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  <p:sldMasterId id="2147483767" r:id="rId5"/>
  </p:sldMasterIdLst>
  <p:notesMasterIdLst>
    <p:notesMasterId r:id="rId23"/>
  </p:notesMasterIdLst>
  <p:handoutMasterIdLst>
    <p:handoutMasterId r:id="rId24"/>
  </p:handoutMasterIdLst>
  <p:sldIdLst>
    <p:sldId id="2147472161" r:id="rId6"/>
    <p:sldId id="2147480466" r:id="rId7"/>
    <p:sldId id="2147480412" r:id="rId8"/>
    <p:sldId id="2147480320" r:id="rId9"/>
    <p:sldId id="2147472164" r:id="rId10"/>
    <p:sldId id="256" r:id="rId11"/>
    <p:sldId id="2147480458" r:id="rId12"/>
    <p:sldId id="257" r:id="rId13"/>
    <p:sldId id="2147480465" r:id="rId14"/>
    <p:sldId id="264" r:id="rId15"/>
    <p:sldId id="2147480463" r:id="rId16"/>
    <p:sldId id="2147480464" r:id="rId17"/>
    <p:sldId id="267" r:id="rId18"/>
    <p:sldId id="269" r:id="rId19"/>
    <p:sldId id="271" r:id="rId20"/>
    <p:sldId id="2147472171" r:id="rId21"/>
    <p:sldId id="2147480322" r:id="rId22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63">
          <p15:clr>
            <a:srgbClr val="A4A3A4"/>
          </p15:clr>
        </p15:guide>
        <p15:guide id="2" orient="horz" pos="4212">
          <p15:clr>
            <a:srgbClr val="A4A3A4"/>
          </p15:clr>
        </p15:guide>
        <p15:guide id="3" orient="horz" pos="3887">
          <p15:clr>
            <a:srgbClr val="A4A3A4"/>
          </p15:clr>
        </p15:guide>
        <p15:guide id="4" pos="3943">
          <p15:clr>
            <a:srgbClr val="A4A3A4"/>
          </p15:clr>
        </p15:guide>
        <p15:guide id="5" pos="2279">
          <p15:clr>
            <a:srgbClr val="A4A3A4"/>
          </p15:clr>
        </p15:guide>
        <p15:guide id="6" pos="545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801611A-29C1-80F4-8B29-A6F8CAEC1728}" name="Thomas Kelley" initials="TK" userId="S::tkelley@Lenovo.com::5de2c3d3-bb9a-4ac9-bc3b-3189213caf22" providerId="AD"/>
  <p188:author id="{23AC48B2-1A8B-6871-D41F-CD2DCE212033}" name="Maureen Ahmad" initials="MA" userId="S::ahmadm@lenovo.com::652e1184-6afb-47f0-bd66-88218cb5d6f4" providerId="AD"/>
  <p188:author id="{D5D51FC8-E7D0-E35B-6ED6-A64B51464C04}" name="Alondra Magallanes" initials="AM" userId="S::amagallanes@lenovo.com::c82b7a57-b742-4fcb-9eb6-44ad2c219123" providerId="AD"/>
  <p188:author id="{313A95D0-2971-2AAA-A550-A3419BF50121}" name="Alex McNeilly" initials="AM" userId="S::amcneilly@Lenovo.com::73c50ffa-f250-49a7-ac35-f5b828b1c3bc" providerId="AD"/>
  <p188:author id="{BE8C1FD8-0383-0A5A-BFF9-43E17B167E58}" name="Lucy Rich1" initials="LR" userId="S::lrich@lenovo.com::cd878466-2710-4e38-b31a-686e011f8cf7" providerId="AD"/>
  <p188:author id="{EE656CF6-6D4A-F210-8900-68AE87D4B7CF}" name="Zhixin ZX8 Zhou" initials="ZZZ" userId="S::zhouzx8@Lenovo.com::62902d46-5f96-4991-8de3-0daeddc06f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84F"/>
    <a:srgbClr val="F1E1ED"/>
    <a:srgbClr val="E2DCF0"/>
    <a:srgbClr val="F26A52"/>
    <a:srgbClr val="64131E"/>
    <a:srgbClr val="FFFFFF"/>
    <a:srgbClr val="4D144A"/>
    <a:srgbClr val="1E0113"/>
    <a:srgbClr val="B8252E"/>
    <a:srgbClr val="294E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1E90A9-59F4-4B8C-8038-4A16253EC691}" v="17" dt="2026-05-20T03:20:59.901"/>
  </p1510:revLst>
</p1510:revInfo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689" autoAdjust="0"/>
  </p:normalViewPr>
  <p:slideViewPr>
    <p:cSldViewPr snapToGrid="0">
      <p:cViewPr>
        <p:scale>
          <a:sx n="82" d="100"/>
          <a:sy n="82" d="100"/>
        </p:scale>
        <p:origin x="691" y="58"/>
      </p:cViewPr>
      <p:guideLst>
        <p:guide orient="horz" pos="463"/>
        <p:guide orient="horz" pos="4212"/>
        <p:guide orient="horz" pos="3887"/>
        <p:guide pos="3943"/>
        <p:guide pos="2279"/>
        <p:guide pos="545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 Skarb" userId="d890defa-dd49-4869-b5b7-da5ca33938e6" providerId="ADAL" clId="{844ECCB0-8A82-4EA3-8331-459149C62F75}"/>
    <pc:docChg chg="undo custSel addSld delSld modSld">
      <pc:chgData name="Jeff Skarb" userId="d890defa-dd49-4869-b5b7-da5ca33938e6" providerId="ADAL" clId="{844ECCB0-8A82-4EA3-8331-459149C62F75}" dt="2026-05-14T18:53:19.759" v="600" actId="20577"/>
      <pc:docMkLst>
        <pc:docMk/>
      </pc:docMkLst>
      <pc:sldChg chg="addSp modSp mod">
        <pc:chgData name="Jeff Skarb" userId="d890defa-dd49-4869-b5b7-da5ca33938e6" providerId="ADAL" clId="{844ECCB0-8A82-4EA3-8331-459149C62F75}" dt="2026-05-14T18:31:36.237" v="140" actId="1076"/>
        <pc:sldMkLst>
          <pc:docMk/>
          <pc:sldMk cId="2562449625" sldId="2147472161"/>
        </pc:sldMkLst>
        <pc:spChg chg="add mod">
          <ac:chgData name="Jeff Skarb" userId="d890defa-dd49-4869-b5b7-da5ca33938e6" providerId="ADAL" clId="{844ECCB0-8A82-4EA3-8331-459149C62F75}" dt="2026-05-14T18:31:36.237" v="140" actId="1076"/>
          <ac:spMkLst>
            <pc:docMk/>
            <pc:sldMk cId="2562449625" sldId="2147472161"/>
            <ac:spMk id="3" creationId="{7001A38C-FE98-3281-3C2E-DD38D9F6C24E}"/>
          </ac:spMkLst>
        </pc:spChg>
        <pc:spChg chg="mod">
          <ac:chgData name="Jeff Skarb" userId="d890defa-dd49-4869-b5b7-da5ca33938e6" providerId="ADAL" clId="{844ECCB0-8A82-4EA3-8331-459149C62F75}" dt="2026-05-14T18:31:04.685" v="125" actId="1076"/>
          <ac:spMkLst>
            <pc:docMk/>
            <pc:sldMk cId="2562449625" sldId="2147472161"/>
            <ac:spMk id="4" creationId="{5916FE62-CB6F-5A43-569F-2340C3BAB418}"/>
          </ac:spMkLst>
        </pc:spChg>
      </pc:sldChg>
      <pc:sldChg chg="addSp modSp mod">
        <pc:chgData name="Jeff Skarb" userId="d890defa-dd49-4869-b5b7-da5ca33938e6" providerId="ADAL" clId="{844ECCB0-8A82-4EA3-8331-459149C62F75}" dt="2026-05-14T18:40:33.030" v="364" actId="6549"/>
        <pc:sldMkLst>
          <pc:docMk/>
          <pc:sldMk cId="47556182" sldId="2147472164"/>
        </pc:sldMkLst>
      </pc:sldChg>
      <pc:sldChg chg="delSp mod">
        <pc:chgData name="Jeff Skarb" userId="d890defa-dd49-4869-b5b7-da5ca33938e6" providerId="ADAL" clId="{844ECCB0-8A82-4EA3-8331-459149C62F75}" dt="2026-05-14T18:51:27.506" v="580" actId="478"/>
        <pc:sldMkLst>
          <pc:docMk/>
          <pc:sldMk cId="1445839155" sldId="2147480320"/>
        </pc:sldMkLst>
      </pc:sldChg>
      <pc:sldChg chg="modSp mod">
        <pc:chgData name="Jeff Skarb" userId="d890defa-dd49-4869-b5b7-da5ca33938e6" providerId="ADAL" clId="{844ECCB0-8A82-4EA3-8331-459149C62F75}" dt="2026-05-14T18:41:28.520" v="369" actId="2710"/>
        <pc:sldMkLst>
          <pc:docMk/>
          <pc:sldMk cId="2210449628" sldId="2147480412"/>
        </pc:sldMkLst>
        <pc:spChg chg="mod">
          <ac:chgData name="Jeff Skarb" userId="d890defa-dd49-4869-b5b7-da5ca33938e6" providerId="ADAL" clId="{844ECCB0-8A82-4EA3-8331-459149C62F75}" dt="2026-05-14T18:41:24.450" v="368" actId="2710"/>
          <ac:spMkLst>
            <pc:docMk/>
            <pc:sldMk cId="2210449628" sldId="2147480412"/>
            <ac:spMk id="4" creationId="{B7400FDB-0BAB-DB5B-A1F6-D422875F91F7}"/>
          </ac:spMkLst>
        </pc:spChg>
        <pc:spChg chg="mod">
          <ac:chgData name="Jeff Skarb" userId="d890defa-dd49-4869-b5b7-da5ca33938e6" providerId="ADAL" clId="{844ECCB0-8A82-4EA3-8331-459149C62F75}" dt="2026-05-14T18:41:28.520" v="369" actId="2710"/>
          <ac:spMkLst>
            <pc:docMk/>
            <pc:sldMk cId="2210449628" sldId="2147480412"/>
            <ac:spMk id="8" creationId="{BDE871BF-AF6B-9B19-4766-69271C490713}"/>
          </ac:spMkLst>
        </pc:spChg>
      </pc:sldChg>
      <pc:sldChg chg="modSp mod">
        <pc:chgData name="Jeff Skarb" userId="d890defa-dd49-4869-b5b7-da5ca33938e6" providerId="ADAL" clId="{844ECCB0-8A82-4EA3-8331-459149C62F75}" dt="2026-05-14T18:44:59.678" v="444" actId="14100"/>
        <pc:sldMkLst>
          <pc:docMk/>
          <pc:sldMk cId="1694139677" sldId="2147480458"/>
        </pc:sldMkLst>
        <pc:spChg chg="mod">
          <ac:chgData name="Jeff Skarb" userId="d890defa-dd49-4869-b5b7-da5ca33938e6" providerId="ADAL" clId="{844ECCB0-8A82-4EA3-8331-459149C62F75}" dt="2026-05-14T18:44:59.678" v="444" actId="14100"/>
          <ac:spMkLst>
            <pc:docMk/>
            <pc:sldMk cId="1694139677" sldId="2147480458"/>
            <ac:spMk id="31" creationId="{ABB86781-FDA9-431C-1DE2-5A9FFEA31A17}"/>
          </ac:spMkLst>
        </pc:spChg>
      </pc:sldChg>
    </pc:docChg>
  </pc:docChgLst>
  <pc:docChgLst>
    <pc:chgData name="Kevin Fruchey" userId="0ae58cee-78de-4888-b05a-e15fa515ecdc" providerId="ADAL" clId="{0FEB1B6A-5A2D-49FD-9194-DC2096DBFB1A}"/>
    <pc:docChg chg="undo redo custSel addSld delSld modSld sldOrd modMainMaster delSection modSection">
      <pc:chgData name="Kevin Fruchey" userId="0ae58cee-78de-4888-b05a-e15fa515ecdc" providerId="ADAL" clId="{0FEB1B6A-5A2D-49FD-9194-DC2096DBFB1A}" dt="2026-05-20T03:23:33.395" v="4317" actId="122"/>
      <pc:docMkLst>
        <pc:docMk/>
      </pc:docMkLst>
      <pc:sldChg chg="addSp delSp modSp add del mod setBg">
        <pc:chgData name="Kevin Fruchey" userId="0ae58cee-78de-4888-b05a-e15fa515ecdc" providerId="ADAL" clId="{0FEB1B6A-5A2D-49FD-9194-DC2096DBFB1A}" dt="2026-05-17T02:15:42.573" v="3056"/>
        <pc:sldMkLst>
          <pc:docMk/>
          <pc:sldMk cId="0" sldId="256"/>
        </pc:sldMkLst>
        <pc:spChg chg="mod">
          <ac:chgData name="Kevin Fruchey" userId="0ae58cee-78de-4888-b05a-e15fa515ecdc" providerId="ADAL" clId="{0FEB1B6A-5A2D-49FD-9194-DC2096DBFB1A}" dt="2026-05-17T00:53:04.331" v="2578" actId="2711"/>
          <ac:spMkLst>
            <pc:docMk/>
            <pc:sldMk cId="0" sldId="256"/>
            <ac:spMk id="3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17T00:52:45.841" v="2577" actId="2711"/>
          <ac:spMkLst>
            <pc:docMk/>
            <pc:sldMk cId="0" sldId="256"/>
            <ac:spMk id="4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17T00:52:45.841" v="2577" actId="2711"/>
          <ac:spMkLst>
            <pc:docMk/>
            <pc:sldMk cId="0" sldId="256"/>
            <ac:spMk id="5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17T00:53:58.909" v="2588" actId="1035"/>
          <ac:spMkLst>
            <pc:docMk/>
            <pc:sldMk cId="0" sldId="256"/>
            <ac:spMk id="7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17T00:52:45.841" v="2577" actId="2711"/>
          <ac:spMkLst>
            <pc:docMk/>
            <pc:sldMk cId="0" sldId="256"/>
            <ac:spMk id="8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17T00:52:45.841" v="2577" actId="2711"/>
          <ac:spMkLst>
            <pc:docMk/>
            <pc:sldMk cId="0" sldId="256"/>
            <ac:spMk id="9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17T00:53:19.191" v="2581" actId="403"/>
          <ac:spMkLst>
            <pc:docMk/>
            <pc:sldMk cId="0" sldId="256"/>
            <ac:spMk id="10" creationId="{00000000-0000-0000-0000-000000000000}"/>
          </ac:spMkLst>
        </pc:spChg>
        <pc:spChg chg="add mod">
          <ac:chgData name="Kevin Fruchey" userId="0ae58cee-78de-4888-b05a-e15fa515ecdc" providerId="ADAL" clId="{0FEB1B6A-5A2D-49FD-9194-DC2096DBFB1A}" dt="2026-05-17T02:15:42.573" v="3056"/>
          <ac:spMkLst>
            <pc:docMk/>
            <pc:sldMk cId="0" sldId="256"/>
            <ac:spMk id="15" creationId="{B2F73999-D3B5-3112-D188-EE0A15000536}"/>
          </ac:spMkLst>
        </pc:spChg>
      </pc:sldChg>
      <pc:sldChg chg="addSp delSp modSp add mod setBg">
        <pc:chgData name="Kevin Fruchey" userId="0ae58cee-78de-4888-b05a-e15fa515ecdc" providerId="ADAL" clId="{0FEB1B6A-5A2D-49FD-9194-DC2096DBFB1A}" dt="2026-05-20T00:43:02.047" v="3788" actId="20577"/>
        <pc:sldMkLst>
          <pc:docMk/>
          <pc:sldMk cId="1564868765" sldId="257"/>
        </pc:sldMkLst>
        <pc:spChg chg="mod">
          <ac:chgData name="Kevin Fruchey" userId="0ae58cee-78de-4888-b05a-e15fa515ecdc" providerId="ADAL" clId="{0FEB1B6A-5A2D-49FD-9194-DC2096DBFB1A}" dt="2026-05-17T02:11:26.768" v="3015" actId="2711"/>
          <ac:spMkLst>
            <pc:docMk/>
            <pc:sldMk cId="1564868765" sldId="257"/>
            <ac:spMk id="2" creationId="{2961CF37-7736-2759-7741-DEB7840D2D47}"/>
          </ac:spMkLst>
        </pc:spChg>
        <pc:spChg chg="mod">
          <ac:chgData name="Kevin Fruchey" userId="0ae58cee-78de-4888-b05a-e15fa515ecdc" providerId="ADAL" clId="{0FEB1B6A-5A2D-49FD-9194-DC2096DBFB1A}" dt="2026-05-17T01:35:29.887" v="2696" actId="2711"/>
          <ac:spMkLst>
            <pc:docMk/>
            <pc:sldMk cId="1564868765" sldId="257"/>
            <ac:spMk id="4" creationId="{6E9AFFDA-5BDC-B613-8BBB-35BE051F54FE}"/>
          </ac:spMkLst>
        </pc:spChg>
        <pc:spChg chg="mod">
          <ac:chgData name="Kevin Fruchey" userId="0ae58cee-78de-4888-b05a-e15fa515ecdc" providerId="ADAL" clId="{0FEB1B6A-5A2D-49FD-9194-DC2096DBFB1A}" dt="2026-05-17T01:35:29.887" v="2696" actId="2711"/>
          <ac:spMkLst>
            <pc:docMk/>
            <pc:sldMk cId="1564868765" sldId="257"/>
            <ac:spMk id="5" creationId="{A3B83FC6-C294-0C53-0574-6CD11E240291}"/>
          </ac:spMkLst>
        </pc:spChg>
        <pc:spChg chg="mod">
          <ac:chgData name="Kevin Fruchey" userId="0ae58cee-78de-4888-b05a-e15fa515ecdc" providerId="ADAL" clId="{0FEB1B6A-5A2D-49FD-9194-DC2096DBFB1A}" dt="2026-05-17T01:35:29.887" v="2696" actId="2711"/>
          <ac:spMkLst>
            <pc:docMk/>
            <pc:sldMk cId="1564868765" sldId="257"/>
            <ac:spMk id="6" creationId="{2C94C731-BFC6-EE8C-ECEB-F997C917030A}"/>
          </ac:spMkLst>
        </pc:spChg>
        <pc:spChg chg="mod">
          <ac:chgData name="Kevin Fruchey" userId="0ae58cee-78de-4888-b05a-e15fa515ecdc" providerId="ADAL" clId="{0FEB1B6A-5A2D-49FD-9194-DC2096DBFB1A}" dt="2026-05-17T01:35:29.887" v="2696" actId="2711"/>
          <ac:spMkLst>
            <pc:docMk/>
            <pc:sldMk cId="1564868765" sldId="257"/>
            <ac:spMk id="7" creationId="{73F9CAAD-9658-71DE-9ADE-6CEC2603137E}"/>
          </ac:spMkLst>
        </pc:spChg>
        <pc:spChg chg="mod">
          <ac:chgData name="Kevin Fruchey" userId="0ae58cee-78de-4888-b05a-e15fa515ecdc" providerId="ADAL" clId="{0FEB1B6A-5A2D-49FD-9194-DC2096DBFB1A}" dt="2026-05-17T01:35:29.887" v="2696" actId="2711"/>
          <ac:spMkLst>
            <pc:docMk/>
            <pc:sldMk cId="1564868765" sldId="257"/>
            <ac:spMk id="8" creationId="{6AF34F8B-62D6-8425-6F3F-204558820ABB}"/>
          </ac:spMkLst>
        </pc:spChg>
        <pc:spChg chg="mod">
          <ac:chgData name="Kevin Fruchey" userId="0ae58cee-78de-4888-b05a-e15fa515ecdc" providerId="ADAL" clId="{0FEB1B6A-5A2D-49FD-9194-DC2096DBFB1A}" dt="2026-05-20T00:43:02.047" v="3788" actId="20577"/>
          <ac:spMkLst>
            <pc:docMk/>
            <pc:sldMk cId="1564868765" sldId="257"/>
            <ac:spMk id="9" creationId="{5E69860E-B1F8-CDB1-18C3-5022DFD19CFA}"/>
          </ac:spMkLst>
        </pc:spChg>
        <pc:spChg chg="mod">
          <ac:chgData name="Kevin Fruchey" userId="0ae58cee-78de-4888-b05a-e15fa515ecdc" providerId="ADAL" clId="{0FEB1B6A-5A2D-49FD-9194-DC2096DBFB1A}" dt="2026-05-17T01:35:29.887" v="2696" actId="2711"/>
          <ac:spMkLst>
            <pc:docMk/>
            <pc:sldMk cId="1564868765" sldId="257"/>
            <ac:spMk id="10" creationId="{AB8E1AF7-FDAB-5A6E-27C2-E93C3ABA62B7}"/>
          </ac:spMkLst>
        </pc:spChg>
        <pc:spChg chg="mod">
          <ac:chgData name="Kevin Fruchey" userId="0ae58cee-78de-4888-b05a-e15fa515ecdc" providerId="ADAL" clId="{0FEB1B6A-5A2D-49FD-9194-DC2096DBFB1A}" dt="2026-05-17T01:07:43.144" v="2595" actId="255"/>
          <ac:spMkLst>
            <pc:docMk/>
            <pc:sldMk cId="1564868765" sldId="257"/>
            <ac:spMk id="11" creationId="{9C733D80-4CB4-1F21-4A9B-FC40F6295F74}"/>
          </ac:spMkLst>
        </pc:spChg>
        <pc:spChg chg="mod">
          <ac:chgData name="Kevin Fruchey" userId="0ae58cee-78de-4888-b05a-e15fa515ecdc" providerId="ADAL" clId="{0FEB1B6A-5A2D-49FD-9194-DC2096DBFB1A}" dt="2026-05-17T01:33:22.870" v="2650"/>
          <ac:spMkLst>
            <pc:docMk/>
            <pc:sldMk cId="1564868765" sldId="257"/>
            <ac:spMk id="12" creationId="{DBA606A2-1240-19D4-11C9-D79AA81E99BF}"/>
          </ac:spMkLst>
        </pc:spChg>
        <pc:spChg chg="mod">
          <ac:chgData name="Kevin Fruchey" userId="0ae58cee-78de-4888-b05a-e15fa515ecdc" providerId="ADAL" clId="{0FEB1B6A-5A2D-49FD-9194-DC2096DBFB1A}" dt="2026-05-17T01:35:29.887" v="2696" actId="2711"/>
          <ac:spMkLst>
            <pc:docMk/>
            <pc:sldMk cId="1564868765" sldId="257"/>
            <ac:spMk id="13" creationId="{6F79D7F0-C07B-A7A8-CC34-3EE518FC2472}"/>
          </ac:spMkLst>
        </pc:spChg>
        <pc:spChg chg="mod">
          <ac:chgData name="Kevin Fruchey" userId="0ae58cee-78de-4888-b05a-e15fa515ecdc" providerId="ADAL" clId="{0FEB1B6A-5A2D-49FD-9194-DC2096DBFB1A}" dt="2026-05-17T01:35:29.887" v="2696" actId="2711"/>
          <ac:spMkLst>
            <pc:docMk/>
            <pc:sldMk cId="1564868765" sldId="257"/>
            <ac:spMk id="14" creationId="{0D075AB9-FB74-C05C-A915-DB3D6771FB63}"/>
          </ac:spMkLst>
        </pc:spChg>
        <pc:spChg chg="mod">
          <ac:chgData name="Kevin Fruchey" userId="0ae58cee-78de-4888-b05a-e15fa515ecdc" providerId="ADAL" clId="{0FEB1B6A-5A2D-49FD-9194-DC2096DBFB1A}" dt="2026-05-17T01:35:29.887" v="2696" actId="2711"/>
          <ac:spMkLst>
            <pc:docMk/>
            <pc:sldMk cId="1564868765" sldId="257"/>
            <ac:spMk id="15" creationId="{C557AFA1-FD0F-6361-03B7-913E49336BBB}"/>
          </ac:spMkLst>
        </pc:spChg>
        <pc:spChg chg="add mod">
          <ac:chgData name="Kevin Fruchey" userId="0ae58cee-78de-4888-b05a-e15fa515ecdc" providerId="ADAL" clId="{0FEB1B6A-5A2D-49FD-9194-DC2096DBFB1A}" dt="2026-05-17T02:08:57.508" v="2947" actId="164"/>
          <ac:spMkLst>
            <pc:docMk/>
            <pc:sldMk cId="1564868765" sldId="257"/>
            <ac:spMk id="23" creationId="{233A30EE-9280-0BD8-B670-7CB8718A64AA}"/>
          </ac:spMkLst>
        </pc:spChg>
        <pc:spChg chg="add mod">
          <ac:chgData name="Kevin Fruchey" userId="0ae58cee-78de-4888-b05a-e15fa515ecdc" providerId="ADAL" clId="{0FEB1B6A-5A2D-49FD-9194-DC2096DBFB1A}" dt="2026-05-17T02:08:57.508" v="2947" actId="164"/>
          <ac:spMkLst>
            <pc:docMk/>
            <pc:sldMk cId="1564868765" sldId="257"/>
            <ac:spMk id="24" creationId="{DD68C837-8136-9E47-7EF1-0C62151E518D}"/>
          </ac:spMkLst>
        </pc:spChg>
        <pc:spChg chg="add mod">
          <ac:chgData name="Kevin Fruchey" userId="0ae58cee-78de-4888-b05a-e15fa515ecdc" providerId="ADAL" clId="{0FEB1B6A-5A2D-49FD-9194-DC2096DBFB1A}" dt="2026-05-17T02:16:31.870" v="3068" actId="1076"/>
          <ac:spMkLst>
            <pc:docMk/>
            <pc:sldMk cId="1564868765" sldId="257"/>
            <ac:spMk id="26" creationId="{1FD66E71-E45E-3B67-0DA7-9B91568532AF}"/>
          </ac:spMkLst>
        </pc:spChg>
        <pc:grpChg chg="add mod">
          <ac:chgData name="Kevin Fruchey" userId="0ae58cee-78de-4888-b05a-e15fa515ecdc" providerId="ADAL" clId="{0FEB1B6A-5A2D-49FD-9194-DC2096DBFB1A}" dt="2026-05-17T02:09:00.614" v="2948" actId="1076"/>
          <ac:grpSpMkLst>
            <pc:docMk/>
            <pc:sldMk cId="1564868765" sldId="257"/>
            <ac:grpSpMk id="25" creationId="{237CBD98-B6B9-DC47-3DBE-243F6235E254}"/>
          </ac:grpSpMkLst>
        </pc:grpChg>
      </pc:sldChg>
      <pc:sldChg chg="addSp delSp modSp add mod setBg">
        <pc:chgData name="Kevin Fruchey" userId="0ae58cee-78de-4888-b05a-e15fa515ecdc" providerId="ADAL" clId="{0FEB1B6A-5A2D-49FD-9194-DC2096DBFB1A}" dt="2026-05-20T00:57:21.315" v="3973" actId="20577"/>
        <pc:sldMkLst>
          <pc:docMk/>
          <pc:sldMk cId="0" sldId="264"/>
        </pc:sldMkLst>
        <pc:spChg chg="add mod">
          <ac:chgData name="Kevin Fruchey" userId="0ae58cee-78de-4888-b05a-e15fa515ecdc" providerId="ADAL" clId="{0FEB1B6A-5A2D-49FD-9194-DC2096DBFB1A}" dt="2026-05-20T00:57:21.315" v="3973" actId="20577"/>
          <ac:spMkLst>
            <pc:docMk/>
            <pc:sldMk cId="0" sldId="264"/>
            <ac:spMk id="2" creationId="{B6C5777B-99FB-1CEC-84A9-92A3A6D956E1}"/>
          </ac:spMkLst>
        </pc:spChg>
        <pc:spChg chg="add mod">
          <ac:chgData name="Kevin Fruchey" userId="0ae58cee-78de-4888-b05a-e15fa515ecdc" providerId="ADAL" clId="{0FEB1B6A-5A2D-49FD-9194-DC2096DBFB1A}" dt="2026-05-17T01:12:35.422" v="2600" actId="1076"/>
          <ac:spMkLst>
            <pc:docMk/>
            <pc:sldMk cId="0" sldId="264"/>
            <ac:spMk id="3" creationId="{D2E15D14-4791-7AA1-E4EF-85550017EA9E}"/>
          </ac:spMkLst>
        </pc:spChg>
        <pc:spChg chg="mod">
          <ac:chgData name="Kevin Fruchey" userId="0ae58cee-78de-4888-b05a-e15fa515ecdc" providerId="ADAL" clId="{0FEB1B6A-5A2D-49FD-9194-DC2096DBFB1A}" dt="2026-05-16T20:49:02.002" v="992" actId="1076"/>
          <ac:spMkLst>
            <pc:docMk/>
            <pc:sldMk cId="0" sldId="264"/>
            <ac:spMk id="4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16T20:49:10.587" v="994" actId="1076"/>
          <ac:spMkLst>
            <pc:docMk/>
            <pc:sldMk cId="0" sldId="264"/>
            <ac:spMk id="5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17T00:33:39.829" v="2503" actId="1076"/>
          <ac:spMkLst>
            <pc:docMk/>
            <pc:sldMk cId="0" sldId="264"/>
            <ac:spMk id="6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17T00:31:07.226" v="2486" actId="207"/>
          <ac:spMkLst>
            <pc:docMk/>
            <pc:sldMk cId="0" sldId="264"/>
            <ac:spMk id="7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16T21:51:20.916" v="1446" actId="108"/>
          <ac:spMkLst>
            <pc:docMk/>
            <pc:sldMk cId="0" sldId="264"/>
            <ac:spMk id="8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16T21:55:39.996" v="1506" actId="2711"/>
          <ac:spMkLst>
            <pc:docMk/>
            <pc:sldMk cId="0" sldId="264"/>
            <ac:spMk id="9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17T00:33:22.715" v="2499" actId="207"/>
          <ac:spMkLst>
            <pc:docMk/>
            <pc:sldMk cId="0" sldId="264"/>
            <ac:spMk id="10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17T00:32:19.132" v="2490" actId="108"/>
          <ac:spMkLst>
            <pc:docMk/>
            <pc:sldMk cId="0" sldId="264"/>
            <ac:spMk id="11" creationId="{00000000-0000-0000-0000-000000000000}"/>
          </ac:spMkLst>
        </pc:spChg>
        <pc:spChg chg="add mod">
          <ac:chgData name="Kevin Fruchey" userId="0ae58cee-78de-4888-b05a-e15fa515ecdc" providerId="ADAL" clId="{0FEB1B6A-5A2D-49FD-9194-DC2096DBFB1A}" dt="2026-05-17T02:16:57.977" v="3076" actId="20577"/>
          <ac:spMkLst>
            <pc:docMk/>
            <pc:sldMk cId="0" sldId="264"/>
            <ac:spMk id="12" creationId="{218BE67B-6399-9300-11E1-D3BDE8614B6A}"/>
          </ac:spMkLst>
        </pc:spChg>
        <pc:spChg chg="mod">
          <ac:chgData name="Kevin Fruchey" userId="0ae58cee-78de-4888-b05a-e15fa515ecdc" providerId="ADAL" clId="{0FEB1B6A-5A2D-49FD-9194-DC2096DBFB1A}" dt="2026-05-17T00:33:59.338" v="2504" actId="113"/>
          <ac:spMkLst>
            <pc:docMk/>
            <pc:sldMk cId="0" sldId="264"/>
            <ac:spMk id="13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17T00:35:06.543" v="2516" actId="255"/>
          <ac:spMkLst>
            <pc:docMk/>
            <pc:sldMk cId="0" sldId="264"/>
            <ac:spMk id="14" creationId="{00000000-0000-0000-0000-000000000000}"/>
          </ac:spMkLst>
        </pc:spChg>
      </pc:sldChg>
      <pc:sldChg chg="addSp delSp modSp add del mod ord setBg">
        <pc:chgData name="Kevin Fruchey" userId="0ae58cee-78de-4888-b05a-e15fa515ecdc" providerId="ADAL" clId="{0FEB1B6A-5A2D-49FD-9194-DC2096DBFB1A}" dt="2026-05-20T03:00:36.951" v="4081" actId="255"/>
        <pc:sldMkLst>
          <pc:docMk/>
          <pc:sldMk cId="0" sldId="267"/>
        </pc:sldMkLst>
        <pc:spChg chg="add mod">
          <ac:chgData name="Kevin Fruchey" userId="0ae58cee-78de-4888-b05a-e15fa515ecdc" providerId="ADAL" clId="{0FEB1B6A-5A2D-49FD-9194-DC2096DBFB1A}" dt="2026-05-17T02:17:19.120" v="3091" actId="20577"/>
          <ac:spMkLst>
            <pc:docMk/>
            <pc:sldMk cId="0" sldId="267"/>
            <ac:spMk id="2" creationId="{22D8AA86-1EC7-246B-D72F-01B33249007B}"/>
          </ac:spMkLst>
        </pc:spChg>
        <pc:spChg chg="mod">
          <ac:chgData name="Kevin Fruchey" userId="0ae58cee-78de-4888-b05a-e15fa515ecdc" providerId="ADAL" clId="{0FEB1B6A-5A2D-49FD-9194-DC2096DBFB1A}" dt="2026-05-20T03:00:36.951" v="4081" actId="255"/>
          <ac:spMkLst>
            <pc:docMk/>
            <pc:sldMk cId="0" sldId="267"/>
            <ac:spMk id="3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16T22:59:22.235" v="2165" actId="2711"/>
          <ac:spMkLst>
            <pc:docMk/>
            <pc:sldMk cId="0" sldId="267"/>
            <ac:spMk id="4" creationId="{00000000-0000-0000-0000-000000000000}"/>
          </ac:spMkLst>
        </pc:spChg>
        <pc:spChg chg="add del">
          <ac:chgData name="Kevin Fruchey" userId="0ae58cee-78de-4888-b05a-e15fa515ecdc" providerId="ADAL" clId="{0FEB1B6A-5A2D-49FD-9194-DC2096DBFB1A}" dt="2026-05-16T22:47:45.442" v="2016" actId="478"/>
          <ac:spMkLst>
            <pc:docMk/>
            <pc:sldMk cId="0" sldId="267"/>
            <ac:spMk id="6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16T22:59:27.033" v="2166" actId="2711"/>
          <ac:spMkLst>
            <pc:docMk/>
            <pc:sldMk cId="0" sldId="267"/>
            <ac:spMk id="8" creationId="{00000000-0000-0000-0000-000000000000}"/>
          </ac:spMkLst>
        </pc:spChg>
        <pc:spChg chg="add del">
          <ac:chgData name="Kevin Fruchey" userId="0ae58cee-78de-4888-b05a-e15fa515ecdc" providerId="ADAL" clId="{0FEB1B6A-5A2D-49FD-9194-DC2096DBFB1A}" dt="2026-05-16T22:47:03.643" v="2013" actId="478"/>
          <ac:spMkLst>
            <pc:docMk/>
            <pc:sldMk cId="0" sldId="267"/>
            <ac:spMk id="9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16T23:02:55.149" v="2260" actId="2711"/>
          <ac:spMkLst>
            <pc:docMk/>
            <pc:sldMk cId="0" sldId="267"/>
            <ac:spMk id="11" creationId="{00000000-0000-0000-0000-000000000000}"/>
          </ac:spMkLst>
        </pc:spChg>
        <pc:spChg chg="add del">
          <ac:chgData name="Kevin Fruchey" userId="0ae58cee-78de-4888-b05a-e15fa515ecdc" providerId="ADAL" clId="{0FEB1B6A-5A2D-49FD-9194-DC2096DBFB1A}" dt="2026-05-16T22:47:03.327" v="2012" actId="478"/>
          <ac:spMkLst>
            <pc:docMk/>
            <pc:sldMk cId="0" sldId="267"/>
            <ac:spMk id="12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16T23:02:55.149" v="2260" actId="2711"/>
          <ac:spMkLst>
            <pc:docMk/>
            <pc:sldMk cId="0" sldId="267"/>
            <ac:spMk id="14" creationId="{00000000-0000-0000-0000-000000000000}"/>
          </ac:spMkLst>
        </pc:spChg>
        <pc:spChg chg="add mod">
          <ac:chgData name="Kevin Fruchey" userId="0ae58cee-78de-4888-b05a-e15fa515ecdc" providerId="ADAL" clId="{0FEB1B6A-5A2D-49FD-9194-DC2096DBFB1A}" dt="2026-05-17T01:13:13.266" v="2616" actId="1076"/>
          <ac:spMkLst>
            <pc:docMk/>
            <pc:sldMk cId="0" sldId="267"/>
            <ac:spMk id="15" creationId="{1F273DE7-E3B0-C849-4D59-29363A3A3D91}"/>
          </ac:spMkLst>
        </pc:spChg>
      </pc:sldChg>
      <pc:sldChg chg="addSp delSp modSp add mod setBg">
        <pc:chgData name="Kevin Fruchey" userId="0ae58cee-78de-4888-b05a-e15fa515ecdc" providerId="ADAL" clId="{0FEB1B6A-5A2D-49FD-9194-DC2096DBFB1A}" dt="2026-05-20T00:26:24.301" v="3463" actId="20577"/>
        <pc:sldMkLst>
          <pc:docMk/>
          <pc:sldMk cId="0" sldId="269"/>
        </pc:sldMkLst>
        <pc:spChg chg="add mod">
          <ac:chgData name="Kevin Fruchey" userId="0ae58cee-78de-4888-b05a-e15fa515ecdc" providerId="ADAL" clId="{0FEB1B6A-5A2D-49FD-9194-DC2096DBFB1A}" dt="2026-05-20T00:26:24.301" v="3463" actId="20577"/>
          <ac:spMkLst>
            <pc:docMk/>
            <pc:sldMk cId="0" sldId="269"/>
            <ac:spMk id="2" creationId="{EA1C89E7-1D65-EC7E-5513-488F3C173999}"/>
          </ac:spMkLst>
        </pc:spChg>
        <pc:spChg chg="add mod">
          <ac:chgData name="Kevin Fruchey" userId="0ae58cee-78de-4888-b05a-e15fa515ecdc" providerId="ADAL" clId="{0FEB1B6A-5A2D-49FD-9194-DC2096DBFB1A}" dt="2026-05-17T01:13:10.172" v="2615" actId="1076"/>
          <ac:spMkLst>
            <pc:docMk/>
            <pc:sldMk cId="0" sldId="269"/>
            <ac:spMk id="3" creationId="{CC3DD9E0-7195-9E35-ED82-C47C959A342F}"/>
          </ac:spMkLst>
        </pc:spChg>
        <pc:spChg chg="mod">
          <ac:chgData name="Kevin Fruchey" userId="0ae58cee-78de-4888-b05a-e15fa515ecdc" providerId="ADAL" clId="{0FEB1B6A-5A2D-49FD-9194-DC2096DBFB1A}" dt="2026-05-17T00:37:14.997" v="2526" actId="255"/>
          <ac:spMkLst>
            <pc:docMk/>
            <pc:sldMk cId="0" sldId="269"/>
            <ac:spMk id="7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17T00:37:11.773" v="2525" actId="255"/>
          <ac:spMkLst>
            <pc:docMk/>
            <pc:sldMk cId="0" sldId="269"/>
            <ac:spMk id="12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17T00:37:18.242" v="2527" actId="255"/>
          <ac:spMkLst>
            <pc:docMk/>
            <pc:sldMk cId="0" sldId="269"/>
            <ac:spMk id="17" creationId="{00000000-0000-0000-0000-000000000000}"/>
          </ac:spMkLst>
        </pc:spChg>
        <pc:spChg chg="add mod">
          <ac:chgData name="Kevin Fruchey" userId="0ae58cee-78de-4888-b05a-e15fa515ecdc" providerId="ADAL" clId="{0FEB1B6A-5A2D-49FD-9194-DC2096DBFB1A}" dt="2026-05-17T02:17:25.906" v="3096" actId="20577"/>
          <ac:spMkLst>
            <pc:docMk/>
            <pc:sldMk cId="0" sldId="269"/>
            <ac:spMk id="19" creationId="{4497A909-D91E-F767-2F7B-D5E25221420F}"/>
          </ac:spMkLst>
        </pc:spChg>
        <pc:spChg chg="mod">
          <ac:chgData name="Kevin Fruchey" userId="0ae58cee-78de-4888-b05a-e15fa515ecdc" providerId="ADAL" clId="{0FEB1B6A-5A2D-49FD-9194-DC2096DBFB1A}" dt="2026-05-17T00:37:23.803" v="2528" actId="255"/>
          <ac:spMkLst>
            <pc:docMk/>
            <pc:sldMk cId="0" sldId="269"/>
            <ac:spMk id="27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17T00:37:27.278" v="2529" actId="255"/>
          <ac:spMkLst>
            <pc:docMk/>
            <pc:sldMk cId="0" sldId="269"/>
            <ac:spMk id="32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17T00:36:27.898" v="2522" actId="207"/>
          <ac:spMkLst>
            <pc:docMk/>
            <pc:sldMk cId="0" sldId="269"/>
            <ac:spMk id="33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17T00:36:33.957" v="2524" actId="113"/>
          <ac:spMkLst>
            <pc:docMk/>
            <pc:sldMk cId="0" sldId="269"/>
            <ac:spMk id="34" creationId="{00000000-0000-0000-0000-000000000000}"/>
          </ac:spMkLst>
        </pc:spChg>
        <pc:grpChg chg="mod">
          <ac:chgData name="Kevin Fruchey" userId="0ae58cee-78de-4888-b05a-e15fa515ecdc" providerId="ADAL" clId="{0FEB1B6A-5A2D-49FD-9194-DC2096DBFB1A}" dt="2026-05-16T22:52:42.238" v="2056" actId="14100"/>
          <ac:grpSpMkLst>
            <pc:docMk/>
            <pc:sldMk cId="0" sldId="269"/>
            <ac:grpSpMk id="41" creationId="{B6E94B3D-5CC1-FB40-9B09-7AC1CFA3B623}"/>
          </ac:grpSpMkLst>
        </pc:grpChg>
      </pc:sldChg>
      <pc:sldChg chg="addSp delSp modSp add mod setBg">
        <pc:chgData name="Kevin Fruchey" userId="0ae58cee-78de-4888-b05a-e15fa515ecdc" providerId="ADAL" clId="{0FEB1B6A-5A2D-49FD-9194-DC2096DBFB1A}" dt="2026-05-20T01:29:19.618" v="4018" actId="20577"/>
        <pc:sldMkLst>
          <pc:docMk/>
          <pc:sldMk cId="0" sldId="271"/>
        </pc:sldMkLst>
        <pc:spChg chg="add mod">
          <ac:chgData name="Kevin Fruchey" userId="0ae58cee-78de-4888-b05a-e15fa515ecdc" providerId="ADAL" clId="{0FEB1B6A-5A2D-49FD-9194-DC2096DBFB1A}" dt="2026-05-17T01:13:19.068" v="2618" actId="1076"/>
          <ac:spMkLst>
            <pc:docMk/>
            <pc:sldMk cId="0" sldId="271"/>
            <ac:spMk id="2" creationId="{3685FCFE-F494-DDC2-76D0-C087945639B3}"/>
          </ac:spMkLst>
        </pc:spChg>
        <pc:spChg chg="add del mod">
          <ac:chgData name="Kevin Fruchey" userId="0ae58cee-78de-4888-b05a-e15fa515ecdc" providerId="ADAL" clId="{0FEB1B6A-5A2D-49FD-9194-DC2096DBFB1A}" dt="2026-05-17T00:39:24.288" v="2550" actId="1037"/>
          <ac:spMkLst>
            <pc:docMk/>
            <pc:sldMk cId="0" sldId="271"/>
            <ac:spMk id="3" creationId="{00000000-0000-0000-0000-000000000000}"/>
          </ac:spMkLst>
        </pc:spChg>
        <pc:spChg chg="ord">
          <ac:chgData name="Kevin Fruchey" userId="0ae58cee-78de-4888-b05a-e15fa515ecdc" providerId="ADAL" clId="{0FEB1B6A-5A2D-49FD-9194-DC2096DBFB1A}" dt="2026-05-20T00:19:09.526" v="3213" actId="166"/>
          <ac:spMkLst>
            <pc:docMk/>
            <pc:sldMk cId="0" sldId="271"/>
            <ac:spMk id="4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20T00:19:53.978" v="3214" actId="1036"/>
          <ac:spMkLst>
            <pc:docMk/>
            <pc:sldMk cId="0" sldId="271"/>
            <ac:spMk id="7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20T00:19:53.978" v="3214" actId="1036"/>
          <ac:spMkLst>
            <pc:docMk/>
            <pc:sldMk cId="0" sldId="271"/>
            <ac:spMk id="9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20T00:19:53.978" v="3214" actId="1036"/>
          <ac:spMkLst>
            <pc:docMk/>
            <pc:sldMk cId="0" sldId="271"/>
            <ac:spMk id="10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20T00:19:53.978" v="3214" actId="1036"/>
          <ac:spMkLst>
            <pc:docMk/>
            <pc:sldMk cId="0" sldId="271"/>
            <ac:spMk id="11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20T00:20:47.905" v="3314" actId="20577"/>
          <ac:spMkLst>
            <pc:docMk/>
            <pc:sldMk cId="0" sldId="271"/>
            <ac:spMk id="12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20T00:19:53.978" v="3214" actId="1036"/>
          <ac:spMkLst>
            <pc:docMk/>
            <pc:sldMk cId="0" sldId="271"/>
            <ac:spMk id="13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20T00:19:53.978" v="3214" actId="1036"/>
          <ac:spMkLst>
            <pc:docMk/>
            <pc:sldMk cId="0" sldId="271"/>
            <ac:spMk id="15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17T02:04:41.670" v="2921" actId="404"/>
          <ac:spMkLst>
            <pc:docMk/>
            <pc:sldMk cId="0" sldId="271"/>
            <ac:spMk id="17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20T00:19:53.978" v="3214" actId="1036"/>
          <ac:spMkLst>
            <pc:docMk/>
            <pc:sldMk cId="0" sldId="271"/>
            <ac:spMk id="18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20T00:19:53.978" v="3214" actId="1036"/>
          <ac:spMkLst>
            <pc:docMk/>
            <pc:sldMk cId="0" sldId="271"/>
            <ac:spMk id="19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20T00:19:53.978" v="3214" actId="1036"/>
          <ac:spMkLst>
            <pc:docMk/>
            <pc:sldMk cId="0" sldId="271"/>
            <ac:spMk id="20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20T00:17:29.423" v="3114" actId="20577"/>
          <ac:spMkLst>
            <pc:docMk/>
            <pc:sldMk cId="0" sldId="271"/>
            <ac:spMk id="21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20T01:29:19.618" v="4018" actId="20577"/>
          <ac:spMkLst>
            <pc:docMk/>
            <pc:sldMk cId="0" sldId="271"/>
            <ac:spMk id="22" creationId="{00000000-0000-0000-0000-000000000000}"/>
          </ac:spMkLst>
        </pc:spChg>
        <pc:spChg chg="add del">
          <ac:chgData name="Kevin Fruchey" userId="0ae58cee-78de-4888-b05a-e15fa515ecdc" providerId="ADAL" clId="{0FEB1B6A-5A2D-49FD-9194-DC2096DBFB1A}" dt="2026-05-20T00:19:54.598" v="3217" actId="478"/>
          <ac:spMkLst>
            <pc:docMk/>
            <pc:sldMk cId="0" sldId="271"/>
            <ac:spMk id="23" creationId="{00000000-0000-0000-0000-000000000000}"/>
          </ac:spMkLst>
        </pc:spChg>
        <pc:spChg chg="add del">
          <ac:chgData name="Kevin Fruchey" userId="0ae58cee-78de-4888-b05a-e15fa515ecdc" providerId="ADAL" clId="{0FEB1B6A-5A2D-49FD-9194-DC2096DBFB1A}" dt="2026-05-20T00:19:54.981" v="3218" actId="478"/>
          <ac:spMkLst>
            <pc:docMk/>
            <pc:sldMk cId="0" sldId="271"/>
            <ac:spMk id="24" creationId="{00000000-0000-0000-0000-000000000000}"/>
          </ac:spMkLst>
        </pc:spChg>
        <pc:spChg chg="add del mod">
          <ac:chgData name="Kevin Fruchey" userId="0ae58cee-78de-4888-b05a-e15fa515ecdc" providerId="ADAL" clId="{0FEB1B6A-5A2D-49FD-9194-DC2096DBFB1A}" dt="2026-05-20T00:20:02.458" v="3247" actId="20577"/>
          <ac:spMkLst>
            <pc:docMk/>
            <pc:sldMk cId="0" sldId="271"/>
            <ac:spMk id="26" creationId="{00000000-0000-0000-0000-000000000000}"/>
          </ac:spMkLst>
        </pc:spChg>
        <pc:spChg chg="add del mod">
          <ac:chgData name="Kevin Fruchey" userId="0ae58cee-78de-4888-b05a-e15fa515ecdc" providerId="ADAL" clId="{0FEB1B6A-5A2D-49FD-9194-DC2096DBFB1A}" dt="2026-05-20T00:22:15.976" v="3409" actId="20577"/>
          <ac:spMkLst>
            <pc:docMk/>
            <pc:sldMk cId="0" sldId="271"/>
            <ac:spMk id="27" creationId="{00000000-0000-0000-0000-000000000000}"/>
          </ac:spMkLst>
        </pc:spChg>
        <pc:spChg chg="add mod">
          <ac:chgData name="Kevin Fruchey" userId="0ae58cee-78de-4888-b05a-e15fa515ecdc" providerId="ADAL" clId="{0FEB1B6A-5A2D-49FD-9194-DC2096DBFB1A}" dt="2026-05-17T02:17:31.597" v="3101" actId="20577"/>
          <ac:spMkLst>
            <pc:docMk/>
            <pc:sldMk cId="0" sldId="271"/>
            <ac:spMk id="29" creationId="{2715FBD5-41FB-BB71-5660-2F25D00E1E9C}"/>
          </ac:spMkLst>
        </pc:spChg>
      </pc:sldChg>
      <pc:sldChg chg="addSp delSp modSp mod">
        <pc:chgData name="Kevin Fruchey" userId="0ae58cee-78de-4888-b05a-e15fa515ecdc" providerId="ADAL" clId="{0FEB1B6A-5A2D-49FD-9194-DC2096DBFB1A}" dt="2026-05-20T00:25:35.401" v="3436" actId="20577"/>
        <pc:sldMkLst>
          <pc:docMk/>
          <pc:sldMk cId="2562449625" sldId="2147472161"/>
        </pc:sldMkLst>
        <pc:spChg chg="mod">
          <ac:chgData name="Kevin Fruchey" userId="0ae58cee-78de-4888-b05a-e15fa515ecdc" providerId="ADAL" clId="{0FEB1B6A-5A2D-49FD-9194-DC2096DBFB1A}" dt="2026-05-20T00:25:35.401" v="3436" actId="20577"/>
          <ac:spMkLst>
            <pc:docMk/>
            <pc:sldMk cId="2562449625" sldId="2147472161"/>
            <ac:spMk id="3" creationId="{7001A38C-FE98-3281-3C2E-DD38D9F6C24E}"/>
          </ac:spMkLst>
        </pc:spChg>
        <pc:spChg chg="mod">
          <ac:chgData name="Kevin Fruchey" userId="0ae58cee-78de-4888-b05a-e15fa515ecdc" providerId="ADAL" clId="{0FEB1B6A-5A2D-49FD-9194-DC2096DBFB1A}" dt="2026-05-16T23:20:22.196" v="2419" actId="1036"/>
          <ac:spMkLst>
            <pc:docMk/>
            <pc:sldMk cId="2562449625" sldId="2147472161"/>
            <ac:spMk id="4" creationId="{5916FE62-CB6F-5A43-569F-2340C3BAB418}"/>
          </ac:spMkLst>
        </pc:spChg>
      </pc:sldChg>
      <pc:sldChg chg="addSp delSp modSp mod">
        <pc:chgData name="Kevin Fruchey" userId="0ae58cee-78de-4888-b05a-e15fa515ecdc" providerId="ADAL" clId="{0FEB1B6A-5A2D-49FD-9194-DC2096DBFB1A}" dt="2026-05-20T03:07:43.775" v="4111" actId="5793"/>
        <pc:sldMkLst>
          <pc:docMk/>
          <pc:sldMk cId="47556182" sldId="2147472164"/>
        </pc:sldMkLst>
        <pc:spChg chg="add mod">
          <ac:chgData name="Kevin Fruchey" userId="0ae58cee-78de-4888-b05a-e15fa515ecdc" providerId="ADAL" clId="{0FEB1B6A-5A2D-49FD-9194-DC2096DBFB1A}" dt="2026-05-17T01:13:29.549" v="2620" actId="1076"/>
          <ac:spMkLst>
            <pc:docMk/>
            <pc:sldMk cId="47556182" sldId="2147472164"/>
            <ac:spMk id="2" creationId="{AFE9911B-625E-C49F-BB43-3F6B75913F32}"/>
          </ac:spMkLst>
        </pc:spChg>
        <pc:spChg chg="add mod">
          <ac:chgData name="Kevin Fruchey" userId="0ae58cee-78de-4888-b05a-e15fa515ecdc" providerId="ADAL" clId="{0FEB1B6A-5A2D-49FD-9194-DC2096DBFB1A}" dt="2026-05-17T02:09:42.795" v="3008" actId="1035"/>
          <ac:spMkLst>
            <pc:docMk/>
            <pc:sldMk cId="47556182" sldId="2147472164"/>
            <ac:spMk id="3" creationId="{EE179F73-2E71-42EC-23E3-50DA4B968E89}"/>
          </ac:spMkLst>
        </pc:spChg>
        <pc:spChg chg="add mod">
          <ac:chgData name="Kevin Fruchey" userId="0ae58cee-78de-4888-b05a-e15fa515ecdc" providerId="ADAL" clId="{0FEB1B6A-5A2D-49FD-9194-DC2096DBFB1A}" dt="2026-05-17T02:09:42.795" v="3008" actId="1035"/>
          <ac:spMkLst>
            <pc:docMk/>
            <pc:sldMk cId="47556182" sldId="2147472164"/>
            <ac:spMk id="6" creationId="{297D1E06-B274-1BAC-9FBA-0648BBA9DBAE}"/>
          </ac:spMkLst>
        </pc:spChg>
        <pc:spChg chg="add mod">
          <ac:chgData name="Kevin Fruchey" userId="0ae58cee-78de-4888-b05a-e15fa515ecdc" providerId="ADAL" clId="{0FEB1B6A-5A2D-49FD-9194-DC2096DBFB1A}" dt="2026-05-17T02:09:42.795" v="3008" actId="1035"/>
          <ac:spMkLst>
            <pc:docMk/>
            <pc:sldMk cId="47556182" sldId="2147472164"/>
            <ac:spMk id="8" creationId="{4D7FCDC8-8BBE-63E1-1CC1-085974CB2729}"/>
          </ac:spMkLst>
        </pc:spChg>
        <pc:spChg chg="add mod">
          <ac:chgData name="Kevin Fruchey" userId="0ae58cee-78de-4888-b05a-e15fa515ecdc" providerId="ADAL" clId="{0FEB1B6A-5A2D-49FD-9194-DC2096DBFB1A}" dt="2026-05-17T02:09:42.795" v="3008" actId="1035"/>
          <ac:spMkLst>
            <pc:docMk/>
            <pc:sldMk cId="47556182" sldId="2147472164"/>
            <ac:spMk id="9" creationId="{8CDA7CC2-9F7D-B6CD-76CF-AE4A9744D601}"/>
          </ac:spMkLst>
        </pc:spChg>
        <pc:spChg chg="add mod">
          <ac:chgData name="Kevin Fruchey" userId="0ae58cee-78de-4888-b05a-e15fa515ecdc" providerId="ADAL" clId="{0FEB1B6A-5A2D-49FD-9194-DC2096DBFB1A}" dt="2026-05-17T02:09:42.795" v="3008" actId="1035"/>
          <ac:spMkLst>
            <pc:docMk/>
            <pc:sldMk cId="47556182" sldId="2147472164"/>
            <ac:spMk id="10" creationId="{6B882467-CEBF-547E-317B-22B8C4561994}"/>
          </ac:spMkLst>
        </pc:spChg>
        <pc:spChg chg="mod">
          <ac:chgData name="Kevin Fruchey" userId="0ae58cee-78de-4888-b05a-e15fa515ecdc" providerId="ADAL" clId="{0FEB1B6A-5A2D-49FD-9194-DC2096DBFB1A}" dt="2026-05-20T03:07:43.775" v="4111" actId="5793"/>
          <ac:spMkLst>
            <pc:docMk/>
            <pc:sldMk cId="47556182" sldId="2147472164"/>
            <ac:spMk id="11" creationId="{A474F6C6-C5D9-EB9C-30E2-03172A087903}"/>
          </ac:spMkLst>
        </pc:spChg>
        <pc:spChg chg="add mod">
          <ac:chgData name="Kevin Fruchey" userId="0ae58cee-78de-4888-b05a-e15fa515ecdc" providerId="ADAL" clId="{0FEB1B6A-5A2D-49FD-9194-DC2096DBFB1A}" dt="2026-05-17T02:09:42.795" v="3008" actId="1035"/>
          <ac:spMkLst>
            <pc:docMk/>
            <pc:sldMk cId="47556182" sldId="2147472164"/>
            <ac:spMk id="12" creationId="{3958FF3E-FD0B-4F5C-71EF-86965C4A7FCA}"/>
          </ac:spMkLst>
        </pc:spChg>
        <pc:spChg chg="add mod">
          <ac:chgData name="Kevin Fruchey" userId="0ae58cee-78de-4888-b05a-e15fa515ecdc" providerId="ADAL" clId="{0FEB1B6A-5A2D-49FD-9194-DC2096DBFB1A}" dt="2026-05-17T02:09:42.795" v="3008" actId="1035"/>
          <ac:spMkLst>
            <pc:docMk/>
            <pc:sldMk cId="47556182" sldId="2147472164"/>
            <ac:spMk id="13" creationId="{B5953330-6F7A-1B9D-6201-EC7E3F4B6B2B}"/>
          </ac:spMkLst>
        </pc:spChg>
        <pc:spChg chg="add mod">
          <ac:chgData name="Kevin Fruchey" userId="0ae58cee-78de-4888-b05a-e15fa515ecdc" providerId="ADAL" clId="{0FEB1B6A-5A2D-49FD-9194-DC2096DBFB1A}" dt="2026-05-17T02:09:42.795" v="3008" actId="1035"/>
          <ac:spMkLst>
            <pc:docMk/>
            <pc:sldMk cId="47556182" sldId="2147472164"/>
            <ac:spMk id="14" creationId="{3950354B-EB3F-A404-2818-368DA7B48DD6}"/>
          </ac:spMkLst>
        </pc:spChg>
        <pc:spChg chg="add mod">
          <ac:chgData name="Kevin Fruchey" userId="0ae58cee-78de-4888-b05a-e15fa515ecdc" providerId="ADAL" clId="{0FEB1B6A-5A2D-49FD-9194-DC2096DBFB1A}" dt="2026-05-17T02:09:42.795" v="3008" actId="1035"/>
          <ac:spMkLst>
            <pc:docMk/>
            <pc:sldMk cId="47556182" sldId="2147472164"/>
            <ac:spMk id="15" creationId="{316EA302-237A-C3C5-61E6-E5FDE24D8DFF}"/>
          </ac:spMkLst>
        </pc:spChg>
        <pc:spChg chg="add mod">
          <ac:chgData name="Kevin Fruchey" userId="0ae58cee-78de-4888-b05a-e15fa515ecdc" providerId="ADAL" clId="{0FEB1B6A-5A2D-49FD-9194-DC2096DBFB1A}" dt="2026-05-17T02:09:42.795" v="3008" actId="1035"/>
          <ac:spMkLst>
            <pc:docMk/>
            <pc:sldMk cId="47556182" sldId="2147472164"/>
            <ac:spMk id="17" creationId="{AB4A2AF2-584B-0F76-36CE-F19C9879C0D5}"/>
          </ac:spMkLst>
        </pc:spChg>
      </pc:sldChg>
      <pc:sldChg chg="addSp delSp modSp add mod ord">
        <pc:chgData name="Kevin Fruchey" userId="0ae58cee-78de-4888-b05a-e15fa515ecdc" providerId="ADAL" clId="{0FEB1B6A-5A2D-49FD-9194-DC2096DBFB1A}" dt="2026-05-17T00:16:14.687" v="2421"/>
        <pc:sldMkLst>
          <pc:docMk/>
          <pc:sldMk cId="4161174040" sldId="2147472171"/>
        </pc:sldMkLst>
        <pc:spChg chg="mod">
          <ac:chgData name="Kevin Fruchey" userId="0ae58cee-78de-4888-b05a-e15fa515ecdc" providerId="ADAL" clId="{0FEB1B6A-5A2D-49FD-9194-DC2096DBFB1A}" dt="2026-05-16T23:15:23.628" v="2394" actId="207"/>
          <ac:spMkLst>
            <pc:docMk/>
            <pc:sldMk cId="4161174040" sldId="2147472171"/>
            <ac:spMk id="8" creationId="{8E6E5196-73D6-5182-652E-1C0F17A618F2}"/>
          </ac:spMkLst>
        </pc:spChg>
        <pc:spChg chg="mod">
          <ac:chgData name="Kevin Fruchey" userId="0ae58cee-78de-4888-b05a-e15fa515ecdc" providerId="ADAL" clId="{0FEB1B6A-5A2D-49FD-9194-DC2096DBFB1A}" dt="2026-05-16T23:16:09.935" v="2400" actId="1076"/>
          <ac:spMkLst>
            <pc:docMk/>
            <pc:sldMk cId="4161174040" sldId="2147472171"/>
            <ac:spMk id="10" creationId="{4CDA6001-ABD8-2F0A-01F4-4D6F2651EE95}"/>
          </ac:spMkLst>
        </pc:spChg>
        <pc:spChg chg="mod">
          <ac:chgData name="Kevin Fruchey" userId="0ae58cee-78de-4888-b05a-e15fa515ecdc" providerId="ADAL" clId="{0FEB1B6A-5A2D-49FD-9194-DC2096DBFB1A}" dt="2026-05-16T23:15:23.628" v="2394" actId="207"/>
          <ac:spMkLst>
            <pc:docMk/>
            <pc:sldMk cId="4161174040" sldId="2147472171"/>
            <ac:spMk id="12" creationId="{2752AE6D-5136-852D-5276-BBCEC78C3DF7}"/>
          </ac:spMkLst>
        </pc:spChg>
        <pc:spChg chg="mod">
          <ac:chgData name="Kevin Fruchey" userId="0ae58cee-78de-4888-b05a-e15fa515ecdc" providerId="ADAL" clId="{0FEB1B6A-5A2D-49FD-9194-DC2096DBFB1A}" dt="2026-05-16T23:15:23.628" v="2394" actId="207"/>
          <ac:spMkLst>
            <pc:docMk/>
            <pc:sldMk cId="4161174040" sldId="2147472171"/>
            <ac:spMk id="13" creationId="{3C8202F3-FC68-8AB7-5755-D148FCE2FD7C}"/>
          </ac:spMkLst>
        </pc:spChg>
        <pc:spChg chg="mod">
          <ac:chgData name="Kevin Fruchey" userId="0ae58cee-78de-4888-b05a-e15fa515ecdc" providerId="ADAL" clId="{0FEB1B6A-5A2D-49FD-9194-DC2096DBFB1A}" dt="2026-05-16T23:15:23.628" v="2394" actId="207"/>
          <ac:spMkLst>
            <pc:docMk/>
            <pc:sldMk cId="4161174040" sldId="2147472171"/>
            <ac:spMk id="16" creationId="{9052C211-1E1F-5253-489D-BDA8E43BF75B}"/>
          </ac:spMkLst>
        </pc:spChg>
        <pc:spChg chg="mod">
          <ac:chgData name="Kevin Fruchey" userId="0ae58cee-78de-4888-b05a-e15fa515ecdc" providerId="ADAL" clId="{0FEB1B6A-5A2D-49FD-9194-DC2096DBFB1A}" dt="2026-05-16T23:15:23.628" v="2394" actId="207"/>
          <ac:spMkLst>
            <pc:docMk/>
            <pc:sldMk cId="4161174040" sldId="2147472171"/>
            <ac:spMk id="17" creationId="{08400D44-C901-BF72-C7FE-F92A7E5F40D4}"/>
          </ac:spMkLst>
        </pc:spChg>
        <pc:spChg chg="mod">
          <ac:chgData name="Kevin Fruchey" userId="0ae58cee-78de-4888-b05a-e15fa515ecdc" providerId="ADAL" clId="{0FEB1B6A-5A2D-49FD-9194-DC2096DBFB1A}" dt="2026-05-16T23:15:23.628" v="2394" actId="207"/>
          <ac:spMkLst>
            <pc:docMk/>
            <pc:sldMk cId="4161174040" sldId="2147472171"/>
            <ac:spMk id="18" creationId="{8A1F1952-9E66-A463-E85F-755ED3599CB5}"/>
          </ac:spMkLst>
        </pc:spChg>
        <pc:spChg chg="mod">
          <ac:chgData name="Kevin Fruchey" userId="0ae58cee-78de-4888-b05a-e15fa515ecdc" providerId="ADAL" clId="{0FEB1B6A-5A2D-49FD-9194-DC2096DBFB1A}" dt="2026-05-16T23:16:28.514" v="2403" actId="255"/>
          <ac:spMkLst>
            <pc:docMk/>
            <pc:sldMk cId="4161174040" sldId="2147472171"/>
            <ac:spMk id="19" creationId="{E0D8DE0D-B9DE-2098-E14F-614B187CBD43}"/>
          </ac:spMkLst>
        </pc:spChg>
        <pc:spChg chg="mod">
          <ac:chgData name="Kevin Fruchey" userId="0ae58cee-78de-4888-b05a-e15fa515ecdc" providerId="ADAL" clId="{0FEB1B6A-5A2D-49FD-9194-DC2096DBFB1A}" dt="2026-05-16T23:16:28.514" v="2403" actId="255"/>
          <ac:spMkLst>
            <pc:docMk/>
            <pc:sldMk cId="4161174040" sldId="2147472171"/>
            <ac:spMk id="20" creationId="{2B03B2D9-4623-C9EA-B93B-91CB302EF7F6}"/>
          </ac:spMkLst>
        </pc:spChg>
        <pc:spChg chg="mod">
          <ac:chgData name="Kevin Fruchey" userId="0ae58cee-78de-4888-b05a-e15fa515ecdc" providerId="ADAL" clId="{0FEB1B6A-5A2D-49FD-9194-DC2096DBFB1A}" dt="2026-05-16T23:16:28.514" v="2403" actId="255"/>
          <ac:spMkLst>
            <pc:docMk/>
            <pc:sldMk cId="4161174040" sldId="2147472171"/>
            <ac:spMk id="21" creationId="{53FF238F-B499-1DC4-837E-44F669757044}"/>
          </ac:spMkLst>
        </pc:spChg>
        <pc:spChg chg="mod">
          <ac:chgData name="Kevin Fruchey" userId="0ae58cee-78de-4888-b05a-e15fa515ecdc" providerId="ADAL" clId="{0FEB1B6A-5A2D-49FD-9194-DC2096DBFB1A}" dt="2026-05-16T23:16:28.514" v="2403" actId="255"/>
          <ac:spMkLst>
            <pc:docMk/>
            <pc:sldMk cId="4161174040" sldId="2147472171"/>
            <ac:spMk id="22" creationId="{99F9532B-DC77-4C1F-90EA-15F48164176C}"/>
          </ac:spMkLst>
        </pc:spChg>
        <pc:spChg chg="mod">
          <ac:chgData name="Kevin Fruchey" userId="0ae58cee-78de-4888-b05a-e15fa515ecdc" providerId="ADAL" clId="{0FEB1B6A-5A2D-49FD-9194-DC2096DBFB1A}" dt="2026-05-16T23:16:28.514" v="2403" actId="255"/>
          <ac:spMkLst>
            <pc:docMk/>
            <pc:sldMk cId="4161174040" sldId="2147472171"/>
            <ac:spMk id="23" creationId="{64191BDC-8AEE-9F31-C154-FD9DCC5C0C1C}"/>
          </ac:spMkLst>
        </pc:spChg>
        <pc:spChg chg="mod">
          <ac:chgData name="Kevin Fruchey" userId="0ae58cee-78de-4888-b05a-e15fa515ecdc" providerId="ADAL" clId="{0FEB1B6A-5A2D-49FD-9194-DC2096DBFB1A}" dt="2026-05-16T23:16:28.514" v="2403" actId="255"/>
          <ac:spMkLst>
            <pc:docMk/>
            <pc:sldMk cId="4161174040" sldId="2147472171"/>
            <ac:spMk id="24" creationId="{6A876921-933B-8F2B-DD68-FF3B80299482}"/>
          </ac:spMkLst>
        </pc:spChg>
      </pc:sldChg>
      <pc:sldChg chg="modSp mod">
        <pc:chgData name="Kevin Fruchey" userId="0ae58cee-78de-4888-b05a-e15fa515ecdc" providerId="ADAL" clId="{0FEB1B6A-5A2D-49FD-9194-DC2096DBFB1A}" dt="2026-05-17T02:10:04.330" v="3010" actId="20577"/>
        <pc:sldMkLst>
          <pc:docMk/>
          <pc:sldMk cId="1445839155" sldId="2147480320"/>
        </pc:sldMkLst>
        <pc:spChg chg="mod">
          <ac:chgData name="Kevin Fruchey" userId="0ae58cee-78de-4888-b05a-e15fa515ecdc" providerId="ADAL" clId="{0FEB1B6A-5A2D-49FD-9194-DC2096DBFB1A}" dt="2026-05-15T15:24:23.679" v="820" actId="2711"/>
          <ac:spMkLst>
            <pc:docMk/>
            <pc:sldMk cId="1445839155" sldId="2147480320"/>
            <ac:spMk id="3" creationId="{11AF619A-CA14-533A-E52D-C7EBB5909F1D}"/>
          </ac:spMkLst>
        </pc:spChg>
        <pc:spChg chg="mod">
          <ac:chgData name="Kevin Fruchey" userId="0ae58cee-78de-4888-b05a-e15fa515ecdc" providerId="ADAL" clId="{0FEB1B6A-5A2D-49FD-9194-DC2096DBFB1A}" dt="2026-05-17T02:06:10.224" v="2928" actId="2711"/>
          <ac:spMkLst>
            <pc:docMk/>
            <pc:sldMk cId="1445839155" sldId="2147480320"/>
            <ac:spMk id="6" creationId="{8184A0AB-060C-1553-3C2F-C9FA3F2CAC63}"/>
          </ac:spMkLst>
        </pc:spChg>
        <pc:spChg chg="mod">
          <ac:chgData name="Kevin Fruchey" userId="0ae58cee-78de-4888-b05a-e15fa515ecdc" providerId="ADAL" clId="{0FEB1B6A-5A2D-49FD-9194-DC2096DBFB1A}" dt="2026-05-17T02:10:04.330" v="3010" actId="20577"/>
          <ac:spMkLst>
            <pc:docMk/>
            <pc:sldMk cId="1445839155" sldId="2147480320"/>
            <ac:spMk id="7" creationId="{646010CE-3A1B-C722-F693-652F507C9F74}"/>
          </ac:spMkLst>
        </pc:spChg>
      </pc:sldChg>
      <pc:sldChg chg="add">
        <pc:chgData name="Kevin Fruchey" userId="0ae58cee-78de-4888-b05a-e15fa515ecdc" providerId="ADAL" clId="{0FEB1B6A-5A2D-49FD-9194-DC2096DBFB1A}" dt="2026-05-17T02:20:01.659" v="3102"/>
        <pc:sldMkLst>
          <pc:docMk/>
          <pc:sldMk cId="3755841218" sldId="2147480322"/>
        </pc:sldMkLst>
      </pc:sldChg>
      <pc:sldChg chg="modSp mod">
        <pc:chgData name="Kevin Fruchey" userId="0ae58cee-78de-4888-b05a-e15fa515ecdc" providerId="ADAL" clId="{0FEB1B6A-5A2D-49FD-9194-DC2096DBFB1A}" dt="2026-05-17T02:05:39.892" v="2924" actId="14100"/>
        <pc:sldMkLst>
          <pc:docMk/>
          <pc:sldMk cId="2210449628" sldId="2147480412"/>
        </pc:sldMkLst>
        <pc:spChg chg="mod">
          <ac:chgData name="Kevin Fruchey" userId="0ae58cee-78de-4888-b05a-e15fa515ecdc" providerId="ADAL" clId="{0FEB1B6A-5A2D-49FD-9194-DC2096DBFB1A}" dt="2026-05-16T22:01:22.285" v="1637" actId="207"/>
          <ac:spMkLst>
            <pc:docMk/>
            <pc:sldMk cId="2210449628" sldId="2147480412"/>
            <ac:spMk id="3" creationId="{00000000-0000-0000-0000-000000000000}"/>
          </ac:spMkLst>
        </pc:spChg>
        <pc:spChg chg="mod">
          <ac:chgData name="Kevin Fruchey" userId="0ae58cee-78de-4888-b05a-e15fa515ecdc" providerId="ADAL" clId="{0FEB1B6A-5A2D-49FD-9194-DC2096DBFB1A}" dt="2026-05-16T21:06:42.761" v="1095" actId="207"/>
          <ac:spMkLst>
            <pc:docMk/>
            <pc:sldMk cId="2210449628" sldId="2147480412"/>
            <ac:spMk id="6" creationId="{47B1F7FD-BDA2-9075-E199-8F8293261D17}"/>
          </ac:spMkLst>
        </pc:spChg>
        <pc:spChg chg="mod">
          <ac:chgData name="Kevin Fruchey" userId="0ae58cee-78de-4888-b05a-e15fa515ecdc" providerId="ADAL" clId="{0FEB1B6A-5A2D-49FD-9194-DC2096DBFB1A}" dt="2026-05-17T02:05:39.892" v="2924" actId="14100"/>
          <ac:spMkLst>
            <pc:docMk/>
            <pc:sldMk cId="2210449628" sldId="2147480412"/>
            <ac:spMk id="8" creationId="{BDE871BF-AF6B-9B19-4766-69271C490713}"/>
          </ac:spMkLst>
        </pc:spChg>
        <pc:spChg chg="mod">
          <ac:chgData name="Kevin Fruchey" userId="0ae58cee-78de-4888-b05a-e15fa515ecdc" providerId="ADAL" clId="{0FEB1B6A-5A2D-49FD-9194-DC2096DBFB1A}" dt="2026-05-16T21:07:42.574" v="1098" actId="207"/>
          <ac:spMkLst>
            <pc:docMk/>
            <pc:sldMk cId="2210449628" sldId="2147480412"/>
            <ac:spMk id="14" creationId="{DA384ED8-E0A7-13F4-D0F5-B1D910027C26}"/>
          </ac:spMkLst>
        </pc:spChg>
      </pc:sldChg>
      <pc:sldChg chg="addSp delSp modSp add mod">
        <pc:chgData name="Kevin Fruchey" userId="0ae58cee-78de-4888-b05a-e15fa515ecdc" providerId="ADAL" clId="{0FEB1B6A-5A2D-49FD-9194-DC2096DBFB1A}" dt="2026-05-20T03:04:56.941" v="4085" actId="207"/>
        <pc:sldMkLst>
          <pc:docMk/>
          <pc:sldMk cId="1694139677" sldId="2147480458"/>
        </pc:sldMkLst>
        <pc:spChg chg="add mod">
          <ac:chgData name="Kevin Fruchey" userId="0ae58cee-78de-4888-b05a-e15fa515ecdc" providerId="ADAL" clId="{0FEB1B6A-5A2D-49FD-9194-DC2096DBFB1A}" dt="2026-05-17T01:13:37.310" v="2622" actId="1076"/>
          <ac:spMkLst>
            <pc:docMk/>
            <pc:sldMk cId="1694139677" sldId="2147480458"/>
            <ac:spMk id="2" creationId="{938D0F12-8D8F-1E13-3EFB-BE647E6C773D}"/>
          </ac:spMkLst>
        </pc:spChg>
        <pc:spChg chg="mod topLvl">
          <ac:chgData name="Kevin Fruchey" userId="0ae58cee-78de-4888-b05a-e15fa515ecdc" providerId="ADAL" clId="{0FEB1B6A-5A2D-49FD-9194-DC2096DBFB1A}" dt="2026-05-17T02:00:14.406" v="2866" actId="1038"/>
          <ac:spMkLst>
            <pc:docMk/>
            <pc:sldMk cId="1694139677" sldId="2147480458"/>
            <ac:spMk id="3" creationId="{3B9C3788-79C0-BD91-DA49-17AF8705B8AD}"/>
          </ac:spMkLst>
        </pc:spChg>
        <pc:spChg chg="mod">
          <ac:chgData name="Kevin Fruchey" userId="0ae58cee-78de-4888-b05a-e15fa515ecdc" providerId="ADAL" clId="{0FEB1B6A-5A2D-49FD-9194-DC2096DBFB1A}" dt="2026-05-17T01:58:30.341" v="2772" actId="1582"/>
          <ac:spMkLst>
            <pc:docMk/>
            <pc:sldMk cId="1694139677" sldId="2147480458"/>
            <ac:spMk id="5" creationId="{43D6965E-15A9-42C0-7444-C667A2114AF4}"/>
          </ac:spMkLst>
        </pc:spChg>
        <pc:spChg chg="mod">
          <ac:chgData name="Kevin Fruchey" userId="0ae58cee-78de-4888-b05a-e15fa515ecdc" providerId="ADAL" clId="{0FEB1B6A-5A2D-49FD-9194-DC2096DBFB1A}" dt="2026-05-17T01:58:30.341" v="2772" actId="1582"/>
          <ac:spMkLst>
            <pc:docMk/>
            <pc:sldMk cId="1694139677" sldId="2147480458"/>
            <ac:spMk id="7" creationId="{EE40D251-9E58-04E3-21C4-6F808268B157}"/>
          </ac:spMkLst>
        </pc:spChg>
        <pc:spChg chg="mod">
          <ac:chgData name="Kevin Fruchey" userId="0ae58cee-78de-4888-b05a-e15fa515ecdc" providerId="ADAL" clId="{0FEB1B6A-5A2D-49FD-9194-DC2096DBFB1A}" dt="2026-05-17T01:58:30.341" v="2772" actId="1582"/>
          <ac:spMkLst>
            <pc:docMk/>
            <pc:sldMk cId="1694139677" sldId="2147480458"/>
            <ac:spMk id="8" creationId="{4DB4F6AC-930E-9C76-4395-678768D392BB}"/>
          </ac:spMkLst>
        </pc:spChg>
        <pc:spChg chg="mod">
          <ac:chgData name="Kevin Fruchey" userId="0ae58cee-78de-4888-b05a-e15fa515ecdc" providerId="ADAL" clId="{0FEB1B6A-5A2D-49FD-9194-DC2096DBFB1A}" dt="2026-05-17T02:00:40.650" v="2914" actId="14100"/>
          <ac:spMkLst>
            <pc:docMk/>
            <pc:sldMk cId="1694139677" sldId="2147480458"/>
            <ac:spMk id="9" creationId="{14B7E93F-0BE1-6936-CA4D-C829EC3C08CE}"/>
          </ac:spMkLst>
        </pc:spChg>
        <pc:spChg chg="mod topLvl">
          <ac:chgData name="Kevin Fruchey" userId="0ae58cee-78de-4888-b05a-e15fa515ecdc" providerId="ADAL" clId="{0FEB1B6A-5A2D-49FD-9194-DC2096DBFB1A}" dt="2026-05-17T01:58:30.341" v="2772" actId="1582"/>
          <ac:spMkLst>
            <pc:docMk/>
            <pc:sldMk cId="1694139677" sldId="2147480458"/>
            <ac:spMk id="10" creationId="{AB10AC28-298C-50FF-E941-C5D37B616C8E}"/>
          </ac:spMkLst>
        </pc:spChg>
        <pc:spChg chg="mod">
          <ac:chgData name="Kevin Fruchey" userId="0ae58cee-78de-4888-b05a-e15fa515ecdc" providerId="ADAL" clId="{0FEB1B6A-5A2D-49FD-9194-DC2096DBFB1A}" dt="2026-05-16T22:00:59.916" v="1635" actId="207"/>
          <ac:spMkLst>
            <pc:docMk/>
            <pc:sldMk cId="1694139677" sldId="2147480458"/>
            <ac:spMk id="11" creationId="{3B98FCC7-06CB-3556-1EE8-4175B4436D74}"/>
          </ac:spMkLst>
        </pc:spChg>
        <pc:spChg chg="mod topLvl">
          <ac:chgData name="Kevin Fruchey" userId="0ae58cee-78de-4888-b05a-e15fa515ecdc" providerId="ADAL" clId="{0FEB1B6A-5A2D-49FD-9194-DC2096DBFB1A}" dt="2026-05-17T02:00:24.155" v="2906" actId="1076"/>
          <ac:spMkLst>
            <pc:docMk/>
            <pc:sldMk cId="1694139677" sldId="2147480458"/>
            <ac:spMk id="12" creationId="{8A80B380-2E46-4265-2B19-D16163E5400D}"/>
          </ac:spMkLst>
        </pc:spChg>
        <pc:spChg chg="mod ord topLvl">
          <ac:chgData name="Kevin Fruchey" userId="0ae58cee-78de-4888-b05a-e15fa515ecdc" providerId="ADAL" clId="{0FEB1B6A-5A2D-49FD-9194-DC2096DBFB1A}" dt="2026-05-17T01:59:27.284" v="2799" actId="164"/>
          <ac:spMkLst>
            <pc:docMk/>
            <pc:sldMk cId="1694139677" sldId="2147480458"/>
            <ac:spMk id="13" creationId="{1393FCDD-2A99-3082-C677-99AB50338CD9}"/>
          </ac:spMkLst>
        </pc:spChg>
        <pc:spChg chg="mod">
          <ac:chgData name="Kevin Fruchey" userId="0ae58cee-78de-4888-b05a-e15fa515ecdc" providerId="ADAL" clId="{0FEB1B6A-5A2D-49FD-9194-DC2096DBFB1A}" dt="2026-05-17T01:59:27.284" v="2799" actId="164"/>
          <ac:spMkLst>
            <pc:docMk/>
            <pc:sldMk cId="1694139677" sldId="2147480458"/>
            <ac:spMk id="14" creationId="{3A71AD91-7BA7-6CB2-ABF9-9A1056BB4EBA}"/>
          </ac:spMkLst>
        </pc:spChg>
        <pc:spChg chg="mod">
          <ac:chgData name="Kevin Fruchey" userId="0ae58cee-78de-4888-b05a-e15fa515ecdc" providerId="ADAL" clId="{0FEB1B6A-5A2D-49FD-9194-DC2096DBFB1A}" dt="2026-05-17T00:29:37.735" v="2481" actId="207"/>
          <ac:spMkLst>
            <pc:docMk/>
            <pc:sldMk cId="1694139677" sldId="2147480458"/>
            <ac:spMk id="15" creationId="{1B3627D2-9969-E323-B1AD-FF77B28F9D3D}"/>
          </ac:spMkLst>
        </pc:spChg>
        <pc:spChg chg="mod">
          <ac:chgData name="Kevin Fruchey" userId="0ae58cee-78de-4888-b05a-e15fa515ecdc" providerId="ADAL" clId="{0FEB1B6A-5A2D-49FD-9194-DC2096DBFB1A}" dt="2026-05-17T00:29:37.735" v="2481" actId="207"/>
          <ac:spMkLst>
            <pc:docMk/>
            <pc:sldMk cId="1694139677" sldId="2147480458"/>
            <ac:spMk id="16" creationId="{32B592BD-453B-0009-B537-27AB916D565C}"/>
          </ac:spMkLst>
        </pc:spChg>
        <pc:spChg chg="mod topLvl">
          <ac:chgData name="Kevin Fruchey" userId="0ae58cee-78de-4888-b05a-e15fa515ecdc" providerId="ADAL" clId="{0FEB1B6A-5A2D-49FD-9194-DC2096DBFB1A}" dt="2026-05-17T01:58:30.341" v="2772" actId="1582"/>
          <ac:spMkLst>
            <pc:docMk/>
            <pc:sldMk cId="1694139677" sldId="2147480458"/>
            <ac:spMk id="17" creationId="{260FC955-8B7E-8057-6458-0E0C0A469989}"/>
          </ac:spMkLst>
        </pc:spChg>
        <pc:spChg chg="mod">
          <ac:chgData name="Kevin Fruchey" userId="0ae58cee-78de-4888-b05a-e15fa515ecdc" providerId="ADAL" clId="{0FEB1B6A-5A2D-49FD-9194-DC2096DBFB1A}" dt="2026-05-17T01:58:30.341" v="2772" actId="1582"/>
          <ac:spMkLst>
            <pc:docMk/>
            <pc:sldMk cId="1694139677" sldId="2147480458"/>
            <ac:spMk id="18" creationId="{E905DCBF-2FA5-E644-4E63-C0D80AC475DB}"/>
          </ac:spMkLst>
        </pc:spChg>
        <pc:spChg chg="mod">
          <ac:chgData name="Kevin Fruchey" userId="0ae58cee-78de-4888-b05a-e15fa515ecdc" providerId="ADAL" clId="{0FEB1B6A-5A2D-49FD-9194-DC2096DBFB1A}" dt="2026-05-17T01:58:30.341" v="2772" actId="1582"/>
          <ac:spMkLst>
            <pc:docMk/>
            <pc:sldMk cId="1694139677" sldId="2147480458"/>
            <ac:spMk id="19" creationId="{475424D8-B1AD-3F67-88B4-5204B8E774EA}"/>
          </ac:spMkLst>
        </pc:spChg>
        <pc:spChg chg="mod">
          <ac:chgData name="Kevin Fruchey" userId="0ae58cee-78de-4888-b05a-e15fa515ecdc" providerId="ADAL" clId="{0FEB1B6A-5A2D-49FD-9194-DC2096DBFB1A}" dt="2026-05-16T21:19:25.667" v="1178" actId="208"/>
          <ac:spMkLst>
            <pc:docMk/>
            <pc:sldMk cId="1694139677" sldId="2147480458"/>
            <ac:spMk id="20" creationId="{CC3E768C-4E52-F813-5565-1FA126FCCB01}"/>
          </ac:spMkLst>
        </pc:spChg>
        <pc:spChg chg="mod">
          <ac:chgData name="Kevin Fruchey" userId="0ae58cee-78de-4888-b05a-e15fa515ecdc" providerId="ADAL" clId="{0FEB1B6A-5A2D-49FD-9194-DC2096DBFB1A}" dt="2026-05-20T03:04:56.941" v="4085" actId="207"/>
          <ac:spMkLst>
            <pc:docMk/>
            <pc:sldMk cId="1694139677" sldId="2147480458"/>
            <ac:spMk id="21" creationId="{302184C6-7925-59F9-B82B-AFF89EB24BDF}"/>
          </ac:spMkLst>
        </pc:spChg>
        <pc:spChg chg="mod topLvl">
          <ac:chgData name="Kevin Fruchey" userId="0ae58cee-78de-4888-b05a-e15fa515ecdc" providerId="ADAL" clId="{0FEB1B6A-5A2D-49FD-9194-DC2096DBFB1A}" dt="2026-05-20T03:04:56.941" v="4085" actId="207"/>
          <ac:spMkLst>
            <pc:docMk/>
            <pc:sldMk cId="1694139677" sldId="2147480458"/>
            <ac:spMk id="22" creationId="{4B4153BC-1F20-E919-B2E8-FFBA65099425}"/>
          </ac:spMkLst>
        </pc:spChg>
        <pc:spChg chg="mod topLvl">
          <ac:chgData name="Kevin Fruchey" userId="0ae58cee-78de-4888-b05a-e15fa515ecdc" providerId="ADAL" clId="{0FEB1B6A-5A2D-49FD-9194-DC2096DBFB1A}" dt="2026-05-20T03:04:56.941" v="4085" actId="207"/>
          <ac:spMkLst>
            <pc:docMk/>
            <pc:sldMk cId="1694139677" sldId="2147480458"/>
            <ac:spMk id="23" creationId="{EE365382-05E1-D9E8-BD33-69AAC2E0215D}"/>
          </ac:spMkLst>
        </pc:spChg>
        <pc:spChg chg="mod topLvl">
          <ac:chgData name="Kevin Fruchey" userId="0ae58cee-78de-4888-b05a-e15fa515ecdc" providerId="ADAL" clId="{0FEB1B6A-5A2D-49FD-9194-DC2096DBFB1A}" dt="2026-05-16T21:17:37.977" v="1164" actId="207"/>
          <ac:spMkLst>
            <pc:docMk/>
            <pc:sldMk cId="1694139677" sldId="2147480458"/>
            <ac:spMk id="24" creationId="{313DA66F-7ABF-39FA-F725-27B0B09EFA1A}"/>
          </ac:spMkLst>
        </pc:spChg>
        <pc:spChg chg="mod">
          <ac:chgData name="Kevin Fruchey" userId="0ae58cee-78de-4888-b05a-e15fa515ecdc" providerId="ADAL" clId="{0FEB1B6A-5A2D-49FD-9194-DC2096DBFB1A}" dt="2026-05-16T21:37:13.266" v="1309" actId="113"/>
          <ac:spMkLst>
            <pc:docMk/>
            <pc:sldMk cId="1694139677" sldId="2147480458"/>
            <ac:spMk id="25" creationId="{11959CCB-9836-D0F0-5E9E-7FC13C9E9121}"/>
          </ac:spMkLst>
        </pc:spChg>
        <pc:spChg chg="mod">
          <ac:chgData name="Kevin Fruchey" userId="0ae58cee-78de-4888-b05a-e15fa515ecdc" providerId="ADAL" clId="{0FEB1B6A-5A2D-49FD-9194-DC2096DBFB1A}" dt="2026-05-16T21:22:36.815" v="1192" actId="207"/>
          <ac:spMkLst>
            <pc:docMk/>
            <pc:sldMk cId="1694139677" sldId="2147480458"/>
            <ac:spMk id="26" creationId="{2D8F3021-5BAD-290D-C76E-E6C098474073}"/>
          </ac:spMkLst>
        </pc:spChg>
        <pc:spChg chg="mod topLvl">
          <ac:chgData name="Kevin Fruchey" userId="0ae58cee-78de-4888-b05a-e15fa515ecdc" providerId="ADAL" clId="{0FEB1B6A-5A2D-49FD-9194-DC2096DBFB1A}" dt="2026-05-17T00:29:37.051" v="2479" actId="207"/>
          <ac:spMkLst>
            <pc:docMk/>
            <pc:sldMk cId="1694139677" sldId="2147480458"/>
            <ac:spMk id="27" creationId="{598D550D-4670-BBAA-A3A1-BBB6BF062334}"/>
          </ac:spMkLst>
        </pc:spChg>
        <pc:spChg chg="mod ord topLvl">
          <ac:chgData name="Kevin Fruchey" userId="0ae58cee-78de-4888-b05a-e15fa515ecdc" providerId="ADAL" clId="{0FEB1B6A-5A2D-49FD-9194-DC2096DBFB1A}" dt="2026-05-17T02:11:16.811" v="3014" actId="14100"/>
          <ac:spMkLst>
            <pc:docMk/>
            <pc:sldMk cId="1694139677" sldId="2147480458"/>
            <ac:spMk id="29" creationId="{9D380E58-9DDF-2035-6325-7E9A481F1442}"/>
          </ac:spMkLst>
        </pc:spChg>
        <pc:spChg chg="add mod">
          <ac:chgData name="Kevin Fruchey" userId="0ae58cee-78de-4888-b05a-e15fa515ecdc" providerId="ADAL" clId="{0FEB1B6A-5A2D-49FD-9194-DC2096DBFB1A}" dt="2026-05-17T01:13:40.076" v="2628" actId="1036"/>
          <ac:spMkLst>
            <pc:docMk/>
            <pc:sldMk cId="1694139677" sldId="2147480458"/>
            <ac:spMk id="31" creationId="{ABB86781-FDA9-431C-1DE2-5A9FFEA31A17}"/>
          </ac:spMkLst>
        </pc:spChg>
        <pc:grpChg chg="add mod">
          <ac:chgData name="Kevin Fruchey" userId="0ae58cee-78de-4888-b05a-e15fa515ecdc" providerId="ADAL" clId="{0FEB1B6A-5A2D-49FD-9194-DC2096DBFB1A}" dt="2026-05-17T01:59:32.821" v="2821" actId="1076"/>
          <ac:grpSpMkLst>
            <pc:docMk/>
            <pc:sldMk cId="1694139677" sldId="2147480458"/>
            <ac:grpSpMk id="6" creationId="{341AE2A5-63B9-F365-1BFD-AD59B99E897F}"/>
          </ac:grpSpMkLst>
        </pc:grpChg>
        <pc:grpChg chg="add mod">
          <ac:chgData name="Kevin Fruchey" userId="0ae58cee-78de-4888-b05a-e15fa515ecdc" providerId="ADAL" clId="{0FEB1B6A-5A2D-49FD-9194-DC2096DBFB1A}" dt="2026-05-17T02:00:14.406" v="2866" actId="1038"/>
          <ac:grpSpMkLst>
            <pc:docMk/>
            <pc:sldMk cId="1694139677" sldId="2147480458"/>
            <ac:grpSpMk id="32" creationId="{0F5DD04E-C2E8-8745-1D96-9F6F2B33E3DA}"/>
          </ac:grpSpMkLst>
        </pc:grpChg>
        <pc:grpChg chg="add mod">
          <ac:chgData name="Kevin Fruchey" userId="0ae58cee-78de-4888-b05a-e15fa515ecdc" providerId="ADAL" clId="{0FEB1B6A-5A2D-49FD-9194-DC2096DBFB1A}" dt="2026-05-17T02:00:14.406" v="2866" actId="1038"/>
          <ac:grpSpMkLst>
            <pc:docMk/>
            <pc:sldMk cId="1694139677" sldId="2147480458"/>
            <ac:grpSpMk id="33" creationId="{61F9AFE5-099D-D66C-9642-4CF9B9864934}"/>
          </ac:grpSpMkLst>
        </pc:grpChg>
        <pc:grpChg chg="add mod">
          <ac:chgData name="Kevin Fruchey" userId="0ae58cee-78de-4888-b05a-e15fa515ecdc" providerId="ADAL" clId="{0FEB1B6A-5A2D-49FD-9194-DC2096DBFB1A}" dt="2026-05-20T03:04:56.941" v="4085" actId="207"/>
          <ac:grpSpMkLst>
            <pc:docMk/>
            <pc:sldMk cId="1694139677" sldId="2147480458"/>
            <ac:grpSpMk id="34" creationId="{0374EA5A-CB34-E712-C72B-360CF8F2CF24}"/>
          </ac:grpSpMkLst>
        </pc:grpChg>
        <pc:grpChg chg="add mod">
          <ac:chgData name="Kevin Fruchey" userId="0ae58cee-78de-4888-b05a-e15fa515ecdc" providerId="ADAL" clId="{0FEB1B6A-5A2D-49FD-9194-DC2096DBFB1A}" dt="2026-05-17T02:00:14.406" v="2866" actId="1038"/>
          <ac:grpSpMkLst>
            <pc:docMk/>
            <pc:sldMk cId="1694139677" sldId="2147480458"/>
            <ac:grpSpMk id="35" creationId="{E6F62C25-50D6-B758-BB75-402A90045DEF}"/>
          </ac:grpSpMkLst>
        </pc:grpChg>
      </pc:sldChg>
      <pc:sldChg chg="addSp delSp modSp add mod">
        <pc:chgData name="Kevin Fruchey" userId="0ae58cee-78de-4888-b05a-e15fa515ecdc" providerId="ADAL" clId="{0FEB1B6A-5A2D-49FD-9194-DC2096DBFB1A}" dt="2026-05-20T00:48:46.537" v="3837" actId="1036"/>
        <pc:sldMkLst>
          <pc:docMk/>
          <pc:sldMk cId="1099381350" sldId="2147480463"/>
        </pc:sldMkLst>
        <pc:spChg chg="add mod">
          <ac:chgData name="Kevin Fruchey" userId="0ae58cee-78de-4888-b05a-e15fa515ecdc" providerId="ADAL" clId="{0FEB1B6A-5A2D-49FD-9194-DC2096DBFB1A}" dt="2026-05-17T01:12:40.673" v="2602" actId="1076"/>
          <ac:spMkLst>
            <pc:docMk/>
            <pc:sldMk cId="1099381350" sldId="2147480463"/>
            <ac:spMk id="2" creationId="{109482B7-F985-1C7F-B936-02DEADE10987}"/>
          </ac:spMkLst>
        </pc:spChg>
        <pc:spChg chg="add mod">
          <ac:chgData name="Kevin Fruchey" userId="0ae58cee-78de-4888-b05a-e15fa515ecdc" providerId="ADAL" clId="{0FEB1B6A-5A2D-49FD-9194-DC2096DBFB1A}" dt="2026-05-17T02:17:06.577" v="3081" actId="20577"/>
          <ac:spMkLst>
            <pc:docMk/>
            <pc:sldMk cId="1099381350" sldId="2147480463"/>
            <ac:spMk id="3" creationId="{16FDDEAC-F696-D9F4-2F30-4E763CB65E2E}"/>
          </ac:spMkLst>
        </pc:spChg>
        <pc:spChg chg="mod">
          <ac:chgData name="Kevin Fruchey" userId="0ae58cee-78de-4888-b05a-e15fa515ecdc" providerId="ADAL" clId="{0FEB1B6A-5A2D-49FD-9194-DC2096DBFB1A}" dt="2026-05-20T00:48:46.537" v="3837" actId="1036"/>
          <ac:spMkLst>
            <pc:docMk/>
            <pc:sldMk cId="1099381350" sldId="2147480463"/>
            <ac:spMk id="4" creationId="{FBEE783E-A00C-8EC5-7110-894E70940FC6}"/>
          </ac:spMkLst>
        </pc:spChg>
        <pc:spChg chg="mod">
          <ac:chgData name="Kevin Fruchey" userId="0ae58cee-78de-4888-b05a-e15fa515ecdc" providerId="ADAL" clId="{0FEB1B6A-5A2D-49FD-9194-DC2096DBFB1A}" dt="2026-05-16T21:38:28.529" v="1328" actId="121"/>
          <ac:spMkLst>
            <pc:docMk/>
            <pc:sldMk cId="1099381350" sldId="2147480463"/>
            <ac:spMk id="5" creationId="{1365032B-7E8E-8C96-C71D-CA33BB41FB4D}"/>
          </ac:spMkLst>
        </pc:spChg>
        <pc:spChg chg="mod">
          <ac:chgData name="Kevin Fruchey" userId="0ae58cee-78de-4888-b05a-e15fa515ecdc" providerId="ADAL" clId="{0FEB1B6A-5A2D-49FD-9194-DC2096DBFB1A}" dt="2026-05-16T21:51:07.760" v="1445" actId="1035"/>
          <ac:spMkLst>
            <pc:docMk/>
            <pc:sldMk cId="1099381350" sldId="2147480463"/>
            <ac:spMk id="6" creationId="{85B4DAC6-5085-FA25-4302-5D3428BF744F}"/>
          </ac:spMkLst>
        </pc:spChg>
        <pc:spChg chg="mod">
          <ac:chgData name="Kevin Fruchey" userId="0ae58cee-78de-4888-b05a-e15fa515ecdc" providerId="ADAL" clId="{0FEB1B6A-5A2D-49FD-9194-DC2096DBFB1A}" dt="2026-05-17T00:34:11.790" v="2506" actId="207"/>
          <ac:spMkLst>
            <pc:docMk/>
            <pc:sldMk cId="1099381350" sldId="2147480463"/>
            <ac:spMk id="7" creationId="{ECFA74AD-23EC-BEA6-44F2-DA39C7088C36}"/>
          </ac:spMkLst>
        </pc:spChg>
        <pc:spChg chg="mod">
          <ac:chgData name="Kevin Fruchey" userId="0ae58cee-78de-4888-b05a-e15fa515ecdc" providerId="ADAL" clId="{0FEB1B6A-5A2D-49FD-9194-DC2096DBFB1A}" dt="2026-05-16T22:16:41.831" v="1844"/>
          <ac:spMkLst>
            <pc:docMk/>
            <pc:sldMk cId="1099381350" sldId="2147480463"/>
            <ac:spMk id="8" creationId="{612C09C8-44B9-DC90-25E2-125002304285}"/>
          </ac:spMkLst>
        </pc:spChg>
        <pc:spChg chg="mod">
          <ac:chgData name="Kevin Fruchey" userId="0ae58cee-78de-4888-b05a-e15fa515ecdc" providerId="ADAL" clId="{0FEB1B6A-5A2D-49FD-9194-DC2096DBFB1A}" dt="2026-05-16T21:58:12.324" v="1626" actId="20577"/>
          <ac:spMkLst>
            <pc:docMk/>
            <pc:sldMk cId="1099381350" sldId="2147480463"/>
            <ac:spMk id="9" creationId="{506482A8-49A9-96CF-029D-D67427ED1E2C}"/>
          </ac:spMkLst>
        </pc:spChg>
        <pc:spChg chg="mod">
          <ac:chgData name="Kevin Fruchey" userId="0ae58cee-78de-4888-b05a-e15fa515ecdc" providerId="ADAL" clId="{0FEB1B6A-5A2D-49FD-9194-DC2096DBFB1A}" dt="2026-05-17T00:34:14.377" v="2507" actId="207"/>
          <ac:spMkLst>
            <pc:docMk/>
            <pc:sldMk cId="1099381350" sldId="2147480463"/>
            <ac:spMk id="10" creationId="{A114751C-C087-A951-DC4A-3FAF55848D55}"/>
          </ac:spMkLst>
        </pc:spChg>
        <pc:spChg chg="mod">
          <ac:chgData name="Kevin Fruchey" userId="0ae58cee-78de-4888-b05a-e15fa515ecdc" providerId="ADAL" clId="{0FEB1B6A-5A2D-49FD-9194-DC2096DBFB1A}" dt="2026-05-17T00:34:20.246" v="2508" actId="108"/>
          <ac:spMkLst>
            <pc:docMk/>
            <pc:sldMk cId="1099381350" sldId="2147480463"/>
            <ac:spMk id="11" creationId="{36299000-F832-1794-BA99-471AD1A0E0FD}"/>
          </ac:spMkLst>
        </pc:spChg>
        <pc:spChg chg="mod">
          <ac:chgData name="Kevin Fruchey" userId="0ae58cee-78de-4888-b05a-e15fa515ecdc" providerId="ADAL" clId="{0FEB1B6A-5A2D-49FD-9194-DC2096DBFB1A}" dt="2026-05-20T00:46:54.010" v="3836" actId="20577"/>
          <ac:spMkLst>
            <pc:docMk/>
            <pc:sldMk cId="1099381350" sldId="2147480463"/>
            <ac:spMk id="12" creationId="{0E18CCD4-3D66-BCBA-FE87-06FA99999D9A}"/>
          </ac:spMkLst>
        </pc:spChg>
        <pc:spChg chg="mod">
          <ac:chgData name="Kevin Fruchey" userId="0ae58cee-78de-4888-b05a-e15fa515ecdc" providerId="ADAL" clId="{0FEB1B6A-5A2D-49FD-9194-DC2096DBFB1A}" dt="2026-05-17T00:34:32.051" v="2510" actId="207"/>
          <ac:spMkLst>
            <pc:docMk/>
            <pc:sldMk cId="1099381350" sldId="2147480463"/>
            <ac:spMk id="13" creationId="{E0A9C703-45EA-C208-D25C-CD7920761F43}"/>
          </ac:spMkLst>
        </pc:spChg>
        <pc:spChg chg="mod">
          <ac:chgData name="Kevin Fruchey" userId="0ae58cee-78de-4888-b05a-e15fa515ecdc" providerId="ADAL" clId="{0FEB1B6A-5A2D-49FD-9194-DC2096DBFB1A}" dt="2026-05-17T00:34:55.493" v="2515" actId="255"/>
          <ac:spMkLst>
            <pc:docMk/>
            <pc:sldMk cId="1099381350" sldId="2147480463"/>
            <ac:spMk id="14" creationId="{C32F886C-E892-A031-7906-C3E6751EF01D}"/>
          </ac:spMkLst>
        </pc:spChg>
      </pc:sldChg>
      <pc:sldChg chg="addSp delSp modSp add mod">
        <pc:chgData name="Kevin Fruchey" userId="0ae58cee-78de-4888-b05a-e15fa515ecdc" providerId="ADAL" clId="{0FEB1B6A-5A2D-49FD-9194-DC2096DBFB1A}" dt="2026-05-20T00:58:06.461" v="3998" actId="20577"/>
        <pc:sldMkLst>
          <pc:docMk/>
          <pc:sldMk cId="2519526472" sldId="2147480464"/>
        </pc:sldMkLst>
        <pc:spChg chg="add mod">
          <ac:chgData name="Kevin Fruchey" userId="0ae58cee-78de-4888-b05a-e15fa515ecdc" providerId="ADAL" clId="{0FEB1B6A-5A2D-49FD-9194-DC2096DBFB1A}" dt="2026-05-17T01:12:47.625" v="2604" actId="1076"/>
          <ac:spMkLst>
            <pc:docMk/>
            <pc:sldMk cId="2519526472" sldId="2147480464"/>
            <ac:spMk id="2" creationId="{11A26D32-2616-84BD-9A55-6EC0F21567D8}"/>
          </ac:spMkLst>
        </pc:spChg>
        <pc:spChg chg="add mod">
          <ac:chgData name="Kevin Fruchey" userId="0ae58cee-78de-4888-b05a-e15fa515ecdc" providerId="ADAL" clId="{0FEB1B6A-5A2D-49FD-9194-DC2096DBFB1A}" dt="2026-05-17T02:17:13.055" v="3086" actId="20577"/>
          <ac:spMkLst>
            <pc:docMk/>
            <pc:sldMk cId="2519526472" sldId="2147480464"/>
            <ac:spMk id="3" creationId="{ECA6995D-CD9A-5353-6BBB-7FF182D2A6C3}"/>
          </ac:spMkLst>
        </pc:spChg>
        <pc:spChg chg="mod">
          <ac:chgData name="Kevin Fruchey" userId="0ae58cee-78de-4888-b05a-e15fa515ecdc" providerId="ADAL" clId="{0FEB1B6A-5A2D-49FD-9194-DC2096DBFB1A}" dt="2026-05-17T02:13:40.038" v="3041" actId="6549"/>
          <ac:spMkLst>
            <pc:docMk/>
            <pc:sldMk cId="2519526472" sldId="2147480464"/>
            <ac:spMk id="5" creationId="{D44B702F-EE4A-0BFA-9D7C-1FB22423F9D9}"/>
          </ac:spMkLst>
        </pc:spChg>
        <pc:spChg chg="mod">
          <ac:chgData name="Kevin Fruchey" userId="0ae58cee-78de-4888-b05a-e15fa515ecdc" providerId="ADAL" clId="{0FEB1B6A-5A2D-49FD-9194-DC2096DBFB1A}" dt="2026-05-17T00:35:54.231" v="2517" actId="207"/>
          <ac:spMkLst>
            <pc:docMk/>
            <pc:sldMk cId="2519526472" sldId="2147480464"/>
            <ac:spMk id="7" creationId="{3725D541-20AA-1C45-F64A-05DD73B2AB8D}"/>
          </ac:spMkLst>
        </pc:spChg>
        <pc:spChg chg="mod">
          <ac:chgData name="Kevin Fruchey" userId="0ae58cee-78de-4888-b05a-e15fa515ecdc" providerId="ADAL" clId="{0FEB1B6A-5A2D-49FD-9194-DC2096DBFB1A}" dt="2026-05-16T22:24:25.080" v="1873"/>
          <ac:spMkLst>
            <pc:docMk/>
            <pc:sldMk cId="2519526472" sldId="2147480464"/>
            <ac:spMk id="8" creationId="{AD43D513-4FB4-A2DB-47D2-27908F66C715}"/>
          </ac:spMkLst>
        </pc:spChg>
        <pc:spChg chg="mod">
          <ac:chgData name="Kevin Fruchey" userId="0ae58cee-78de-4888-b05a-e15fa515ecdc" providerId="ADAL" clId="{0FEB1B6A-5A2D-49FD-9194-DC2096DBFB1A}" dt="2026-05-20T00:58:06.461" v="3998" actId="20577"/>
          <ac:spMkLst>
            <pc:docMk/>
            <pc:sldMk cId="2519526472" sldId="2147480464"/>
            <ac:spMk id="9" creationId="{19D592EA-ECA8-55A8-390E-7968F658F228}"/>
          </ac:spMkLst>
        </pc:spChg>
        <pc:spChg chg="mod">
          <ac:chgData name="Kevin Fruchey" userId="0ae58cee-78de-4888-b05a-e15fa515ecdc" providerId="ADAL" clId="{0FEB1B6A-5A2D-49FD-9194-DC2096DBFB1A}" dt="2026-05-17T00:36:07.982" v="2520" actId="207"/>
          <ac:spMkLst>
            <pc:docMk/>
            <pc:sldMk cId="2519526472" sldId="2147480464"/>
            <ac:spMk id="10" creationId="{B2B83473-3264-02F3-E9A6-EEB568D98D42}"/>
          </ac:spMkLst>
        </pc:spChg>
        <pc:spChg chg="mod">
          <ac:chgData name="Kevin Fruchey" userId="0ae58cee-78de-4888-b05a-e15fa515ecdc" providerId="ADAL" clId="{0FEB1B6A-5A2D-49FD-9194-DC2096DBFB1A}" dt="2026-05-17T00:36:04.430" v="2519" actId="108"/>
          <ac:spMkLst>
            <pc:docMk/>
            <pc:sldMk cId="2519526472" sldId="2147480464"/>
            <ac:spMk id="11" creationId="{01DCE4A8-CBEF-1437-D505-2FD279CEE995}"/>
          </ac:spMkLst>
        </pc:spChg>
        <pc:spChg chg="mod">
          <ac:chgData name="Kevin Fruchey" userId="0ae58cee-78de-4888-b05a-e15fa515ecdc" providerId="ADAL" clId="{0FEB1B6A-5A2D-49FD-9194-DC2096DBFB1A}" dt="2026-05-17T00:36:00.606" v="2518" actId="207"/>
          <ac:spMkLst>
            <pc:docMk/>
            <pc:sldMk cId="2519526472" sldId="2147480464"/>
            <ac:spMk id="12" creationId="{358FD582-3F24-54AD-C19A-6D673E983559}"/>
          </ac:spMkLst>
        </pc:spChg>
      </pc:sldChg>
      <pc:sldChg chg="addSp delSp modSp add mod setBg">
        <pc:chgData name="Kevin Fruchey" userId="0ae58cee-78de-4888-b05a-e15fa515ecdc" providerId="ADAL" clId="{0FEB1B6A-5A2D-49FD-9194-DC2096DBFB1A}" dt="2026-05-20T00:41:06.264" v="3680" actId="20577"/>
        <pc:sldMkLst>
          <pc:docMk/>
          <pc:sldMk cId="464207374" sldId="2147480465"/>
        </pc:sldMkLst>
        <pc:spChg chg="mod">
          <ac:chgData name="Kevin Fruchey" userId="0ae58cee-78de-4888-b05a-e15fa515ecdc" providerId="ADAL" clId="{0FEB1B6A-5A2D-49FD-9194-DC2096DBFB1A}" dt="2026-05-17T02:12:12.681" v="3026" actId="255"/>
          <ac:spMkLst>
            <pc:docMk/>
            <pc:sldMk cId="464207374" sldId="2147480465"/>
            <ac:spMk id="2" creationId="{4EF32EDE-7316-77BC-CB6E-A6FC367D5AEF}"/>
          </ac:spMkLst>
        </pc:spChg>
        <pc:spChg chg="mod">
          <ac:chgData name="Kevin Fruchey" userId="0ae58cee-78de-4888-b05a-e15fa515ecdc" providerId="ADAL" clId="{0FEB1B6A-5A2D-49FD-9194-DC2096DBFB1A}" dt="2026-05-17T01:58:29.036" v="2771" actId="2711"/>
          <ac:spMkLst>
            <pc:docMk/>
            <pc:sldMk cId="464207374" sldId="2147480465"/>
            <ac:spMk id="4" creationId="{0BA884B0-C626-64F9-EAF3-01E5D543013A}"/>
          </ac:spMkLst>
        </pc:spChg>
        <pc:spChg chg="mod">
          <ac:chgData name="Kevin Fruchey" userId="0ae58cee-78de-4888-b05a-e15fa515ecdc" providerId="ADAL" clId="{0FEB1B6A-5A2D-49FD-9194-DC2096DBFB1A}" dt="2026-05-17T01:36:26.499" v="2767" actId="2711"/>
          <ac:spMkLst>
            <pc:docMk/>
            <pc:sldMk cId="464207374" sldId="2147480465"/>
            <ac:spMk id="5" creationId="{E93DE9D2-4173-A0E5-FAEB-B08489BB3ADD}"/>
          </ac:spMkLst>
        </pc:spChg>
        <pc:spChg chg="mod">
          <ac:chgData name="Kevin Fruchey" userId="0ae58cee-78de-4888-b05a-e15fa515ecdc" providerId="ADAL" clId="{0FEB1B6A-5A2D-49FD-9194-DC2096DBFB1A}" dt="2026-05-17T01:58:29.036" v="2771" actId="2711"/>
          <ac:spMkLst>
            <pc:docMk/>
            <pc:sldMk cId="464207374" sldId="2147480465"/>
            <ac:spMk id="6" creationId="{5DE44728-A3D6-8DC0-CFBF-4D400EF98352}"/>
          </ac:spMkLst>
        </pc:spChg>
        <pc:spChg chg="mod">
          <ac:chgData name="Kevin Fruchey" userId="0ae58cee-78de-4888-b05a-e15fa515ecdc" providerId="ADAL" clId="{0FEB1B6A-5A2D-49FD-9194-DC2096DBFB1A}" dt="2026-05-17T01:36:26.499" v="2767" actId="2711"/>
          <ac:spMkLst>
            <pc:docMk/>
            <pc:sldMk cId="464207374" sldId="2147480465"/>
            <ac:spMk id="7" creationId="{A3E83E4E-F5D4-29C4-3988-220668FEBF3D}"/>
          </ac:spMkLst>
        </pc:spChg>
        <pc:spChg chg="mod">
          <ac:chgData name="Kevin Fruchey" userId="0ae58cee-78de-4888-b05a-e15fa515ecdc" providerId="ADAL" clId="{0FEB1B6A-5A2D-49FD-9194-DC2096DBFB1A}" dt="2026-05-17T01:58:29.036" v="2771" actId="2711"/>
          <ac:spMkLst>
            <pc:docMk/>
            <pc:sldMk cId="464207374" sldId="2147480465"/>
            <ac:spMk id="8" creationId="{FE50079E-7970-9761-E900-BCCD611D7FCA}"/>
          </ac:spMkLst>
        </pc:spChg>
        <pc:spChg chg="mod">
          <ac:chgData name="Kevin Fruchey" userId="0ae58cee-78de-4888-b05a-e15fa515ecdc" providerId="ADAL" clId="{0FEB1B6A-5A2D-49FD-9194-DC2096DBFB1A}" dt="2026-05-17T01:36:26.499" v="2767" actId="2711"/>
          <ac:spMkLst>
            <pc:docMk/>
            <pc:sldMk cId="464207374" sldId="2147480465"/>
            <ac:spMk id="9" creationId="{EB33F0F1-097B-64F3-9D8F-76F13DA24EF2}"/>
          </ac:spMkLst>
        </pc:spChg>
        <pc:spChg chg="mod">
          <ac:chgData name="Kevin Fruchey" userId="0ae58cee-78de-4888-b05a-e15fa515ecdc" providerId="ADAL" clId="{0FEB1B6A-5A2D-49FD-9194-DC2096DBFB1A}" dt="2026-05-17T01:58:29.036" v="2771" actId="2711"/>
          <ac:spMkLst>
            <pc:docMk/>
            <pc:sldMk cId="464207374" sldId="2147480465"/>
            <ac:spMk id="11" creationId="{09E8D054-BCF7-5FFF-89FD-4DD4E7299459}"/>
          </ac:spMkLst>
        </pc:spChg>
        <pc:spChg chg="mod">
          <ac:chgData name="Kevin Fruchey" userId="0ae58cee-78de-4888-b05a-e15fa515ecdc" providerId="ADAL" clId="{0FEB1B6A-5A2D-49FD-9194-DC2096DBFB1A}" dt="2026-05-17T01:58:29.036" v="2771" actId="2711"/>
          <ac:spMkLst>
            <pc:docMk/>
            <pc:sldMk cId="464207374" sldId="2147480465"/>
            <ac:spMk id="12" creationId="{F720AD2B-8D39-068D-0DF0-CFB619B4AE37}"/>
          </ac:spMkLst>
        </pc:spChg>
        <pc:spChg chg="mod">
          <ac:chgData name="Kevin Fruchey" userId="0ae58cee-78de-4888-b05a-e15fa515ecdc" providerId="ADAL" clId="{0FEB1B6A-5A2D-49FD-9194-DC2096DBFB1A}" dt="2026-05-17T01:58:29.036" v="2771" actId="2711"/>
          <ac:spMkLst>
            <pc:docMk/>
            <pc:sldMk cId="464207374" sldId="2147480465"/>
            <ac:spMk id="13" creationId="{FA84477F-6848-F617-BD13-29D259D02720}"/>
          </ac:spMkLst>
        </pc:spChg>
        <pc:spChg chg="mod">
          <ac:chgData name="Kevin Fruchey" userId="0ae58cee-78de-4888-b05a-e15fa515ecdc" providerId="ADAL" clId="{0FEB1B6A-5A2D-49FD-9194-DC2096DBFB1A}" dt="2026-05-17T01:58:29.036" v="2771" actId="2711"/>
          <ac:spMkLst>
            <pc:docMk/>
            <pc:sldMk cId="464207374" sldId="2147480465"/>
            <ac:spMk id="14" creationId="{4312F25F-273E-84E8-1217-465631EEE7E4}"/>
          </ac:spMkLst>
        </pc:spChg>
        <pc:spChg chg="mod">
          <ac:chgData name="Kevin Fruchey" userId="0ae58cee-78de-4888-b05a-e15fa515ecdc" providerId="ADAL" clId="{0FEB1B6A-5A2D-49FD-9194-DC2096DBFB1A}" dt="2026-05-20T00:41:06.264" v="3680" actId="20577"/>
          <ac:spMkLst>
            <pc:docMk/>
            <pc:sldMk cId="464207374" sldId="2147480465"/>
            <ac:spMk id="15" creationId="{967BD1BD-C0B6-6765-915D-99C4DFF87FED}"/>
          </ac:spMkLst>
        </pc:spChg>
        <pc:spChg chg="mod">
          <ac:chgData name="Kevin Fruchey" userId="0ae58cee-78de-4888-b05a-e15fa515ecdc" providerId="ADAL" clId="{0FEB1B6A-5A2D-49FD-9194-DC2096DBFB1A}" dt="2026-05-17T01:58:29.036" v="2771" actId="2711"/>
          <ac:spMkLst>
            <pc:docMk/>
            <pc:sldMk cId="464207374" sldId="2147480465"/>
            <ac:spMk id="16" creationId="{4B58113C-FE0E-F2A0-BD34-9A202AB7E3C6}"/>
          </ac:spMkLst>
        </pc:spChg>
        <pc:spChg chg="add mod">
          <ac:chgData name="Kevin Fruchey" userId="0ae58cee-78de-4888-b05a-e15fa515ecdc" providerId="ADAL" clId="{0FEB1B6A-5A2D-49FD-9194-DC2096DBFB1A}" dt="2026-05-17T01:36:26.499" v="2767" actId="2711"/>
          <ac:spMkLst>
            <pc:docMk/>
            <pc:sldMk cId="464207374" sldId="2147480465"/>
            <ac:spMk id="18" creationId="{93242CB7-BE0A-8CFB-4CF8-C11DD3EA2993}"/>
          </ac:spMkLst>
        </pc:spChg>
        <pc:spChg chg="add mod">
          <ac:chgData name="Kevin Fruchey" userId="0ae58cee-78de-4888-b05a-e15fa515ecdc" providerId="ADAL" clId="{0FEB1B6A-5A2D-49FD-9194-DC2096DBFB1A}" dt="2026-05-17T02:16:52.206" v="3072" actId="20577"/>
          <ac:spMkLst>
            <pc:docMk/>
            <pc:sldMk cId="464207374" sldId="2147480465"/>
            <ac:spMk id="19" creationId="{D39C95C1-9A84-86FD-E1AC-CA8317046DED}"/>
          </ac:spMkLst>
        </pc:spChg>
      </pc:sldChg>
      <pc:sldChg chg="addSp delSp modSp new mod modClrScheme chgLayout">
        <pc:chgData name="Kevin Fruchey" userId="0ae58cee-78de-4888-b05a-e15fa515ecdc" providerId="ADAL" clId="{0FEB1B6A-5A2D-49FD-9194-DC2096DBFB1A}" dt="2026-05-20T03:23:33.395" v="4317" actId="122"/>
        <pc:sldMkLst>
          <pc:docMk/>
          <pc:sldMk cId="436885964" sldId="2147480466"/>
        </pc:sldMkLst>
        <pc:spChg chg="del mod ord">
          <ac:chgData name="Kevin Fruchey" userId="0ae58cee-78de-4888-b05a-e15fa515ecdc" providerId="ADAL" clId="{0FEB1B6A-5A2D-49FD-9194-DC2096DBFB1A}" dt="2026-05-20T03:09:33.275" v="4113" actId="700"/>
          <ac:spMkLst>
            <pc:docMk/>
            <pc:sldMk cId="436885964" sldId="2147480466"/>
            <ac:spMk id="2" creationId="{DBDF26B1-16A4-2E4E-E836-227291BE907D}"/>
          </ac:spMkLst>
        </pc:spChg>
        <pc:spChg chg="del">
          <ac:chgData name="Kevin Fruchey" userId="0ae58cee-78de-4888-b05a-e15fa515ecdc" providerId="ADAL" clId="{0FEB1B6A-5A2D-49FD-9194-DC2096DBFB1A}" dt="2026-05-20T03:09:33.275" v="4113" actId="700"/>
          <ac:spMkLst>
            <pc:docMk/>
            <pc:sldMk cId="436885964" sldId="2147480466"/>
            <ac:spMk id="3" creationId="{184B29C4-6177-0554-4733-A6B4F3F443C0}"/>
          </ac:spMkLst>
        </pc:spChg>
        <pc:spChg chg="add mod ord">
          <ac:chgData name="Kevin Fruchey" userId="0ae58cee-78de-4888-b05a-e15fa515ecdc" providerId="ADAL" clId="{0FEB1B6A-5A2D-49FD-9194-DC2096DBFB1A}" dt="2026-05-20T03:23:33.395" v="4317" actId="122"/>
          <ac:spMkLst>
            <pc:docMk/>
            <pc:sldMk cId="436885964" sldId="2147480466"/>
            <ac:spMk id="4" creationId="{506C7936-BCAA-9461-2350-DC632A4303F4}"/>
          </ac:spMkLst>
        </pc:spChg>
        <pc:spChg chg="add mod">
          <ac:chgData name="Kevin Fruchey" userId="0ae58cee-78de-4888-b05a-e15fa515ecdc" providerId="ADAL" clId="{0FEB1B6A-5A2D-49FD-9194-DC2096DBFB1A}" dt="2026-05-20T03:13:36.322" v="4164" actId="14100"/>
          <ac:spMkLst>
            <pc:docMk/>
            <pc:sldMk cId="436885964" sldId="2147480466"/>
            <ac:spMk id="5" creationId="{E34F92E7-3136-6ECC-13F8-7CD607FC6429}"/>
          </ac:spMkLst>
        </pc:spChg>
        <pc:spChg chg="add">
          <ac:chgData name="Kevin Fruchey" userId="0ae58cee-78de-4888-b05a-e15fa515ecdc" providerId="ADAL" clId="{0FEB1B6A-5A2D-49FD-9194-DC2096DBFB1A}" dt="2026-05-20T03:13:43.736" v="4165"/>
          <ac:spMkLst>
            <pc:docMk/>
            <pc:sldMk cId="436885964" sldId="2147480466"/>
            <ac:spMk id="6" creationId="{4FD92ABF-F57B-8B52-7774-8B01B181A85A}"/>
          </ac:spMkLst>
        </pc:spChg>
        <pc:spChg chg="add mod">
          <ac:chgData name="Kevin Fruchey" userId="0ae58cee-78de-4888-b05a-e15fa515ecdc" providerId="ADAL" clId="{0FEB1B6A-5A2D-49FD-9194-DC2096DBFB1A}" dt="2026-05-20T03:23:01.436" v="4315" actId="1076"/>
          <ac:spMkLst>
            <pc:docMk/>
            <pc:sldMk cId="436885964" sldId="2147480466"/>
            <ac:spMk id="9" creationId="{B5DF1BA7-7846-D5EA-90E6-7B5929B08CBC}"/>
          </ac:spMkLst>
        </pc:spChg>
        <pc:spChg chg="add mod">
          <ac:chgData name="Kevin Fruchey" userId="0ae58cee-78de-4888-b05a-e15fa515ecdc" providerId="ADAL" clId="{0FEB1B6A-5A2D-49FD-9194-DC2096DBFB1A}" dt="2026-05-20T03:21:02.077" v="4274" actId="1076"/>
          <ac:spMkLst>
            <pc:docMk/>
            <pc:sldMk cId="436885964" sldId="2147480466"/>
            <ac:spMk id="10" creationId="{BC3EC0D0-15FE-6032-7E50-8831577F5E4D}"/>
          </ac:spMkLst>
        </pc:spChg>
        <pc:spChg chg="add mod">
          <ac:chgData name="Kevin Fruchey" userId="0ae58cee-78de-4888-b05a-e15fa515ecdc" providerId="ADAL" clId="{0FEB1B6A-5A2D-49FD-9194-DC2096DBFB1A}" dt="2026-05-20T03:20:58.874" v="4273"/>
          <ac:spMkLst>
            <pc:docMk/>
            <pc:sldMk cId="436885964" sldId="2147480466"/>
            <ac:spMk id="11" creationId="{F379DFBA-4E81-BF5F-F78D-CF0F9AC85652}"/>
          </ac:spMkLst>
        </pc:spChg>
        <pc:picChg chg="add del mod modCrop">
          <ac:chgData name="Kevin Fruchey" userId="0ae58cee-78de-4888-b05a-e15fa515ecdc" providerId="ADAL" clId="{0FEB1B6A-5A2D-49FD-9194-DC2096DBFB1A}" dt="2026-05-20T03:20:26.027" v="4261" actId="478"/>
          <ac:picMkLst>
            <pc:docMk/>
            <pc:sldMk cId="436885964" sldId="2147480466"/>
            <ac:picMk id="8" creationId="{D7E6C6BF-BE40-5C35-0E0F-76072EAEB6F3}"/>
          </ac:picMkLst>
        </pc:picChg>
      </pc:sldChg>
      <pc:sldMasterChg chg="modSldLayout">
        <pc:chgData name="Kevin Fruchey" userId="0ae58cee-78de-4888-b05a-e15fa515ecdc" providerId="ADAL" clId="{0FEB1B6A-5A2D-49FD-9194-DC2096DBFB1A}" dt="2026-05-16T21:04:45.130" v="1057"/>
        <pc:sldMasterMkLst>
          <pc:docMk/>
          <pc:sldMasterMk cId="3633027268" sldId="2147483648"/>
        </pc:sldMasterMkLst>
        <pc:sldLayoutChg chg="modSp">
          <pc:chgData name="Kevin Fruchey" userId="0ae58cee-78de-4888-b05a-e15fa515ecdc" providerId="ADAL" clId="{0FEB1B6A-5A2D-49FD-9194-DC2096DBFB1A}" dt="2026-05-16T21:04:45.130" v="1057"/>
          <pc:sldLayoutMkLst>
            <pc:docMk/>
            <pc:sldMasterMk cId="3633027268" sldId="2147483648"/>
            <pc:sldLayoutMk cId="1049887607" sldId="2147483669"/>
          </pc:sldLayoutMkLst>
          <pc:spChg chg="mod">
            <ac:chgData name="Kevin Fruchey" userId="0ae58cee-78de-4888-b05a-e15fa515ecdc" providerId="ADAL" clId="{0FEB1B6A-5A2D-49FD-9194-DC2096DBFB1A}" dt="2026-05-16T21:04:45.130" v="1057"/>
            <ac:spMkLst>
              <pc:docMk/>
              <pc:sldMasterMk cId="3633027268" sldId="2147483648"/>
              <pc:sldLayoutMk cId="1049887607" sldId="2147483669"/>
              <ac:spMk id="49" creationId="{00000000-0000-0000-0000-000000000000}"/>
            </ac:spMkLst>
          </pc:spChg>
        </pc:sldLayoutChg>
        <pc:sldLayoutChg chg="modSp">
          <pc:chgData name="Kevin Fruchey" userId="0ae58cee-78de-4888-b05a-e15fa515ecdc" providerId="ADAL" clId="{0FEB1B6A-5A2D-49FD-9194-DC2096DBFB1A}" dt="2026-05-16T21:04:45.130" v="1057"/>
          <pc:sldLayoutMkLst>
            <pc:docMk/>
            <pc:sldMasterMk cId="3633027268" sldId="2147483648"/>
            <pc:sldLayoutMk cId="1618669218" sldId="2147483670"/>
          </pc:sldLayoutMkLst>
          <pc:spChg chg="mod">
            <ac:chgData name="Kevin Fruchey" userId="0ae58cee-78de-4888-b05a-e15fa515ecdc" providerId="ADAL" clId="{0FEB1B6A-5A2D-49FD-9194-DC2096DBFB1A}" dt="2026-05-16T21:04:45.130" v="1057"/>
            <ac:spMkLst>
              <pc:docMk/>
              <pc:sldMasterMk cId="3633027268" sldId="2147483648"/>
              <pc:sldLayoutMk cId="1618669218" sldId="2147483670"/>
              <ac:spMk id="16" creationId="{89C3EB64-A851-71DD-8882-1FDB7C2E99CB}"/>
            </ac:spMkLst>
          </pc:spChg>
        </pc:sldLayoutChg>
        <pc:sldLayoutChg chg="modSp">
          <pc:chgData name="Kevin Fruchey" userId="0ae58cee-78de-4888-b05a-e15fa515ecdc" providerId="ADAL" clId="{0FEB1B6A-5A2D-49FD-9194-DC2096DBFB1A}" dt="2026-05-16T21:04:45.130" v="1057"/>
          <pc:sldLayoutMkLst>
            <pc:docMk/>
            <pc:sldMasterMk cId="3633027268" sldId="2147483648"/>
            <pc:sldLayoutMk cId="1786802700" sldId="2147483723"/>
          </pc:sldLayoutMkLst>
          <pc:spChg chg="mod">
            <ac:chgData name="Kevin Fruchey" userId="0ae58cee-78de-4888-b05a-e15fa515ecdc" providerId="ADAL" clId="{0FEB1B6A-5A2D-49FD-9194-DC2096DBFB1A}" dt="2026-05-16T21:04:45.130" v="1057"/>
            <ac:spMkLst>
              <pc:docMk/>
              <pc:sldMasterMk cId="3633027268" sldId="2147483648"/>
              <pc:sldLayoutMk cId="1786802700" sldId="2147483723"/>
              <ac:spMk id="82" creationId="{D0375F64-E651-1A0A-ABF1-9C38BA663F9F}"/>
            </ac:spMkLst>
          </pc:spChg>
        </pc:sldLayoutChg>
        <pc:sldLayoutChg chg="modSp">
          <pc:chgData name="Kevin Fruchey" userId="0ae58cee-78de-4888-b05a-e15fa515ecdc" providerId="ADAL" clId="{0FEB1B6A-5A2D-49FD-9194-DC2096DBFB1A}" dt="2026-05-16T21:04:45.130" v="1057"/>
          <pc:sldLayoutMkLst>
            <pc:docMk/>
            <pc:sldMasterMk cId="3633027268" sldId="2147483648"/>
            <pc:sldLayoutMk cId="1471381990" sldId="2147483740"/>
          </pc:sldLayoutMkLst>
          <pc:spChg chg="mod">
            <ac:chgData name="Kevin Fruchey" userId="0ae58cee-78de-4888-b05a-e15fa515ecdc" providerId="ADAL" clId="{0FEB1B6A-5A2D-49FD-9194-DC2096DBFB1A}" dt="2026-05-16T21:04:45.130" v="1057"/>
            <ac:spMkLst>
              <pc:docMk/>
              <pc:sldMasterMk cId="3633027268" sldId="2147483648"/>
              <pc:sldLayoutMk cId="1471381990" sldId="2147483740"/>
              <ac:spMk id="16" creationId="{C50D814F-EE5B-C084-7424-D39C0DE54FF7}"/>
            </ac:spMkLst>
          </pc:spChg>
        </pc:sldLayoutChg>
      </pc:sldMasterChg>
    </pc:docChg>
  </pc:docChgLst>
  <pc:docChgLst>
    <pc:chgData name="Jeff Skarb" userId="S::jskarb@lenovo.com::d890defa-dd49-4869-b5b7-da5ca33938e6" providerId="AD" clId="Web-{452E75DA-3BBB-D514-0A8E-EFA1AE290322}"/>
    <pc:docChg chg="modSld">
      <pc:chgData name="Jeff Skarb" userId="S::jskarb@lenovo.com::d890defa-dd49-4869-b5b7-da5ca33938e6" providerId="AD" clId="Web-{452E75DA-3BBB-D514-0A8E-EFA1AE290322}" dt="2026-05-14T18:06:29.201" v="2" actId="20577"/>
      <pc:docMkLst>
        <pc:docMk/>
      </pc:docMkLst>
      <pc:sldChg chg="modSp">
        <pc:chgData name="Jeff Skarb" userId="S::jskarb@lenovo.com::d890defa-dd49-4869-b5b7-da5ca33938e6" providerId="AD" clId="Web-{452E75DA-3BBB-D514-0A8E-EFA1AE290322}" dt="2026-05-14T18:06:29.201" v="2" actId="20577"/>
        <pc:sldMkLst>
          <pc:docMk/>
          <pc:sldMk cId="2562449625" sldId="2147472161"/>
        </pc:sldMkLst>
        <pc:spChg chg="mod">
          <ac:chgData name="Jeff Skarb" userId="S::jskarb@lenovo.com::d890defa-dd49-4869-b5b7-da5ca33938e6" providerId="AD" clId="Web-{452E75DA-3BBB-D514-0A8E-EFA1AE290322}" dt="2026-05-14T18:06:29.201" v="2" actId="20577"/>
          <ac:spMkLst>
            <pc:docMk/>
            <pc:sldMk cId="2562449625" sldId="2147472161"/>
            <ac:spMk id="4" creationId="{5916FE62-CB6F-5A43-569F-2340C3BAB41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1C0EDC-3B04-4D43-AC98-A606493C474D}" type="datetimeFigureOut">
              <a:rPr lang="en-US" sz="1000" smtClean="0">
                <a:latin typeface="Arial" pitchFamily="34" charset="0"/>
                <a:cs typeface="Arial" pitchFamily="34" charset="0"/>
              </a:rPr>
              <a:pPr/>
              <a:t>5/19/2026</a:t>
            </a:fld>
            <a:endParaRPr 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r>
              <a:rPr lang="en-US" sz="800" cap="all">
                <a:solidFill>
                  <a:srgbClr val="939598"/>
                </a:solidFill>
                <a:latin typeface="Arial" pitchFamily="34" charset="0"/>
                <a:cs typeface="Arial" pitchFamily="34" charset="0"/>
              </a:rPr>
              <a:t>2011 LENOVO CONFIDENTIAL.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F3538-DD9D-4F25-8311-592750C50641}" type="slidenum">
              <a:rPr lang="en-US" sz="800" smtClean="0">
                <a:latin typeface="Arial" pitchFamily="34" charset="0"/>
                <a:cs typeface="Arial" pitchFamily="34" charset="0"/>
              </a:rPr>
              <a:pPr/>
              <a:t>‹#›</a:t>
            </a:fld>
            <a:endParaRPr lang="en-US" sz="8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155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fld id="{F23CF275-28B3-497F-9AED-85D5F023BA5C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z="800" cap="all">
                <a:solidFill>
                  <a:srgbClr val="939598"/>
                </a:solidFill>
              </a:rPr>
              <a:t>2011 LENOVO CONFIDENTIAL.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latin typeface="Arial" pitchFamily="34" charset="0"/>
                <a:cs typeface="Arial" pitchFamily="34" charset="0"/>
              </a:defRPr>
            </a:lvl1pPr>
          </a:lstStyle>
          <a:p>
            <a:fld id="{4AED87EB-65D7-4500-873C-410831173A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3136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D87EB-65D7-4500-873C-410831173A8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5313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D87EB-65D7-4500-873C-410831173A8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4219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49D4CC-F691-7626-C352-3D07D3A914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4453EA-DD1C-CBF8-21B6-76645BB3BD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D5BC1F-0464-9942-A8EE-D965FA2485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E34EB2-F94C-52F6-B1F6-1393EDA68E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9264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0D5AB2-AFE5-56E0-86D7-735A55BA16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3999F2-D639-FDCA-11C1-7FC0377A0C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174F05-B4CB-D192-0B92-63662908A0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92C5C3-88C8-1FB7-9163-F1722C8E2FF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132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A68361-DF3D-6721-29C0-778200E486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33EB933-5BA2-BDE6-CCAF-240979B210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1B2D18-450C-CE72-37D8-BABDA03CFE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51509F-3CCE-5BE7-D284-2C11C77961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4570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864C67-9FA5-A052-B653-0E6BBE256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88938CE-B9D6-D00E-230A-ECE49E82A8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EC5886-0E5C-5AA1-00BB-265233BE9D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5878A7-65DB-BA3D-23BE-052C294BEE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0592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16"/>
          <p:cNvSpPr>
            <a:spLocks noGrp="1"/>
          </p:cNvSpPr>
          <p:nvPr userDrawn="1">
            <p:ph type="title" hasCustomPrompt="1"/>
          </p:nvPr>
        </p:nvSpPr>
        <p:spPr bwMode="gray">
          <a:xfrm>
            <a:off x="750334" y="1527659"/>
            <a:ext cx="9912096" cy="3269709"/>
          </a:xfrm>
          <a:prstGeom prst="rect">
            <a:avLst/>
          </a:prstGeom>
        </p:spPr>
        <p:txBody>
          <a:bodyPr wrap="square" lIns="0" tIns="0" rIns="121899" bIns="0" anchor="b" anchorCtr="0"/>
          <a:lstStyle>
            <a:lvl1pPr marL="0" algn="l" defTabSz="1218987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lang="en-US" sz="8000" b="1" kern="1200" cap="none" spc="-15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/>
              <a:t>Presentation </a:t>
            </a:r>
            <a:br>
              <a:rPr lang="en-US"/>
            </a:br>
            <a:r>
              <a:rPr lang="en-US"/>
              <a:t>title here</a:t>
            </a:r>
          </a:p>
        </p:txBody>
      </p:sp>
      <p:sp>
        <p:nvSpPr>
          <p:cNvPr id="55" name="Subtitle 2"/>
          <p:cNvSpPr>
            <a:spLocks noGrp="1"/>
          </p:cNvSpPr>
          <p:nvPr userDrawn="1">
            <p:ph type="subTitle" idx="1" hasCustomPrompt="1"/>
          </p:nvPr>
        </p:nvSpPr>
        <p:spPr bwMode="gray">
          <a:xfrm>
            <a:off x="760414" y="5046115"/>
            <a:ext cx="9912096" cy="356616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 defTabSz="121898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600" b="0" kern="1200" cap="none" spc="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Speaker name | Date</a:t>
            </a:r>
          </a:p>
        </p:txBody>
      </p:sp>
      <p:sp>
        <p:nvSpPr>
          <p:cNvPr id="49" name="TextBox 48"/>
          <p:cNvSpPr txBox="1"/>
          <p:nvPr userDrawn="1"/>
        </p:nvSpPr>
        <p:spPr>
          <a:xfrm>
            <a:off x="750334" y="6401580"/>
            <a:ext cx="41148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2026 Lenovo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B6BD304-FAC7-4023-9B54-8984F7387559}"/>
              </a:ext>
            </a:extLst>
          </p:cNvPr>
          <p:cNvGrpSpPr>
            <a:grpSpLocks noChangeAspect="1"/>
          </p:cNvGrpSpPr>
          <p:nvPr userDrawn="1"/>
        </p:nvGrpSpPr>
        <p:grpSpPr>
          <a:xfrm rot="16200000">
            <a:off x="10149589" y="2542923"/>
            <a:ext cx="3058160" cy="1020314"/>
            <a:chOff x="547688" y="952500"/>
            <a:chExt cx="12190413" cy="4067175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FBBDE3D-E4E2-42E5-9F26-00C1500EFD6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47688" y="952500"/>
              <a:ext cx="12190413" cy="406717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27C222CE-31C9-4AE2-A9DE-A34ECC37F01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22838" y="2319338"/>
              <a:ext cx="1571625" cy="1590675"/>
            </a:xfrm>
            <a:custGeom>
              <a:avLst/>
              <a:gdLst>
                <a:gd name="T0" fmla="*/ 492 w 825"/>
                <a:gd name="T1" fmla="*/ 0 h 834"/>
                <a:gd name="T2" fmla="*/ 225 w 825"/>
                <a:gd name="T3" fmla="*/ 132 h 834"/>
                <a:gd name="T4" fmla="*/ 225 w 825"/>
                <a:gd name="T5" fmla="*/ 132 h 834"/>
                <a:gd name="T6" fmla="*/ 225 w 825"/>
                <a:gd name="T7" fmla="*/ 132 h 834"/>
                <a:gd name="T8" fmla="*/ 225 w 825"/>
                <a:gd name="T9" fmla="*/ 14 h 834"/>
                <a:gd name="T10" fmla="*/ 0 w 825"/>
                <a:gd name="T11" fmla="*/ 14 h 834"/>
                <a:gd name="T12" fmla="*/ 0 w 825"/>
                <a:gd name="T13" fmla="*/ 834 h 834"/>
                <a:gd name="T14" fmla="*/ 225 w 825"/>
                <a:gd name="T15" fmla="*/ 834 h 834"/>
                <a:gd name="T16" fmla="*/ 225 w 825"/>
                <a:gd name="T17" fmla="*/ 367 h 834"/>
                <a:gd name="T18" fmla="*/ 411 w 825"/>
                <a:gd name="T19" fmla="*/ 194 h 834"/>
                <a:gd name="T20" fmla="*/ 600 w 825"/>
                <a:gd name="T21" fmla="*/ 367 h 834"/>
                <a:gd name="T22" fmla="*/ 600 w 825"/>
                <a:gd name="T23" fmla="*/ 834 h 834"/>
                <a:gd name="T24" fmla="*/ 825 w 825"/>
                <a:gd name="T25" fmla="*/ 834 h 834"/>
                <a:gd name="T26" fmla="*/ 825 w 825"/>
                <a:gd name="T27" fmla="*/ 326 h 834"/>
                <a:gd name="T28" fmla="*/ 492 w 825"/>
                <a:gd name="T29" fmla="*/ 0 h 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5" h="834">
                  <a:moveTo>
                    <a:pt x="492" y="0"/>
                  </a:moveTo>
                  <a:cubicBezTo>
                    <a:pt x="398" y="0"/>
                    <a:pt x="291" y="44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834"/>
                    <a:pt x="0" y="834"/>
                    <a:pt x="0" y="834"/>
                  </a:cubicBezTo>
                  <a:cubicBezTo>
                    <a:pt x="225" y="834"/>
                    <a:pt x="225" y="834"/>
                    <a:pt x="225" y="834"/>
                  </a:cubicBezTo>
                  <a:cubicBezTo>
                    <a:pt x="225" y="367"/>
                    <a:pt x="225" y="367"/>
                    <a:pt x="225" y="367"/>
                  </a:cubicBezTo>
                  <a:cubicBezTo>
                    <a:pt x="225" y="283"/>
                    <a:pt x="290" y="194"/>
                    <a:pt x="411" y="194"/>
                  </a:cubicBezTo>
                  <a:cubicBezTo>
                    <a:pt x="504" y="194"/>
                    <a:pt x="600" y="259"/>
                    <a:pt x="600" y="367"/>
                  </a:cubicBezTo>
                  <a:cubicBezTo>
                    <a:pt x="600" y="834"/>
                    <a:pt x="600" y="834"/>
                    <a:pt x="600" y="834"/>
                  </a:cubicBezTo>
                  <a:cubicBezTo>
                    <a:pt x="825" y="834"/>
                    <a:pt x="825" y="834"/>
                    <a:pt x="825" y="834"/>
                  </a:cubicBezTo>
                  <a:cubicBezTo>
                    <a:pt x="825" y="326"/>
                    <a:pt x="825" y="326"/>
                    <a:pt x="825" y="326"/>
                  </a:cubicBezTo>
                  <a:cubicBezTo>
                    <a:pt x="825" y="137"/>
                    <a:pt x="690" y="0"/>
                    <a:pt x="492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710DBB3B-7FB8-4ACB-8FA4-3F2A105B9B9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277225" y="2346325"/>
              <a:ext cx="1755775" cy="1563688"/>
            </a:xfrm>
            <a:custGeom>
              <a:avLst/>
              <a:gdLst>
                <a:gd name="T0" fmla="*/ 797 w 1106"/>
                <a:gd name="T1" fmla="*/ 0 h 985"/>
                <a:gd name="T2" fmla="*/ 553 w 1106"/>
                <a:gd name="T3" fmla="*/ 671 h 985"/>
                <a:gd name="T4" fmla="*/ 308 w 1106"/>
                <a:gd name="T5" fmla="*/ 0 h 985"/>
                <a:gd name="T6" fmla="*/ 0 w 1106"/>
                <a:gd name="T7" fmla="*/ 0 h 985"/>
                <a:gd name="T8" fmla="*/ 405 w 1106"/>
                <a:gd name="T9" fmla="*/ 985 h 985"/>
                <a:gd name="T10" fmla="*/ 701 w 1106"/>
                <a:gd name="T11" fmla="*/ 985 h 985"/>
                <a:gd name="T12" fmla="*/ 1106 w 1106"/>
                <a:gd name="T13" fmla="*/ 0 h 985"/>
                <a:gd name="T14" fmla="*/ 797 w 1106"/>
                <a:gd name="T15" fmla="*/ 0 h 9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06" h="985">
                  <a:moveTo>
                    <a:pt x="797" y="0"/>
                  </a:moveTo>
                  <a:lnTo>
                    <a:pt x="553" y="671"/>
                  </a:lnTo>
                  <a:lnTo>
                    <a:pt x="308" y="0"/>
                  </a:lnTo>
                  <a:lnTo>
                    <a:pt x="0" y="0"/>
                  </a:lnTo>
                  <a:lnTo>
                    <a:pt x="405" y="985"/>
                  </a:lnTo>
                  <a:lnTo>
                    <a:pt x="701" y="985"/>
                  </a:lnTo>
                  <a:lnTo>
                    <a:pt x="1106" y="0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3E443DA7-CC51-4460-98C4-193A7375074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38488" y="2319338"/>
              <a:ext cx="1630363" cy="1617663"/>
            </a:xfrm>
            <a:custGeom>
              <a:avLst/>
              <a:gdLst>
                <a:gd name="T0" fmla="*/ 697 w 856"/>
                <a:gd name="T1" fmla="*/ 582 h 848"/>
                <a:gd name="T2" fmla="*/ 462 w 856"/>
                <a:gd name="T3" fmla="*/ 669 h 848"/>
                <a:gd name="T4" fmla="*/ 280 w 856"/>
                <a:gd name="T5" fmla="*/ 602 h 848"/>
                <a:gd name="T6" fmla="*/ 856 w 856"/>
                <a:gd name="T7" fmla="*/ 363 h 848"/>
                <a:gd name="T8" fmla="*/ 758 w 856"/>
                <a:gd name="T9" fmla="*/ 135 h 848"/>
                <a:gd name="T10" fmla="*/ 434 w 856"/>
                <a:gd name="T11" fmla="*/ 0 h 848"/>
                <a:gd name="T12" fmla="*/ 0 w 856"/>
                <a:gd name="T13" fmla="*/ 424 h 848"/>
                <a:gd name="T14" fmla="*/ 459 w 856"/>
                <a:gd name="T15" fmla="*/ 848 h 848"/>
                <a:gd name="T16" fmla="*/ 840 w 856"/>
                <a:gd name="T17" fmla="*/ 691 h 848"/>
                <a:gd name="T18" fmla="*/ 697 w 856"/>
                <a:gd name="T19" fmla="*/ 582 h 848"/>
                <a:gd name="T20" fmla="*/ 265 w 856"/>
                <a:gd name="T21" fmla="*/ 261 h 848"/>
                <a:gd name="T22" fmla="*/ 438 w 856"/>
                <a:gd name="T23" fmla="*/ 179 h 848"/>
                <a:gd name="T24" fmla="*/ 612 w 856"/>
                <a:gd name="T25" fmla="*/ 294 h 848"/>
                <a:gd name="T26" fmla="*/ 219 w 856"/>
                <a:gd name="T27" fmla="*/ 457 h 848"/>
                <a:gd name="T28" fmla="*/ 265 w 856"/>
                <a:gd name="T29" fmla="*/ 261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56" h="848">
                  <a:moveTo>
                    <a:pt x="697" y="582"/>
                  </a:moveTo>
                  <a:cubicBezTo>
                    <a:pt x="602" y="652"/>
                    <a:pt x="548" y="669"/>
                    <a:pt x="462" y="669"/>
                  </a:cubicBezTo>
                  <a:cubicBezTo>
                    <a:pt x="384" y="669"/>
                    <a:pt x="323" y="645"/>
                    <a:pt x="280" y="602"/>
                  </a:cubicBezTo>
                  <a:cubicBezTo>
                    <a:pt x="856" y="363"/>
                    <a:pt x="856" y="363"/>
                    <a:pt x="856" y="363"/>
                  </a:cubicBezTo>
                  <a:cubicBezTo>
                    <a:pt x="843" y="275"/>
                    <a:pt x="810" y="195"/>
                    <a:pt x="758" y="135"/>
                  </a:cubicBezTo>
                  <a:cubicBezTo>
                    <a:pt x="682" y="47"/>
                    <a:pt x="570" y="0"/>
                    <a:pt x="434" y="0"/>
                  </a:cubicBezTo>
                  <a:cubicBezTo>
                    <a:pt x="186" y="0"/>
                    <a:pt x="0" y="183"/>
                    <a:pt x="0" y="424"/>
                  </a:cubicBezTo>
                  <a:cubicBezTo>
                    <a:pt x="0" y="672"/>
                    <a:pt x="187" y="848"/>
                    <a:pt x="459" y="848"/>
                  </a:cubicBezTo>
                  <a:cubicBezTo>
                    <a:pt x="611" y="848"/>
                    <a:pt x="767" y="776"/>
                    <a:pt x="840" y="691"/>
                  </a:cubicBezTo>
                  <a:lnTo>
                    <a:pt x="697" y="582"/>
                  </a:lnTo>
                  <a:close/>
                  <a:moveTo>
                    <a:pt x="265" y="261"/>
                  </a:moveTo>
                  <a:cubicBezTo>
                    <a:pt x="303" y="210"/>
                    <a:pt x="364" y="179"/>
                    <a:pt x="438" y="179"/>
                  </a:cubicBezTo>
                  <a:cubicBezTo>
                    <a:pt x="519" y="179"/>
                    <a:pt x="581" y="226"/>
                    <a:pt x="612" y="294"/>
                  </a:cubicBezTo>
                  <a:cubicBezTo>
                    <a:pt x="219" y="457"/>
                    <a:pt x="219" y="457"/>
                    <a:pt x="219" y="457"/>
                  </a:cubicBezTo>
                  <a:cubicBezTo>
                    <a:pt x="208" y="374"/>
                    <a:pt x="230" y="308"/>
                    <a:pt x="265" y="2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E1BCDB13-2B5A-46EC-B1D6-C526DEAA84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85925" y="1879600"/>
              <a:ext cx="1409700" cy="2030413"/>
            </a:xfrm>
            <a:custGeom>
              <a:avLst/>
              <a:gdLst>
                <a:gd name="T0" fmla="*/ 888 w 888"/>
                <a:gd name="T1" fmla="*/ 1030 h 1279"/>
                <a:gd name="T2" fmla="*/ 274 w 888"/>
                <a:gd name="T3" fmla="*/ 1030 h 1279"/>
                <a:gd name="T4" fmla="*/ 274 w 888"/>
                <a:gd name="T5" fmla="*/ 0 h 1279"/>
                <a:gd name="T6" fmla="*/ 0 w 888"/>
                <a:gd name="T7" fmla="*/ 0 h 1279"/>
                <a:gd name="T8" fmla="*/ 0 w 888"/>
                <a:gd name="T9" fmla="*/ 1279 h 1279"/>
                <a:gd name="T10" fmla="*/ 888 w 888"/>
                <a:gd name="T11" fmla="*/ 1279 h 1279"/>
                <a:gd name="T12" fmla="*/ 888 w 888"/>
                <a:gd name="T13" fmla="*/ 1030 h 1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8" h="1279">
                  <a:moveTo>
                    <a:pt x="888" y="1030"/>
                  </a:moveTo>
                  <a:lnTo>
                    <a:pt x="274" y="1030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1279"/>
                  </a:lnTo>
                  <a:lnTo>
                    <a:pt x="888" y="1279"/>
                  </a:lnTo>
                  <a:lnTo>
                    <a:pt x="888" y="10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8EDDE8EA-BE8E-4066-AB4A-21CD2743549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966325" y="2319338"/>
              <a:ext cx="1677988" cy="1617663"/>
            </a:xfrm>
            <a:custGeom>
              <a:avLst/>
              <a:gdLst>
                <a:gd name="T0" fmla="*/ 439 w 881"/>
                <a:gd name="T1" fmla="*/ 848 h 848"/>
                <a:gd name="T2" fmla="*/ 0 w 881"/>
                <a:gd name="T3" fmla="*/ 424 h 848"/>
                <a:gd name="T4" fmla="*/ 442 w 881"/>
                <a:gd name="T5" fmla="*/ 0 h 848"/>
                <a:gd name="T6" fmla="*/ 881 w 881"/>
                <a:gd name="T7" fmla="*/ 424 h 848"/>
                <a:gd name="T8" fmla="*/ 439 w 881"/>
                <a:gd name="T9" fmla="*/ 848 h 848"/>
                <a:gd name="T10" fmla="*/ 439 w 881"/>
                <a:gd name="T11" fmla="*/ 193 h 848"/>
                <a:gd name="T12" fmla="*/ 222 w 881"/>
                <a:gd name="T13" fmla="*/ 424 h 848"/>
                <a:gd name="T14" fmla="*/ 442 w 881"/>
                <a:gd name="T15" fmla="*/ 655 h 848"/>
                <a:gd name="T16" fmla="*/ 659 w 881"/>
                <a:gd name="T17" fmla="*/ 424 h 848"/>
                <a:gd name="T18" fmla="*/ 439 w 881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1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4" y="0"/>
                    <a:pt x="442" y="0"/>
                  </a:cubicBezTo>
                  <a:cubicBezTo>
                    <a:pt x="688" y="0"/>
                    <a:pt x="881" y="184"/>
                    <a:pt x="881" y="424"/>
                  </a:cubicBezTo>
                  <a:cubicBezTo>
                    <a:pt x="881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3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59" y="557"/>
                    <a:pt x="659" y="424"/>
                  </a:cubicBezTo>
                  <a:cubicBezTo>
                    <a:pt x="659" y="295"/>
                    <a:pt x="562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EF442D16-F34F-4D4E-A65A-8C3BC17F2FC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64325" y="2319338"/>
              <a:ext cx="1679575" cy="1617663"/>
            </a:xfrm>
            <a:custGeom>
              <a:avLst/>
              <a:gdLst>
                <a:gd name="T0" fmla="*/ 439 w 882"/>
                <a:gd name="T1" fmla="*/ 848 h 848"/>
                <a:gd name="T2" fmla="*/ 0 w 882"/>
                <a:gd name="T3" fmla="*/ 424 h 848"/>
                <a:gd name="T4" fmla="*/ 442 w 882"/>
                <a:gd name="T5" fmla="*/ 0 h 848"/>
                <a:gd name="T6" fmla="*/ 882 w 882"/>
                <a:gd name="T7" fmla="*/ 424 h 848"/>
                <a:gd name="T8" fmla="*/ 439 w 882"/>
                <a:gd name="T9" fmla="*/ 848 h 848"/>
                <a:gd name="T10" fmla="*/ 439 w 882"/>
                <a:gd name="T11" fmla="*/ 193 h 848"/>
                <a:gd name="T12" fmla="*/ 222 w 882"/>
                <a:gd name="T13" fmla="*/ 424 h 848"/>
                <a:gd name="T14" fmla="*/ 442 w 882"/>
                <a:gd name="T15" fmla="*/ 655 h 848"/>
                <a:gd name="T16" fmla="*/ 660 w 882"/>
                <a:gd name="T17" fmla="*/ 424 h 848"/>
                <a:gd name="T18" fmla="*/ 439 w 882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2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5" y="0"/>
                    <a:pt x="442" y="0"/>
                  </a:cubicBezTo>
                  <a:cubicBezTo>
                    <a:pt x="689" y="0"/>
                    <a:pt x="882" y="184"/>
                    <a:pt x="882" y="424"/>
                  </a:cubicBezTo>
                  <a:cubicBezTo>
                    <a:pt x="882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4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60" y="557"/>
                    <a:pt x="660" y="424"/>
                  </a:cubicBezTo>
                  <a:cubicBezTo>
                    <a:pt x="660" y="295"/>
                    <a:pt x="563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Freeform 5">
            <a:extLst>
              <a:ext uri="{FF2B5EF4-FFF2-40B4-BE49-F238E27FC236}">
                <a16:creationId xmlns:a16="http://schemas.microsoft.com/office/drawing/2014/main" id="{B3FDD5DD-E6F7-480C-BC0C-F6AC555BF174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750334" y="762000"/>
            <a:ext cx="3941064" cy="312470"/>
          </a:xfrm>
          <a:custGeom>
            <a:avLst/>
            <a:gdLst>
              <a:gd name="T0" fmla="*/ 557 w 2065"/>
              <a:gd name="T1" fmla="*/ 102 h 161"/>
              <a:gd name="T2" fmla="*/ 510 w 2065"/>
              <a:gd name="T3" fmla="*/ 76 h 161"/>
              <a:gd name="T4" fmla="*/ 583 w 2065"/>
              <a:gd name="T5" fmla="*/ 36 h 161"/>
              <a:gd name="T6" fmla="*/ 641 w 2065"/>
              <a:gd name="T7" fmla="*/ 34 h 161"/>
              <a:gd name="T8" fmla="*/ 2038 w 2065"/>
              <a:gd name="T9" fmla="*/ 1 h 161"/>
              <a:gd name="T10" fmla="*/ 706 w 2065"/>
              <a:gd name="T11" fmla="*/ 59 h 161"/>
              <a:gd name="T12" fmla="*/ 733 w 2065"/>
              <a:gd name="T13" fmla="*/ 100 h 161"/>
              <a:gd name="T14" fmla="*/ 1999 w 2065"/>
              <a:gd name="T15" fmla="*/ 132 h 161"/>
              <a:gd name="T16" fmla="*/ 760 w 2065"/>
              <a:gd name="T17" fmla="*/ 84 h 161"/>
              <a:gd name="T18" fmla="*/ 787 w 2065"/>
              <a:gd name="T19" fmla="*/ 93 h 161"/>
              <a:gd name="T20" fmla="*/ 828 w 2065"/>
              <a:gd name="T21" fmla="*/ 76 h 161"/>
              <a:gd name="T22" fmla="*/ 133 w 2065"/>
              <a:gd name="T23" fmla="*/ 36 h 161"/>
              <a:gd name="T24" fmla="*/ 166 w 2065"/>
              <a:gd name="T25" fmla="*/ 78 h 161"/>
              <a:gd name="T26" fmla="*/ 225 w 2065"/>
              <a:gd name="T27" fmla="*/ 132 h 161"/>
              <a:gd name="T28" fmla="*/ 32 w 2065"/>
              <a:gd name="T29" fmla="*/ 40 h 161"/>
              <a:gd name="T30" fmla="*/ 5 w 2065"/>
              <a:gd name="T31" fmla="*/ 43 h 161"/>
              <a:gd name="T32" fmla="*/ 0 w 2065"/>
              <a:gd name="T33" fmla="*/ 114 h 161"/>
              <a:gd name="T34" fmla="*/ 266 w 2065"/>
              <a:gd name="T35" fmla="*/ 43 h 161"/>
              <a:gd name="T36" fmla="*/ 258 w 2065"/>
              <a:gd name="T37" fmla="*/ 104 h 161"/>
              <a:gd name="T38" fmla="*/ 347 w 2065"/>
              <a:gd name="T39" fmla="*/ 76 h 161"/>
              <a:gd name="T40" fmla="*/ 285 w 2065"/>
              <a:gd name="T41" fmla="*/ 103 h 161"/>
              <a:gd name="T42" fmla="*/ 429 w 2065"/>
              <a:gd name="T43" fmla="*/ 36 h 161"/>
              <a:gd name="T44" fmla="*/ 479 w 2065"/>
              <a:gd name="T45" fmla="*/ 128 h 161"/>
              <a:gd name="T46" fmla="*/ 479 w 2065"/>
              <a:gd name="T47" fmla="*/ 36 h 161"/>
              <a:gd name="T48" fmla="*/ 354 w 2065"/>
              <a:gd name="T49" fmla="*/ 132 h 161"/>
              <a:gd name="T50" fmla="*/ 382 w 2065"/>
              <a:gd name="T51" fmla="*/ 55 h 161"/>
              <a:gd name="T52" fmla="*/ 1387 w 2065"/>
              <a:gd name="T53" fmla="*/ 84 h 161"/>
              <a:gd name="T54" fmla="*/ 1335 w 2065"/>
              <a:gd name="T55" fmla="*/ 58 h 161"/>
              <a:gd name="T56" fmla="*/ 1834 w 2065"/>
              <a:gd name="T57" fmla="*/ 132 h 161"/>
              <a:gd name="T58" fmla="*/ 1748 w 2065"/>
              <a:gd name="T59" fmla="*/ 34 h 161"/>
              <a:gd name="T60" fmla="*/ 1748 w 2065"/>
              <a:gd name="T61" fmla="*/ 34 h 161"/>
              <a:gd name="T62" fmla="*/ 1773 w 2065"/>
              <a:gd name="T63" fmla="*/ 84 h 161"/>
              <a:gd name="T64" fmla="*/ 1465 w 2065"/>
              <a:gd name="T65" fmla="*/ 109 h 161"/>
              <a:gd name="T66" fmla="*/ 1480 w 2065"/>
              <a:gd name="T67" fmla="*/ 148 h 161"/>
              <a:gd name="T68" fmla="*/ 1442 w 2065"/>
              <a:gd name="T69" fmla="*/ 102 h 161"/>
              <a:gd name="T70" fmla="*/ 1675 w 2065"/>
              <a:gd name="T71" fmla="*/ 37 h 161"/>
              <a:gd name="T72" fmla="*/ 1655 w 2065"/>
              <a:gd name="T73" fmla="*/ 7 h 161"/>
              <a:gd name="T74" fmla="*/ 1648 w 2065"/>
              <a:gd name="T75" fmla="*/ 132 h 161"/>
              <a:gd name="T76" fmla="*/ 1526 w 2065"/>
              <a:gd name="T77" fmla="*/ 36 h 161"/>
              <a:gd name="T78" fmla="*/ 1528 w 2065"/>
              <a:gd name="T79" fmla="*/ 161 h 161"/>
              <a:gd name="T80" fmla="*/ 980 w 2065"/>
              <a:gd name="T81" fmla="*/ 49 h 161"/>
              <a:gd name="T82" fmla="*/ 997 w 2065"/>
              <a:gd name="T83" fmla="*/ 59 h 161"/>
              <a:gd name="T84" fmla="*/ 1250 w 2065"/>
              <a:gd name="T85" fmla="*/ 132 h 161"/>
              <a:gd name="T86" fmla="*/ 1075 w 2065"/>
              <a:gd name="T87" fmla="*/ 49 h 161"/>
              <a:gd name="T88" fmla="*/ 1092 w 2065"/>
              <a:gd name="T89" fmla="*/ 59 h 161"/>
              <a:gd name="T90" fmla="*/ 910 w 2065"/>
              <a:gd name="T91" fmla="*/ 111 h 161"/>
              <a:gd name="T92" fmla="*/ 909 w 2065"/>
              <a:gd name="T93" fmla="*/ 34 h 161"/>
              <a:gd name="T94" fmla="*/ 910 w 2065"/>
              <a:gd name="T95" fmla="*/ 111 h 161"/>
              <a:gd name="T96" fmla="*/ 1962 w 2065"/>
              <a:gd name="T97" fmla="*/ 77 h 161"/>
              <a:gd name="T98" fmla="*/ 1962 w 2065"/>
              <a:gd name="T99" fmla="*/ 132 h 161"/>
              <a:gd name="T100" fmla="*/ 1941 w 2065"/>
              <a:gd name="T101" fmla="*/ 115 h 161"/>
              <a:gd name="T102" fmla="*/ 1193 w 2065"/>
              <a:gd name="T103" fmla="*/ 34 h 161"/>
              <a:gd name="T104" fmla="*/ 1193 w 2065"/>
              <a:gd name="T105" fmla="*/ 34 h 161"/>
              <a:gd name="T106" fmla="*/ 1218 w 2065"/>
              <a:gd name="T107" fmla="*/ 84 h 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065" h="161">
                <a:moveTo>
                  <a:pt x="530" y="34"/>
                </a:moveTo>
                <a:cubicBezTo>
                  <a:pt x="502" y="34"/>
                  <a:pt x="483" y="57"/>
                  <a:pt x="483" y="84"/>
                </a:cubicBezTo>
                <a:cubicBezTo>
                  <a:pt x="483" y="84"/>
                  <a:pt x="483" y="84"/>
                  <a:pt x="483" y="84"/>
                </a:cubicBezTo>
                <a:cubicBezTo>
                  <a:pt x="483" y="114"/>
                  <a:pt x="504" y="134"/>
                  <a:pt x="533" y="134"/>
                </a:cubicBezTo>
                <a:cubicBezTo>
                  <a:pt x="551" y="134"/>
                  <a:pt x="563" y="127"/>
                  <a:pt x="572" y="116"/>
                </a:cubicBezTo>
                <a:cubicBezTo>
                  <a:pt x="557" y="102"/>
                  <a:pt x="557" y="102"/>
                  <a:pt x="557" y="102"/>
                </a:cubicBezTo>
                <a:cubicBezTo>
                  <a:pt x="549" y="109"/>
                  <a:pt x="543" y="112"/>
                  <a:pt x="533" y="112"/>
                </a:cubicBezTo>
                <a:cubicBezTo>
                  <a:pt x="521" y="112"/>
                  <a:pt x="513" y="106"/>
                  <a:pt x="510" y="93"/>
                </a:cubicBezTo>
                <a:cubicBezTo>
                  <a:pt x="577" y="93"/>
                  <a:pt x="577" y="93"/>
                  <a:pt x="577" y="93"/>
                </a:cubicBezTo>
                <a:cubicBezTo>
                  <a:pt x="577" y="91"/>
                  <a:pt x="577" y="88"/>
                  <a:pt x="577" y="86"/>
                </a:cubicBezTo>
                <a:cubicBezTo>
                  <a:pt x="577" y="59"/>
                  <a:pt x="563" y="34"/>
                  <a:pt x="530" y="34"/>
                </a:cubicBezTo>
                <a:close/>
                <a:moveTo>
                  <a:pt x="510" y="76"/>
                </a:moveTo>
                <a:cubicBezTo>
                  <a:pt x="512" y="64"/>
                  <a:pt x="519" y="56"/>
                  <a:pt x="530" y="56"/>
                </a:cubicBezTo>
                <a:cubicBezTo>
                  <a:pt x="542" y="56"/>
                  <a:pt x="549" y="64"/>
                  <a:pt x="551" y="76"/>
                </a:cubicBezTo>
                <a:lnTo>
                  <a:pt x="510" y="76"/>
                </a:lnTo>
                <a:close/>
                <a:moveTo>
                  <a:pt x="610" y="55"/>
                </a:moveTo>
                <a:cubicBezTo>
                  <a:pt x="610" y="36"/>
                  <a:pt x="610" y="36"/>
                  <a:pt x="610" y="36"/>
                </a:cubicBezTo>
                <a:cubicBezTo>
                  <a:pt x="583" y="36"/>
                  <a:pt x="583" y="36"/>
                  <a:pt x="583" y="36"/>
                </a:cubicBezTo>
                <a:cubicBezTo>
                  <a:pt x="583" y="132"/>
                  <a:pt x="583" y="132"/>
                  <a:pt x="583" y="132"/>
                </a:cubicBezTo>
                <a:cubicBezTo>
                  <a:pt x="610" y="132"/>
                  <a:pt x="610" y="132"/>
                  <a:pt x="610" y="132"/>
                </a:cubicBezTo>
                <a:cubicBezTo>
                  <a:pt x="610" y="97"/>
                  <a:pt x="610" y="97"/>
                  <a:pt x="610" y="97"/>
                </a:cubicBezTo>
                <a:cubicBezTo>
                  <a:pt x="610" y="74"/>
                  <a:pt x="621" y="63"/>
                  <a:pt x="640" y="63"/>
                </a:cubicBezTo>
                <a:cubicBezTo>
                  <a:pt x="641" y="63"/>
                  <a:pt x="641" y="63"/>
                  <a:pt x="641" y="63"/>
                </a:cubicBezTo>
                <a:cubicBezTo>
                  <a:pt x="641" y="34"/>
                  <a:pt x="641" y="34"/>
                  <a:pt x="641" y="34"/>
                </a:cubicBezTo>
                <a:cubicBezTo>
                  <a:pt x="625" y="33"/>
                  <a:pt x="616" y="42"/>
                  <a:pt x="610" y="55"/>
                </a:cubicBezTo>
                <a:close/>
                <a:moveTo>
                  <a:pt x="2038" y="1"/>
                </a:moveTo>
                <a:cubicBezTo>
                  <a:pt x="2038" y="132"/>
                  <a:pt x="2038" y="132"/>
                  <a:pt x="2038" y="132"/>
                </a:cubicBezTo>
                <a:cubicBezTo>
                  <a:pt x="2065" y="132"/>
                  <a:pt x="2065" y="132"/>
                  <a:pt x="2065" y="132"/>
                </a:cubicBezTo>
                <a:cubicBezTo>
                  <a:pt x="2065" y="1"/>
                  <a:pt x="2065" y="1"/>
                  <a:pt x="2065" y="1"/>
                </a:cubicBezTo>
                <a:lnTo>
                  <a:pt x="2038" y="1"/>
                </a:lnTo>
                <a:close/>
                <a:moveTo>
                  <a:pt x="733" y="11"/>
                </a:moveTo>
                <a:cubicBezTo>
                  <a:pt x="706" y="11"/>
                  <a:pt x="706" y="11"/>
                  <a:pt x="706" y="11"/>
                </a:cubicBezTo>
                <a:cubicBezTo>
                  <a:pt x="706" y="36"/>
                  <a:pt x="706" y="36"/>
                  <a:pt x="706" y="36"/>
                </a:cubicBezTo>
                <a:cubicBezTo>
                  <a:pt x="694" y="36"/>
                  <a:pt x="694" y="36"/>
                  <a:pt x="694" y="36"/>
                </a:cubicBezTo>
                <a:cubicBezTo>
                  <a:pt x="694" y="59"/>
                  <a:pt x="694" y="59"/>
                  <a:pt x="694" y="59"/>
                </a:cubicBezTo>
                <a:cubicBezTo>
                  <a:pt x="706" y="59"/>
                  <a:pt x="706" y="59"/>
                  <a:pt x="706" y="59"/>
                </a:cubicBezTo>
                <a:cubicBezTo>
                  <a:pt x="706" y="105"/>
                  <a:pt x="706" y="105"/>
                  <a:pt x="706" y="105"/>
                </a:cubicBezTo>
                <a:cubicBezTo>
                  <a:pt x="706" y="127"/>
                  <a:pt x="717" y="134"/>
                  <a:pt x="734" y="134"/>
                </a:cubicBezTo>
                <a:cubicBezTo>
                  <a:pt x="743" y="134"/>
                  <a:pt x="750" y="132"/>
                  <a:pt x="755" y="128"/>
                </a:cubicBezTo>
                <a:cubicBezTo>
                  <a:pt x="755" y="106"/>
                  <a:pt x="755" y="106"/>
                  <a:pt x="755" y="106"/>
                </a:cubicBezTo>
                <a:cubicBezTo>
                  <a:pt x="752" y="108"/>
                  <a:pt x="747" y="110"/>
                  <a:pt x="742" y="110"/>
                </a:cubicBezTo>
                <a:cubicBezTo>
                  <a:pt x="736" y="110"/>
                  <a:pt x="733" y="107"/>
                  <a:pt x="733" y="100"/>
                </a:cubicBezTo>
                <a:cubicBezTo>
                  <a:pt x="733" y="59"/>
                  <a:pt x="733" y="59"/>
                  <a:pt x="733" y="59"/>
                </a:cubicBezTo>
                <a:cubicBezTo>
                  <a:pt x="756" y="59"/>
                  <a:pt x="756" y="59"/>
                  <a:pt x="756" y="59"/>
                </a:cubicBezTo>
                <a:cubicBezTo>
                  <a:pt x="756" y="36"/>
                  <a:pt x="756" y="36"/>
                  <a:pt x="756" y="36"/>
                </a:cubicBezTo>
                <a:cubicBezTo>
                  <a:pt x="733" y="36"/>
                  <a:pt x="733" y="36"/>
                  <a:pt x="733" y="36"/>
                </a:cubicBezTo>
                <a:lnTo>
                  <a:pt x="733" y="11"/>
                </a:lnTo>
                <a:close/>
                <a:moveTo>
                  <a:pt x="1999" y="132"/>
                </a:moveTo>
                <a:cubicBezTo>
                  <a:pt x="2027" y="132"/>
                  <a:pt x="2027" y="132"/>
                  <a:pt x="2027" y="132"/>
                </a:cubicBezTo>
                <a:cubicBezTo>
                  <a:pt x="2027" y="1"/>
                  <a:pt x="2027" y="1"/>
                  <a:pt x="2027" y="1"/>
                </a:cubicBezTo>
                <a:cubicBezTo>
                  <a:pt x="1999" y="1"/>
                  <a:pt x="1999" y="1"/>
                  <a:pt x="1999" y="1"/>
                </a:cubicBezTo>
                <a:lnTo>
                  <a:pt x="1999" y="132"/>
                </a:lnTo>
                <a:close/>
                <a:moveTo>
                  <a:pt x="807" y="34"/>
                </a:moveTo>
                <a:cubicBezTo>
                  <a:pt x="779" y="34"/>
                  <a:pt x="760" y="57"/>
                  <a:pt x="760" y="84"/>
                </a:cubicBezTo>
                <a:cubicBezTo>
                  <a:pt x="760" y="84"/>
                  <a:pt x="760" y="84"/>
                  <a:pt x="760" y="84"/>
                </a:cubicBezTo>
                <a:cubicBezTo>
                  <a:pt x="760" y="114"/>
                  <a:pt x="781" y="134"/>
                  <a:pt x="810" y="134"/>
                </a:cubicBezTo>
                <a:cubicBezTo>
                  <a:pt x="827" y="134"/>
                  <a:pt x="840" y="127"/>
                  <a:pt x="849" y="116"/>
                </a:cubicBezTo>
                <a:cubicBezTo>
                  <a:pt x="834" y="102"/>
                  <a:pt x="834" y="102"/>
                  <a:pt x="834" y="102"/>
                </a:cubicBezTo>
                <a:cubicBezTo>
                  <a:pt x="826" y="109"/>
                  <a:pt x="820" y="112"/>
                  <a:pt x="810" y="112"/>
                </a:cubicBezTo>
                <a:cubicBezTo>
                  <a:pt x="798" y="112"/>
                  <a:pt x="790" y="106"/>
                  <a:pt x="787" y="93"/>
                </a:cubicBezTo>
                <a:cubicBezTo>
                  <a:pt x="854" y="93"/>
                  <a:pt x="854" y="93"/>
                  <a:pt x="854" y="93"/>
                </a:cubicBezTo>
                <a:cubicBezTo>
                  <a:pt x="854" y="91"/>
                  <a:pt x="854" y="88"/>
                  <a:pt x="854" y="86"/>
                </a:cubicBezTo>
                <a:cubicBezTo>
                  <a:pt x="854" y="59"/>
                  <a:pt x="839" y="34"/>
                  <a:pt x="807" y="34"/>
                </a:cubicBezTo>
                <a:close/>
                <a:moveTo>
                  <a:pt x="787" y="76"/>
                </a:moveTo>
                <a:cubicBezTo>
                  <a:pt x="789" y="64"/>
                  <a:pt x="796" y="56"/>
                  <a:pt x="807" y="56"/>
                </a:cubicBezTo>
                <a:cubicBezTo>
                  <a:pt x="819" y="56"/>
                  <a:pt x="826" y="64"/>
                  <a:pt x="828" y="76"/>
                </a:cubicBezTo>
                <a:lnTo>
                  <a:pt x="787" y="76"/>
                </a:lnTo>
                <a:close/>
                <a:moveTo>
                  <a:pt x="220" y="34"/>
                </a:moveTo>
                <a:cubicBezTo>
                  <a:pt x="207" y="34"/>
                  <a:pt x="197" y="39"/>
                  <a:pt x="189" y="49"/>
                </a:cubicBezTo>
                <a:cubicBezTo>
                  <a:pt x="184" y="40"/>
                  <a:pt x="174" y="34"/>
                  <a:pt x="161" y="34"/>
                </a:cubicBezTo>
                <a:cubicBezTo>
                  <a:pt x="148" y="34"/>
                  <a:pt x="139" y="41"/>
                  <a:pt x="133" y="50"/>
                </a:cubicBezTo>
                <a:cubicBezTo>
                  <a:pt x="133" y="36"/>
                  <a:pt x="133" y="36"/>
                  <a:pt x="133" y="36"/>
                </a:cubicBezTo>
                <a:cubicBezTo>
                  <a:pt x="106" y="36"/>
                  <a:pt x="106" y="36"/>
                  <a:pt x="106" y="36"/>
                </a:cubicBezTo>
                <a:cubicBezTo>
                  <a:pt x="106" y="132"/>
                  <a:pt x="106" y="132"/>
                  <a:pt x="106" y="132"/>
                </a:cubicBezTo>
                <a:cubicBezTo>
                  <a:pt x="133" y="132"/>
                  <a:pt x="133" y="132"/>
                  <a:pt x="133" y="132"/>
                </a:cubicBezTo>
                <a:cubicBezTo>
                  <a:pt x="133" y="78"/>
                  <a:pt x="133" y="78"/>
                  <a:pt x="133" y="78"/>
                </a:cubicBezTo>
                <a:cubicBezTo>
                  <a:pt x="133" y="65"/>
                  <a:pt x="139" y="59"/>
                  <a:pt x="150" y="59"/>
                </a:cubicBezTo>
                <a:cubicBezTo>
                  <a:pt x="160" y="59"/>
                  <a:pt x="166" y="65"/>
                  <a:pt x="166" y="78"/>
                </a:cubicBezTo>
                <a:cubicBezTo>
                  <a:pt x="166" y="132"/>
                  <a:pt x="166" y="132"/>
                  <a:pt x="166" y="132"/>
                </a:cubicBezTo>
                <a:cubicBezTo>
                  <a:pt x="193" y="132"/>
                  <a:pt x="193" y="132"/>
                  <a:pt x="193" y="132"/>
                </a:cubicBezTo>
                <a:cubicBezTo>
                  <a:pt x="193" y="78"/>
                  <a:pt x="193" y="78"/>
                  <a:pt x="193" y="78"/>
                </a:cubicBezTo>
                <a:cubicBezTo>
                  <a:pt x="193" y="65"/>
                  <a:pt x="199" y="59"/>
                  <a:pt x="209" y="59"/>
                </a:cubicBezTo>
                <a:cubicBezTo>
                  <a:pt x="220" y="59"/>
                  <a:pt x="225" y="65"/>
                  <a:pt x="225" y="78"/>
                </a:cubicBezTo>
                <a:cubicBezTo>
                  <a:pt x="225" y="132"/>
                  <a:pt x="225" y="132"/>
                  <a:pt x="225" y="132"/>
                </a:cubicBezTo>
                <a:cubicBezTo>
                  <a:pt x="253" y="132"/>
                  <a:pt x="253" y="132"/>
                  <a:pt x="253" y="132"/>
                </a:cubicBezTo>
                <a:cubicBezTo>
                  <a:pt x="253" y="69"/>
                  <a:pt x="253" y="69"/>
                  <a:pt x="253" y="69"/>
                </a:cubicBezTo>
                <a:cubicBezTo>
                  <a:pt x="253" y="46"/>
                  <a:pt x="240" y="34"/>
                  <a:pt x="220" y="34"/>
                </a:cubicBezTo>
                <a:close/>
                <a:moveTo>
                  <a:pt x="59" y="57"/>
                </a:moveTo>
                <a:cubicBezTo>
                  <a:pt x="38" y="51"/>
                  <a:pt x="32" y="49"/>
                  <a:pt x="32" y="40"/>
                </a:cubicBezTo>
                <a:cubicBezTo>
                  <a:pt x="32" y="40"/>
                  <a:pt x="32" y="40"/>
                  <a:pt x="32" y="40"/>
                </a:cubicBezTo>
                <a:cubicBezTo>
                  <a:pt x="32" y="34"/>
                  <a:pt x="38" y="29"/>
                  <a:pt x="48" y="29"/>
                </a:cubicBezTo>
                <a:cubicBezTo>
                  <a:pt x="59" y="29"/>
                  <a:pt x="70" y="34"/>
                  <a:pt x="81" y="41"/>
                </a:cubicBezTo>
                <a:cubicBezTo>
                  <a:pt x="95" y="21"/>
                  <a:pt x="95" y="21"/>
                  <a:pt x="95" y="21"/>
                </a:cubicBezTo>
                <a:cubicBezTo>
                  <a:pt x="83" y="10"/>
                  <a:pt x="67" y="5"/>
                  <a:pt x="49" y="5"/>
                </a:cubicBezTo>
                <a:cubicBezTo>
                  <a:pt x="23" y="5"/>
                  <a:pt x="5" y="20"/>
                  <a:pt x="5" y="43"/>
                </a:cubicBezTo>
                <a:cubicBezTo>
                  <a:pt x="5" y="43"/>
                  <a:pt x="5" y="43"/>
                  <a:pt x="5" y="43"/>
                </a:cubicBezTo>
                <a:cubicBezTo>
                  <a:pt x="5" y="68"/>
                  <a:pt x="21" y="75"/>
                  <a:pt x="46" y="81"/>
                </a:cubicBezTo>
                <a:cubicBezTo>
                  <a:pt x="67" y="87"/>
                  <a:pt x="72" y="90"/>
                  <a:pt x="72" y="97"/>
                </a:cubicBezTo>
                <a:cubicBezTo>
                  <a:pt x="72" y="98"/>
                  <a:pt x="72" y="98"/>
                  <a:pt x="72" y="98"/>
                </a:cubicBezTo>
                <a:cubicBezTo>
                  <a:pt x="72" y="105"/>
                  <a:pt x="65" y="109"/>
                  <a:pt x="54" y="109"/>
                </a:cubicBezTo>
                <a:cubicBezTo>
                  <a:pt x="39" y="109"/>
                  <a:pt x="27" y="104"/>
                  <a:pt x="16" y="94"/>
                </a:cubicBezTo>
                <a:cubicBezTo>
                  <a:pt x="0" y="114"/>
                  <a:pt x="0" y="114"/>
                  <a:pt x="0" y="114"/>
                </a:cubicBezTo>
                <a:cubicBezTo>
                  <a:pt x="15" y="127"/>
                  <a:pt x="34" y="134"/>
                  <a:pt x="53" y="134"/>
                </a:cubicBezTo>
                <a:cubicBezTo>
                  <a:pt x="80" y="134"/>
                  <a:pt x="99" y="120"/>
                  <a:pt x="99" y="95"/>
                </a:cubicBezTo>
                <a:cubicBezTo>
                  <a:pt x="99" y="95"/>
                  <a:pt x="99" y="95"/>
                  <a:pt x="99" y="95"/>
                </a:cubicBezTo>
                <a:cubicBezTo>
                  <a:pt x="99" y="73"/>
                  <a:pt x="85" y="63"/>
                  <a:pt x="59" y="57"/>
                </a:cubicBezTo>
                <a:close/>
                <a:moveTo>
                  <a:pt x="304" y="35"/>
                </a:moveTo>
                <a:cubicBezTo>
                  <a:pt x="287" y="35"/>
                  <a:pt x="277" y="38"/>
                  <a:pt x="266" y="43"/>
                </a:cubicBezTo>
                <a:cubicBezTo>
                  <a:pt x="273" y="63"/>
                  <a:pt x="273" y="63"/>
                  <a:pt x="273" y="63"/>
                </a:cubicBezTo>
                <a:cubicBezTo>
                  <a:pt x="282" y="60"/>
                  <a:pt x="289" y="58"/>
                  <a:pt x="300" y="58"/>
                </a:cubicBezTo>
                <a:cubicBezTo>
                  <a:pt x="313" y="58"/>
                  <a:pt x="320" y="64"/>
                  <a:pt x="320" y="76"/>
                </a:cubicBezTo>
                <a:cubicBezTo>
                  <a:pt x="320" y="77"/>
                  <a:pt x="320" y="77"/>
                  <a:pt x="320" y="77"/>
                </a:cubicBezTo>
                <a:cubicBezTo>
                  <a:pt x="314" y="75"/>
                  <a:pt x="307" y="73"/>
                  <a:pt x="297" y="73"/>
                </a:cubicBezTo>
                <a:cubicBezTo>
                  <a:pt x="274" y="73"/>
                  <a:pt x="258" y="83"/>
                  <a:pt x="258" y="104"/>
                </a:cubicBezTo>
                <a:cubicBezTo>
                  <a:pt x="258" y="104"/>
                  <a:pt x="258" y="104"/>
                  <a:pt x="258" y="104"/>
                </a:cubicBezTo>
                <a:cubicBezTo>
                  <a:pt x="258" y="123"/>
                  <a:pt x="273" y="134"/>
                  <a:pt x="291" y="134"/>
                </a:cubicBezTo>
                <a:cubicBezTo>
                  <a:pt x="304" y="134"/>
                  <a:pt x="314" y="129"/>
                  <a:pt x="320" y="122"/>
                </a:cubicBezTo>
                <a:cubicBezTo>
                  <a:pt x="320" y="132"/>
                  <a:pt x="320" y="132"/>
                  <a:pt x="320" y="132"/>
                </a:cubicBezTo>
                <a:cubicBezTo>
                  <a:pt x="347" y="132"/>
                  <a:pt x="347" y="132"/>
                  <a:pt x="347" y="132"/>
                </a:cubicBezTo>
                <a:cubicBezTo>
                  <a:pt x="347" y="76"/>
                  <a:pt x="347" y="76"/>
                  <a:pt x="347" y="76"/>
                </a:cubicBezTo>
                <a:cubicBezTo>
                  <a:pt x="347" y="63"/>
                  <a:pt x="343" y="53"/>
                  <a:pt x="336" y="46"/>
                </a:cubicBezTo>
                <a:cubicBezTo>
                  <a:pt x="329" y="39"/>
                  <a:pt x="319" y="35"/>
                  <a:pt x="304" y="35"/>
                </a:cubicBezTo>
                <a:close/>
                <a:moveTo>
                  <a:pt x="321" y="98"/>
                </a:moveTo>
                <a:cubicBezTo>
                  <a:pt x="321" y="108"/>
                  <a:pt x="312" y="115"/>
                  <a:pt x="299" y="115"/>
                </a:cubicBezTo>
                <a:cubicBezTo>
                  <a:pt x="291" y="115"/>
                  <a:pt x="285" y="111"/>
                  <a:pt x="285" y="103"/>
                </a:cubicBezTo>
                <a:cubicBezTo>
                  <a:pt x="285" y="103"/>
                  <a:pt x="285" y="103"/>
                  <a:pt x="285" y="103"/>
                </a:cubicBezTo>
                <a:cubicBezTo>
                  <a:pt x="285" y="94"/>
                  <a:pt x="292" y="90"/>
                  <a:pt x="303" y="90"/>
                </a:cubicBezTo>
                <a:cubicBezTo>
                  <a:pt x="310" y="90"/>
                  <a:pt x="316" y="91"/>
                  <a:pt x="321" y="93"/>
                </a:cubicBezTo>
                <a:lnTo>
                  <a:pt x="321" y="98"/>
                </a:lnTo>
                <a:close/>
                <a:moveTo>
                  <a:pt x="457" y="11"/>
                </a:moveTo>
                <a:cubicBezTo>
                  <a:pt x="429" y="11"/>
                  <a:pt x="429" y="11"/>
                  <a:pt x="429" y="11"/>
                </a:cubicBezTo>
                <a:cubicBezTo>
                  <a:pt x="429" y="36"/>
                  <a:pt x="429" y="36"/>
                  <a:pt x="429" y="36"/>
                </a:cubicBezTo>
                <a:cubicBezTo>
                  <a:pt x="418" y="36"/>
                  <a:pt x="418" y="36"/>
                  <a:pt x="418" y="36"/>
                </a:cubicBezTo>
                <a:cubicBezTo>
                  <a:pt x="418" y="59"/>
                  <a:pt x="418" y="59"/>
                  <a:pt x="418" y="59"/>
                </a:cubicBezTo>
                <a:cubicBezTo>
                  <a:pt x="429" y="59"/>
                  <a:pt x="429" y="59"/>
                  <a:pt x="429" y="59"/>
                </a:cubicBezTo>
                <a:cubicBezTo>
                  <a:pt x="429" y="105"/>
                  <a:pt x="429" y="105"/>
                  <a:pt x="429" y="105"/>
                </a:cubicBezTo>
                <a:cubicBezTo>
                  <a:pt x="429" y="127"/>
                  <a:pt x="441" y="134"/>
                  <a:pt x="457" y="134"/>
                </a:cubicBezTo>
                <a:cubicBezTo>
                  <a:pt x="466" y="134"/>
                  <a:pt x="473" y="132"/>
                  <a:pt x="479" y="128"/>
                </a:cubicBezTo>
                <a:cubicBezTo>
                  <a:pt x="479" y="106"/>
                  <a:pt x="479" y="106"/>
                  <a:pt x="479" y="106"/>
                </a:cubicBezTo>
                <a:cubicBezTo>
                  <a:pt x="475" y="108"/>
                  <a:pt x="470" y="110"/>
                  <a:pt x="465" y="110"/>
                </a:cubicBezTo>
                <a:cubicBezTo>
                  <a:pt x="459" y="110"/>
                  <a:pt x="457" y="107"/>
                  <a:pt x="457" y="100"/>
                </a:cubicBezTo>
                <a:cubicBezTo>
                  <a:pt x="457" y="59"/>
                  <a:pt x="457" y="59"/>
                  <a:pt x="457" y="59"/>
                </a:cubicBezTo>
                <a:cubicBezTo>
                  <a:pt x="479" y="59"/>
                  <a:pt x="479" y="59"/>
                  <a:pt x="479" y="59"/>
                </a:cubicBezTo>
                <a:cubicBezTo>
                  <a:pt x="479" y="36"/>
                  <a:pt x="479" y="36"/>
                  <a:pt x="479" y="36"/>
                </a:cubicBezTo>
                <a:cubicBezTo>
                  <a:pt x="457" y="36"/>
                  <a:pt x="457" y="36"/>
                  <a:pt x="457" y="36"/>
                </a:cubicBezTo>
                <a:lnTo>
                  <a:pt x="457" y="11"/>
                </a:lnTo>
                <a:close/>
                <a:moveTo>
                  <a:pt x="382" y="55"/>
                </a:moveTo>
                <a:cubicBezTo>
                  <a:pt x="382" y="36"/>
                  <a:pt x="382" y="36"/>
                  <a:pt x="382" y="36"/>
                </a:cubicBezTo>
                <a:cubicBezTo>
                  <a:pt x="354" y="36"/>
                  <a:pt x="354" y="36"/>
                  <a:pt x="354" y="36"/>
                </a:cubicBezTo>
                <a:cubicBezTo>
                  <a:pt x="354" y="132"/>
                  <a:pt x="354" y="132"/>
                  <a:pt x="354" y="132"/>
                </a:cubicBezTo>
                <a:cubicBezTo>
                  <a:pt x="382" y="132"/>
                  <a:pt x="382" y="132"/>
                  <a:pt x="382" y="132"/>
                </a:cubicBezTo>
                <a:cubicBezTo>
                  <a:pt x="382" y="97"/>
                  <a:pt x="382" y="97"/>
                  <a:pt x="382" y="97"/>
                </a:cubicBezTo>
                <a:cubicBezTo>
                  <a:pt x="382" y="74"/>
                  <a:pt x="393" y="63"/>
                  <a:pt x="411" y="63"/>
                </a:cubicBezTo>
                <a:cubicBezTo>
                  <a:pt x="412" y="63"/>
                  <a:pt x="412" y="63"/>
                  <a:pt x="412" y="63"/>
                </a:cubicBezTo>
                <a:cubicBezTo>
                  <a:pt x="412" y="34"/>
                  <a:pt x="412" y="34"/>
                  <a:pt x="412" y="34"/>
                </a:cubicBezTo>
                <a:cubicBezTo>
                  <a:pt x="396" y="33"/>
                  <a:pt x="387" y="42"/>
                  <a:pt x="382" y="55"/>
                </a:cubicBezTo>
                <a:close/>
                <a:moveTo>
                  <a:pt x="1335" y="34"/>
                </a:moveTo>
                <a:cubicBezTo>
                  <a:pt x="1305" y="34"/>
                  <a:pt x="1283" y="56"/>
                  <a:pt x="1283" y="84"/>
                </a:cubicBezTo>
                <a:cubicBezTo>
                  <a:pt x="1283" y="84"/>
                  <a:pt x="1283" y="84"/>
                  <a:pt x="1283" y="84"/>
                </a:cubicBezTo>
                <a:cubicBezTo>
                  <a:pt x="1283" y="112"/>
                  <a:pt x="1305" y="134"/>
                  <a:pt x="1335" y="134"/>
                </a:cubicBezTo>
                <a:cubicBezTo>
                  <a:pt x="1365" y="134"/>
                  <a:pt x="1387" y="112"/>
                  <a:pt x="1387" y="84"/>
                </a:cubicBezTo>
                <a:cubicBezTo>
                  <a:pt x="1387" y="84"/>
                  <a:pt x="1387" y="84"/>
                  <a:pt x="1387" y="84"/>
                </a:cubicBezTo>
                <a:cubicBezTo>
                  <a:pt x="1387" y="56"/>
                  <a:pt x="1365" y="34"/>
                  <a:pt x="1335" y="34"/>
                </a:cubicBezTo>
                <a:close/>
                <a:moveTo>
                  <a:pt x="1360" y="84"/>
                </a:moveTo>
                <a:cubicBezTo>
                  <a:pt x="1360" y="99"/>
                  <a:pt x="1351" y="111"/>
                  <a:pt x="1335" y="111"/>
                </a:cubicBezTo>
                <a:cubicBezTo>
                  <a:pt x="1320" y="111"/>
                  <a:pt x="1310" y="98"/>
                  <a:pt x="1310" y="84"/>
                </a:cubicBezTo>
                <a:cubicBezTo>
                  <a:pt x="1310" y="84"/>
                  <a:pt x="1310" y="84"/>
                  <a:pt x="1310" y="84"/>
                </a:cubicBezTo>
                <a:cubicBezTo>
                  <a:pt x="1310" y="70"/>
                  <a:pt x="1319" y="58"/>
                  <a:pt x="1335" y="58"/>
                </a:cubicBezTo>
                <a:cubicBezTo>
                  <a:pt x="1350" y="58"/>
                  <a:pt x="1360" y="70"/>
                  <a:pt x="1360" y="84"/>
                </a:cubicBezTo>
                <a:close/>
                <a:moveTo>
                  <a:pt x="1834" y="55"/>
                </a:moveTo>
                <a:cubicBezTo>
                  <a:pt x="1834" y="36"/>
                  <a:pt x="1834" y="36"/>
                  <a:pt x="1834" y="36"/>
                </a:cubicBezTo>
                <a:cubicBezTo>
                  <a:pt x="1807" y="36"/>
                  <a:pt x="1807" y="36"/>
                  <a:pt x="1807" y="36"/>
                </a:cubicBezTo>
                <a:cubicBezTo>
                  <a:pt x="1807" y="132"/>
                  <a:pt x="1807" y="132"/>
                  <a:pt x="1807" y="132"/>
                </a:cubicBezTo>
                <a:cubicBezTo>
                  <a:pt x="1834" y="132"/>
                  <a:pt x="1834" y="132"/>
                  <a:pt x="1834" y="132"/>
                </a:cubicBezTo>
                <a:cubicBezTo>
                  <a:pt x="1834" y="97"/>
                  <a:pt x="1834" y="97"/>
                  <a:pt x="1834" y="97"/>
                </a:cubicBezTo>
                <a:cubicBezTo>
                  <a:pt x="1834" y="74"/>
                  <a:pt x="1845" y="63"/>
                  <a:pt x="1863" y="63"/>
                </a:cubicBezTo>
                <a:cubicBezTo>
                  <a:pt x="1865" y="63"/>
                  <a:pt x="1865" y="63"/>
                  <a:pt x="1865" y="63"/>
                </a:cubicBezTo>
                <a:cubicBezTo>
                  <a:pt x="1865" y="34"/>
                  <a:pt x="1865" y="34"/>
                  <a:pt x="1865" y="34"/>
                </a:cubicBezTo>
                <a:cubicBezTo>
                  <a:pt x="1848" y="33"/>
                  <a:pt x="1839" y="42"/>
                  <a:pt x="1834" y="55"/>
                </a:cubicBezTo>
                <a:close/>
                <a:moveTo>
                  <a:pt x="1748" y="34"/>
                </a:moveTo>
                <a:cubicBezTo>
                  <a:pt x="1718" y="34"/>
                  <a:pt x="1696" y="56"/>
                  <a:pt x="1696" y="84"/>
                </a:cubicBezTo>
                <a:cubicBezTo>
                  <a:pt x="1696" y="84"/>
                  <a:pt x="1696" y="84"/>
                  <a:pt x="1696" y="84"/>
                </a:cubicBezTo>
                <a:cubicBezTo>
                  <a:pt x="1696" y="112"/>
                  <a:pt x="1718" y="134"/>
                  <a:pt x="1748" y="134"/>
                </a:cubicBezTo>
                <a:cubicBezTo>
                  <a:pt x="1778" y="134"/>
                  <a:pt x="1800" y="112"/>
                  <a:pt x="1800" y="84"/>
                </a:cubicBezTo>
                <a:cubicBezTo>
                  <a:pt x="1800" y="84"/>
                  <a:pt x="1800" y="84"/>
                  <a:pt x="1800" y="84"/>
                </a:cubicBezTo>
                <a:cubicBezTo>
                  <a:pt x="1800" y="56"/>
                  <a:pt x="1778" y="34"/>
                  <a:pt x="1748" y="34"/>
                </a:cubicBezTo>
                <a:close/>
                <a:moveTo>
                  <a:pt x="1773" y="84"/>
                </a:moveTo>
                <a:cubicBezTo>
                  <a:pt x="1773" y="99"/>
                  <a:pt x="1764" y="111"/>
                  <a:pt x="1748" y="111"/>
                </a:cubicBezTo>
                <a:cubicBezTo>
                  <a:pt x="1733" y="111"/>
                  <a:pt x="1723" y="98"/>
                  <a:pt x="1723" y="84"/>
                </a:cubicBezTo>
                <a:cubicBezTo>
                  <a:pt x="1723" y="84"/>
                  <a:pt x="1723" y="84"/>
                  <a:pt x="1723" y="84"/>
                </a:cubicBezTo>
                <a:cubicBezTo>
                  <a:pt x="1723" y="70"/>
                  <a:pt x="1732" y="58"/>
                  <a:pt x="1748" y="58"/>
                </a:cubicBezTo>
                <a:cubicBezTo>
                  <a:pt x="1763" y="58"/>
                  <a:pt x="1773" y="70"/>
                  <a:pt x="1773" y="84"/>
                </a:cubicBezTo>
                <a:close/>
                <a:moveTo>
                  <a:pt x="1465" y="48"/>
                </a:moveTo>
                <a:cubicBezTo>
                  <a:pt x="1458" y="40"/>
                  <a:pt x="1449" y="34"/>
                  <a:pt x="1434" y="34"/>
                </a:cubicBezTo>
                <a:cubicBezTo>
                  <a:pt x="1412" y="34"/>
                  <a:pt x="1391" y="50"/>
                  <a:pt x="1391" y="79"/>
                </a:cubicBezTo>
                <a:cubicBezTo>
                  <a:pt x="1391" y="79"/>
                  <a:pt x="1391" y="79"/>
                  <a:pt x="1391" y="79"/>
                </a:cubicBezTo>
                <a:cubicBezTo>
                  <a:pt x="1391" y="108"/>
                  <a:pt x="1412" y="124"/>
                  <a:pt x="1434" y="124"/>
                </a:cubicBezTo>
                <a:cubicBezTo>
                  <a:pt x="1448" y="124"/>
                  <a:pt x="1457" y="118"/>
                  <a:pt x="1465" y="109"/>
                </a:cubicBezTo>
                <a:cubicBezTo>
                  <a:pt x="1465" y="113"/>
                  <a:pt x="1465" y="113"/>
                  <a:pt x="1465" y="113"/>
                </a:cubicBezTo>
                <a:cubicBezTo>
                  <a:pt x="1465" y="130"/>
                  <a:pt x="1457" y="139"/>
                  <a:pt x="1438" y="139"/>
                </a:cubicBezTo>
                <a:cubicBezTo>
                  <a:pt x="1425" y="139"/>
                  <a:pt x="1415" y="136"/>
                  <a:pt x="1405" y="131"/>
                </a:cubicBezTo>
                <a:cubicBezTo>
                  <a:pt x="1396" y="151"/>
                  <a:pt x="1396" y="151"/>
                  <a:pt x="1396" y="151"/>
                </a:cubicBezTo>
                <a:cubicBezTo>
                  <a:pt x="1408" y="158"/>
                  <a:pt x="1423" y="161"/>
                  <a:pt x="1439" y="161"/>
                </a:cubicBezTo>
                <a:cubicBezTo>
                  <a:pt x="1457" y="161"/>
                  <a:pt x="1471" y="157"/>
                  <a:pt x="1480" y="148"/>
                </a:cubicBezTo>
                <a:cubicBezTo>
                  <a:pt x="1488" y="140"/>
                  <a:pt x="1492" y="128"/>
                  <a:pt x="1492" y="110"/>
                </a:cubicBezTo>
                <a:cubicBezTo>
                  <a:pt x="1492" y="36"/>
                  <a:pt x="1492" y="36"/>
                  <a:pt x="1492" y="36"/>
                </a:cubicBezTo>
                <a:cubicBezTo>
                  <a:pt x="1465" y="36"/>
                  <a:pt x="1465" y="36"/>
                  <a:pt x="1465" y="36"/>
                </a:cubicBezTo>
                <a:lnTo>
                  <a:pt x="1465" y="48"/>
                </a:lnTo>
                <a:close/>
                <a:moveTo>
                  <a:pt x="1465" y="79"/>
                </a:moveTo>
                <a:cubicBezTo>
                  <a:pt x="1465" y="92"/>
                  <a:pt x="1455" y="102"/>
                  <a:pt x="1442" y="102"/>
                </a:cubicBezTo>
                <a:cubicBezTo>
                  <a:pt x="1429" y="102"/>
                  <a:pt x="1419" y="93"/>
                  <a:pt x="1419" y="79"/>
                </a:cubicBezTo>
                <a:cubicBezTo>
                  <a:pt x="1419" y="79"/>
                  <a:pt x="1419" y="79"/>
                  <a:pt x="1419" y="79"/>
                </a:cubicBezTo>
                <a:cubicBezTo>
                  <a:pt x="1419" y="66"/>
                  <a:pt x="1429" y="57"/>
                  <a:pt x="1442" y="57"/>
                </a:cubicBezTo>
                <a:cubicBezTo>
                  <a:pt x="1455" y="57"/>
                  <a:pt x="1465" y="66"/>
                  <a:pt x="1465" y="79"/>
                </a:cubicBezTo>
                <a:close/>
                <a:moveTo>
                  <a:pt x="1697" y="37"/>
                </a:moveTo>
                <a:cubicBezTo>
                  <a:pt x="1675" y="37"/>
                  <a:pt x="1675" y="37"/>
                  <a:pt x="1675" y="37"/>
                </a:cubicBezTo>
                <a:cubicBezTo>
                  <a:pt x="1675" y="33"/>
                  <a:pt x="1675" y="33"/>
                  <a:pt x="1675" y="33"/>
                </a:cubicBezTo>
                <a:cubicBezTo>
                  <a:pt x="1675" y="26"/>
                  <a:pt x="1678" y="23"/>
                  <a:pt x="1684" y="23"/>
                </a:cubicBezTo>
                <a:cubicBezTo>
                  <a:pt x="1689" y="23"/>
                  <a:pt x="1693" y="24"/>
                  <a:pt x="1697" y="25"/>
                </a:cubicBezTo>
                <a:cubicBezTo>
                  <a:pt x="1697" y="2"/>
                  <a:pt x="1697" y="2"/>
                  <a:pt x="1697" y="2"/>
                </a:cubicBezTo>
                <a:cubicBezTo>
                  <a:pt x="1692" y="1"/>
                  <a:pt x="1686" y="0"/>
                  <a:pt x="1677" y="0"/>
                </a:cubicBezTo>
                <a:cubicBezTo>
                  <a:pt x="1668" y="0"/>
                  <a:pt x="1660" y="2"/>
                  <a:pt x="1655" y="7"/>
                </a:cubicBezTo>
                <a:cubicBezTo>
                  <a:pt x="1650" y="12"/>
                  <a:pt x="1648" y="20"/>
                  <a:pt x="1648" y="31"/>
                </a:cubicBezTo>
                <a:cubicBezTo>
                  <a:pt x="1648" y="37"/>
                  <a:pt x="1648" y="37"/>
                  <a:pt x="1648" y="37"/>
                </a:cubicBezTo>
                <a:cubicBezTo>
                  <a:pt x="1636" y="37"/>
                  <a:pt x="1636" y="37"/>
                  <a:pt x="1636" y="37"/>
                </a:cubicBezTo>
                <a:cubicBezTo>
                  <a:pt x="1636" y="59"/>
                  <a:pt x="1636" y="59"/>
                  <a:pt x="1636" y="59"/>
                </a:cubicBezTo>
                <a:cubicBezTo>
                  <a:pt x="1648" y="59"/>
                  <a:pt x="1648" y="59"/>
                  <a:pt x="1648" y="59"/>
                </a:cubicBezTo>
                <a:cubicBezTo>
                  <a:pt x="1648" y="132"/>
                  <a:pt x="1648" y="132"/>
                  <a:pt x="1648" y="132"/>
                </a:cubicBezTo>
                <a:cubicBezTo>
                  <a:pt x="1675" y="132"/>
                  <a:pt x="1675" y="132"/>
                  <a:pt x="1675" y="132"/>
                </a:cubicBezTo>
                <a:cubicBezTo>
                  <a:pt x="1675" y="59"/>
                  <a:pt x="1675" y="59"/>
                  <a:pt x="1675" y="59"/>
                </a:cubicBezTo>
                <a:cubicBezTo>
                  <a:pt x="1697" y="59"/>
                  <a:pt x="1697" y="59"/>
                  <a:pt x="1697" y="59"/>
                </a:cubicBezTo>
                <a:lnTo>
                  <a:pt x="1697" y="37"/>
                </a:lnTo>
                <a:close/>
                <a:moveTo>
                  <a:pt x="1548" y="101"/>
                </a:moveTo>
                <a:cubicBezTo>
                  <a:pt x="1526" y="36"/>
                  <a:pt x="1526" y="36"/>
                  <a:pt x="1526" y="36"/>
                </a:cubicBezTo>
                <a:cubicBezTo>
                  <a:pt x="1497" y="36"/>
                  <a:pt x="1497" y="36"/>
                  <a:pt x="1497" y="36"/>
                </a:cubicBezTo>
                <a:cubicBezTo>
                  <a:pt x="1535" y="132"/>
                  <a:pt x="1535" y="132"/>
                  <a:pt x="1535" y="132"/>
                </a:cubicBezTo>
                <a:cubicBezTo>
                  <a:pt x="1532" y="137"/>
                  <a:pt x="1530" y="139"/>
                  <a:pt x="1525" y="139"/>
                </a:cubicBezTo>
                <a:cubicBezTo>
                  <a:pt x="1521" y="139"/>
                  <a:pt x="1517" y="137"/>
                  <a:pt x="1513" y="135"/>
                </a:cubicBezTo>
                <a:cubicBezTo>
                  <a:pt x="1504" y="155"/>
                  <a:pt x="1504" y="155"/>
                  <a:pt x="1504" y="155"/>
                </a:cubicBezTo>
                <a:cubicBezTo>
                  <a:pt x="1511" y="159"/>
                  <a:pt x="1519" y="161"/>
                  <a:pt x="1528" y="161"/>
                </a:cubicBezTo>
                <a:cubicBezTo>
                  <a:pt x="1545" y="161"/>
                  <a:pt x="1553" y="154"/>
                  <a:pt x="1560" y="134"/>
                </a:cubicBezTo>
                <a:cubicBezTo>
                  <a:pt x="1597" y="36"/>
                  <a:pt x="1597" y="36"/>
                  <a:pt x="1597" y="36"/>
                </a:cubicBezTo>
                <a:cubicBezTo>
                  <a:pt x="1569" y="36"/>
                  <a:pt x="1569" y="36"/>
                  <a:pt x="1569" y="36"/>
                </a:cubicBezTo>
                <a:lnTo>
                  <a:pt x="1548" y="101"/>
                </a:lnTo>
                <a:close/>
                <a:moveTo>
                  <a:pt x="1008" y="34"/>
                </a:moveTo>
                <a:cubicBezTo>
                  <a:pt x="994" y="34"/>
                  <a:pt x="986" y="41"/>
                  <a:pt x="980" y="49"/>
                </a:cubicBezTo>
                <a:cubicBezTo>
                  <a:pt x="980" y="1"/>
                  <a:pt x="980" y="1"/>
                  <a:pt x="980" y="1"/>
                </a:cubicBezTo>
                <a:cubicBezTo>
                  <a:pt x="952" y="1"/>
                  <a:pt x="952" y="1"/>
                  <a:pt x="952" y="1"/>
                </a:cubicBezTo>
                <a:cubicBezTo>
                  <a:pt x="952" y="132"/>
                  <a:pt x="952" y="132"/>
                  <a:pt x="952" y="132"/>
                </a:cubicBezTo>
                <a:cubicBezTo>
                  <a:pt x="980" y="132"/>
                  <a:pt x="980" y="132"/>
                  <a:pt x="980" y="132"/>
                </a:cubicBezTo>
                <a:cubicBezTo>
                  <a:pt x="980" y="78"/>
                  <a:pt x="980" y="78"/>
                  <a:pt x="980" y="78"/>
                </a:cubicBezTo>
                <a:cubicBezTo>
                  <a:pt x="980" y="65"/>
                  <a:pt x="986" y="59"/>
                  <a:pt x="997" y="59"/>
                </a:cubicBezTo>
                <a:cubicBezTo>
                  <a:pt x="1007" y="59"/>
                  <a:pt x="1013" y="65"/>
                  <a:pt x="1013" y="78"/>
                </a:cubicBezTo>
                <a:cubicBezTo>
                  <a:pt x="1013" y="132"/>
                  <a:pt x="1013" y="132"/>
                  <a:pt x="1013" y="132"/>
                </a:cubicBezTo>
                <a:cubicBezTo>
                  <a:pt x="1040" y="132"/>
                  <a:pt x="1040" y="132"/>
                  <a:pt x="1040" y="132"/>
                </a:cubicBezTo>
                <a:cubicBezTo>
                  <a:pt x="1040" y="70"/>
                  <a:pt x="1040" y="70"/>
                  <a:pt x="1040" y="70"/>
                </a:cubicBezTo>
                <a:cubicBezTo>
                  <a:pt x="1040" y="48"/>
                  <a:pt x="1028" y="34"/>
                  <a:pt x="1008" y="34"/>
                </a:cubicBezTo>
                <a:close/>
                <a:moveTo>
                  <a:pt x="1250" y="132"/>
                </a:moveTo>
                <a:cubicBezTo>
                  <a:pt x="1278" y="132"/>
                  <a:pt x="1278" y="132"/>
                  <a:pt x="1278" y="132"/>
                </a:cubicBezTo>
                <a:cubicBezTo>
                  <a:pt x="1278" y="1"/>
                  <a:pt x="1278" y="1"/>
                  <a:pt x="1278" y="1"/>
                </a:cubicBezTo>
                <a:cubicBezTo>
                  <a:pt x="1250" y="1"/>
                  <a:pt x="1250" y="1"/>
                  <a:pt x="1250" y="1"/>
                </a:cubicBezTo>
                <a:lnTo>
                  <a:pt x="1250" y="132"/>
                </a:lnTo>
                <a:close/>
                <a:moveTo>
                  <a:pt x="1103" y="34"/>
                </a:moveTo>
                <a:cubicBezTo>
                  <a:pt x="1089" y="34"/>
                  <a:pt x="1081" y="41"/>
                  <a:pt x="1075" y="49"/>
                </a:cubicBezTo>
                <a:cubicBezTo>
                  <a:pt x="1075" y="36"/>
                  <a:pt x="1075" y="36"/>
                  <a:pt x="1075" y="36"/>
                </a:cubicBezTo>
                <a:cubicBezTo>
                  <a:pt x="1047" y="36"/>
                  <a:pt x="1047" y="36"/>
                  <a:pt x="1047" y="36"/>
                </a:cubicBezTo>
                <a:cubicBezTo>
                  <a:pt x="1047" y="132"/>
                  <a:pt x="1047" y="132"/>
                  <a:pt x="1047" y="132"/>
                </a:cubicBezTo>
                <a:cubicBezTo>
                  <a:pt x="1075" y="132"/>
                  <a:pt x="1075" y="132"/>
                  <a:pt x="1075" y="132"/>
                </a:cubicBezTo>
                <a:cubicBezTo>
                  <a:pt x="1075" y="78"/>
                  <a:pt x="1075" y="78"/>
                  <a:pt x="1075" y="78"/>
                </a:cubicBezTo>
                <a:cubicBezTo>
                  <a:pt x="1075" y="65"/>
                  <a:pt x="1081" y="59"/>
                  <a:pt x="1092" y="59"/>
                </a:cubicBezTo>
                <a:cubicBezTo>
                  <a:pt x="1102" y="59"/>
                  <a:pt x="1108" y="65"/>
                  <a:pt x="1108" y="78"/>
                </a:cubicBezTo>
                <a:cubicBezTo>
                  <a:pt x="1108" y="132"/>
                  <a:pt x="1108" y="132"/>
                  <a:pt x="1108" y="132"/>
                </a:cubicBezTo>
                <a:cubicBezTo>
                  <a:pt x="1135" y="132"/>
                  <a:pt x="1135" y="132"/>
                  <a:pt x="1135" y="132"/>
                </a:cubicBezTo>
                <a:cubicBezTo>
                  <a:pt x="1135" y="70"/>
                  <a:pt x="1135" y="70"/>
                  <a:pt x="1135" y="70"/>
                </a:cubicBezTo>
                <a:cubicBezTo>
                  <a:pt x="1135" y="48"/>
                  <a:pt x="1123" y="34"/>
                  <a:pt x="1103" y="34"/>
                </a:cubicBezTo>
                <a:close/>
                <a:moveTo>
                  <a:pt x="910" y="111"/>
                </a:moveTo>
                <a:cubicBezTo>
                  <a:pt x="895" y="111"/>
                  <a:pt x="885" y="99"/>
                  <a:pt x="885" y="84"/>
                </a:cubicBezTo>
                <a:cubicBezTo>
                  <a:pt x="885" y="84"/>
                  <a:pt x="885" y="84"/>
                  <a:pt x="885" y="84"/>
                </a:cubicBezTo>
                <a:cubicBezTo>
                  <a:pt x="885" y="70"/>
                  <a:pt x="895" y="58"/>
                  <a:pt x="909" y="58"/>
                </a:cubicBezTo>
                <a:cubicBezTo>
                  <a:pt x="918" y="58"/>
                  <a:pt x="925" y="62"/>
                  <a:pt x="931" y="68"/>
                </a:cubicBezTo>
                <a:cubicBezTo>
                  <a:pt x="947" y="50"/>
                  <a:pt x="947" y="50"/>
                  <a:pt x="947" y="50"/>
                </a:cubicBezTo>
                <a:cubicBezTo>
                  <a:pt x="938" y="40"/>
                  <a:pt x="927" y="34"/>
                  <a:pt x="909" y="34"/>
                </a:cubicBezTo>
                <a:cubicBezTo>
                  <a:pt x="880" y="34"/>
                  <a:pt x="859" y="57"/>
                  <a:pt x="859" y="84"/>
                </a:cubicBezTo>
                <a:cubicBezTo>
                  <a:pt x="859" y="84"/>
                  <a:pt x="859" y="84"/>
                  <a:pt x="859" y="84"/>
                </a:cubicBezTo>
                <a:cubicBezTo>
                  <a:pt x="859" y="112"/>
                  <a:pt x="880" y="134"/>
                  <a:pt x="909" y="134"/>
                </a:cubicBezTo>
                <a:cubicBezTo>
                  <a:pt x="928" y="134"/>
                  <a:pt x="939" y="127"/>
                  <a:pt x="948" y="117"/>
                </a:cubicBezTo>
                <a:cubicBezTo>
                  <a:pt x="932" y="100"/>
                  <a:pt x="932" y="100"/>
                  <a:pt x="932" y="100"/>
                </a:cubicBezTo>
                <a:cubicBezTo>
                  <a:pt x="925" y="107"/>
                  <a:pt x="919" y="111"/>
                  <a:pt x="910" y="111"/>
                </a:cubicBezTo>
                <a:close/>
                <a:moveTo>
                  <a:pt x="1945" y="35"/>
                </a:moveTo>
                <a:cubicBezTo>
                  <a:pt x="1929" y="35"/>
                  <a:pt x="1918" y="38"/>
                  <a:pt x="1908" y="42"/>
                </a:cubicBezTo>
                <a:cubicBezTo>
                  <a:pt x="1915" y="63"/>
                  <a:pt x="1915" y="63"/>
                  <a:pt x="1915" y="63"/>
                </a:cubicBezTo>
                <a:cubicBezTo>
                  <a:pt x="1923" y="60"/>
                  <a:pt x="1931" y="58"/>
                  <a:pt x="1941" y="58"/>
                </a:cubicBezTo>
                <a:cubicBezTo>
                  <a:pt x="1955" y="58"/>
                  <a:pt x="1962" y="64"/>
                  <a:pt x="1962" y="76"/>
                </a:cubicBezTo>
                <a:cubicBezTo>
                  <a:pt x="1962" y="77"/>
                  <a:pt x="1962" y="77"/>
                  <a:pt x="1962" y="77"/>
                </a:cubicBezTo>
                <a:cubicBezTo>
                  <a:pt x="1955" y="75"/>
                  <a:pt x="1948" y="73"/>
                  <a:pt x="1938" y="73"/>
                </a:cubicBezTo>
                <a:cubicBezTo>
                  <a:pt x="1915" y="73"/>
                  <a:pt x="1899" y="83"/>
                  <a:pt x="1899" y="104"/>
                </a:cubicBezTo>
                <a:cubicBezTo>
                  <a:pt x="1899" y="104"/>
                  <a:pt x="1899" y="104"/>
                  <a:pt x="1899" y="104"/>
                </a:cubicBezTo>
                <a:cubicBezTo>
                  <a:pt x="1899" y="123"/>
                  <a:pt x="1914" y="134"/>
                  <a:pt x="1932" y="134"/>
                </a:cubicBezTo>
                <a:cubicBezTo>
                  <a:pt x="1946" y="134"/>
                  <a:pt x="1955" y="129"/>
                  <a:pt x="1962" y="122"/>
                </a:cubicBezTo>
                <a:cubicBezTo>
                  <a:pt x="1962" y="132"/>
                  <a:pt x="1962" y="132"/>
                  <a:pt x="1962" y="132"/>
                </a:cubicBezTo>
                <a:cubicBezTo>
                  <a:pt x="1988" y="132"/>
                  <a:pt x="1988" y="132"/>
                  <a:pt x="1988" y="132"/>
                </a:cubicBezTo>
                <a:cubicBezTo>
                  <a:pt x="1988" y="76"/>
                  <a:pt x="1988" y="76"/>
                  <a:pt x="1988" y="76"/>
                </a:cubicBezTo>
                <a:cubicBezTo>
                  <a:pt x="1988" y="63"/>
                  <a:pt x="1985" y="53"/>
                  <a:pt x="1978" y="46"/>
                </a:cubicBezTo>
                <a:cubicBezTo>
                  <a:pt x="1971" y="39"/>
                  <a:pt x="1960" y="35"/>
                  <a:pt x="1945" y="35"/>
                </a:cubicBezTo>
                <a:close/>
                <a:moveTo>
                  <a:pt x="1962" y="98"/>
                </a:moveTo>
                <a:cubicBezTo>
                  <a:pt x="1962" y="108"/>
                  <a:pt x="1953" y="115"/>
                  <a:pt x="1941" y="115"/>
                </a:cubicBezTo>
                <a:cubicBezTo>
                  <a:pt x="1932" y="115"/>
                  <a:pt x="1926" y="111"/>
                  <a:pt x="1926" y="103"/>
                </a:cubicBezTo>
                <a:cubicBezTo>
                  <a:pt x="1926" y="103"/>
                  <a:pt x="1926" y="103"/>
                  <a:pt x="1926" y="103"/>
                </a:cubicBezTo>
                <a:cubicBezTo>
                  <a:pt x="1926" y="94"/>
                  <a:pt x="1933" y="90"/>
                  <a:pt x="1945" y="90"/>
                </a:cubicBezTo>
                <a:cubicBezTo>
                  <a:pt x="1951" y="90"/>
                  <a:pt x="1957" y="91"/>
                  <a:pt x="1962" y="93"/>
                </a:cubicBezTo>
                <a:lnTo>
                  <a:pt x="1962" y="98"/>
                </a:lnTo>
                <a:close/>
                <a:moveTo>
                  <a:pt x="1193" y="34"/>
                </a:moveTo>
                <a:cubicBezTo>
                  <a:pt x="1163" y="34"/>
                  <a:pt x="1141" y="56"/>
                  <a:pt x="1141" y="84"/>
                </a:cubicBezTo>
                <a:cubicBezTo>
                  <a:pt x="1141" y="84"/>
                  <a:pt x="1141" y="84"/>
                  <a:pt x="1141" y="84"/>
                </a:cubicBezTo>
                <a:cubicBezTo>
                  <a:pt x="1141" y="112"/>
                  <a:pt x="1163" y="134"/>
                  <a:pt x="1193" y="134"/>
                </a:cubicBezTo>
                <a:cubicBezTo>
                  <a:pt x="1223" y="134"/>
                  <a:pt x="1245" y="112"/>
                  <a:pt x="1245" y="84"/>
                </a:cubicBezTo>
                <a:cubicBezTo>
                  <a:pt x="1245" y="84"/>
                  <a:pt x="1245" y="84"/>
                  <a:pt x="1245" y="84"/>
                </a:cubicBezTo>
                <a:cubicBezTo>
                  <a:pt x="1245" y="56"/>
                  <a:pt x="1223" y="34"/>
                  <a:pt x="1193" y="34"/>
                </a:cubicBezTo>
                <a:close/>
                <a:moveTo>
                  <a:pt x="1218" y="84"/>
                </a:moveTo>
                <a:cubicBezTo>
                  <a:pt x="1218" y="99"/>
                  <a:pt x="1209" y="111"/>
                  <a:pt x="1193" y="111"/>
                </a:cubicBezTo>
                <a:cubicBezTo>
                  <a:pt x="1178" y="111"/>
                  <a:pt x="1168" y="98"/>
                  <a:pt x="1168" y="84"/>
                </a:cubicBezTo>
                <a:cubicBezTo>
                  <a:pt x="1168" y="84"/>
                  <a:pt x="1168" y="84"/>
                  <a:pt x="1168" y="84"/>
                </a:cubicBezTo>
                <a:cubicBezTo>
                  <a:pt x="1168" y="70"/>
                  <a:pt x="1177" y="58"/>
                  <a:pt x="1193" y="58"/>
                </a:cubicBezTo>
                <a:cubicBezTo>
                  <a:pt x="1208" y="58"/>
                  <a:pt x="1218" y="70"/>
                  <a:pt x="1218" y="84"/>
                </a:cubicBezTo>
                <a:close/>
              </a:path>
            </a:pathLst>
          </a:custGeom>
          <a:solidFill>
            <a:srgbClr val="4D144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887607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_Black">
    <p:bg>
      <p:bgPr>
        <a:solidFill>
          <a:srgbClr val="1E00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760412" y="442528"/>
            <a:ext cx="10671049" cy="418576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algn="l" defTabSz="1218987" rtl="0" eaLnBrk="1" latinLnBrk="0" hangingPunct="1">
              <a:lnSpc>
                <a:spcPct val="850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22" name="Content Placeholder 2"/>
          <p:cNvSpPr>
            <a:spLocks noGrp="1"/>
          </p:cNvSpPr>
          <p:nvPr>
            <p:ph sz="half" idx="1"/>
          </p:nvPr>
        </p:nvSpPr>
        <p:spPr bwMode="gray">
          <a:xfrm>
            <a:off x="760413" y="1308880"/>
            <a:ext cx="10667999" cy="4787120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B190EFC-69A6-D92C-008E-75B891AE77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97577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Subtitle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2"/>
          <p:cNvSpPr>
            <a:spLocks noGrp="1"/>
          </p:cNvSpPr>
          <p:nvPr>
            <p:ph sz="half" idx="1"/>
          </p:nvPr>
        </p:nvSpPr>
        <p:spPr bwMode="gray">
          <a:xfrm>
            <a:off x="760412" y="1749388"/>
            <a:ext cx="10671049" cy="4346612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10"/>
          </p:nvPr>
        </p:nvSpPr>
        <p:spPr bwMode="gray">
          <a:xfrm>
            <a:off x="760412" y="931563"/>
            <a:ext cx="10671048" cy="26161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20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760412" y="442528"/>
            <a:ext cx="10671049" cy="418576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algn="l" defTabSz="1218987" rtl="0" eaLnBrk="1" latinLnBrk="0" hangingPunct="1">
              <a:lnSpc>
                <a:spcPct val="850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27BD319-CE6A-C56C-FAF4-F7D3C4B20C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47933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ith Subtitle Content_Black">
    <p:bg>
      <p:bgPr>
        <a:solidFill>
          <a:srgbClr val="1E00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2"/>
          <p:cNvSpPr>
            <a:spLocks noGrp="1"/>
          </p:cNvSpPr>
          <p:nvPr>
            <p:ph sz="half" idx="1"/>
          </p:nvPr>
        </p:nvSpPr>
        <p:spPr bwMode="gray">
          <a:xfrm>
            <a:off x="760412" y="1749389"/>
            <a:ext cx="10671049" cy="4346612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10" hasCustomPrompt="1"/>
          </p:nvPr>
        </p:nvSpPr>
        <p:spPr bwMode="gray">
          <a:xfrm>
            <a:off x="760412" y="931563"/>
            <a:ext cx="10671048" cy="26161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20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760412" y="442528"/>
            <a:ext cx="10671049" cy="418576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algn="l" defTabSz="1218987" rtl="0" eaLnBrk="1" latinLnBrk="0" hangingPunct="1">
              <a:lnSpc>
                <a:spcPct val="850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2F390D5-FAC3-3E07-D977-2FACDFA7E86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945371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760412" y="442528"/>
            <a:ext cx="10671049" cy="418576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algn="l" defTabSz="1218987" rtl="0" eaLnBrk="1" latinLnBrk="0" hangingPunct="1">
              <a:lnSpc>
                <a:spcPct val="850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"/>
          </p:nvPr>
        </p:nvSpPr>
        <p:spPr bwMode="gray">
          <a:xfrm>
            <a:off x="760412" y="1307593"/>
            <a:ext cx="5069004" cy="4788408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sz="half" idx="14"/>
          </p:nvPr>
        </p:nvSpPr>
        <p:spPr bwMode="gray">
          <a:xfrm>
            <a:off x="6339311" y="1307593"/>
            <a:ext cx="5065776" cy="4788408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2FE5186-E704-46DB-A234-0339427F829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351327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lumn Slide_Black">
    <p:bg>
      <p:bgPr>
        <a:solidFill>
          <a:srgbClr val="1E00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760412" y="442528"/>
            <a:ext cx="10668001" cy="418576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algn="l" defTabSz="1218987" rtl="0" eaLnBrk="1" latinLnBrk="0" hangingPunct="1">
              <a:lnSpc>
                <a:spcPct val="850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"/>
          </p:nvPr>
        </p:nvSpPr>
        <p:spPr bwMode="gray">
          <a:xfrm>
            <a:off x="760412" y="1307593"/>
            <a:ext cx="5069004" cy="4788407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sz="half" idx="14"/>
          </p:nvPr>
        </p:nvSpPr>
        <p:spPr bwMode="gray">
          <a:xfrm>
            <a:off x="6339311" y="1307593"/>
            <a:ext cx="5065776" cy="4788407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1D52F52-4191-E70A-A15D-3F4D0CF0AA2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799921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760412" y="442528"/>
            <a:ext cx="10671049" cy="418576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algn="l" defTabSz="1218987" rtl="0" eaLnBrk="1" latinLnBrk="0" hangingPunct="1">
              <a:lnSpc>
                <a:spcPct val="850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"/>
          </p:nvPr>
        </p:nvSpPr>
        <p:spPr bwMode="gray">
          <a:xfrm>
            <a:off x="760413" y="1307593"/>
            <a:ext cx="3342271" cy="4788407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0"/>
          </p:nvPr>
        </p:nvSpPr>
        <p:spPr bwMode="gray">
          <a:xfrm>
            <a:off x="4377258" y="1307593"/>
            <a:ext cx="3343188" cy="4788407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1"/>
          </p:nvPr>
        </p:nvSpPr>
        <p:spPr bwMode="gray">
          <a:xfrm>
            <a:off x="8015815" y="1307593"/>
            <a:ext cx="3415646" cy="4788407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C61C74C-45BE-3DE8-0DFD-4B97D814F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563597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ree Column Slide_Black">
    <p:bg>
      <p:bgPr>
        <a:solidFill>
          <a:srgbClr val="1E00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760412" y="442528"/>
            <a:ext cx="10671049" cy="418576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algn="l" defTabSz="1218987" rtl="0" eaLnBrk="1" latinLnBrk="0" hangingPunct="1">
              <a:lnSpc>
                <a:spcPct val="850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"/>
          </p:nvPr>
        </p:nvSpPr>
        <p:spPr bwMode="gray">
          <a:xfrm>
            <a:off x="760413" y="1307593"/>
            <a:ext cx="3342271" cy="4788407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0"/>
          </p:nvPr>
        </p:nvSpPr>
        <p:spPr bwMode="gray">
          <a:xfrm>
            <a:off x="4377258" y="1307593"/>
            <a:ext cx="3342271" cy="4788407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1"/>
          </p:nvPr>
        </p:nvSpPr>
        <p:spPr bwMode="gray">
          <a:xfrm>
            <a:off x="8015815" y="1307593"/>
            <a:ext cx="3415646" cy="4788407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A92B045-EC23-B30D-E716-8FEBB279E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591086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760412" y="442528"/>
            <a:ext cx="5723515" cy="418576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algn="l" defTabSz="1218987" rtl="0" eaLnBrk="1" latinLnBrk="0" hangingPunct="1">
              <a:lnSpc>
                <a:spcPct val="850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"/>
          </p:nvPr>
        </p:nvSpPr>
        <p:spPr bwMode="gray">
          <a:xfrm>
            <a:off x="760412" y="1307593"/>
            <a:ext cx="5723515" cy="4788408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6856413" y="0"/>
            <a:ext cx="5332411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F3C117-A202-AC1A-30DA-A95049B2670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45591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/Image_Black">
    <p:bg>
      <p:bgPr>
        <a:solidFill>
          <a:srgbClr val="1E00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760412" y="442528"/>
            <a:ext cx="5723515" cy="418576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algn="l" defTabSz="1218987" rtl="0" eaLnBrk="1" latinLnBrk="0" hangingPunct="1">
              <a:lnSpc>
                <a:spcPct val="850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"/>
          </p:nvPr>
        </p:nvSpPr>
        <p:spPr bwMode="gray">
          <a:xfrm>
            <a:off x="760412" y="1307592"/>
            <a:ext cx="5723515" cy="4919589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6856413" y="0"/>
            <a:ext cx="5332411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F7E7426-E0FB-DA60-E1E0-A41FD9009F5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496215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4061791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C9E4313D-4BB5-4FBE-BED7-2E337B7C6B9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11669529" y="6400800"/>
            <a:ext cx="438912" cy="155448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Picture Placeholder 8">
            <a:extLst>
              <a:ext uri="{FF2B5EF4-FFF2-40B4-BE49-F238E27FC236}">
                <a16:creationId xmlns:a16="http://schemas.microsoft.com/office/drawing/2014/main" id="{1CFF5BD6-17CC-00C1-ADCF-B04D6703F62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70413" y="0"/>
            <a:ext cx="7618412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1A0E3B-4CFE-F883-3C78-D9A6BE41AE0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60412" y="995009"/>
            <a:ext cx="3427123" cy="1436465"/>
          </a:xfrm>
          <a:prstGeom prst="rect">
            <a:avLst/>
          </a:prstGeom>
          <a:noFill/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None/>
              <a:defRPr sz="4400" b="1" strike="noStrike" spc="-150" baseline="0">
                <a:solidFill>
                  <a:schemeClr val="tx1"/>
                </a:solidFill>
              </a:defRPr>
            </a:lvl1pPr>
            <a:lvl2pPr marL="341313" indent="0">
              <a:buNone/>
              <a:defRPr/>
            </a:lvl2pPr>
            <a:lvl3pPr marL="679450" indent="0">
              <a:buNone/>
              <a:defRPr/>
            </a:lvl3pPr>
            <a:lvl4pPr marL="966787" indent="0">
              <a:buNone/>
              <a:defRPr/>
            </a:lvl4pPr>
            <a:lvl5pPr marL="1146175" indent="0">
              <a:buNone/>
              <a:defRPr/>
            </a:lvl5pPr>
          </a:lstStyle>
          <a:p>
            <a:pPr lvl="0"/>
            <a:r>
              <a:rPr lang="en-US"/>
              <a:t>Click to edit slide 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5F96A18-152F-7D42-F172-C8D7F6B28F2C}"/>
              </a:ext>
            </a:extLst>
          </p:cNvPr>
          <p:cNvSpPr>
            <a:spLocks noGrp="1"/>
          </p:cNvSpPr>
          <p:nvPr>
            <p:ph sz="half" idx="1"/>
          </p:nvPr>
        </p:nvSpPr>
        <p:spPr bwMode="gray">
          <a:xfrm>
            <a:off x="760412" y="2815936"/>
            <a:ext cx="3427123" cy="3280064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750126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_Black">
    <p:bg>
      <p:bgPr>
        <a:solidFill>
          <a:srgbClr val="1E01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16"/>
          <p:cNvSpPr>
            <a:spLocks noGrp="1"/>
          </p:cNvSpPr>
          <p:nvPr userDrawn="1">
            <p:ph type="title" hasCustomPrompt="1"/>
          </p:nvPr>
        </p:nvSpPr>
        <p:spPr bwMode="gray">
          <a:xfrm>
            <a:off x="750334" y="1524000"/>
            <a:ext cx="9912096" cy="3273368"/>
          </a:xfrm>
          <a:prstGeom prst="rect">
            <a:avLst/>
          </a:prstGeom>
        </p:spPr>
        <p:txBody>
          <a:bodyPr lIns="0" tIns="0" rIns="121899" bIns="0" anchor="b" anchorCtr="0"/>
          <a:lstStyle>
            <a:lvl1pPr marL="0" algn="l" defTabSz="1218987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lang="en-US" sz="8000" b="1" kern="1200" cap="none" spc="-150" baseline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/>
              <a:t>Presentation </a:t>
            </a:r>
            <a:br>
              <a:rPr lang="en-US"/>
            </a:br>
            <a:r>
              <a:rPr lang="en-US"/>
              <a:t>title here</a:t>
            </a:r>
          </a:p>
        </p:txBody>
      </p:sp>
      <p:sp>
        <p:nvSpPr>
          <p:cNvPr id="55" name="Subtitle 2"/>
          <p:cNvSpPr>
            <a:spLocks noGrp="1"/>
          </p:cNvSpPr>
          <p:nvPr userDrawn="1">
            <p:ph type="subTitle" idx="1" hasCustomPrompt="1"/>
          </p:nvPr>
        </p:nvSpPr>
        <p:spPr bwMode="gray">
          <a:xfrm>
            <a:off x="760414" y="5046115"/>
            <a:ext cx="9912096" cy="356616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 algn="l" defTabSz="121898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600" b="0" kern="1200" cap="none" spc="0" baseline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Speaker name | Date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C178D7C6-5801-6B30-A6A7-963788E95D85}"/>
              </a:ext>
            </a:extLst>
          </p:cNvPr>
          <p:cNvGrpSpPr>
            <a:grpSpLocks noChangeAspect="1"/>
          </p:cNvGrpSpPr>
          <p:nvPr userDrawn="1"/>
        </p:nvGrpSpPr>
        <p:grpSpPr>
          <a:xfrm rot="16200000">
            <a:off x="10149589" y="2542923"/>
            <a:ext cx="3058160" cy="1020314"/>
            <a:chOff x="547688" y="952500"/>
            <a:chExt cx="12190413" cy="4067175"/>
          </a:xfrm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69E9C34A-28EF-207E-149B-9EBED2862D6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47688" y="952500"/>
              <a:ext cx="12190413" cy="406717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7">
              <a:extLst>
                <a:ext uri="{FF2B5EF4-FFF2-40B4-BE49-F238E27FC236}">
                  <a16:creationId xmlns:a16="http://schemas.microsoft.com/office/drawing/2014/main" id="{158C3A6B-F5BB-E37E-DB3D-C1ABEA07F21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22838" y="2319338"/>
              <a:ext cx="1571625" cy="1590675"/>
            </a:xfrm>
            <a:custGeom>
              <a:avLst/>
              <a:gdLst>
                <a:gd name="T0" fmla="*/ 492 w 825"/>
                <a:gd name="T1" fmla="*/ 0 h 834"/>
                <a:gd name="T2" fmla="*/ 225 w 825"/>
                <a:gd name="T3" fmla="*/ 132 h 834"/>
                <a:gd name="T4" fmla="*/ 225 w 825"/>
                <a:gd name="T5" fmla="*/ 132 h 834"/>
                <a:gd name="T6" fmla="*/ 225 w 825"/>
                <a:gd name="T7" fmla="*/ 132 h 834"/>
                <a:gd name="T8" fmla="*/ 225 w 825"/>
                <a:gd name="T9" fmla="*/ 14 h 834"/>
                <a:gd name="T10" fmla="*/ 0 w 825"/>
                <a:gd name="T11" fmla="*/ 14 h 834"/>
                <a:gd name="T12" fmla="*/ 0 w 825"/>
                <a:gd name="T13" fmla="*/ 834 h 834"/>
                <a:gd name="T14" fmla="*/ 225 w 825"/>
                <a:gd name="T15" fmla="*/ 834 h 834"/>
                <a:gd name="T16" fmla="*/ 225 w 825"/>
                <a:gd name="T17" fmla="*/ 367 h 834"/>
                <a:gd name="T18" fmla="*/ 411 w 825"/>
                <a:gd name="T19" fmla="*/ 194 h 834"/>
                <a:gd name="T20" fmla="*/ 600 w 825"/>
                <a:gd name="T21" fmla="*/ 367 h 834"/>
                <a:gd name="T22" fmla="*/ 600 w 825"/>
                <a:gd name="T23" fmla="*/ 834 h 834"/>
                <a:gd name="T24" fmla="*/ 825 w 825"/>
                <a:gd name="T25" fmla="*/ 834 h 834"/>
                <a:gd name="T26" fmla="*/ 825 w 825"/>
                <a:gd name="T27" fmla="*/ 326 h 834"/>
                <a:gd name="T28" fmla="*/ 492 w 825"/>
                <a:gd name="T29" fmla="*/ 0 h 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5" h="834">
                  <a:moveTo>
                    <a:pt x="492" y="0"/>
                  </a:moveTo>
                  <a:cubicBezTo>
                    <a:pt x="398" y="0"/>
                    <a:pt x="291" y="44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834"/>
                    <a:pt x="0" y="834"/>
                    <a:pt x="0" y="834"/>
                  </a:cubicBezTo>
                  <a:cubicBezTo>
                    <a:pt x="225" y="834"/>
                    <a:pt x="225" y="834"/>
                    <a:pt x="225" y="834"/>
                  </a:cubicBezTo>
                  <a:cubicBezTo>
                    <a:pt x="225" y="367"/>
                    <a:pt x="225" y="367"/>
                    <a:pt x="225" y="367"/>
                  </a:cubicBezTo>
                  <a:cubicBezTo>
                    <a:pt x="225" y="283"/>
                    <a:pt x="290" y="194"/>
                    <a:pt x="411" y="194"/>
                  </a:cubicBezTo>
                  <a:cubicBezTo>
                    <a:pt x="504" y="194"/>
                    <a:pt x="600" y="259"/>
                    <a:pt x="600" y="367"/>
                  </a:cubicBezTo>
                  <a:cubicBezTo>
                    <a:pt x="600" y="834"/>
                    <a:pt x="600" y="834"/>
                    <a:pt x="600" y="834"/>
                  </a:cubicBezTo>
                  <a:cubicBezTo>
                    <a:pt x="825" y="834"/>
                    <a:pt x="825" y="834"/>
                    <a:pt x="825" y="834"/>
                  </a:cubicBezTo>
                  <a:cubicBezTo>
                    <a:pt x="825" y="326"/>
                    <a:pt x="825" y="326"/>
                    <a:pt x="825" y="326"/>
                  </a:cubicBezTo>
                  <a:cubicBezTo>
                    <a:pt x="825" y="137"/>
                    <a:pt x="690" y="0"/>
                    <a:pt x="492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8">
              <a:extLst>
                <a:ext uri="{FF2B5EF4-FFF2-40B4-BE49-F238E27FC236}">
                  <a16:creationId xmlns:a16="http://schemas.microsoft.com/office/drawing/2014/main" id="{A56AE87F-217D-4207-F227-987A2E7FEBF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277225" y="2346325"/>
              <a:ext cx="1755775" cy="1563688"/>
            </a:xfrm>
            <a:custGeom>
              <a:avLst/>
              <a:gdLst>
                <a:gd name="T0" fmla="*/ 797 w 1106"/>
                <a:gd name="T1" fmla="*/ 0 h 985"/>
                <a:gd name="T2" fmla="*/ 553 w 1106"/>
                <a:gd name="T3" fmla="*/ 671 h 985"/>
                <a:gd name="T4" fmla="*/ 308 w 1106"/>
                <a:gd name="T5" fmla="*/ 0 h 985"/>
                <a:gd name="T6" fmla="*/ 0 w 1106"/>
                <a:gd name="T7" fmla="*/ 0 h 985"/>
                <a:gd name="T8" fmla="*/ 405 w 1106"/>
                <a:gd name="T9" fmla="*/ 985 h 985"/>
                <a:gd name="T10" fmla="*/ 701 w 1106"/>
                <a:gd name="T11" fmla="*/ 985 h 985"/>
                <a:gd name="T12" fmla="*/ 1106 w 1106"/>
                <a:gd name="T13" fmla="*/ 0 h 985"/>
                <a:gd name="T14" fmla="*/ 797 w 1106"/>
                <a:gd name="T15" fmla="*/ 0 h 9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06" h="985">
                  <a:moveTo>
                    <a:pt x="797" y="0"/>
                  </a:moveTo>
                  <a:lnTo>
                    <a:pt x="553" y="671"/>
                  </a:lnTo>
                  <a:lnTo>
                    <a:pt x="308" y="0"/>
                  </a:lnTo>
                  <a:lnTo>
                    <a:pt x="0" y="0"/>
                  </a:lnTo>
                  <a:lnTo>
                    <a:pt x="405" y="985"/>
                  </a:lnTo>
                  <a:lnTo>
                    <a:pt x="701" y="985"/>
                  </a:lnTo>
                  <a:lnTo>
                    <a:pt x="1106" y="0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9">
              <a:extLst>
                <a:ext uri="{FF2B5EF4-FFF2-40B4-BE49-F238E27FC236}">
                  <a16:creationId xmlns:a16="http://schemas.microsoft.com/office/drawing/2014/main" id="{D65BCC2D-74A9-8E37-6BBC-33B74966DA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38488" y="2319338"/>
              <a:ext cx="1630363" cy="1617663"/>
            </a:xfrm>
            <a:custGeom>
              <a:avLst/>
              <a:gdLst>
                <a:gd name="T0" fmla="*/ 697 w 856"/>
                <a:gd name="T1" fmla="*/ 582 h 848"/>
                <a:gd name="T2" fmla="*/ 462 w 856"/>
                <a:gd name="T3" fmla="*/ 669 h 848"/>
                <a:gd name="T4" fmla="*/ 280 w 856"/>
                <a:gd name="T5" fmla="*/ 602 h 848"/>
                <a:gd name="T6" fmla="*/ 856 w 856"/>
                <a:gd name="T7" fmla="*/ 363 h 848"/>
                <a:gd name="T8" fmla="*/ 758 w 856"/>
                <a:gd name="T9" fmla="*/ 135 h 848"/>
                <a:gd name="T10" fmla="*/ 434 w 856"/>
                <a:gd name="T11" fmla="*/ 0 h 848"/>
                <a:gd name="T12" fmla="*/ 0 w 856"/>
                <a:gd name="T13" fmla="*/ 424 h 848"/>
                <a:gd name="T14" fmla="*/ 459 w 856"/>
                <a:gd name="T15" fmla="*/ 848 h 848"/>
                <a:gd name="T16" fmla="*/ 840 w 856"/>
                <a:gd name="T17" fmla="*/ 691 h 848"/>
                <a:gd name="T18" fmla="*/ 697 w 856"/>
                <a:gd name="T19" fmla="*/ 582 h 848"/>
                <a:gd name="T20" fmla="*/ 265 w 856"/>
                <a:gd name="T21" fmla="*/ 261 h 848"/>
                <a:gd name="T22" fmla="*/ 438 w 856"/>
                <a:gd name="T23" fmla="*/ 179 h 848"/>
                <a:gd name="T24" fmla="*/ 612 w 856"/>
                <a:gd name="T25" fmla="*/ 294 h 848"/>
                <a:gd name="T26" fmla="*/ 219 w 856"/>
                <a:gd name="T27" fmla="*/ 457 h 848"/>
                <a:gd name="T28" fmla="*/ 265 w 856"/>
                <a:gd name="T29" fmla="*/ 261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56" h="848">
                  <a:moveTo>
                    <a:pt x="697" y="582"/>
                  </a:moveTo>
                  <a:cubicBezTo>
                    <a:pt x="602" y="652"/>
                    <a:pt x="548" y="669"/>
                    <a:pt x="462" y="669"/>
                  </a:cubicBezTo>
                  <a:cubicBezTo>
                    <a:pt x="384" y="669"/>
                    <a:pt x="323" y="645"/>
                    <a:pt x="280" y="602"/>
                  </a:cubicBezTo>
                  <a:cubicBezTo>
                    <a:pt x="856" y="363"/>
                    <a:pt x="856" y="363"/>
                    <a:pt x="856" y="363"/>
                  </a:cubicBezTo>
                  <a:cubicBezTo>
                    <a:pt x="843" y="275"/>
                    <a:pt x="810" y="195"/>
                    <a:pt x="758" y="135"/>
                  </a:cubicBezTo>
                  <a:cubicBezTo>
                    <a:pt x="682" y="47"/>
                    <a:pt x="570" y="0"/>
                    <a:pt x="434" y="0"/>
                  </a:cubicBezTo>
                  <a:cubicBezTo>
                    <a:pt x="186" y="0"/>
                    <a:pt x="0" y="183"/>
                    <a:pt x="0" y="424"/>
                  </a:cubicBezTo>
                  <a:cubicBezTo>
                    <a:pt x="0" y="672"/>
                    <a:pt x="187" y="848"/>
                    <a:pt x="459" y="848"/>
                  </a:cubicBezTo>
                  <a:cubicBezTo>
                    <a:pt x="611" y="848"/>
                    <a:pt x="767" y="776"/>
                    <a:pt x="840" y="691"/>
                  </a:cubicBezTo>
                  <a:lnTo>
                    <a:pt x="697" y="582"/>
                  </a:lnTo>
                  <a:close/>
                  <a:moveTo>
                    <a:pt x="265" y="261"/>
                  </a:moveTo>
                  <a:cubicBezTo>
                    <a:pt x="303" y="210"/>
                    <a:pt x="364" y="179"/>
                    <a:pt x="438" y="179"/>
                  </a:cubicBezTo>
                  <a:cubicBezTo>
                    <a:pt x="519" y="179"/>
                    <a:pt x="581" y="226"/>
                    <a:pt x="612" y="294"/>
                  </a:cubicBezTo>
                  <a:cubicBezTo>
                    <a:pt x="219" y="457"/>
                    <a:pt x="219" y="457"/>
                    <a:pt x="219" y="457"/>
                  </a:cubicBezTo>
                  <a:cubicBezTo>
                    <a:pt x="208" y="374"/>
                    <a:pt x="230" y="308"/>
                    <a:pt x="265" y="2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10">
              <a:extLst>
                <a:ext uri="{FF2B5EF4-FFF2-40B4-BE49-F238E27FC236}">
                  <a16:creationId xmlns:a16="http://schemas.microsoft.com/office/drawing/2014/main" id="{BA8558ED-E4BF-D888-EF3B-A311AFE8C47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85925" y="1879600"/>
              <a:ext cx="1409700" cy="2030413"/>
            </a:xfrm>
            <a:custGeom>
              <a:avLst/>
              <a:gdLst>
                <a:gd name="T0" fmla="*/ 888 w 888"/>
                <a:gd name="T1" fmla="*/ 1030 h 1279"/>
                <a:gd name="T2" fmla="*/ 274 w 888"/>
                <a:gd name="T3" fmla="*/ 1030 h 1279"/>
                <a:gd name="T4" fmla="*/ 274 w 888"/>
                <a:gd name="T5" fmla="*/ 0 h 1279"/>
                <a:gd name="T6" fmla="*/ 0 w 888"/>
                <a:gd name="T7" fmla="*/ 0 h 1279"/>
                <a:gd name="T8" fmla="*/ 0 w 888"/>
                <a:gd name="T9" fmla="*/ 1279 h 1279"/>
                <a:gd name="T10" fmla="*/ 888 w 888"/>
                <a:gd name="T11" fmla="*/ 1279 h 1279"/>
                <a:gd name="T12" fmla="*/ 888 w 888"/>
                <a:gd name="T13" fmla="*/ 1030 h 1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8" h="1279">
                  <a:moveTo>
                    <a:pt x="888" y="1030"/>
                  </a:moveTo>
                  <a:lnTo>
                    <a:pt x="274" y="1030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1279"/>
                  </a:lnTo>
                  <a:lnTo>
                    <a:pt x="888" y="1279"/>
                  </a:lnTo>
                  <a:lnTo>
                    <a:pt x="888" y="10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10">
              <a:extLst>
                <a:ext uri="{FF2B5EF4-FFF2-40B4-BE49-F238E27FC236}">
                  <a16:creationId xmlns:a16="http://schemas.microsoft.com/office/drawing/2014/main" id="{AFF1776F-9DBA-D51E-8F71-E1FB30D7679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966325" y="2319338"/>
              <a:ext cx="1677988" cy="1617663"/>
            </a:xfrm>
            <a:custGeom>
              <a:avLst/>
              <a:gdLst>
                <a:gd name="T0" fmla="*/ 439 w 881"/>
                <a:gd name="T1" fmla="*/ 848 h 848"/>
                <a:gd name="T2" fmla="*/ 0 w 881"/>
                <a:gd name="T3" fmla="*/ 424 h 848"/>
                <a:gd name="T4" fmla="*/ 442 w 881"/>
                <a:gd name="T5" fmla="*/ 0 h 848"/>
                <a:gd name="T6" fmla="*/ 881 w 881"/>
                <a:gd name="T7" fmla="*/ 424 h 848"/>
                <a:gd name="T8" fmla="*/ 439 w 881"/>
                <a:gd name="T9" fmla="*/ 848 h 848"/>
                <a:gd name="T10" fmla="*/ 439 w 881"/>
                <a:gd name="T11" fmla="*/ 193 h 848"/>
                <a:gd name="T12" fmla="*/ 222 w 881"/>
                <a:gd name="T13" fmla="*/ 424 h 848"/>
                <a:gd name="T14" fmla="*/ 442 w 881"/>
                <a:gd name="T15" fmla="*/ 655 h 848"/>
                <a:gd name="T16" fmla="*/ 659 w 881"/>
                <a:gd name="T17" fmla="*/ 424 h 848"/>
                <a:gd name="T18" fmla="*/ 439 w 881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1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4" y="0"/>
                    <a:pt x="442" y="0"/>
                  </a:cubicBezTo>
                  <a:cubicBezTo>
                    <a:pt x="688" y="0"/>
                    <a:pt x="881" y="184"/>
                    <a:pt x="881" y="424"/>
                  </a:cubicBezTo>
                  <a:cubicBezTo>
                    <a:pt x="881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3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59" y="557"/>
                    <a:pt x="659" y="424"/>
                  </a:cubicBezTo>
                  <a:cubicBezTo>
                    <a:pt x="659" y="295"/>
                    <a:pt x="562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11">
              <a:extLst>
                <a:ext uri="{FF2B5EF4-FFF2-40B4-BE49-F238E27FC236}">
                  <a16:creationId xmlns:a16="http://schemas.microsoft.com/office/drawing/2014/main" id="{820D6E3B-9704-EBDF-9D0D-A571A36CBC7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64325" y="2319338"/>
              <a:ext cx="1679575" cy="1617663"/>
            </a:xfrm>
            <a:custGeom>
              <a:avLst/>
              <a:gdLst>
                <a:gd name="T0" fmla="*/ 439 w 882"/>
                <a:gd name="T1" fmla="*/ 848 h 848"/>
                <a:gd name="T2" fmla="*/ 0 w 882"/>
                <a:gd name="T3" fmla="*/ 424 h 848"/>
                <a:gd name="T4" fmla="*/ 442 w 882"/>
                <a:gd name="T5" fmla="*/ 0 h 848"/>
                <a:gd name="T6" fmla="*/ 882 w 882"/>
                <a:gd name="T7" fmla="*/ 424 h 848"/>
                <a:gd name="T8" fmla="*/ 439 w 882"/>
                <a:gd name="T9" fmla="*/ 848 h 848"/>
                <a:gd name="T10" fmla="*/ 439 w 882"/>
                <a:gd name="T11" fmla="*/ 193 h 848"/>
                <a:gd name="T12" fmla="*/ 222 w 882"/>
                <a:gd name="T13" fmla="*/ 424 h 848"/>
                <a:gd name="T14" fmla="*/ 442 w 882"/>
                <a:gd name="T15" fmla="*/ 655 h 848"/>
                <a:gd name="T16" fmla="*/ 660 w 882"/>
                <a:gd name="T17" fmla="*/ 424 h 848"/>
                <a:gd name="T18" fmla="*/ 439 w 882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2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5" y="0"/>
                    <a:pt x="442" y="0"/>
                  </a:cubicBezTo>
                  <a:cubicBezTo>
                    <a:pt x="689" y="0"/>
                    <a:pt x="882" y="184"/>
                    <a:pt x="882" y="424"/>
                  </a:cubicBezTo>
                  <a:cubicBezTo>
                    <a:pt x="882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4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60" y="557"/>
                    <a:pt x="660" y="424"/>
                  </a:cubicBezTo>
                  <a:cubicBezTo>
                    <a:pt x="660" y="295"/>
                    <a:pt x="563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6" name="Freeform 5">
            <a:extLst>
              <a:ext uri="{FF2B5EF4-FFF2-40B4-BE49-F238E27FC236}">
                <a16:creationId xmlns:a16="http://schemas.microsoft.com/office/drawing/2014/main" id="{C002511A-253F-7F55-6C4F-3D51611D3CBF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750334" y="762000"/>
            <a:ext cx="3941064" cy="312470"/>
          </a:xfrm>
          <a:custGeom>
            <a:avLst/>
            <a:gdLst>
              <a:gd name="T0" fmla="*/ 557 w 2065"/>
              <a:gd name="T1" fmla="*/ 102 h 161"/>
              <a:gd name="T2" fmla="*/ 510 w 2065"/>
              <a:gd name="T3" fmla="*/ 76 h 161"/>
              <a:gd name="T4" fmla="*/ 583 w 2065"/>
              <a:gd name="T5" fmla="*/ 36 h 161"/>
              <a:gd name="T6" fmla="*/ 641 w 2065"/>
              <a:gd name="T7" fmla="*/ 34 h 161"/>
              <a:gd name="T8" fmla="*/ 2038 w 2065"/>
              <a:gd name="T9" fmla="*/ 1 h 161"/>
              <a:gd name="T10" fmla="*/ 706 w 2065"/>
              <a:gd name="T11" fmla="*/ 59 h 161"/>
              <a:gd name="T12" fmla="*/ 733 w 2065"/>
              <a:gd name="T13" fmla="*/ 100 h 161"/>
              <a:gd name="T14" fmla="*/ 1999 w 2065"/>
              <a:gd name="T15" fmla="*/ 132 h 161"/>
              <a:gd name="T16" fmla="*/ 760 w 2065"/>
              <a:gd name="T17" fmla="*/ 84 h 161"/>
              <a:gd name="T18" fmla="*/ 787 w 2065"/>
              <a:gd name="T19" fmla="*/ 93 h 161"/>
              <a:gd name="T20" fmla="*/ 828 w 2065"/>
              <a:gd name="T21" fmla="*/ 76 h 161"/>
              <a:gd name="T22" fmla="*/ 133 w 2065"/>
              <a:gd name="T23" fmla="*/ 36 h 161"/>
              <a:gd name="T24" fmla="*/ 166 w 2065"/>
              <a:gd name="T25" fmla="*/ 78 h 161"/>
              <a:gd name="T26" fmla="*/ 225 w 2065"/>
              <a:gd name="T27" fmla="*/ 132 h 161"/>
              <a:gd name="T28" fmla="*/ 32 w 2065"/>
              <a:gd name="T29" fmla="*/ 40 h 161"/>
              <a:gd name="T30" fmla="*/ 5 w 2065"/>
              <a:gd name="T31" fmla="*/ 43 h 161"/>
              <a:gd name="T32" fmla="*/ 0 w 2065"/>
              <a:gd name="T33" fmla="*/ 114 h 161"/>
              <a:gd name="T34" fmla="*/ 266 w 2065"/>
              <a:gd name="T35" fmla="*/ 43 h 161"/>
              <a:gd name="T36" fmla="*/ 258 w 2065"/>
              <a:gd name="T37" fmla="*/ 104 h 161"/>
              <a:gd name="T38" fmla="*/ 347 w 2065"/>
              <a:gd name="T39" fmla="*/ 76 h 161"/>
              <a:gd name="T40" fmla="*/ 285 w 2065"/>
              <a:gd name="T41" fmla="*/ 103 h 161"/>
              <a:gd name="T42" fmla="*/ 429 w 2065"/>
              <a:gd name="T43" fmla="*/ 36 h 161"/>
              <a:gd name="T44" fmla="*/ 479 w 2065"/>
              <a:gd name="T45" fmla="*/ 128 h 161"/>
              <a:gd name="T46" fmla="*/ 479 w 2065"/>
              <a:gd name="T47" fmla="*/ 36 h 161"/>
              <a:gd name="T48" fmla="*/ 354 w 2065"/>
              <a:gd name="T49" fmla="*/ 132 h 161"/>
              <a:gd name="T50" fmla="*/ 382 w 2065"/>
              <a:gd name="T51" fmla="*/ 55 h 161"/>
              <a:gd name="T52" fmla="*/ 1387 w 2065"/>
              <a:gd name="T53" fmla="*/ 84 h 161"/>
              <a:gd name="T54" fmla="*/ 1335 w 2065"/>
              <a:gd name="T55" fmla="*/ 58 h 161"/>
              <a:gd name="T56" fmla="*/ 1834 w 2065"/>
              <a:gd name="T57" fmla="*/ 132 h 161"/>
              <a:gd name="T58" fmla="*/ 1748 w 2065"/>
              <a:gd name="T59" fmla="*/ 34 h 161"/>
              <a:gd name="T60" fmla="*/ 1748 w 2065"/>
              <a:gd name="T61" fmla="*/ 34 h 161"/>
              <a:gd name="T62" fmla="*/ 1773 w 2065"/>
              <a:gd name="T63" fmla="*/ 84 h 161"/>
              <a:gd name="T64" fmla="*/ 1465 w 2065"/>
              <a:gd name="T65" fmla="*/ 109 h 161"/>
              <a:gd name="T66" fmla="*/ 1480 w 2065"/>
              <a:gd name="T67" fmla="*/ 148 h 161"/>
              <a:gd name="T68" fmla="*/ 1442 w 2065"/>
              <a:gd name="T69" fmla="*/ 102 h 161"/>
              <a:gd name="T70" fmla="*/ 1675 w 2065"/>
              <a:gd name="T71" fmla="*/ 37 h 161"/>
              <a:gd name="T72" fmla="*/ 1655 w 2065"/>
              <a:gd name="T73" fmla="*/ 7 h 161"/>
              <a:gd name="T74" fmla="*/ 1648 w 2065"/>
              <a:gd name="T75" fmla="*/ 132 h 161"/>
              <a:gd name="T76" fmla="*/ 1526 w 2065"/>
              <a:gd name="T77" fmla="*/ 36 h 161"/>
              <a:gd name="T78" fmla="*/ 1528 w 2065"/>
              <a:gd name="T79" fmla="*/ 161 h 161"/>
              <a:gd name="T80" fmla="*/ 980 w 2065"/>
              <a:gd name="T81" fmla="*/ 49 h 161"/>
              <a:gd name="T82" fmla="*/ 997 w 2065"/>
              <a:gd name="T83" fmla="*/ 59 h 161"/>
              <a:gd name="T84" fmla="*/ 1250 w 2065"/>
              <a:gd name="T85" fmla="*/ 132 h 161"/>
              <a:gd name="T86" fmla="*/ 1075 w 2065"/>
              <a:gd name="T87" fmla="*/ 49 h 161"/>
              <a:gd name="T88" fmla="*/ 1092 w 2065"/>
              <a:gd name="T89" fmla="*/ 59 h 161"/>
              <a:gd name="T90" fmla="*/ 910 w 2065"/>
              <a:gd name="T91" fmla="*/ 111 h 161"/>
              <a:gd name="T92" fmla="*/ 909 w 2065"/>
              <a:gd name="T93" fmla="*/ 34 h 161"/>
              <a:gd name="T94" fmla="*/ 910 w 2065"/>
              <a:gd name="T95" fmla="*/ 111 h 161"/>
              <a:gd name="T96" fmla="*/ 1962 w 2065"/>
              <a:gd name="T97" fmla="*/ 77 h 161"/>
              <a:gd name="T98" fmla="*/ 1962 w 2065"/>
              <a:gd name="T99" fmla="*/ 132 h 161"/>
              <a:gd name="T100" fmla="*/ 1941 w 2065"/>
              <a:gd name="T101" fmla="*/ 115 h 161"/>
              <a:gd name="T102" fmla="*/ 1193 w 2065"/>
              <a:gd name="T103" fmla="*/ 34 h 161"/>
              <a:gd name="T104" fmla="*/ 1193 w 2065"/>
              <a:gd name="T105" fmla="*/ 34 h 161"/>
              <a:gd name="T106" fmla="*/ 1218 w 2065"/>
              <a:gd name="T107" fmla="*/ 84 h 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065" h="161">
                <a:moveTo>
                  <a:pt x="530" y="34"/>
                </a:moveTo>
                <a:cubicBezTo>
                  <a:pt x="502" y="34"/>
                  <a:pt x="483" y="57"/>
                  <a:pt x="483" y="84"/>
                </a:cubicBezTo>
                <a:cubicBezTo>
                  <a:pt x="483" y="84"/>
                  <a:pt x="483" y="84"/>
                  <a:pt x="483" y="84"/>
                </a:cubicBezTo>
                <a:cubicBezTo>
                  <a:pt x="483" y="114"/>
                  <a:pt x="504" y="134"/>
                  <a:pt x="533" y="134"/>
                </a:cubicBezTo>
                <a:cubicBezTo>
                  <a:pt x="551" y="134"/>
                  <a:pt x="563" y="127"/>
                  <a:pt x="572" y="116"/>
                </a:cubicBezTo>
                <a:cubicBezTo>
                  <a:pt x="557" y="102"/>
                  <a:pt x="557" y="102"/>
                  <a:pt x="557" y="102"/>
                </a:cubicBezTo>
                <a:cubicBezTo>
                  <a:pt x="549" y="109"/>
                  <a:pt x="543" y="112"/>
                  <a:pt x="533" y="112"/>
                </a:cubicBezTo>
                <a:cubicBezTo>
                  <a:pt x="521" y="112"/>
                  <a:pt x="513" y="106"/>
                  <a:pt x="510" y="93"/>
                </a:cubicBezTo>
                <a:cubicBezTo>
                  <a:pt x="577" y="93"/>
                  <a:pt x="577" y="93"/>
                  <a:pt x="577" y="93"/>
                </a:cubicBezTo>
                <a:cubicBezTo>
                  <a:pt x="577" y="91"/>
                  <a:pt x="577" y="88"/>
                  <a:pt x="577" y="86"/>
                </a:cubicBezTo>
                <a:cubicBezTo>
                  <a:pt x="577" y="59"/>
                  <a:pt x="563" y="34"/>
                  <a:pt x="530" y="34"/>
                </a:cubicBezTo>
                <a:close/>
                <a:moveTo>
                  <a:pt x="510" y="76"/>
                </a:moveTo>
                <a:cubicBezTo>
                  <a:pt x="512" y="64"/>
                  <a:pt x="519" y="56"/>
                  <a:pt x="530" y="56"/>
                </a:cubicBezTo>
                <a:cubicBezTo>
                  <a:pt x="542" y="56"/>
                  <a:pt x="549" y="64"/>
                  <a:pt x="551" y="76"/>
                </a:cubicBezTo>
                <a:lnTo>
                  <a:pt x="510" y="76"/>
                </a:lnTo>
                <a:close/>
                <a:moveTo>
                  <a:pt x="610" y="55"/>
                </a:moveTo>
                <a:cubicBezTo>
                  <a:pt x="610" y="36"/>
                  <a:pt x="610" y="36"/>
                  <a:pt x="610" y="36"/>
                </a:cubicBezTo>
                <a:cubicBezTo>
                  <a:pt x="583" y="36"/>
                  <a:pt x="583" y="36"/>
                  <a:pt x="583" y="36"/>
                </a:cubicBezTo>
                <a:cubicBezTo>
                  <a:pt x="583" y="132"/>
                  <a:pt x="583" y="132"/>
                  <a:pt x="583" y="132"/>
                </a:cubicBezTo>
                <a:cubicBezTo>
                  <a:pt x="610" y="132"/>
                  <a:pt x="610" y="132"/>
                  <a:pt x="610" y="132"/>
                </a:cubicBezTo>
                <a:cubicBezTo>
                  <a:pt x="610" y="97"/>
                  <a:pt x="610" y="97"/>
                  <a:pt x="610" y="97"/>
                </a:cubicBezTo>
                <a:cubicBezTo>
                  <a:pt x="610" y="74"/>
                  <a:pt x="621" y="63"/>
                  <a:pt x="640" y="63"/>
                </a:cubicBezTo>
                <a:cubicBezTo>
                  <a:pt x="641" y="63"/>
                  <a:pt x="641" y="63"/>
                  <a:pt x="641" y="63"/>
                </a:cubicBezTo>
                <a:cubicBezTo>
                  <a:pt x="641" y="34"/>
                  <a:pt x="641" y="34"/>
                  <a:pt x="641" y="34"/>
                </a:cubicBezTo>
                <a:cubicBezTo>
                  <a:pt x="625" y="33"/>
                  <a:pt x="616" y="42"/>
                  <a:pt x="610" y="55"/>
                </a:cubicBezTo>
                <a:close/>
                <a:moveTo>
                  <a:pt x="2038" y="1"/>
                </a:moveTo>
                <a:cubicBezTo>
                  <a:pt x="2038" y="132"/>
                  <a:pt x="2038" y="132"/>
                  <a:pt x="2038" y="132"/>
                </a:cubicBezTo>
                <a:cubicBezTo>
                  <a:pt x="2065" y="132"/>
                  <a:pt x="2065" y="132"/>
                  <a:pt x="2065" y="132"/>
                </a:cubicBezTo>
                <a:cubicBezTo>
                  <a:pt x="2065" y="1"/>
                  <a:pt x="2065" y="1"/>
                  <a:pt x="2065" y="1"/>
                </a:cubicBezTo>
                <a:lnTo>
                  <a:pt x="2038" y="1"/>
                </a:lnTo>
                <a:close/>
                <a:moveTo>
                  <a:pt x="733" y="11"/>
                </a:moveTo>
                <a:cubicBezTo>
                  <a:pt x="706" y="11"/>
                  <a:pt x="706" y="11"/>
                  <a:pt x="706" y="11"/>
                </a:cubicBezTo>
                <a:cubicBezTo>
                  <a:pt x="706" y="36"/>
                  <a:pt x="706" y="36"/>
                  <a:pt x="706" y="36"/>
                </a:cubicBezTo>
                <a:cubicBezTo>
                  <a:pt x="694" y="36"/>
                  <a:pt x="694" y="36"/>
                  <a:pt x="694" y="36"/>
                </a:cubicBezTo>
                <a:cubicBezTo>
                  <a:pt x="694" y="59"/>
                  <a:pt x="694" y="59"/>
                  <a:pt x="694" y="59"/>
                </a:cubicBezTo>
                <a:cubicBezTo>
                  <a:pt x="706" y="59"/>
                  <a:pt x="706" y="59"/>
                  <a:pt x="706" y="59"/>
                </a:cubicBezTo>
                <a:cubicBezTo>
                  <a:pt x="706" y="105"/>
                  <a:pt x="706" y="105"/>
                  <a:pt x="706" y="105"/>
                </a:cubicBezTo>
                <a:cubicBezTo>
                  <a:pt x="706" y="127"/>
                  <a:pt x="717" y="134"/>
                  <a:pt x="734" y="134"/>
                </a:cubicBezTo>
                <a:cubicBezTo>
                  <a:pt x="743" y="134"/>
                  <a:pt x="750" y="132"/>
                  <a:pt x="755" y="128"/>
                </a:cubicBezTo>
                <a:cubicBezTo>
                  <a:pt x="755" y="106"/>
                  <a:pt x="755" y="106"/>
                  <a:pt x="755" y="106"/>
                </a:cubicBezTo>
                <a:cubicBezTo>
                  <a:pt x="752" y="108"/>
                  <a:pt x="747" y="110"/>
                  <a:pt x="742" y="110"/>
                </a:cubicBezTo>
                <a:cubicBezTo>
                  <a:pt x="736" y="110"/>
                  <a:pt x="733" y="107"/>
                  <a:pt x="733" y="100"/>
                </a:cubicBezTo>
                <a:cubicBezTo>
                  <a:pt x="733" y="59"/>
                  <a:pt x="733" y="59"/>
                  <a:pt x="733" y="59"/>
                </a:cubicBezTo>
                <a:cubicBezTo>
                  <a:pt x="756" y="59"/>
                  <a:pt x="756" y="59"/>
                  <a:pt x="756" y="59"/>
                </a:cubicBezTo>
                <a:cubicBezTo>
                  <a:pt x="756" y="36"/>
                  <a:pt x="756" y="36"/>
                  <a:pt x="756" y="36"/>
                </a:cubicBezTo>
                <a:cubicBezTo>
                  <a:pt x="733" y="36"/>
                  <a:pt x="733" y="36"/>
                  <a:pt x="733" y="36"/>
                </a:cubicBezTo>
                <a:lnTo>
                  <a:pt x="733" y="11"/>
                </a:lnTo>
                <a:close/>
                <a:moveTo>
                  <a:pt x="1999" y="132"/>
                </a:moveTo>
                <a:cubicBezTo>
                  <a:pt x="2027" y="132"/>
                  <a:pt x="2027" y="132"/>
                  <a:pt x="2027" y="132"/>
                </a:cubicBezTo>
                <a:cubicBezTo>
                  <a:pt x="2027" y="1"/>
                  <a:pt x="2027" y="1"/>
                  <a:pt x="2027" y="1"/>
                </a:cubicBezTo>
                <a:cubicBezTo>
                  <a:pt x="1999" y="1"/>
                  <a:pt x="1999" y="1"/>
                  <a:pt x="1999" y="1"/>
                </a:cubicBezTo>
                <a:lnTo>
                  <a:pt x="1999" y="132"/>
                </a:lnTo>
                <a:close/>
                <a:moveTo>
                  <a:pt x="807" y="34"/>
                </a:moveTo>
                <a:cubicBezTo>
                  <a:pt x="779" y="34"/>
                  <a:pt x="760" y="57"/>
                  <a:pt x="760" y="84"/>
                </a:cubicBezTo>
                <a:cubicBezTo>
                  <a:pt x="760" y="84"/>
                  <a:pt x="760" y="84"/>
                  <a:pt x="760" y="84"/>
                </a:cubicBezTo>
                <a:cubicBezTo>
                  <a:pt x="760" y="114"/>
                  <a:pt x="781" y="134"/>
                  <a:pt x="810" y="134"/>
                </a:cubicBezTo>
                <a:cubicBezTo>
                  <a:pt x="827" y="134"/>
                  <a:pt x="840" y="127"/>
                  <a:pt x="849" y="116"/>
                </a:cubicBezTo>
                <a:cubicBezTo>
                  <a:pt x="834" y="102"/>
                  <a:pt x="834" y="102"/>
                  <a:pt x="834" y="102"/>
                </a:cubicBezTo>
                <a:cubicBezTo>
                  <a:pt x="826" y="109"/>
                  <a:pt x="820" y="112"/>
                  <a:pt x="810" y="112"/>
                </a:cubicBezTo>
                <a:cubicBezTo>
                  <a:pt x="798" y="112"/>
                  <a:pt x="790" y="106"/>
                  <a:pt x="787" y="93"/>
                </a:cubicBezTo>
                <a:cubicBezTo>
                  <a:pt x="854" y="93"/>
                  <a:pt x="854" y="93"/>
                  <a:pt x="854" y="93"/>
                </a:cubicBezTo>
                <a:cubicBezTo>
                  <a:pt x="854" y="91"/>
                  <a:pt x="854" y="88"/>
                  <a:pt x="854" y="86"/>
                </a:cubicBezTo>
                <a:cubicBezTo>
                  <a:pt x="854" y="59"/>
                  <a:pt x="839" y="34"/>
                  <a:pt x="807" y="34"/>
                </a:cubicBezTo>
                <a:close/>
                <a:moveTo>
                  <a:pt x="787" y="76"/>
                </a:moveTo>
                <a:cubicBezTo>
                  <a:pt x="789" y="64"/>
                  <a:pt x="796" y="56"/>
                  <a:pt x="807" y="56"/>
                </a:cubicBezTo>
                <a:cubicBezTo>
                  <a:pt x="819" y="56"/>
                  <a:pt x="826" y="64"/>
                  <a:pt x="828" y="76"/>
                </a:cubicBezTo>
                <a:lnTo>
                  <a:pt x="787" y="76"/>
                </a:lnTo>
                <a:close/>
                <a:moveTo>
                  <a:pt x="220" y="34"/>
                </a:moveTo>
                <a:cubicBezTo>
                  <a:pt x="207" y="34"/>
                  <a:pt x="197" y="39"/>
                  <a:pt x="189" y="49"/>
                </a:cubicBezTo>
                <a:cubicBezTo>
                  <a:pt x="184" y="40"/>
                  <a:pt x="174" y="34"/>
                  <a:pt x="161" y="34"/>
                </a:cubicBezTo>
                <a:cubicBezTo>
                  <a:pt x="148" y="34"/>
                  <a:pt x="139" y="41"/>
                  <a:pt x="133" y="50"/>
                </a:cubicBezTo>
                <a:cubicBezTo>
                  <a:pt x="133" y="36"/>
                  <a:pt x="133" y="36"/>
                  <a:pt x="133" y="36"/>
                </a:cubicBezTo>
                <a:cubicBezTo>
                  <a:pt x="106" y="36"/>
                  <a:pt x="106" y="36"/>
                  <a:pt x="106" y="36"/>
                </a:cubicBezTo>
                <a:cubicBezTo>
                  <a:pt x="106" y="132"/>
                  <a:pt x="106" y="132"/>
                  <a:pt x="106" y="132"/>
                </a:cubicBezTo>
                <a:cubicBezTo>
                  <a:pt x="133" y="132"/>
                  <a:pt x="133" y="132"/>
                  <a:pt x="133" y="132"/>
                </a:cubicBezTo>
                <a:cubicBezTo>
                  <a:pt x="133" y="78"/>
                  <a:pt x="133" y="78"/>
                  <a:pt x="133" y="78"/>
                </a:cubicBezTo>
                <a:cubicBezTo>
                  <a:pt x="133" y="65"/>
                  <a:pt x="139" y="59"/>
                  <a:pt x="150" y="59"/>
                </a:cubicBezTo>
                <a:cubicBezTo>
                  <a:pt x="160" y="59"/>
                  <a:pt x="166" y="65"/>
                  <a:pt x="166" y="78"/>
                </a:cubicBezTo>
                <a:cubicBezTo>
                  <a:pt x="166" y="132"/>
                  <a:pt x="166" y="132"/>
                  <a:pt x="166" y="132"/>
                </a:cubicBezTo>
                <a:cubicBezTo>
                  <a:pt x="193" y="132"/>
                  <a:pt x="193" y="132"/>
                  <a:pt x="193" y="132"/>
                </a:cubicBezTo>
                <a:cubicBezTo>
                  <a:pt x="193" y="78"/>
                  <a:pt x="193" y="78"/>
                  <a:pt x="193" y="78"/>
                </a:cubicBezTo>
                <a:cubicBezTo>
                  <a:pt x="193" y="65"/>
                  <a:pt x="199" y="59"/>
                  <a:pt x="209" y="59"/>
                </a:cubicBezTo>
                <a:cubicBezTo>
                  <a:pt x="220" y="59"/>
                  <a:pt x="225" y="65"/>
                  <a:pt x="225" y="78"/>
                </a:cubicBezTo>
                <a:cubicBezTo>
                  <a:pt x="225" y="132"/>
                  <a:pt x="225" y="132"/>
                  <a:pt x="225" y="132"/>
                </a:cubicBezTo>
                <a:cubicBezTo>
                  <a:pt x="253" y="132"/>
                  <a:pt x="253" y="132"/>
                  <a:pt x="253" y="132"/>
                </a:cubicBezTo>
                <a:cubicBezTo>
                  <a:pt x="253" y="69"/>
                  <a:pt x="253" y="69"/>
                  <a:pt x="253" y="69"/>
                </a:cubicBezTo>
                <a:cubicBezTo>
                  <a:pt x="253" y="46"/>
                  <a:pt x="240" y="34"/>
                  <a:pt x="220" y="34"/>
                </a:cubicBezTo>
                <a:close/>
                <a:moveTo>
                  <a:pt x="59" y="57"/>
                </a:moveTo>
                <a:cubicBezTo>
                  <a:pt x="38" y="51"/>
                  <a:pt x="32" y="49"/>
                  <a:pt x="32" y="40"/>
                </a:cubicBezTo>
                <a:cubicBezTo>
                  <a:pt x="32" y="40"/>
                  <a:pt x="32" y="40"/>
                  <a:pt x="32" y="40"/>
                </a:cubicBezTo>
                <a:cubicBezTo>
                  <a:pt x="32" y="34"/>
                  <a:pt x="38" y="29"/>
                  <a:pt x="48" y="29"/>
                </a:cubicBezTo>
                <a:cubicBezTo>
                  <a:pt x="59" y="29"/>
                  <a:pt x="70" y="34"/>
                  <a:pt x="81" y="41"/>
                </a:cubicBezTo>
                <a:cubicBezTo>
                  <a:pt x="95" y="21"/>
                  <a:pt x="95" y="21"/>
                  <a:pt x="95" y="21"/>
                </a:cubicBezTo>
                <a:cubicBezTo>
                  <a:pt x="83" y="10"/>
                  <a:pt x="67" y="5"/>
                  <a:pt x="49" y="5"/>
                </a:cubicBezTo>
                <a:cubicBezTo>
                  <a:pt x="23" y="5"/>
                  <a:pt x="5" y="20"/>
                  <a:pt x="5" y="43"/>
                </a:cubicBezTo>
                <a:cubicBezTo>
                  <a:pt x="5" y="43"/>
                  <a:pt x="5" y="43"/>
                  <a:pt x="5" y="43"/>
                </a:cubicBezTo>
                <a:cubicBezTo>
                  <a:pt x="5" y="68"/>
                  <a:pt x="21" y="75"/>
                  <a:pt x="46" y="81"/>
                </a:cubicBezTo>
                <a:cubicBezTo>
                  <a:pt x="67" y="87"/>
                  <a:pt x="72" y="90"/>
                  <a:pt x="72" y="97"/>
                </a:cubicBezTo>
                <a:cubicBezTo>
                  <a:pt x="72" y="98"/>
                  <a:pt x="72" y="98"/>
                  <a:pt x="72" y="98"/>
                </a:cubicBezTo>
                <a:cubicBezTo>
                  <a:pt x="72" y="105"/>
                  <a:pt x="65" y="109"/>
                  <a:pt x="54" y="109"/>
                </a:cubicBezTo>
                <a:cubicBezTo>
                  <a:pt x="39" y="109"/>
                  <a:pt x="27" y="104"/>
                  <a:pt x="16" y="94"/>
                </a:cubicBezTo>
                <a:cubicBezTo>
                  <a:pt x="0" y="114"/>
                  <a:pt x="0" y="114"/>
                  <a:pt x="0" y="114"/>
                </a:cubicBezTo>
                <a:cubicBezTo>
                  <a:pt x="15" y="127"/>
                  <a:pt x="34" y="134"/>
                  <a:pt x="53" y="134"/>
                </a:cubicBezTo>
                <a:cubicBezTo>
                  <a:pt x="80" y="134"/>
                  <a:pt x="99" y="120"/>
                  <a:pt x="99" y="95"/>
                </a:cubicBezTo>
                <a:cubicBezTo>
                  <a:pt x="99" y="95"/>
                  <a:pt x="99" y="95"/>
                  <a:pt x="99" y="95"/>
                </a:cubicBezTo>
                <a:cubicBezTo>
                  <a:pt x="99" y="73"/>
                  <a:pt x="85" y="63"/>
                  <a:pt x="59" y="57"/>
                </a:cubicBezTo>
                <a:close/>
                <a:moveTo>
                  <a:pt x="304" y="35"/>
                </a:moveTo>
                <a:cubicBezTo>
                  <a:pt x="287" y="35"/>
                  <a:pt x="277" y="38"/>
                  <a:pt x="266" y="43"/>
                </a:cubicBezTo>
                <a:cubicBezTo>
                  <a:pt x="273" y="63"/>
                  <a:pt x="273" y="63"/>
                  <a:pt x="273" y="63"/>
                </a:cubicBezTo>
                <a:cubicBezTo>
                  <a:pt x="282" y="60"/>
                  <a:pt x="289" y="58"/>
                  <a:pt x="300" y="58"/>
                </a:cubicBezTo>
                <a:cubicBezTo>
                  <a:pt x="313" y="58"/>
                  <a:pt x="320" y="64"/>
                  <a:pt x="320" y="76"/>
                </a:cubicBezTo>
                <a:cubicBezTo>
                  <a:pt x="320" y="77"/>
                  <a:pt x="320" y="77"/>
                  <a:pt x="320" y="77"/>
                </a:cubicBezTo>
                <a:cubicBezTo>
                  <a:pt x="314" y="75"/>
                  <a:pt x="307" y="73"/>
                  <a:pt x="297" y="73"/>
                </a:cubicBezTo>
                <a:cubicBezTo>
                  <a:pt x="274" y="73"/>
                  <a:pt x="258" y="83"/>
                  <a:pt x="258" y="104"/>
                </a:cubicBezTo>
                <a:cubicBezTo>
                  <a:pt x="258" y="104"/>
                  <a:pt x="258" y="104"/>
                  <a:pt x="258" y="104"/>
                </a:cubicBezTo>
                <a:cubicBezTo>
                  <a:pt x="258" y="123"/>
                  <a:pt x="273" y="134"/>
                  <a:pt x="291" y="134"/>
                </a:cubicBezTo>
                <a:cubicBezTo>
                  <a:pt x="304" y="134"/>
                  <a:pt x="314" y="129"/>
                  <a:pt x="320" y="122"/>
                </a:cubicBezTo>
                <a:cubicBezTo>
                  <a:pt x="320" y="132"/>
                  <a:pt x="320" y="132"/>
                  <a:pt x="320" y="132"/>
                </a:cubicBezTo>
                <a:cubicBezTo>
                  <a:pt x="347" y="132"/>
                  <a:pt x="347" y="132"/>
                  <a:pt x="347" y="132"/>
                </a:cubicBezTo>
                <a:cubicBezTo>
                  <a:pt x="347" y="76"/>
                  <a:pt x="347" y="76"/>
                  <a:pt x="347" y="76"/>
                </a:cubicBezTo>
                <a:cubicBezTo>
                  <a:pt x="347" y="63"/>
                  <a:pt x="343" y="53"/>
                  <a:pt x="336" y="46"/>
                </a:cubicBezTo>
                <a:cubicBezTo>
                  <a:pt x="329" y="39"/>
                  <a:pt x="319" y="35"/>
                  <a:pt x="304" y="35"/>
                </a:cubicBezTo>
                <a:close/>
                <a:moveTo>
                  <a:pt x="321" y="98"/>
                </a:moveTo>
                <a:cubicBezTo>
                  <a:pt x="321" y="108"/>
                  <a:pt x="312" y="115"/>
                  <a:pt x="299" y="115"/>
                </a:cubicBezTo>
                <a:cubicBezTo>
                  <a:pt x="291" y="115"/>
                  <a:pt x="285" y="111"/>
                  <a:pt x="285" y="103"/>
                </a:cubicBezTo>
                <a:cubicBezTo>
                  <a:pt x="285" y="103"/>
                  <a:pt x="285" y="103"/>
                  <a:pt x="285" y="103"/>
                </a:cubicBezTo>
                <a:cubicBezTo>
                  <a:pt x="285" y="94"/>
                  <a:pt x="292" y="90"/>
                  <a:pt x="303" y="90"/>
                </a:cubicBezTo>
                <a:cubicBezTo>
                  <a:pt x="310" y="90"/>
                  <a:pt x="316" y="91"/>
                  <a:pt x="321" y="93"/>
                </a:cubicBezTo>
                <a:lnTo>
                  <a:pt x="321" y="98"/>
                </a:lnTo>
                <a:close/>
                <a:moveTo>
                  <a:pt x="457" y="11"/>
                </a:moveTo>
                <a:cubicBezTo>
                  <a:pt x="429" y="11"/>
                  <a:pt x="429" y="11"/>
                  <a:pt x="429" y="11"/>
                </a:cubicBezTo>
                <a:cubicBezTo>
                  <a:pt x="429" y="36"/>
                  <a:pt x="429" y="36"/>
                  <a:pt x="429" y="36"/>
                </a:cubicBezTo>
                <a:cubicBezTo>
                  <a:pt x="418" y="36"/>
                  <a:pt x="418" y="36"/>
                  <a:pt x="418" y="36"/>
                </a:cubicBezTo>
                <a:cubicBezTo>
                  <a:pt x="418" y="59"/>
                  <a:pt x="418" y="59"/>
                  <a:pt x="418" y="59"/>
                </a:cubicBezTo>
                <a:cubicBezTo>
                  <a:pt x="429" y="59"/>
                  <a:pt x="429" y="59"/>
                  <a:pt x="429" y="59"/>
                </a:cubicBezTo>
                <a:cubicBezTo>
                  <a:pt x="429" y="105"/>
                  <a:pt x="429" y="105"/>
                  <a:pt x="429" y="105"/>
                </a:cubicBezTo>
                <a:cubicBezTo>
                  <a:pt x="429" y="127"/>
                  <a:pt x="441" y="134"/>
                  <a:pt x="457" y="134"/>
                </a:cubicBezTo>
                <a:cubicBezTo>
                  <a:pt x="466" y="134"/>
                  <a:pt x="473" y="132"/>
                  <a:pt x="479" y="128"/>
                </a:cubicBezTo>
                <a:cubicBezTo>
                  <a:pt x="479" y="106"/>
                  <a:pt x="479" y="106"/>
                  <a:pt x="479" y="106"/>
                </a:cubicBezTo>
                <a:cubicBezTo>
                  <a:pt x="475" y="108"/>
                  <a:pt x="470" y="110"/>
                  <a:pt x="465" y="110"/>
                </a:cubicBezTo>
                <a:cubicBezTo>
                  <a:pt x="459" y="110"/>
                  <a:pt x="457" y="107"/>
                  <a:pt x="457" y="100"/>
                </a:cubicBezTo>
                <a:cubicBezTo>
                  <a:pt x="457" y="59"/>
                  <a:pt x="457" y="59"/>
                  <a:pt x="457" y="59"/>
                </a:cubicBezTo>
                <a:cubicBezTo>
                  <a:pt x="479" y="59"/>
                  <a:pt x="479" y="59"/>
                  <a:pt x="479" y="59"/>
                </a:cubicBezTo>
                <a:cubicBezTo>
                  <a:pt x="479" y="36"/>
                  <a:pt x="479" y="36"/>
                  <a:pt x="479" y="36"/>
                </a:cubicBezTo>
                <a:cubicBezTo>
                  <a:pt x="457" y="36"/>
                  <a:pt x="457" y="36"/>
                  <a:pt x="457" y="36"/>
                </a:cubicBezTo>
                <a:lnTo>
                  <a:pt x="457" y="11"/>
                </a:lnTo>
                <a:close/>
                <a:moveTo>
                  <a:pt x="382" y="55"/>
                </a:moveTo>
                <a:cubicBezTo>
                  <a:pt x="382" y="36"/>
                  <a:pt x="382" y="36"/>
                  <a:pt x="382" y="36"/>
                </a:cubicBezTo>
                <a:cubicBezTo>
                  <a:pt x="354" y="36"/>
                  <a:pt x="354" y="36"/>
                  <a:pt x="354" y="36"/>
                </a:cubicBezTo>
                <a:cubicBezTo>
                  <a:pt x="354" y="132"/>
                  <a:pt x="354" y="132"/>
                  <a:pt x="354" y="132"/>
                </a:cubicBezTo>
                <a:cubicBezTo>
                  <a:pt x="382" y="132"/>
                  <a:pt x="382" y="132"/>
                  <a:pt x="382" y="132"/>
                </a:cubicBezTo>
                <a:cubicBezTo>
                  <a:pt x="382" y="97"/>
                  <a:pt x="382" y="97"/>
                  <a:pt x="382" y="97"/>
                </a:cubicBezTo>
                <a:cubicBezTo>
                  <a:pt x="382" y="74"/>
                  <a:pt x="393" y="63"/>
                  <a:pt x="411" y="63"/>
                </a:cubicBezTo>
                <a:cubicBezTo>
                  <a:pt x="412" y="63"/>
                  <a:pt x="412" y="63"/>
                  <a:pt x="412" y="63"/>
                </a:cubicBezTo>
                <a:cubicBezTo>
                  <a:pt x="412" y="34"/>
                  <a:pt x="412" y="34"/>
                  <a:pt x="412" y="34"/>
                </a:cubicBezTo>
                <a:cubicBezTo>
                  <a:pt x="396" y="33"/>
                  <a:pt x="387" y="42"/>
                  <a:pt x="382" y="55"/>
                </a:cubicBezTo>
                <a:close/>
                <a:moveTo>
                  <a:pt x="1335" y="34"/>
                </a:moveTo>
                <a:cubicBezTo>
                  <a:pt x="1305" y="34"/>
                  <a:pt x="1283" y="56"/>
                  <a:pt x="1283" y="84"/>
                </a:cubicBezTo>
                <a:cubicBezTo>
                  <a:pt x="1283" y="84"/>
                  <a:pt x="1283" y="84"/>
                  <a:pt x="1283" y="84"/>
                </a:cubicBezTo>
                <a:cubicBezTo>
                  <a:pt x="1283" y="112"/>
                  <a:pt x="1305" y="134"/>
                  <a:pt x="1335" y="134"/>
                </a:cubicBezTo>
                <a:cubicBezTo>
                  <a:pt x="1365" y="134"/>
                  <a:pt x="1387" y="112"/>
                  <a:pt x="1387" y="84"/>
                </a:cubicBezTo>
                <a:cubicBezTo>
                  <a:pt x="1387" y="84"/>
                  <a:pt x="1387" y="84"/>
                  <a:pt x="1387" y="84"/>
                </a:cubicBezTo>
                <a:cubicBezTo>
                  <a:pt x="1387" y="56"/>
                  <a:pt x="1365" y="34"/>
                  <a:pt x="1335" y="34"/>
                </a:cubicBezTo>
                <a:close/>
                <a:moveTo>
                  <a:pt x="1360" y="84"/>
                </a:moveTo>
                <a:cubicBezTo>
                  <a:pt x="1360" y="99"/>
                  <a:pt x="1351" y="111"/>
                  <a:pt x="1335" y="111"/>
                </a:cubicBezTo>
                <a:cubicBezTo>
                  <a:pt x="1320" y="111"/>
                  <a:pt x="1310" y="98"/>
                  <a:pt x="1310" y="84"/>
                </a:cubicBezTo>
                <a:cubicBezTo>
                  <a:pt x="1310" y="84"/>
                  <a:pt x="1310" y="84"/>
                  <a:pt x="1310" y="84"/>
                </a:cubicBezTo>
                <a:cubicBezTo>
                  <a:pt x="1310" y="70"/>
                  <a:pt x="1319" y="58"/>
                  <a:pt x="1335" y="58"/>
                </a:cubicBezTo>
                <a:cubicBezTo>
                  <a:pt x="1350" y="58"/>
                  <a:pt x="1360" y="70"/>
                  <a:pt x="1360" y="84"/>
                </a:cubicBezTo>
                <a:close/>
                <a:moveTo>
                  <a:pt x="1834" y="55"/>
                </a:moveTo>
                <a:cubicBezTo>
                  <a:pt x="1834" y="36"/>
                  <a:pt x="1834" y="36"/>
                  <a:pt x="1834" y="36"/>
                </a:cubicBezTo>
                <a:cubicBezTo>
                  <a:pt x="1807" y="36"/>
                  <a:pt x="1807" y="36"/>
                  <a:pt x="1807" y="36"/>
                </a:cubicBezTo>
                <a:cubicBezTo>
                  <a:pt x="1807" y="132"/>
                  <a:pt x="1807" y="132"/>
                  <a:pt x="1807" y="132"/>
                </a:cubicBezTo>
                <a:cubicBezTo>
                  <a:pt x="1834" y="132"/>
                  <a:pt x="1834" y="132"/>
                  <a:pt x="1834" y="132"/>
                </a:cubicBezTo>
                <a:cubicBezTo>
                  <a:pt x="1834" y="97"/>
                  <a:pt x="1834" y="97"/>
                  <a:pt x="1834" y="97"/>
                </a:cubicBezTo>
                <a:cubicBezTo>
                  <a:pt x="1834" y="74"/>
                  <a:pt x="1845" y="63"/>
                  <a:pt x="1863" y="63"/>
                </a:cubicBezTo>
                <a:cubicBezTo>
                  <a:pt x="1865" y="63"/>
                  <a:pt x="1865" y="63"/>
                  <a:pt x="1865" y="63"/>
                </a:cubicBezTo>
                <a:cubicBezTo>
                  <a:pt x="1865" y="34"/>
                  <a:pt x="1865" y="34"/>
                  <a:pt x="1865" y="34"/>
                </a:cubicBezTo>
                <a:cubicBezTo>
                  <a:pt x="1848" y="33"/>
                  <a:pt x="1839" y="42"/>
                  <a:pt x="1834" y="55"/>
                </a:cubicBezTo>
                <a:close/>
                <a:moveTo>
                  <a:pt x="1748" y="34"/>
                </a:moveTo>
                <a:cubicBezTo>
                  <a:pt x="1718" y="34"/>
                  <a:pt x="1696" y="56"/>
                  <a:pt x="1696" y="84"/>
                </a:cubicBezTo>
                <a:cubicBezTo>
                  <a:pt x="1696" y="84"/>
                  <a:pt x="1696" y="84"/>
                  <a:pt x="1696" y="84"/>
                </a:cubicBezTo>
                <a:cubicBezTo>
                  <a:pt x="1696" y="112"/>
                  <a:pt x="1718" y="134"/>
                  <a:pt x="1748" y="134"/>
                </a:cubicBezTo>
                <a:cubicBezTo>
                  <a:pt x="1778" y="134"/>
                  <a:pt x="1800" y="112"/>
                  <a:pt x="1800" y="84"/>
                </a:cubicBezTo>
                <a:cubicBezTo>
                  <a:pt x="1800" y="84"/>
                  <a:pt x="1800" y="84"/>
                  <a:pt x="1800" y="84"/>
                </a:cubicBezTo>
                <a:cubicBezTo>
                  <a:pt x="1800" y="56"/>
                  <a:pt x="1778" y="34"/>
                  <a:pt x="1748" y="34"/>
                </a:cubicBezTo>
                <a:close/>
                <a:moveTo>
                  <a:pt x="1773" y="84"/>
                </a:moveTo>
                <a:cubicBezTo>
                  <a:pt x="1773" y="99"/>
                  <a:pt x="1764" y="111"/>
                  <a:pt x="1748" y="111"/>
                </a:cubicBezTo>
                <a:cubicBezTo>
                  <a:pt x="1733" y="111"/>
                  <a:pt x="1723" y="98"/>
                  <a:pt x="1723" y="84"/>
                </a:cubicBezTo>
                <a:cubicBezTo>
                  <a:pt x="1723" y="84"/>
                  <a:pt x="1723" y="84"/>
                  <a:pt x="1723" y="84"/>
                </a:cubicBezTo>
                <a:cubicBezTo>
                  <a:pt x="1723" y="70"/>
                  <a:pt x="1732" y="58"/>
                  <a:pt x="1748" y="58"/>
                </a:cubicBezTo>
                <a:cubicBezTo>
                  <a:pt x="1763" y="58"/>
                  <a:pt x="1773" y="70"/>
                  <a:pt x="1773" y="84"/>
                </a:cubicBezTo>
                <a:close/>
                <a:moveTo>
                  <a:pt x="1465" y="48"/>
                </a:moveTo>
                <a:cubicBezTo>
                  <a:pt x="1458" y="40"/>
                  <a:pt x="1449" y="34"/>
                  <a:pt x="1434" y="34"/>
                </a:cubicBezTo>
                <a:cubicBezTo>
                  <a:pt x="1412" y="34"/>
                  <a:pt x="1391" y="50"/>
                  <a:pt x="1391" y="79"/>
                </a:cubicBezTo>
                <a:cubicBezTo>
                  <a:pt x="1391" y="79"/>
                  <a:pt x="1391" y="79"/>
                  <a:pt x="1391" y="79"/>
                </a:cubicBezTo>
                <a:cubicBezTo>
                  <a:pt x="1391" y="108"/>
                  <a:pt x="1412" y="124"/>
                  <a:pt x="1434" y="124"/>
                </a:cubicBezTo>
                <a:cubicBezTo>
                  <a:pt x="1448" y="124"/>
                  <a:pt x="1457" y="118"/>
                  <a:pt x="1465" y="109"/>
                </a:cubicBezTo>
                <a:cubicBezTo>
                  <a:pt x="1465" y="113"/>
                  <a:pt x="1465" y="113"/>
                  <a:pt x="1465" y="113"/>
                </a:cubicBezTo>
                <a:cubicBezTo>
                  <a:pt x="1465" y="130"/>
                  <a:pt x="1457" y="139"/>
                  <a:pt x="1438" y="139"/>
                </a:cubicBezTo>
                <a:cubicBezTo>
                  <a:pt x="1425" y="139"/>
                  <a:pt x="1415" y="136"/>
                  <a:pt x="1405" y="131"/>
                </a:cubicBezTo>
                <a:cubicBezTo>
                  <a:pt x="1396" y="151"/>
                  <a:pt x="1396" y="151"/>
                  <a:pt x="1396" y="151"/>
                </a:cubicBezTo>
                <a:cubicBezTo>
                  <a:pt x="1408" y="158"/>
                  <a:pt x="1423" y="161"/>
                  <a:pt x="1439" y="161"/>
                </a:cubicBezTo>
                <a:cubicBezTo>
                  <a:pt x="1457" y="161"/>
                  <a:pt x="1471" y="157"/>
                  <a:pt x="1480" y="148"/>
                </a:cubicBezTo>
                <a:cubicBezTo>
                  <a:pt x="1488" y="140"/>
                  <a:pt x="1492" y="128"/>
                  <a:pt x="1492" y="110"/>
                </a:cubicBezTo>
                <a:cubicBezTo>
                  <a:pt x="1492" y="36"/>
                  <a:pt x="1492" y="36"/>
                  <a:pt x="1492" y="36"/>
                </a:cubicBezTo>
                <a:cubicBezTo>
                  <a:pt x="1465" y="36"/>
                  <a:pt x="1465" y="36"/>
                  <a:pt x="1465" y="36"/>
                </a:cubicBezTo>
                <a:lnTo>
                  <a:pt x="1465" y="48"/>
                </a:lnTo>
                <a:close/>
                <a:moveTo>
                  <a:pt x="1465" y="79"/>
                </a:moveTo>
                <a:cubicBezTo>
                  <a:pt x="1465" y="92"/>
                  <a:pt x="1455" y="102"/>
                  <a:pt x="1442" y="102"/>
                </a:cubicBezTo>
                <a:cubicBezTo>
                  <a:pt x="1429" y="102"/>
                  <a:pt x="1419" y="93"/>
                  <a:pt x="1419" y="79"/>
                </a:cubicBezTo>
                <a:cubicBezTo>
                  <a:pt x="1419" y="79"/>
                  <a:pt x="1419" y="79"/>
                  <a:pt x="1419" y="79"/>
                </a:cubicBezTo>
                <a:cubicBezTo>
                  <a:pt x="1419" y="66"/>
                  <a:pt x="1429" y="57"/>
                  <a:pt x="1442" y="57"/>
                </a:cubicBezTo>
                <a:cubicBezTo>
                  <a:pt x="1455" y="57"/>
                  <a:pt x="1465" y="66"/>
                  <a:pt x="1465" y="79"/>
                </a:cubicBezTo>
                <a:close/>
                <a:moveTo>
                  <a:pt x="1697" y="37"/>
                </a:moveTo>
                <a:cubicBezTo>
                  <a:pt x="1675" y="37"/>
                  <a:pt x="1675" y="37"/>
                  <a:pt x="1675" y="37"/>
                </a:cubicBezTo>
                <a:cubicBezTo>
                  <a:pt x="1675" y="33"/>
                  <a:pt x="1675" y="33"/>
                  <a:pt x="1675" y="33"/>
                </a:cubicBezTo>
                <a:cubicBezTo>
                  <a:pt x="1675" y="26"/>
                  <a:pt x="1678" y="23"/>
                  <a:pt x="1684" y="23"/>
                </a:cubicBezTo>
                <a:cubicBezTo>
                  <a:pt x="1689" y="23"/>
                  <a:pt x="1693" y="24"/>
                  <a:pt x="1697" y="25"/>
                </a:cubicBezTo>
                <a:cubicBezTo>
                  <a:pt x="1697" y="2"/>
                  <a:pt x="1697" y="2"/>
                  <a:pt x="1697" y="2"/>
                </a:cubicBezTo>
                <a:cubicBezTo>
                  <a:pt x="1692" y="1"/>
                  <a:pt x="1686" y="0"/>
                  <a:pt x="1677" y="0"/>
                </a:cubicBezTo>
                <a:cubicBezTo>
                  <a:pt x="1668" y="0"/>
                  <a:pt x="1660" y="2"/>
                  <a:pt x="1655" y="7"/>
                </a:cubicBezTo>
                <a:cubicBezTo>
                  <a:pt x="1650" y="12"/>
                  <a:pt x="1648" y="20"/>
                  <a:pt x="1648" y="31"/>
                </a:cubicBezTo>
                <a:cubicBezTo>
                  <a:pt x="1648" y="37"/>
                  <a:pt x="1648" y="37"/>
                  <a:pt x="1648" y="37"/>
                </a:cubicBezTo>
                <a:cubicBezTo>
                  <a:pt x="1636" y="37"/>
                  <a:pt x="1636" y="37"/>
                  <a:pt x="1636" y="37"/>
                </a:cubicBezTo>
                <a:cubicBezTo>
                  <a:pt x="1636" y="59"/>
                  <a:pt x="1636" y="59"/>
                  <a:pt x="1636" y="59"/>
                </a:cubicBezTo>
                <a:cubicBezTo>
                  <a:pt x="1648" y="59"/>
                  <a:pt x="1648" y="59"/>
                  <a:pt x="1648" y="59"/>
                </a:cubicBezTo>
                <a:cubicBezTo>
                  <a:pt x="1648" y="132"/>
                  <a:pt x="1648" y="132"/>
                  <a:pt x="1648" y="132"/>
                </a:cubicBezTo>
                <a:cubicBezTo>
                  <a:pt x="1675" y="132"/>
                  <a:pt x="1675" y="132"/>
                  <a:pt x="1675" y="132"/>
                </a:cubicBezTo>
                <a:cubicBezTo>
                  <a:pt x="1675" y="59"/>
                  <a:pt x="1675" y="59"/>
                  <a:pt x="1675" y="59"/>
                </a:cubicBezTo>
                <a:cubicBezTo>
                  <a:pt x="1697" y="59"/>
                  <a:pt x="1697" y="59"/>
                  <a:pt x="1697" y="59"/>
                </a:cubicBezTo>
                <a:lnTo>
                  <a:pt x="1697" y="37"/>
                </a:lnTo>
                <a:close/>
                <a:moveTo>
                  <a:pt x="1548" y="101"/>
                </a:moveTo>
                <a:cubicBezTo>
                  <a:pt x="1526" y="36"/>
                  <a:pt x="1526" y="36"/>
                  <a:pt x="1526" y="36"/>
                </a:cubicBezTo>
                <a:cubicBezTo>
                  <a:pt x="1497" y="36"/>
                  <a:pt x="1497" y="36"/>
                  <a:pt x="1497" y="36"/>
                </a:cubicBezTo>
                <a:cubicBezTo>
                  <a:pt x="1535" y="132"/>
                  <a:pt x="1535" y="132"/>
                  <a:pt x="1535" y="132"/>
                </a:cubicBezTo>
                <a:cubicBezTo>
                  <a:pt x="1532" y="137"/>
                  <a:pt x="1530" y="139"/>
                  <a:pt x="1525" y="139"/>
                </a:cubicBezTo>
                <a:cubicBezTo>
                  <a:pt x="1521" y="139"/>
                  <a:pt x="1517" y="137"/>
                  <a:pt x="1513" y="135"/>
                </a:cubicBezTo>
                <a:cubicBezTo>
                  <a:pt x="1504" y="155"/>
                  <a:pt x="1504" y="155"/>
                  <a:pt x="1504" y="155"/>
                </a:cubicBezTo>
                <a:cubicBezTo>
                  <a:pt x="1511" y="159"/>
                  <a:pt x="1519" y="161"/>
                  <a:pt x="1528" y="161"/>
                </a:cubicBezTo>
                <a:cubicBezTo>
                  <a:pt x="1545" y="161"/>
                  <a:pt x="1553" y="154"/>
                  <a:pt x="1560" y="134"/>
                </a:cubicBezTo>
                <a:cubicBezTo>
                  <a:pt x="1597" y="36"/>
                  <a:pt x="1597" y="36"/>
                  <a:pt x="1597" y="36"/>
                </a:cubicBezTo>
                <a:cubicBezTo>
                  <a:pt x="1569" y="36"/>
                  <a:pt x="1569" y="36"/>
                  <a:pt x="1569" y="36"/>
                </a:cubicBezTo>
                <a:lnTo>
                  <a:pt x="1548" y="101"/>
                </a:lnTo>
                <a:close/>
                <a:moveTo>
                  <a:pt x="1008" y="34"/>
                </a:moveTo>
                <a:cubicBezTo>
                  <a:pt x="994" y="34"/>
                  <a:pt x="986" y="41"/>
                  <a:pt x="980" y="49"/>
                </a:cubicBezTo>
                <a:cubicBezTo>
                  <a:pt x="980" y="1"/>
                  <a:pt x="980" y="1"/>
                  <a:pt x="980" y="1"/>
                </a:cubicBezTo>
                <a:cubicBezTo>
                  <a:pt x="952" y="1"/>
                  <a:pt x="952" y="1"/>
                  <a:pt x="952" y="1"/>
                </a:cubicBezTo>
                <a:cubicBezTo>
                  <a:pt x="952" y="132"/>
                  <a:pt x="952" y="132"/>
                  <a:pt x="952" y="132"/>
                </a:cubicBezTo>
                <a:cubicBezTo>
                  <a:pt x="980" y="132"/>
                  <a:pt x="980" y="132"/>
                  <a:pt x="980" y="132"/>
                </a:cubicBezTo>
                <a:cubicBezTo>
                  <a:pt x="980" y="78"/>
                  <a:pt x="980" y="78"/>
                  <a:pt x="980" y="78"/>
                </a:cubicBezTo>
                <a:cubicBezTo>
                  <a:pt x="980" y="65"/>
                  <a:pt x="986" y="59"/>
                  <a:pt x="997" y="59"/>
                </a:cubicBezTo>
                <a:cubicBezTo>
                  <a:pt x="1007" y="59"/>
                  <a:pt x="1013" y="65"/>
                  <a:pt x="1013" y="78"/>
                </a:cubicBezTo>
                <a:cubicBezTo>
                  <a:pt x="1013" y="132"/>
                  <a:pt x="1013" y="132"/>
                  <a:pt x="1013" y="132"/>
                </a:cubicBezTo>
                <a:cubicBezTo>
                  <a:pt x="1040" y="132"/>
                  <a:pt x="1040" y="132"/>
                  <a:pt x="1040" y="132"/>
                </a:cubicBezTo>
                <a:cubicBezTo>
                  <a:pt x="1040" y="70"/>
                  <a:pt x="1040" y="70"/>
                  <a:pt x="1040" y="70"/>
                </a:cubicBezTo>
                <a:cubicBezTo>
                  <a:pt x="1040" y="48"/>
                  <a:pt x="1028" y="34"/>
                  <a:pt x="1008" y="34"/>
                </a:cubicBezTo>
                <a:close/>
                <a:moveTo>
                  <a:pt x="1250" y="132"/>
                </a:moveTo>
                <a:cubicBezTo>
                  <a:pt x="1278" y="132"/>
                  <a:pt x="1278" y="132"/>
                  <a:pt x="1278" y="132"/>
                </a:cubicBezTo>
                <a:cubicBezTo>
                  <a:pt x="1278" y="1"/>
                  <a:pt x="1278" y="1"/>
                  <a:pt x="1278" y="1"/>
                </a:cubicBezTo>
                <a:cubicBezTo>
                  <a:pt x="1250" y="1"/>
                  <a:pt x="1250" y="1"/>
                  <a:pt x="1250" y="1"/>
                </a:cubicBezTo>
                <a:lnTo>
                  <a:pt x="1250" y="132"/>
                </a:lnTo>
                <a:close/>
                <a:moveTo>
                  <a:pt x="1103" y="34"/>
                </a:moveTo>
                <a:cubicBezTo>
                  <a:pt x="1089" y="34"/>
                  <a:pt x="1081" y="41"/>
                  <a:pt x="1075" y="49"/>
                </a:cubicBezTo>
                <a:cubicBezTo>
                  <a:pt x="1075" y="36"/>
                  <a:pt x="1075" y="36"/>
                  <a:pt x="1075" y="36"/>
                </a:cubicBezTo>
                <a:cubicBezTo>
                  <a:pt x="1047" y="36"/>
                  <a:pt x="1047" y="36"/>
                  <a:pt x="1047" y="36"/>
                </a:cubicBezTo>
                <a:cubicBezTo>
                  <a:pt x="1047" y="132"/>
                  <a:pt x="1047" y="132"/>
                  <a:pt x="1047" y="132"/>
                </a:cubicBezTo>
                <a:cubicBezTo>
                  <a:pt x="1075" y="132"/>
                  <a:pt x="1075" y="132"/>
                  <a:pt x="1075" y="132"/>
                </a:cubicBezTo>
                <a:cubicBezTo>
                  <a:pt x="1075" y="78"/>
                  <a:pt x="1075" y="78"/>
                  <a:pt x="1075" y="78"/>
                </a:cubicBezTo>
                <a:cubicBezTo>
                  <a:pt x="1075" y="65"/>
                  <a:pt x="1081" y="59"/>
                  <a:pt x="1092" y="59"/>
                </a:cubicBezTo>
                <a:cubicBezTo>
                  <a:pt x="1102" y="59"/>
                  <a:pt x="1108" y="65"/>
                  <a:pt x="1108" y="78"/>
                </a:cubicBezTo>
                <a:cubicBezTo>
                  <a:pt x="1108" y="132"/>
                  <a:pt x="1108" y="132"/>
                  <a:pt x="1108" y="132"/>
                </a:cubicBezTo>
                <a:cubicBezTo>
                  <a:pt x="1135" y="132"/>
                  <a:pt x="1135" y="132"/>
                  <a:pt x="1135" y="132"/>
                </a:cubicBezTo>
                <a:cubicBezTo>
                  <a:pt x="1135" y="70"/>
                  <a:pt x="1135" y="70"/>
                  <a:pt x="1135" y="70"/>
                </a:cubicBezTo>
                <a:cubicBezTo>
                  <a:pt x="1135" y="48"/>
                  <a:pt x="1123" y="34"/>
                  <a:pt x="1103" y="34"/>
                </a:cubicBezTo>
                <a:close/>
                <a:moveTo>
                  <a:pt x="910" y="111"/>
                </a:moveTo>
                <a:cubicBezTo>
                  <a:pt x="895" y="111"/>
                  <a:pt x="885" y="99"/>
                  <a:pt x="885" y="84"/>
                </a:cubicBezTo>
                <a:cubicBezTo>
                  <a:pt x="885" y="84"/>
                  <a:pt x="885" y="84"/>
                  <a:pt x="885" y="84"/>
                </a:cubicBezTo>
                <a:cubicBezTo>
                  <a:pt x="885" y="70"/>
                  <a:pt x="895" y="58"/>
                  <a:pt x="909" y="58"/>
                </a:cubicBezTo>
                <a:cubicBezTo>
                  <a:pt x="918" y="58"/>
                  <a:pt x="925" y="62"/>
                  <a:pt x="931" y="68"/>
                </a:cubicBezTo>
                <a:cubicBezTo>
                  <a:pt x="947" y="50"/>
                  <a:pt x="947" y="50"/>
                  <a:pt x="947" y="50"/>
                </a:cubicBezTo>
                <a:cubicBezTo>
                  <a:pt x="938" y="40"/>
                  <a:pt x="927" y="34"/>
                  <a:pt x="909" y="34"/>
                </a:cubicBezTo>
                <a:cubicBezTo>
                  <a:pt x="880" y="34"/>
                  <a:pt x="859" y="57"/>
                  <a:pt x="859" y="84"/>
                </a:cubicBezTo>
                <a:cubicBezTo>
                  <a:pt x="859" y="84"/>
                  <a:pt x="859" y="84"/>
                  <a:pt x="859" y="84"/>
                </a:cubicBezTo>
                <a:cubicBezTo>
                  <a:pt x="859" y="112"/>
                  <a:pt x="880" y="134"/>
                  <a:pt x="909" y="134"/>
                </a:cubicBezTo>
                <a:cubicBezTo>
                  <a:pt x="928" y="134"/>
                  <a:pt x="939" y="127"/>
                  <a:pt x="948" y="117"/>
                </a:cubicBezTo>
                <a:cubicBezTo>
                  <a:pt x="932" y="100"/>
                  <a:pt x="932" y="100"/>
                  <a:pt x="932" y="100"/>
                </a:cubicBezTo>
                <a:cubicBezTo>
                  <a:pt x="925" y="107"/>
                  <a:pt x="919" y="111"/>
                  <a:pt x="910" y="111"/>
                </a:cubicBezTo>
                <a:close/>
                <a:moveTo>
                  <a:pt x="1945" y="35"/>
                </a:moveTo>
                <a:cubicBezTo>
                  <a:pt x="1929" y="35"/>
                  <a:pt x="1918" y="38"/>
                  <a:pt x="1908" y="42"/>
                </a:cubicBezTo>
                <a:cubicBezTo>
                  <a:pt x="1915" y="63"/>
                  <a:pt x="1915" y="63"/>
                  <a:pt x="1915" y="63"/>
                </a:cubicBezTo>
                <a:cubicBezTo>
                  <a:pt x="1923" y="60"/>
                  <a:pt x="1931" y="58"/>
                  <a:pt x="1941" y="58"/>
                </a:cubicBezTo>
                <a:cubicBezTo>
                  <a:pt x="1955" y="58"/>
                  <a:pt x="1962" y="64"/>
                  <a:pt x="1962" y="76"/>
                </a:cubicBezTo>
                <a:cubicBezTo>
                  <a:pt x="1962" y="77"/>
                  <a:pt x="1962" y="77"/>
                  <a:pt x="1962" y="77"/>
                </a:cubicBezTo>
                <a:cubicBezTo>
                  <a:pt x="1955" y="75"/>
                  <a:pt x="1948" y="73"/>
                  <a:pt x="1938" y="73"/>
                </a:cubicBezTo>
                <a:cubicBezTo>
                  <a:pt x="1915" y="73"/>
                  <a:pt x="1899" y="83"/>
                  <a:pt x="1899" y="104"/>
                </a:cubicBezTo>
                <a:cubicBezTo>
                  <a:pt x="1899" y="104"/>
                  <a:pt x="1899" y="104"/>
                  <a:pt x="1899" y="104"/>
                </a:cubicBezTo>
                <a:cubicBezTo>
                  <a:pt x="1899" y="123"/>
                  <a:pt x="1914" y="134"/>
                  <a:pt x="1932" y="134"/>
                </a:cubicBezTo>
                <a:cubicBezTo>
                  <a:pt x="1946" y="134"/>
                  <a:pt x="1955" y="129"/>
                  <a:pt x="1962" y="122"/>
                </a:cubicBezTo>
                <a:cubicBezTo>
                  <a:pt x="1962" y="132"/>
                  <a:pt x="1962" y="132"/>
                  <a:pt x="1962" y="132"/>
                </a:cubicBezTo>
                <a:cubicBezTo>
                  <a:pt x="1988" y="132"/>
                  <a:pt x="1988" y="132"/>
                  <a:pt x="1988" y="132"/>
                </a:cubicBezTo>
                <a:cubicBezTo>
                  <a:pt x="1988" y="76"/>
                  <a:pt x="1988" y="76"/>
                  <a:pt x="1988" y="76"/>
                </a:cubicBezTo>
                <a:cubicBezTo>
                  <a:pt x="1988" y="63"/>
                  <a:pt x="1985" y="53"/>
                  <a:pt x="1978" y="46"/>
                </a:cubicBezTo>
                <a:cubicBezTo>
                  <a:pt x="1971" y="39"/>
                  <a:pt x="1960" y="35"/>
                  <a:pt x="1945" y="35"/>
                </a:cubicBezTo>
                <a:close/>
                <a:moveTo>
                  <a:pt x="1962" y="98"/>
                </a:moveTo>
                <a:cubicBezTo>
                  <a:pt x="1962" y="108"/>
                  <a:pt x="1953" y="115"/>
                  <a:pt x="1941" y="115"/>
                </a:cubicBezTo>
                <a:cubicBezTo>
                  <a:pt x="1932" y="115"/>
                  <a:pt x="1926" y="111"/>
                  <a:pt x="1926" y="103"/>
                </a:cubicBezTo>
                <a:cubicBezTo>
                  <a:pt x="1926" y="103"/>
                  <a:pt x="1926" y="103"/>
                  <a:pt x="1926" y="103"/>
                </a:cubicBezTo>
                <a:cubicBezTo>
                  <a:pt x="1926" y="94"/>
                  <a:pt x="1933" y="90"/>
                  <a:pt x="1945" y="90"/>
                </a:cubicBezTo>
                <a:cubicBezTo>
                  <a:pt x="1951" y="90"/>
                  <a:pt x="1957" y="91"/>
                  <a:pt x="1962" y="93"/>
                </a:cubicBezTo>
                <a:lnTo>
                  <a:pt x="1962" y="98"/>
                </a:lnTo>
                <a:close/>
                <a:moveTo>
                  <a:pt x="1193" y="34"/>
                </a:moveTo>
                <a:cubicBezTo>
                  <a:pt x="1163" y="34"/>
                  <a:pt x="1141" y="56"/>
                  <a:pt x="1141" y="84"/>
                </a:cubicBezTo>
                <a:cubicBezTo>
                  <a:pt x="1141" y="84"/>
                  <a:pt x="1141" y="84"/>
                  <a:pt x="1141" y="84"/>
                </a:cubicBezTo>
                <a:cubicBezTo>
                  <a:pt x="1141" y="112"/>
                  <a:pt x="1163" y="134"/>
                  <a:pt x="1193" y="134"/>
                </a:cubicBezTo>
                <a:cubicBezTo>
                  <a:pt x="1223" y="134"/>
                  <a:pt x="1245" y="112"/>
                  <a:pt x="1245" y="84"/>
                </a:cubicBezTo>
                <a:cubicBezTo>
                  <a:pt x="1245" y="84"/>
                  <a:pt x="1245" y="84"/>
                  <a:pt x="1245" y="84"/>
                </a:cubicBezTo>
                <a:cubicBezTo>
                  <a:pt x="1245" y="56"/>
                  <a:pt x="1223" y="34"/>
                  <a:pt x="1193" y="34"/>
                </a:cubicBezTo>
                <a:close/>
                <a:moveTo>
                  <a:pt x="1218" y="84"/>
                </a:moveTo>
                <a:cubicBezTo>
                  <a:pt x="1218" y="99"/>
                  <a:pt x="1209" y="111"/>
                  <a:pt x="1193" y="111"/>
                </a:cubicBezTo>
                <a:cubicBezTo>
                  <a:pt x="1178" y="111"/>
                  <a:pt x="1168" y="98"/>
                  <a:pt x="1168" y="84"/>
                </a:cubicBezTo>
                <a:cubicBezTo>
                  <a:pt x="1168" y="84"/>
                  <a:pt x="1168" y="84"/>
                  <a:pt x="1168" y="84"/>
                </a:cubicBezTo>
                <a:cubicBezTo>
                  <a:pt x="1168" y="70"/>
                  <a:pt x="1177" y="58"/>
                  <a:pt x="1193" y="58"/>
                </a:cubicBezTo>
                <a:cubicBezTo>
                  <a:pt x="1208" y="58"/>
                  <a:pt x="1218" y="70"/>
                  <a:pt x="1218" y="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0375F64-E651-1A0A-ABF1-9C38BA663F9F}"/>
              </a:ext>
            </a:extLst>
          </p:cNvPr>
          <p:cNvSpPr txBox="1"/>
          <p:nvPr userDrawn="1"/>
        </p:nvSpPr>
        <p:spPr>
          <a:xfrm>
            <a:off x="750334" y="6401580"/>
            <a:ext cx="41148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2026 Lenovo</a:t>
            </a:r>
          </a:p>
        </p:txBody>
      </p:sp>
    </p:spTree>
    <p:extLst>
      <p:ext uri="{BB962C8B-B14F-4D97-AF65-F5344CB8AC3E}">
        <p14:creationId xmlns:p14="http://schemas.microsoft.com/office/powerpoint/2010/main" val="1786802700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hoto + Statement_Black">
    <p:bg>
      <p:bgPr>
        <a:solidFill>
          <a:srgbClr val="1E01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4061791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4570413" y="0"/>
            <a:ext cx="7618412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C182470-3621-1323-235D-7DBA176E68E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C11FB6FD-7B80-D920-2B92-D358B184462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60412" y="995009"/>
            <a:ext cx="3427123" cy="1436465"/>
          </a:xfrm>
          <a:prstGeom prst="rect">
            <a:avLst/>
          </a:prstGeom>
          <a:noFill/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None/>
              <a:defRPr sz="4400" b="1" strike="noStrike" spc="-150" baseline="0">
                <a:solidFill>
                  <a:schemeClr val="bg1"/>
                </a:solidFill>
              </a:defRPr>
            </a:lvl1pPr>
            <a:lvl2pPr marL="341313" indent="0">
              <a:buNone/>
              <a:defRPr/>
            </a:lvl2pPr>
            <a:lvl3pPr marL="679450" indent="0">
              <a:buNone/>
              <a:defRPr/>
            </a:lvl3pPr>
            <a:lvl4pPr marL="966787" indent="0">
              <a:buNone/>
              <a:defRPr/>
            </a:lvl4pPr>
            <a:lvl5pPr marL="1146175" indent="0">
              <a:buNone/>
              <a:defRPr/>
            </a:lvl5pPr>
          </a:lstStyle>
          <a:p>
            <a:pPr lvl="0"/>
            <a:r>
              <a:rPr lang="en-US"/>
              <a:t>Click to edit slide title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5F150789-C64C-B456-4B9A-24AED7315FBB}"/>
              </a:ext>
            </a:extLst>
          </p:cNvPr>
          <p:cNvSpPr>
            <a:spLocks noGrp="1"/>
          </p:cNvSpPr>
          <p:nvPr>
            <p:ph sz="half" idx="1"/>
          </p:nvPr>
        </p:nvSpPr>
        <p:spPr bwMode="gray">
          <a:xfrm>
            <a:off x="760412" y="2815936"/>
            <a:ext cx="3427123" cy="3280064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662906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g Idea">
    <p:bg>
      <p:bgPr>
        <a:solidFill>
          <a:schemeClr val="accent3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CB8992-3FC1-1D5A-F5A3-5A7867B1CF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FEF7F64-EAB6-F941-857A-EB6862B0738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0413" y="1757774"/>
            <a:ext cx="10668000" cy="3342453"/>
          </a:xfrm>
          <a:prstGeom prst="rect">
            <a:avLst/>
          </a:prstGeom>
        </p:spPr>
        <p:txBody>
          <a:bodyPr wrap="square" lIns="0" rIns="0" anchor="ctr" anchorCtr="0"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800" b="1">
                <a:solidFill>
                  <a:schemeClr val="bg1"/>
                </a:solidFill>
              </a:defRPr>
            </a:lvl1pPr>
            <a:lvl2pPr marL="609494" indent="0">
              <a:buNone/>
              <a:defRPr/>
            </a:lvl2pPr>
          </a:lstStyle>
          <a:p>
            <a:pPr lvl="0"/>
            <a:r>
              <a:rPr lang="en-US"/>
              <a:t>Click to edit big idea, statement or subject</a:t>
            </a:r>
          </a:p>
        </p:txBody>
      </p:sp>
    </p:spTree>
    <p:extLst>
      <p:ext uri="{BB962C8B-B14F-4D97-AF65-F5344CB8AC3E}">
        <p14:creationId xmlns:p14="http://schemas.microsoft.com/office/powerpoint/2010/main" val="2667820295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/ Produ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6094412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8"/>
          </p:nvPr>
        </p:nvSpPr>
        <p:spPr bwMode="gray">
          <a:xfrm>
            <a:off x="6856412" y="1307593"/>
            <a:ext cx="4572001" cy="4788408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6856412" y="442528"/>
            <a:ext cx="4572001" cy="418576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algn="l" defTabSz="1218987" rtl="0" eaLnBrk="1" latinLnBrk="0" hangingPunct="1">
              <a:lnSpc>
                <a:spcPct val="850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AFBC96C-E04F-90E6-1BBE-C65ECD6E5C1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055685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/ Product_Black">
    <p:bg>
      <p:bgPr>
        <a:solidFill>
          <a:srgbClr val="1E00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6094412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8"/>
          </p:nvPr>
        </p:nvSpPr>
        <p:spPr bwMode="gray">
          <a:xfrm>
            <a:off x="6856414" y="1307592"/>
            <a:ext cx="4572000" cy="4788408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6856413" y="442528"/>
            <a:ext cx="4572001" cy="418576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algn="l" defTabSz="1218987" rtl="0" eaLnBrk="1" latinLnBrk="0" hangingPunct="1">
              <a:lnSpc>
                <a:spcPct val="850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A84DA8-2577-7EF4-6122-06E4DEEB80AF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297037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760412" y="442528"/>
            <a:ext cx="10671049" cy="418576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algn="l" defTabSz="1218987" rtl="0" eaLnBrk="1" latinLnBrk="0" hangingPunct="1">
              <a:lnSpc>
                <a:spcPct val="850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9" name="Chart Placeholder 2"/>
          <p:cNvSpPr>
            <a:spLocks noGrp="1"/>
          </p:cNvSpPr>
          <p:nvPr>
            <p:ph type="chart" sz="quarter" idx="10" hasCustomPrompt="1"/>
          </p:nvPr>
        </p:nvSpPr>
        <p:spPr bwMode="gray">
          <a:xfrm>
            <a:off x="760414" y="1524000"/>
            <a:ext cx="10668000" cy="4572000"/>
          </a:xfrm>
          <a:prstGeom prst="rect">
            <a:avLst/>
          </a:prstGeom>
        </p:spPr>
        <p:txBody>
          <a:bodyPr lIns="121899" tIns="853291" rIns="121899" bIns="60949" anchor="ctr" anchorCtr="0"/>
          <a:lstStyle>
            <a:lvl1pPr marL="0" indent="0" algn="ctr">
              <a:buFontTx/>
              <a:buNone/>
              <a:defRPr sz="24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create chart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E9C038-E754-006F-B382-D714EB9495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76614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rt Slide_Black">
    <p:bg>
      <p:bgPr>
        <a:solidFill>
          <a:srgbClr val="1E00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760412" y="442528"/>
            <a:ext cx="10668001" cy="418576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algn="l" defTabSz="1218987" rtl="0" eaLnBrk="1" latinLnBrk="0" hangingPunct="1">
              <a:lnSpc>
                <a:spcPct val="850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9" name="Chart Placeholder 2"/>
          <p:cNvSpPr>
            <a:spLocks noGrp="1"/>
          </p:cNvSpPr>
          <p:nvPr>
            <p:ph type="chart" sz="quarter" idx="10" hasCustomPrompt="1"/>
          </p:nvPr>
        </p:nvSpPr>
        <p:spPr bwMode="gray">
          <a:xfrm>
            <a:off x="760414" y="1523999"/>
            <a:ext cx="10668000" cy="4572001"/>
          </a:xfrm>
          <a:prstGeom prst="rect">
            <a:avLst/>
          </a:prstGeom>
        </p:spPr>
        <p:txBody>
          <a:bodyPr lIns="121899" tIns="853291" rIns="121899" bIns="60949" anchor="ctr" anchorCtr="0"/>
          <a:lstStyle>
            <a:lvl1pPr marL="0" indent="0" algn="ctr">
              <a:buFontTx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create chart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1222CEF-FCD3-E840-7AE1-E900A5D59C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333210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12E9409-35B8-57EB-2941-154C5CA02C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835932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Slide_Black">
    <p:bg>
      <p:bgPr>
        <a:solidFill>
          <a:srgbClr val="1E00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094B782-D6B1-E164-080E-40821B7DAFA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376891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" name="Group 165">
            <a:extLst>
              <a:ext uri="{FF2B5EF4-FFF2-40B4-BE49-F238E27FC236}">
                <a16:creationId xmlns:a16="http://schemas.microsoft.com/office/drawing/2014/main" id="{45DF6D6F-9C39-7C31-64D4-4BCE9C9CA5D6}"/>
              </a:ext>
            </a:extLst>
          </p:cNvPr>
          <p:cNvGrpSpPr/>
          <p:nvPr userDrawn="1"/>
        </p:nvGrpSpPr>
        <p:grpSpPr>
          <a:xfrm>
            <a:off x="1538947" y="3561907"/>
            <a:ext cx="7851377" cy="1769127"/>
            <a:chOff x="541049" y="2649538"/>
            <a:chExt cx="9285724" cy="2092325"/>
          </a:xfrm>
          <a:solidFill>
            <a:srgbClr val="4D144A"/>
          </a:solidFill>
        </p:grpSpPr>
        <p:sp>
          <p:nvSpPr>
            <p:cNvPr id="167" name="Freeform 5">
              <a:extLst>
                <a:ext uri="{FF2B5EF4-FFF2-40B4-BE49-F238E27FC236}">
                  <a16:creationId xmlns:a16="http://schemas.microsoft.com/office/drawing/2014/main" id="{E109AFA1-C190-E6CF-D819-5DDBF44B5ED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41049" y="2809876"/>
              <a:ext cx="963613" cy="1928813"/>
            </a:xfrm>
            <a:custGeom>
              <a:avLst/>
              <a:gdLst>
                <a:gd name="T0" fmla="*/ 57 w 301"/>
                <a:gd name="T1" fmla="*/ 458 h 600"/>
                <a:gd name="T2" fmla="*/ 57 w 301"/>
                <a:gd name="T3" fmla="*/ 235 h 600"/>
                <a:gd name="T4" fmla="*/ 0 w 301"/>
                <a:gd name="T5" fmla="*/ 235 h 600"/>
                <a:gd name="T6" fmla="*/ 0 w 301"/>
                <a:gd name="T7" fmla="*/ 121 h 600"/>
                <a:gd name="T8" fmla="*/ 57 w 301"/>
                <a:gd name="T9" fmla="*/ 121 h 600"/>
                <a:gd name="T10" fmla="*/ 57 w 301"/>
                <a:gd name="T11" fmla="*/ 0 h 600"/>
                <a:gd name="T12" fmla="*/ 190 w 301"/>
                <a:gd name="T13" fmla="*/ 0 h 600"/>
                <a:gd name="T14" fmla="*/ 190 w 301"/>
                <a:gd name="T15" fmla="*/ 121 h 600"/>
                <a:gd name="T16" fmla="*/ 301 w 301"/>
                <a:gd name="T17" fmla="*/ 121 h 600"/>
                <a:gd name="T18" fmla="*/ 301 w 301"/>
                <a:gd name="T19" fmla="*/ 235 h 600"/>
                <a:gd name="T20" fmla="*/ 190 w 301"/>
                <a:gd name="T21" fmla="*/ 235 h 600"/>
                <a:gd name="T22" fmla="*/ 190 w 301"/>
                <a:gd name="T23" fmla="*/ 436 h 600"/>
                <a:gd name="T24" fmla="*/ 233 w 301"/>
                <a:gd name="T25" fmla="*/ 482 h 600"/>
                <a:gd name="T26" fmla="*/ 299 w 301"/>
                <a:gd name="T27" fmla="*/ 465 h 600"/>
                <a:gd name="T28" fmla="*/ 299 w 301"/>
                <a:gd name="T29" fmla="*/ 573 h 600"/>
                <a:gd name="T30" fmla="*/ 194 w 301"/>
                <a:gd name="T31" fmla="*/ 600 h 600"/>
                <a:gd name="T32" fmla="*/ 57 w 301"/>
                <a:gd name="T33" fmla="*/ 458 h 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01" h="600">
                  <a:moveTo>
                    <a:pt x="57" y="458"/>
                  </a:moveTo>
                  <a:cubicBezTo>
                    <a:pt x="57" y="235"/>
                    <a:pt x="57" y="235"/>
                    <a:pt x="57" y="235"/>
                  </a:cubicBezTo>
                  <a:cubicBezTo>
                    <a:pt x="0" y="235"/>
                    <a:pt x="0" y="235"/>
                    <a:pt x="0" y="235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57" y="121"/>
                    <a:pt x="57" y="121"/>
                    <a:pt x="57" y="121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190" y="0"/>
                    <a:pt x="190" y="0"/>
                    <a:pt x="190" y="0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301" y="121"/>
                    <a:pt x="301" y="121"/>
                    <a:pt x="301" y="121"/>
                  </a:cubicBezTo>
                  <a:cubicBezTo>
                    <a:pt x="301" y="235"/>
                    <a:pt x="301" y="235"/>
                    <a:pt x="301" y="235"/>
                  </a:cubicBezTo>
                  <a:cubicBezTo>
                    <a:pt x="190" y="235"/>
                    <a:pt x="190" y="235"/>
                    <a:pt x="190" y="235"/>
                  </a:cubicBezTo>
                  <a:cubicBezTo>
                    <a:pt x="190" y="436"/>
                    <a:pt x="190" y="436"/>
                    <a:pt x="190" y="436"/>
                  </a:cubicBezTo>
                  <a:cubicBezTo>
                    <a:pt x="190" y="467"/>
                    <a:pt x="203" y="482"/>
                    <a:pt x="233" y="482"/>
                  </a:cubicBezTo>
                  <a:cubicBezTo>
                    <a:pt x="258" y="482"/>
                    <a:pt x="280" y="476"/>
                    <a:pt x="299" y="465"/>
                  </a:cubicBezTo>
                  <a:cubicBezTo>
                    <a:pt x="299" y="573"/>
                    <a:pt x="299" y="573"/>
                    <a:pt x="299" y="573"/>
                  </a:cubicBezTo>
                  <a:cubicBezTo>
                    <a:pt x="271" y="590"/>
                    <a:pt x="239" y="600"/>
                    <a:pt x="194" y="600"/>
                  </a:cubicBezTo>
                  <a:cubicBezTo>
                    <a:pt x="112" y="600"/>
                    <a:pt x="57" y="568"/>
                    <a:pt x="57" y="4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" name="Freeform 6">
              <a:extLst>
                <a:ext uri="{FF2B5EF4-FFF2-40B4-BE49-F238E27FC236}">
                  <a16:creationId xmlns:a16="http://schemas.microsoft.com/office/drawing/2014/main" id="{1969BD4D-0C40-739F-FF6B-4214C2BEBC9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08151" y="2649538"/>
              <a:ext cx="1382713" cy="2063750"/>
            </a:xfrm>
            <a:custGeom>
              <a:avLst/>
              <a:gdLst>
                <a:gd name="T0" fmla="*/ 0 w 432"/>
                <a:gd name="T1" fmla="*/ 0 h 642"/>
                <a:gd name="T2" fmla="*/ 134 w 432"/>
                <a:gd name="T3" fmla="*/ 0 h 642"/>
                <a:gd name="T4" fmla="*/ 134 w 432"/>
                <a:gd name="T5" fmla="*/ 237 h 642"/>
                <a:gd name="T6" fmla="*/ 272 w 432"/>
                <a:gd name="T7" fmla="*/ 162 h 642"/>
                <a:gd name="T8" fmla="*/ 432 w 432"/>
                <a:gd name="T9" fmla="*/ 337 h 642"/>
                <a:gd name="T10" fmla="*/ 432 w 432"/>
                <a:gd name="T11" fmla="*/ 642 h 642"/>
                <a:gd name="T12" fmla="*/ 298 w 432"/>
                <a:gd name="T13" fmla="*/ 642 h 642"/>
                <a:gd name="T14" fmla="*/ 298 w 432"/>
                <a:gd name="T15" fmla="*/ 379 h 642"/>
                <a:gd name="T16" fmla="*/ 218 w 432"/>
                <a:gd name="T17" fmla="*/ 283 h 642"/>
                <a:gd name="T18" fmla="*/ 134 w 432"/>
                <a:gd name="T19" fmla="*/ 379 h 642"/>
                <a:gd name="T20" fmla="*/ 134 w 432"/>
                <a:gd name="T21" fmla="*/ 642 h 642"/>
                <a:gd name="T22" fmla="*/ 0 w 432"/>
                <a:gd name="T23" fmla="*/ 642 h 642"/>
                <a:gd name="T24" fmla="*/ 0 w 432"/>
                <a:gd name="T25" fmla="*/ 0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2" h="642">
                  <a:moveTo>
                    <a:pt x="0" y="0"/>
                  </a:moveTo>
                  <a:cubicBezTo>
                    <a:pt x="134" y="0"/>
                    <a:pt x="134" y="0"/>
                    <a:pt x="134" y="0"/>
                  </a:cubicBezTo>
                  <a:cubicBezTo>
                    <a:pt x="134" y="237"/>
                    <a:pt x="134" y="237"/>
                    <a:pt x="134" y="237"/>
                  </a:cubicBezTo>
                  <a:cubicBezTo>
                    <a:pt x="165" y="198"/>
                    <a:pt x="204" y="162"/>
                    <a:pt x="272" y="162"/>
                  </a:cubicBezTo>
                  <a:cubicBezTo>
                    <a:pt x="373" y="162"/>
                    <a:pt x="432" y="229"/>
                    <a:pt x="432" y="337"/>
                  </a:cubicBezTo>
                  <a:cubicBezTo>
                    <a:pt x="432" y="642"/>
                    <a:pt x="432" y="642"/>
                    <a:pt x="432" y="642"/>
                  </a:cubicBezTo>
                  <a:cubicBezTo>
                    <a:pt x="298" y="642"/>
                    <a:pt x="298" y="642"/>
                    <a:pt x="298" y="642"/>
                  </a:cubicBezTo>
                  <a:cubicBezTo>
                    <a:pt x="298" y="379"/>
                    <a:pt x="298" y="379"/>
                    <a:pt x="298" y="379"/>
                  </a:cubicBezTo>
                  <a:cubicBezTo>
                    <a:pt x="298" y="316"/>
                    <a:pt x="269" y="283"/>
                    <a:pt x="218" y="283"/>
                  </a:cubicBezTo>
                  <a:cubicBezTo>
                    <a:pt x="166" y="283"/>
                    <a:pt x="134" y="316"/>
                    <a:pt x="134" y="379"/>
                  </a:cubicBezTo>
                  <a:cubicBezTo>
                    <a:pt x="134" y="642"/>
                    <a:pt x="134" y="642"/>
                    <a:pt x="134" y="642"/>
                  </a:cubicBezTo>
                  <a:cubicBezTo>
                    <a:pt x="0" y="642"/>
                    <a:pt x="0" y="642"/>
                    <a:pt x="0" y="642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" name="Freeform 7">
              <a:extLst>
                <a:ext uri="{FF2B5EF4-FFF2-40B4-BE49-F238E27FC236}">
                  <a16:creationId xmlns:a16="http://schemas.microsoft.com/office/drawing/2014/main" id="{6DB7C37A-1FE6-9BFA-5E83-3EC0F79497F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61304" y="3179763"/>
              <a:ext cx="1390650" cy="1562100"/>
            </a:xfrm>
            <a:custGeom>
              <a:avLst/>
              <a:gdLst>
                <a:gd name="T0" fmla="*/ 0 w 434"/>
                <a:gd name="T1" fmla="*/ 342 h 486"/>
                <a:gd name="T2" fmla="*/ 0 w 434"/>
                <a:gd name="T3" fmla="*/ 340 h 486"/>
                <a:gd name="T4" fmla="*/ 190 w 434"/>
                <a:gd name="T5" fmla="*/ 189 h 486"/>
                <a:gd name="T6" fmla="*/ 305 w 434"/>
                <a:gd name="T7" fmla="*/ 209 h 486"/>
                <a:gd name="T8" fmla="*/ 305 w 434"/>
                <a:gd name="T9" fmla="*/ 201 h 486"/>
                <a:gd name="T10" fmla="*/ 204 w 434"/>
                <a:gd name="T11" fmla="*/ 115 h 486"/>
                <a:gd name="T12" fmla="*/ 74 w 434"/>
                <a:gd name="T13" fmla="*/ 140 h 486"/>
                <a:gd name="T14" fmla="*/ 40 w 434"/>
                <a:gd name="T15" fmla="*/ 38 h 486"/>
                <a:gd name="T16" fmla="*/ 223 w 434"/>
                <a:gd name="T17" fmla="*/ 0 h 486"/>
                <a:gd name="T18" fmla="*/ 383 w 434"/>
                <a:gd name="T19" fmla="*/ 53 h 486"/>
                <a:gd name="T20" fmla="*/ 434 w 434"/>
                <a:gd name="T21" fmla="*/ 204 h 486"/>
                <a:gd name="T22" fmla="*/ 434 w 434"/>
                <a:gd name="T23" fmla="*/ 477 h 486"/>
                <a:gd name="T24" fmla="*/ 304 w 434"/>
                <a:gd name="T25" fmla="*/ 477 h 486"/>
                <a:gd name="T26" fmla="*/ 304 w 434"/>
                <a:gd name="T27" fmla="*/ 426 h 486"/>
                <a:gd name="T28" fmla="*/ 162 w 434"/>
                <a:gd name="T29" fmla="*/ 486 h 486"/>
                <a:gd name="T30" fmla="*/ 0 w 434"/>
                <a:gd name="T31" fmla="*/ 342 h 486"/>
                <a:gd name="T32" fmla="*/ 307 w 434"/>
                <a:gd name="T33" fmla="*/ 311 h 486"/>
                <a:gd name="T34" fmla="*/ 307 w 434"/>
                <a:gd name="T35" fmla="*/ 287 h 486"/>
                <a:gd name="T36" fmla="*/ 222 w 434"/>
                <a:gd name="T37" fmla="*/ 270 h 486"/>
                <a:gd name="T38" fmla="*/ 129 w 434"/>
                <a:gd name="T39" fmla="*/ 335 h 486"/>
                <a:gd name="T40" fmla="*/ 129 w 434"/>
                <a:gd name="T41" fmla="*/ 336 h 486"/>
                <a:gd name="T42" fmla="*/ 202 w 434"/>
                <a:gd name="T43" fmla="*/ 394 h 486"/>
                <a:gd name="T44" fmla="*/ 307 w 434"/>
                <a:gd name="T45" fmla="*/ 311 h 4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34" h="486">
                  <a:moveTo>
                    <a:pt x="0" y="342"/>
                  </a:moveTo>
                  <a:cubicBezTo>
                    <a:pt x="0" y="340"/>
                    <a:pt x="0" y="340"/>
                    <a:pt x="0" y="340"/>
                  </a:cubicBezTo>
                  <a:cubicBezTo>
                    <a:pt x="0" y="237"/>
                    <a:pt x="78" y="189"/>
                    <a:pt x="190" y="189"/>
                  </a:cubicBezTo>
                  <a:cubicBezTo>
                    <a:pt x="237" y="189"/>
                    <a:pt x="272" y="197"/>
                    <a:pt x="305" y="209"/>
                  </a:cubicBezTo>
                  <a:cubicBezTo>
                    <a:pt x="305" y="201"/>
                    <a:pt x="305" y="201"/>
                    <a:pt x="305" y="201"/>
                  </a:cubicBezTo>
                  <a:cubicBezTo>
                    <a:pt x="305" y="145"/>
                    <a:pt x="271" y="115"/>
                    <a:pt x="204" y="115"/>
                  </a:cubicBezTo>
                  <a:cubicBezTo>
                    <a:pt x="153" y="115"/>
                    <a:pt x="117" y="124"/>
                    <a:pt x="74" y="140"/>
                  </a:cubicBezTo>
                  <a:cubicBezTo>
                    <a:pt x="40" y="38"/>
                    <a:pt x="40" y="38"/>
                    <a:pt x="40" y="38"/>
                  </a:cubicBezTo>
                  <a:cubicBezTo>
                    <a:pt x="92" y="15"/>
                    <a:pt x="143" y="0"/>
                    <a:pt x="223" y="0"/>
                  </a:cubicBezTo>
                  <a:cubicBezTo>
                    <a:pt x="296" y="0"/>
                    <a:pt x="349" y="20"/>
                    <a:pt x="383" y="53"/>
                  </a:cubicBezTo>
                  <a:cubicBezTo>
                    <a:pt x="418" y="88"/>
                    <a:pt x="434" y="140"/>
                    <a:pt x="434" y="204"/>
                  </a:cubicBezTo>
                  <a:cubicBezTo>
                    <a:pt x="434" y="477"/>
                    <a:pt x="434" y="477"/>
                    <a:pt x="434" y="477"/>
                  </a:cubicBezTo>
                  <a:cubicBezTo>
                    <a:pt x="304" y="477"/>
                    <a:pt x="304" y="477"/>
                    <a:pt x="304" y="477"/>
                  </a:cubicBezTo>
                  <a:cubicBezTo>
                    <a:pt x="304" y="426"/>
                    <a:pt x="304" y="426"/>
                    <a:pt x="304" y="426"/>
                  </a:cubicBezTo>
                  <a:cubicBezTo>
                    <a:pt x="272" y="462"/>
                    <a:pt x="227" y="486"/>
                    <a:pt x="162" y="486"/>
                  </a:cubicBezTo>
                  <a:cubicBezTo>
                    <a:pt x="73" y="486"/>
                    <a:pt x="0" y="435"/>
                    <a:pt x="0" y="342"/>
                  </a:cubicBezTo>
                  <a:close/>
                  <a:moveTo>
                    <a:pt x="307" y="311"/>
                  </a:moveTo>
                  <a:cubicBezTo>
                    <a:pt x="307" y="287"/>
                    <a:pt x="307" y="287"/>
                    <a:pt x="307" y="287"/>
                  </a:cubicBezTo>
                  <a:cubicBezTo>
                    <a:pt x="284" y="277"/>
                    <a:pt x="254" y="270"/>
                    <a:pt x="222" y="270"/>
                  </a:cubicBezTo>
                  <a:cubicBezTo>
                    <a:pt x="164" y="270"/>
                    <a:pt x="129" y="292"/>
                    <a:pt x="129" y="335"/>
                  </a:cubicBezTo>
                  <a:cubicBezTo>
                    <a:pt x="129" y="336"/>
                    <a:pt x="129" y="336"/>
                    <a:pt x="129" y="336"/>
                  </a:cubicBezTo>
                  <a:cubicBezTo>
                    <a:pt x="129" y="372"/>
                    <a:pt x="159" y="394"/>
                    <a:pt x="202" y="394"/>
                  </a:cubicBezTo>
                  <a:cubicBezTo>
                    <a:pt x="265" y="394"/>
                    <a:pt x="307" y="359"/>
                    <a:pt x="307" y="3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" name="Freeform 8">
              <a:extLst>
                <a:ext uri="{FF2B5EF4-FFF2-40B4-BE49-F238E27FC236}">
                  <a16:creationId xmlns:a16="http://schemas.microsoft.com/office/drawing/2014/main" id="{3AEA624F-19C6-31CA-5CD9-7E42ED68DA5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59916" y="3170238"/>
              <a:ext cx="1384300" cy="1543050"/>
            </a:xfrm>
            <a:custGeom>
              <a:avLst/>
              <a:gdLst>
                <a:gd name="T0" fmla="*/ 0 w 432"/>
                <a:gd name="T1" fmla="*/ 9 h 480"/>
                <a:gd name="T2" fmla="*/ 133 w 432"/>
                <a:gd name="T3" fmla="*/ 9 h 480"/>
                <a:gd name="T4" fmla="*/ 133 w 432"/>
                <a:gd name="T5" fmla="*/ 75 h 480"/>
                <a:gd name="T6" fmla="*/ 272 w 432"/>
                <a:gd name="T7" fmla="*/ 0 h 480"/>
                <a:gd name="T8" fmla="*/ 432 w 432"/>
                <a:gd name="T9" fmla="*/ 175 h 480"/>
                <a:gd name="T10" fmla="*/ 432 w 432"/>
                <a:gd name="T11" fmla="*/ 480 h 480"/>
                <a:gd name="T12" fmla="*/ 298 w 432"/>
                <a:gd name="T13" fmla="*/ 480 h 480"/>
                <a:gd name="T14" fmla="*/ 298 w 432"/>
                <a:gd name="T15" fmla="*/ 217 h 480"/>
                <a:gd name="T16" fmla="*/ 217 w 432"/>
                <a:gd name="T17" fmla="*/ 121 h 480"/>
                <a:gd name="T18" fmla="*/ 133 w 432"/>
                <a:gd name="T19" fmla="*/ 217 h 480"/>
                <a:gd name="T20" fmla="*/ 133 w 432"/>
                <a:gd name="T21" fmla="*/ 480 h 480"/>
                <a:gd name="T22" fmla="*/ 0 w 432"/>
                <a:gd name="T23" fmla="*/ 480 h 480"/>
                <a:gd name="T24" fmla="*/ 0 w 432"/>
                <a:gd name="T25" fmla="*/ 9 h 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2" h="480">
                  <a:moveTo>
                    <a:pt x="0" y="9"/>
                  </a:moveTo>
                  <a:cubicBezTo>
                    <a:pt x="133" y="9"/>
                    <a:pt x="133" y="9"/>
                    <a:pt x="133" y="9"/>
                  </a:cubicBezTo>
                  <a:cubicBezTo>
                    <a:pt x="133" y="75"/>
                    <a:pt x="133" y="75"/>
                    <a:pt x="133" y="75"/>
                  </a:cubicBezTo>
                  <a:cubicBezTo>
                    <a:pt x="164" y="36"/>
                    <a:pt x="204" y="0"/>
                    <a:pt x="272" y="0"/>
                  </a:cubicBezTo>
                  <a:cubicBezTo>
                    <a:pt x="373" y="0"/>
                    <a:pt x="432" y="67"/>
                    <a:pt x="432" y="175"/>
                  </a:cubicBezTo>
                  <a:cubicBezTo>
                    <a:pt x="432" y="480"/>
                    <a:pt x="432" y="480"/>
                    <a:pt x="432" y="480"/>
                  </a:cubicBezTo>
                  <a:cubicBezTo>
                    <a:pt x="298" y="480"/>
                    <a:pt x="298" y="480"/>
                    <a:pt x="298" y="480"/>
                  </a:cubicBezTo>
                  <a:cubicBezTo>
                    <a:pt x="298" y="217"/>
                    <a:pt x="298" y="217"/>
                    <a:pt x="298" y="217"/>
                  </a:cubicBezTo>
                  <a:cubicBezTo>
                    <a:pt x="298" y="154"/>
                    <a:pt x="268" y="121"/>
                    <a:pt x="217" y="121"/>
                  </a:cubicBezTo>
                  <a:cubicBezTo>
                    <a:pt x="166" y="121"/>
                    <a:pt x="133" y="154"/>
                    <a:pt x="133" y="217"/>
                  </a:cubicBezTo>
                  <a:cubicBezTo>
                    <a:pt x="133" y="480"/>
                    <a:pt x="133" y="480"/>
                    <a:pt x="133" y="480"/>
                  </a:cubicBezTo>
                  <a:cubicBezTo>
                    <a:pt x="0" y="480"/>
                    <a:pt x="0" y="480"/>
                    <a:pt x="0" y="480"/>
                  </a:cubicBezTo>
                  <a:lnTo>
                    <a:pt x="0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" name="Freeform 9">
              <a:extLst>
                <a:ext uri="{FF2B5EF4-FFF2-40B4-BE49-F238E27FC236}">
                  <a16:creationId xmlns:a16="http://schemas.microsoft.com/office/drawing/2014/main" id="{ED142D15-3F97-1719-8D74-37D26D1CAA3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36593" y="2649538"/>
              <a:ext cx="1460500" cy="2063750"/>
            </a:xfrm>
            <a:custGeom>
              <a:avLst/>
              <a:gdLst>
                <a:gd name="T0" fmla="*/ 0 w 920"/>
                <a:gd name="T1" fmla="*/ 0 h 1300"/>
                <a:gd name="T2" fmla="*/ 270 w 920"/>
                <a:gd name="T3" fmla="*/ 0 h 1300"/>
                <a:gd name="T4" fmla="*/ 270 w 920"/>
                <a:gd name="T5" fmla="*/ 692 h 1300"/>
                <a:gd name="T6" fmla="*/ 585 w 920"/>
                <a:gd name="T7" fmla="*/ 346 h 1300"/>
                <a:gd name="T8" fmla="*/ 908 w 920"/>
                <a:gd name="T9" fmla="*/ 346 h 1300"/>
                <a:gd name="T10" fmla="*/ 547 w 920"/>
                <a:gd name="T11" fmla="*/ 721 h 1300"/>
                <a:gd name="T12" fmla="*/ 920 w 920"/>
                <a:gd name="T13" fmla="*/ 1300 h 1300"/>
                <a:gd name="T14" fmla="*/ 609 w 920"/>
                <a:gd name="T15" fmla="*/ 1300 h 1300"/>
                <a:gd name="T16" fmla="*/ 365 w 920"/>
                <a:gd name="T17" fmla="*/ 909 h 1300"/>
                <a:gd name="T18" fmla="*/ 270 w 920"/>
                <a:gd name="T19" fmla="*/ 1010 h 1300"/>
                <a:gd name="T20" fmla="*/ 270 w 920"/>
                <a:gd name="T21" fmla="*/ 1300 h 1300"/>
                <a:gd name="T22" fmla="*/ 0 w 920"/>
                <a:gd name="T23" fmla="*/ 1300 h 1300"/>
                <a:gd name="T24" fmla="*/ 0 w 920"/>
                <a:gd name="T25" fmla="*/ 0 h 1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20" h="1300">
                  <a:moveTo>
                    <a:pt x="0" y="0"/>
                  </a:moveTo>
                  <a:lnTo>
                    <a:pt x="270" y="0"/>
                  </a:lnTo>
                  <a:lnTo>
                    <a:pt x="270" y="692"/>
                  </a:lnTo>
                  <a:lnTo>
                    <a:pt x="585" y="346"/>
                  </a:lnTo>
                  <a:lnTo>
                    <a:pt x="908" y="346"/>
                  </a:lnTo>
                  <a:lnTo>
                    <a:pt x="547" y="721"/>
                  </a:lnTo>
                  <a:lnTo>
                    <a:pt x="920" y="1300"/>
                  </a:lnTo>
                  <a:lnTo>
                    <a:pt x="609" y="1300"/>
                  </a:lnTo>
                  <a:lnTo>
                    <a:pt x="365" y="909"/>
                  </a:lnTo>
                  <a:lnTo>
                    <a:pt x="270" y="1010"/>
                  </a:lnTo>
                  <a:lnTo>
                    <a:pt x="270" y="1300"/>
                  </a:lnTo>
                  <a:lnTo>
                    <a:pt x="0" y="130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" name="Freeform 10">
              <a:extLst>
                <a:ext uri="{FF2B5EF4-FFF2-40B4-BE49-F238E27FC236}">
                  <a16:creationId xmlns:a16="http://schemas.microsoft.com/office/drawing/2014/main" id="{6FEBB0B2-4586-05AB-B4FE-055E54F117A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919896" y="3173413"/>
              <a:ext cx="1227138" cy="1568450"/>
            </a:xfrm>
            <a:custGeom>
              <a:avLst/>
              <a:gdLst>
                <a:gd name="T0" fmla="*/ 0 w 383"/>
                <a:gd name="T1" fmla="*/ 417 h 488"/>
                <a:gd name="T2" fmla="*/ 57 w 383"/>
                <a:gd name="T3" fmla="*/ 329 h 488"/>
                <a:gd name="T4" fmla="*/ 206 w 383"/>
                <a:gd name="T5" fmla="*/ 385 h 488"/>
                <a:gd name="T6" fmla="*/ 262 w 383"/>
                <a:gd name="T7" fmla="*/ 350 h 488"/>
                <a:gd name="T8" fmla="*/ 262 w 383"/>
                <a:gd name="T9" fmla="*/ 348 h 488"/>
                <a:gd name="T10" fmla="*/ 165 w 383"/>
                <a:gd name="T11" fmla="*/ 294 h 488"/>
                <a:gd name="T12" fmla="*/ 24 w 383"/>
                <a:gd name="T13" fmla="*/ 152 h 488"/>
                <a:gd name="T14" fmla="*/ 24 w 383"/>
                <a:gd name="T15" fmla="*/ 150 h 488"/>
                <a:gd name="T16" fmla="*/ 196 w 383"/>
                <a:gd name="T17" fmla="*/ 0 h 488"/>
                <a:gd name="T18" fmla="*/ 372 w 383"/>
                <a:gd name="T19" fmla="*/ 55 h 488"/>
                <a:gd name="T20" fmla="*/ 321 w 383"/>
                <a:gd name="T21" fmla="*/ 147 h 488"/>
                <a:gd name="T22" fmla="*/ 194 w 383"/>
                <a:gd name="T23" fmla="*/ 103 h 488"/>
                <a:gd name="T24" fmla="*/ 144 w 383"/>
                <a:gd name="T25" fmla="*/ 136 h 488"/>
                <a:gd name="T26" fmla="*/ 144 w 383"/>
                <a:gd name="T27" fmla="*/ 138 h 488"/>
                <a:gd name="T28" fmla="*/ 240 w 383"/>
                <a:gd name="T29" fmla="*/ 194 h 488"/>
                <a:gd name="T30" fmla="*/ 383 w 383"/>
                <a:gd name="T31" fmla="*/ 334 h 488"/>
                <a:gd name="T32" fmla="*/ 383 w 383"/>
                <a:gd name="T33" fmla="*/ 336 h 488"/>
                <a:gd name="T34" fmla="*/ 203 w 383"/>
                <a:gd name="T35" fmla="*/ 488 h 488"/>
                <a:gd name="T36" fmla="*/ 0 w 383"/>
                <a:gd name="T37" fmla="*/ 417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3" h="488">
                  <a:moveTo>
                    <a:pt x="0" y="417"/>
                  </a:moveTo>
                  <a:cubicBezTo>
                    <a:pt x="57" y="329"/>
                    <a:pt x="57" y="329"/>
                    <a:pt x="57" y="329"/>
                  </a:cubicBezTo>
                  <a:cubicBezTo>
                    <a:pt x="108" y="366"/>
                    <a:pt x="162" y="385"/>
                    <a:pt x="206" y="385"/>
                  </a:cubicBezTo>
                  <a:cubicBezTo>
                    <a:pt x="245" y="385"/>
                    <a:pt x="262" y="371"/>
                    <a:pt x="262" y="350"/>
                  </a:cubicBezTo>
                  <a:cubicBezTo>
                    <a:pt x="262" y="348"/>
                    <a:pt x="262" y="348"/>
                    <a:pt x="262" y="348"/>
                  </a:cubicBezTo>
                  <a:cubicBezTo>
                    <a:pt x="262" y="319"/>
                    <a:pt x="217" y="309"/>
                    <a:pt x="165" y="294"/>
                  </a:cubicBezTo>
                  <a:cubicBezTo>
                    <a:pt x="99" y="274"/>
                    <a:pt x="24" y="243"/>
                    <a:pt x="24" y="152"/>
                  </a:cubicBezTo>
                  <a:cubicBezTo>
                    <a:pt x="24" y="150"/>
                    <a:pt x="24" y="150"/>
                    <a:pt x="24" y="150"/>
                  </a:cubicBezTo>
                  <a:cubicBezTo>
                    <a:pt x="24" y="54"/>
                    <a:pt x="101" y="0"/>
                    <a:pt x="196" y="0"/>
                  </a:cubicBezTo>
                  <a:cubicBezTo>
                    <a:pt x="256" y="0"/>
                    <a:pt x="321" y="21"/>
                    <a:pt x="372" y="55"/>
                  </a:cubicBezTo>
                  <a:cubicBezTo>
                    <a:pt x="321" y="147"/>
                    <a:pt x="321" y="147"/>
                    <a:pt x="321" y="147"/>
                  </a:cubicBezTo>
                  <a:cubicBezTo>
                    <a:pt x="275" y="120"/>
                    <a:pt x="228" y="103"/>
                    <a:pt x="194" y="103"/>
                  </a:cubicBezTo>
                  <a:cubicBezTo>
                    <a:pt x="161" y="103"/>
                    <a:pt x="144" y="118"/>
                    <a:pt x="144" y="136"/>
                  </a:cubicBezTo>
                  <a:cubicBezTo>
                    <a:pt x="144" y="138"/>
                    <a:pt x="144" y="138"/>
                    <a:pt x="144" y="138"/>
                  </a:cubicBezTo>
                  <a:cubicBezTo>
                    <a:pt x="144" y="164"/>
                    <a:pt x="189" y="176"/>
                    <a:pt x="240" y="194"/>
                  </a:cubicBezTo>
                  <a:cubicBezTo>
                    <a:pt x="306" y="216"/>
                    <a:pt x="383" y="248"/>
                    <a:pt x="383" y="334"/>
                  </a:cubicBezTo>
                  <a:cubicBezTo>
                    <a:pt x="383" y="336"/>
                    <a:pt x="383" y="336"/>
                    <a:pt x="383" y="336"/>
                  </a:cubicBezTo>
                  <a:cubicBezTo>
                    <a:pt x="383" y="440"/>
                    <a:pt x="305" y="488"/>
                    <a:pt x="203" y="488"/>
                  </a:cubicBezTo>
                  <a:cubicBezTo>
                    <a:pt x="137" y="488"/>
                    <a:pt x="63" y="466"/>
                    <a:pt x="0" y="4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" name="Oval 11">
              <a:extLst>
                <a:ext uri="{FF2B5EF4-FFF2-40B4-BE49-F238E27FC236}">
                  <a16:creationId xmlns:a16="http://schemas.microsoft.com/office/drawing/2014/main" id="{70877F96-1F23-E1FC-71E9-01EE358F60F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282260" y="4167188"/>
              <a:ext cx="544513" cy="5461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B2584B0-B37E-E020-07A7-BAB961C43514}"/>
              </a:ext>
            </a:extLst>
          </p:cNvPr>
          <p:cNvGrpSpPr/>
          <p:nvPr userDrawn="1"/>
        </p:nvGrpSpPr>
        <p:grpSpPr>
          <a:xfrm>
            <a:off x="9390324" y="767096"/>
            <a:ext cx="2800087" cy="1898696"/>
            <a:chOff x="9390324" y="767096"/>
            <a:chExt cx="2800087" cy="1898696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19DB8BCA-C082-90D7-926B-C6CF4AF09E1C}"/>
                </a:ext>
              </a:extLst>
            </p:cNvPr>
            <p:cNvGrpSpPr/>
            <p:nvPr userDrawn="1"/>
          </p:nvGrpSpPr>
          <p:grpSpPr>
            <a:xfrm>
              <a:off x="9390324" y="936748"/>
              <a:ext cx="1965963" cy="1042086"/>
              <a:chOff x="4988072" y="501936"/>
              <a:chExt cx="1978802" cy="1051017"/>
            </a:xfrm>
            <a:solidFill>
              <a:schemeClr val="accent1"/>
            </a:solidFill>
          </p:grpSpPr>
          <p:sp>
            <p:nvSpPr>
              <p:cNvPr id="46" name="Freeform 5">
                <a:extLst>
                  <a:ext uri="{FF2B5EF4-FFF2-40B4-BE49-F238E27FC236}">
                    <a16:creationId xmlns:a16="http://schemas.microsoft.com/office/drawing/2014/main" id="{752B143C-EA30-88CF-4159-D3220D52439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559016" y="501936"/>
                <a:ext cx="218094" cy="282813"/>
              </a:xfrm>
              <a:custGeom>
                <a:avLst/>
                <a:gdLst>
                  <a:gd name="T0" fmla="*/ 0 w 502"/>
                  <a:gd name="T1" fmla="*/ 550 h 651"/>
                  <a:gd name="T2" fmla="*/ 83 w 502"/>
                  <a:gd name="T3" fmla="*/ 451 h 651"/>
                  <a:gd name="T4" fmla="*/ 272 w 502"/>
                  <a:gd name="T5" fmla="*/ 528 h 651"/>
                  <a:gd name="T6" fmla="*/ 363 w 502"/>
                  <a:gd name="T7" fmla="*/ 469 h 651"/>
                  <a:gd name="T8" fmla="*/ 363 w 502"/>
                  <a:gd name="T9" fmla="*/ 467 h 651"/>
                  <a:gd name="T10" fmla="*/ 236 w 502"/>
                  <a:gd name="T11" fmla="*/ 386 h 651"/>
                  <a:gd name="T12" fmla="*/ 26 w 502"/>
                  <a:gd name="T13" fmla="*/ 192 h 651"/>
                  <a:gd name="T14" fmla="*/ 26 w 502"/>
                  <a:gd name="T15" fmla="*/ 191 h 651"/>
                  <a:gd name="T16" fmla="*/ 247 w 502"/>
                  <a:gd name="T17" fmla="*/ 0 h 651"/>
                  <a:gd name="T18" fmla="*/ 483 w 502"/>
                  <a:gd name="T19" fmla="*/ 80 h 651"/>
                  <a:gd name="T20" fmla="*/ 410 w 502"/>
                  <a:gd name="T21" fmla="*/ 185 h 651"/>
                  <a:gd name="T22" fmla="*/ 246 w 502"/>
                  <a:gd name="T23" fmla="*/ 123 h 651"/>
                  <a:gd name="T24" fmla="*/ 164 w 502"/>
                  <a:gd name="T25" fmla="*/ 178 h 651"/>
                  <a:gd name="T26" fmla="*/ 164 w 502"/>
                  <a:gd name="T27" fmla="*/ 180 h 651"/>
                  <a:gd name="T28" fmla="*/ 301 w 502"/>
                  <a:gd name="T29" fmla="*/ 263 h 651"/>
                  <a:gd name="T30" fmla="*/ 502 w 502"/>
                  <a:gd name="T31" fmla="*/ 453 h 651"/>
                  <a:gd name="T32" fmla="*/ 502 w 502"/>
                  <a:gd name="T33" fmla="*/ 455 h 651"/>
                  <a:gd name="T34" fmla="*/ 269 w 502"/>
                  <a:gd name="T35" fmla="*/ 651 h 651"/>
                  <a:gd name="T36" fmla="*/ 0 w 502"/>
                  <a:gd name="T37" fmla="*/ 550 h 6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2" h="651">
                    <a:moveTo>
                      <a:pt x="0" y="550"/>
                    </a:moveTo>
                    <a:cubicBezTo>
                      <a:pt x="83" y="451"/>
                      <a:pt x="83" y="451"/>
                      <a:pt x="83" y="451"/>
                    </a:cubicBezTo>
                    <a:cubicBezTo>
                      <a:pt x="140" y="498"/>
                      <a:pt x="200" y="528"/>
                      <a:pt x="272" y="528"/>
                    </a:cubicBezTo>
                    <a:cubicBezTo>
                      <a:pt x="329" y="528"/>
                      <a:pt x="363" y="506"/>
                      <a:pt x="363" y="469"/>
                    </a:cubicBezTo>
                    <a:cubicBezTo>
                      <a:pt x="363" y="467"/>
                      <a:pt x="363" y="467"/>
                      <a:pt x="363" y="467"/>
                    </a:cubicBezTo>
                    <a:cubicBezTo>
                      <a:pt x="363" y="431"/>
                      <a:pt x="342" y="413"/>
                      <a:pt x="236" y="386"/>
                    </a:cubicBezTo>
                    <a:cubicBezTo>
                      <a:pt x="108" y="354"/>
                      <a:pt x="26" y="318"/>
                      <a:pt x="26" y="192"/>
                    </a:cubicBezTo>
                    <a:cubicBezTo>
                      <a:pt x="26" y="191"/>
                      <a:pt x="26" y="191"/>
                      <a:pt x="26" y="191"/>
                    </a:cubicBezTo>
                    <a:cubicBezTo>
                      <a:pt x="26" y="76"/>
                      <a:pt x="118" y="0"/>
                      <a:pt x="247" y="0"/>
                    </a:cubicBezTo>
                    <a:cubicBezTo>
                      <a:pt x="340" y="0"/>
                      <a:pt x="419" y="29"/>
                      <a:pt x="483" y="80"/>
                    </a:cubicBezTo>
                    <a:cubicBezTo>
                      <a:pt x="410" y="185"/>
                      <a:pt x="410" y="185"/>
                      <a:pt x="410" y="185"/>
                    </a:cubicBezTo>
                    <a:cubicBezTo>
                      <a:pt x="354" y="146"/>
                      <a:pt x="299" y="123"/>
                      <a:pt x="246" y="123"/>
                    </a:cubicBezTo>
                    <a:cubicBezTo>
                      <a:pt x="192" y="123"/>
                      <a:pt x="164" y="147"/>
                      <a:pt x="164" y="178"/>
                    </a:cubicBezTo>
                    <a:cubicBezTo>
                      <a:pt x="164" y="180"/>
                      <a:pt x="164" y="180"/>
                      <a:pt x="164" y="180"/>
                    </a:cubicBezTo>
                    <a:cubicBezTo>
                      <a:pt x="164" y="221"/>
                      <a:pt x="191" y="235"/>
                      <a:pt x="301" y="263"/>
                    </a:cubicBezTo>
                    <a:cubicBezTo>
                      <a:pt x="429" y="297"/>
                      <a:pt x="502" y="343"/>
                      <a:pt x="502" y="453"/>
                    </a:cubicBezTo>
                    <a:cubicBezTo>
                      <a:pt x="502" y="455"/>
                      <a:pt x="502" y="455"/>
                      <a:pt x="502" y="455"/>
                    </a:cubicBezTo>
                    <a:cubicBezTo>
                      <a:pt x="502" y="581"/>
                      <a:pt x="406" y="651"/>
                      <a:pt x="269" y="651"/>
                    </a:cubicBezTo>
                    <a:cubicBezTo>
                      <a:pt x="173" y="651"/>
                      <a:pt x="76" y="618"/>
                      <a:pt x="0" y="550"/>
                    </a:cubicBezTo>
                    <a:close/>
                  </a:path>
                </a:pathLst>
              </a:custGeom>
              <a:solidFill>
                <a:srgbClr val="4D14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" name="Freeform 6">
                <a:extLst>
                  <a:ext uri="{FF2B5EF4-FFF2-40B4-BE49-F238E27FC236}">
                    <a16:creationId xmlns:a16="http://schemas.microsoft.com/office/drawing/2014/main" id="{2BD38F57-84A8-6CE5-5871-808CD68267F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791295" y="566212"/>
                <a:ext cx="322264" cy="214547"/>
              </a:xfrm>
              <a:custGeom>
                <a:avLst/>
                <a:gdLst>
                  <a:gd name="T0" fmla="*/ 0 w 741"/>
                  <a:gd name="T1" fmla="*/ 9 h 494"/>
                  <a:gd name="T2" fmla="*/ 138 w 741"/>
                  <a:gd name="T3" fmla="*/ 9 h 494"/>
                  <a:gd name="T4" fmla="*/ 138 w 741"/>
                  <a:gd name="T5" fmla="*/ 78 h 494"/>
                  <a:gd name="T6" fmla="*/ 281 w 741"/>
                  <a:gd name="T7" fmla="*/ 0 h 494"/>
                  <a:gd name="T8" fmla="*/ 418 w 741"/>
                  <a:gd name="T9" fmla="*/ 77 h 494"/>
                  <a:gd name="T10" fmla="*/ 577 w 741"/>
                  <a:gd name="T11" fmla="*/ 0 h 494"/>
                  <a:gd name="T12" fmla="*/ 741 w 741"/>
                  <a:gd name="T13" fmla="*/ 178 h 494"/>
                  <a:gd name="T14" fmla="*/ 741 w 741"/>
                  <a:gd name="T15" fmla="*/ 494 h 494"/>
                  <a:gd name="T16" fmla="*/ 603 w 741"/>
                  <a:gd name="T17" fmla="*/ 494 h 494"/>
                  <a:gd name="T18" fmla="*/ 603 w 741"/>
                  <a:gd name="T19" fmla="*/ 224 h 494"/>
                  <a:gd name="T20" fmla="*/ 523 w 741"/>
                  <a:gd name="T21" fmla="*/ 125 h 494"/>
                  <a:gd name="T22" fmla="*/ 439 w 741"/>
                  <a:gd name="T23" fmla="*/ 224 h 494"/>
                  <a:gd name="T24" fmla="*/ 439 w 741"/>
                  <a:gd name="T25" fmla="*/ 494 h 494"/>
                  <a:gd name="T26" fmla="*/ 302 w 741"/>
                  <a:gd name="T27" fmla="*/ 494 h 494"/>
                  <a:gd name="T28" fmla="*/ 302 w 741"/>
                  <a:gd name="T29" fmla="*/ 224 h 494"/>
                  <a:gd name="T30" fmla="*/ 221 w 741"/>
                  <a:gd name="T31" fmla="*/ 125 h 494"/>
                  <a:gd name="T32" fmla="*/ 138 w 741"/>
                  <a:gd name="T33" fmla="*/ 224 h 494"/>
                  <a:gd name="T34" fmla="*/ 138 w 741"/>
                  <a:gd name="T35" fmla="*/ 494 h 494"/>
                  <a:gd name="T36" fmla="*/ 0 w 741"/>
                  <a:gd name="T37" fmla="*/ 494 h 494"/>
                  <a:gd name="T38" fmla="*/ 0 w 741"/>
                  <a:gd name="T39" fmla="*/ 9 h 4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41" h="494">
                    <a:moveTo>
                      <a:pt x="0" y="9"/>
                    </a:moveTo>
                    <a:cubicBezTo>
                      <a:pt x="138" y="9"/>
                      <a:pt x="138" y="9"/>
                      <a:pt x="138" y="9"/>
                    </a:cubicBezTo>
                    <a:cubicBezTo>
                      <a:pt x="138" y="78"/>
                      <a:pt x="138" y="78"/>
                      <a:pt x="138" y="78"/>
                    </a:cubicBezTo>
                    <a:cubicBezTo>
                      <a:pt x="170" y="37"/>
                      <a:pt x="211" y="0"/>
                      <a:pt x="281" y="0"/>
                    </a:cubicBezTo>
                    <a:cubicBezTo>
                      <a:pt x="344" y="0"/>
                      <a:pt x="392" y="28"/>
                      <a:pt x="418" y="77"/>
                    </a:cubicBezTo>
                    <a:cubicBezTo>
                      <a:pt x="460" y="27"/>
                      <a:pt x="511" y="0"/>
                      <a:pt x="577" y="0"/>
                    </a:cubicBezTo>
                    <a:cubicBezTo>
                      <a:pt x="679" y="0"/>
                      <a:pt x="741" y="62"/>
                      <a:pt x="741" y="178"/>
                    </a:cubicBezTo>
                    <a:cubicBezTo>
                      <a:pt x="741" y="494"/>
                      <a:pt x="741" y="494"/>
                      <a:pt x="741" y="494"/>
                    </a:cubicBezTo>
                    <a:cubicBezTo>
                      <a:pt x="603" y="494"/>
                      <a:pt x="603" y="494"/>
                      <a:pt x="603" y="494"/>
                    </a:cubicBezTo>
                    <a:cubicBezTo>
                      <a:pt x="603" y="224"/>
                      <a:pt x="603" y="224"/>
                      <a:pt x="603" y="224"/>
                    </a:cubicBezTo>
                    <a:cubicBezTo>
                      <a:pt x="603" y="159"/>
                      <a:pt x="574" y="125"/>
                      <a:pt x="523" y="125"/>
                    </a:cubicBezTo>
                    <a:cubicBezTo>
                      <a:pt x="471" y="125"/>
                      <a:pt x="439" y="159"/>
                      <a:pt x="439" y="224"/>
                    </a:cubicBezTo>
                    <a:cubicBezTo>
                      <a:pt x="439" y="494"/>
                      <a:pt x="439" y="494"/>
                      <a:pt x="439" y="494"/>
                    </a:cubicBezTo>
                    <a:cubicBezTo>
                      <a:pt x="302" y="494"/>
                      <a:pt x="302" y="494"/>
                      <a:pt x="302" y="494"/>
                    </a:cubicBezTo>
                    <a:cubicBezTo>
                      <a:pt x="302" y="224"/>
                      <a:pt x="302" y="224"/>
                      <a:pt x="302" y="224"/>
                    </a:cubicBezTo>
                    <a:cubicBezTo>
                      <a:pt x="302" y="159"/>
                      <a:pt x="273" y="125"/>
                      <a:pt x="221" y="125"/>
                    </a:cubicBezTo>
                    <a:cubicBezTo>
                      <a:pt x="170" y="125"/>
                      <a:pt x="138" y="159"/>
                      <a:pt x="138" y="224"/>
                    </a:cubicBezTo>
                    <a:cubicBezTo>
                      <a:pt x="138" y="494"/>
                      <a:pt x="138" y="494"/>
                      <a:pt x="138" y="494"/>
                    </a:cubicBezTo>
                    <a:cubicBezTo>
                      <a:pt x="0" y="494"/>
                      <a:pt x="0" y="494"/>
                      <a:pt x="0" y="494"/>
                    </a:cubicBez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4D14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" name="Freeform 7">
                <a:extLst>
                  <a:ext uri="{FF2B5EF4-FFF2-40B4-BE49-F238E27FC236}">
                    <a16:creationId xmlns:a16="http://schemas.microsoft.com/office/drawing/2014/main" id="{AA0572EA-FFDA-D8B6-A96C-DF4D0432044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6125971" y="567985"/>
                <a:ext cx="193713" cy="216764"/>
              </a:xfrm>
              <a:custGeom>
                <a:avLst/>
                <a:gdLst>
                  <a:gd name="T0" fmla="*/ 0 w 446"/>
                  <a:gd name="T1" fmla="*/ 351 h 499"/>
                  <a:gd name="T2" fmla="*/ 0 w 446"/>
                  <a:gd name="T3" fmla="*/ 349 h 499"/>
                  <a:gd name="T4" fmla="*/ 195 w 446"/>
                  <a:gd name="T5" fmla="*/ 194 h 499"/>
                  <a:gd name="T6" fmla="*/ 314 w 446"/>
                  <a:gd name="T7" fmla="*/ 214 h 499"/>
                  <a:gd name="T8" fmla="*/ 314 w 446"/>
                  <a:gd name="T9" fmla="*/ 206 h 499"/>
                  <a:gd name="T10" fmla="*/ 210 w 446"/>
                  <a:gd name="T11" fmla="*/ 117 h 499"/>
                  <a:gd name="T12" fmla="*/ 76 w 446"/>
                  <a:gd name="T13" fmla="*/ 144 h 499"/>
                  <a:gd name="T14" fmla="*/ 42 w 446"/>
                  <a:gd name="T15" fmla="*/ 39 h 499"/>
                  <a:gd name="T16" fmla="*/ 230 w 446"/>
                  <a:gd name="T17" fmla="*/ 0 h 499"/>
                  <a:gd name="T18" fmla="*/ 394 w 446"/>
                  <a:gd name="T19" fmla="*/ 54 h 499"/>
                  <a:gd name="T20" fmla="*/ 446 w 446"/>
                  <a:gd name="T21" fmla="*/ 209 h 499"/>
                  <a:gd name="T22" fmla="*/ 446 w 446"/>
                  <a:gd name="T23" fmla="*/ 490 h 499"/>
                  <a:gd name="T24" fmla="*/ 313 w 446"/>
                  <a:gd name="T25" fmla="*/ 490 h 499"/>
                  <a:gd name="T26" fmla="*/ 313 w 446"/>
                  <a:gd name="T27" fmla="*/ 438 h 499"/>
                  <a:gd name="T28" fmla="*/ 166 w 446"/>
                  <a:gd name="T29" fmla="*/ 499 h 499"/>
                  <a:gd name="T30" fmla="*/ 0 w 446"/>
                  <a:gd name="T31" fmla="*/ 351 h 499"/>
                  <a:gd name="T32" fmla="*/ 316 w 446"/>
                  <a:gd name="T33" fmla="*/ 319 h 499"/>
                  <a:gd name="T34" fmla="*/ 316 w 446"/>
                  <a:gd name="T35" fmla="*/ 295 h 499"/>
                  <a:gd name="T36" fmla="*/ 228 w 446"/>
                  <a:gd name="T37" fmla="*/ 277 h 499"/>
                  <a:gd name="T38" fmla="*/ 133 w 446"/>
                  <a:gd name="T39" fmla="*/ 344 h 499"/>
                  <a:gd name="T40" fmla="*/ 133 w 446"/>
                  <a:gd name="T41" fmla="*/ 346 h 499"/>
                  <a:gd name="T42" fmla="*/ 208 w 446"/>
                  <a:gd name="T43" fmla="*/ 404 h 499"/>
                  <a:gd name="T44" fmla="*/ 316 w 446"/>
                  <a:gd name="T45" fmla="*/ 319 h 4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6" h="499">
                    <a:moveTo>
                      <a:pt x="0" y="351"/>
                    </a:moveTo>
                    <a:cubicBezTo>
                      <a:pt x="0" y="349"/>
                      <a:pt x="0" y="349"/>
                      <a:pt x="0" y="349"/>
                    </a:cubicBezTo>
                    <a:cubicBezTo>
                      <a:pt x="0" y="243"/>
                      <a:pt x="80" y="194"/>
                      <a:pt x="195" y="194"/>
                    </a:cubicBezTo>
                    <a:cubicBezTo>
                      <a:pt x="244" y="194"/>
                      <a:pt x="280" y="202"/>
                      <a:pt x="314" y="214"/>
                    </a:cubicBezTo>
                    <a:cubicBezTo>
                      <a:pt x="314" y="206"/>
                      <a:pt x="314" y="206"/>
                      <a:pt x="314" y="206"/>
                    </a:cubicBezTo>
                    <a:cubicBezTo>
                      <a:pt x="314" y="149"/>
                      <a:pt x="279" y="117"/>
                      <a:pt x="210" y="117"/>
                    </a:cubicBezTo>
                    <a:cubicBezTo>
                      <a:pt x="157" y="117"/>
                      <a:pt x="120" y="127"/>
                      <a:pt x="76" y="144"/>
                    </a:cubicBezTo>
                    <a:cubicBezTo>
                      <a:pt x="42" y="39"/>
                      <a:pt x="42" y="39"/>
                      <a:pt x="42" y="39"/>
                    </a:cubicBezTo>
                    <a:cubicBezTo>
                      <a:pt x="95" y="15"/>
                      <a:pt x="147" y="0"/>
                      <a:pt x="230" y="0"/>
                    </a:cubicBezTo>
                    <a:cubicBezTo>
                      <a:pt x="305" y="0"/>
                      <a:pt x="359" y="20"/>
                      <a:pt x="394" y="54"/>
                    </a:cubicBezTo>
                    <a:cubicBezTo>
                      <a:pt x="430" y="90"/>
                      <a:pt x="446" y="144"/>
                      <a:pt x="446" y="209"/>
                    </a:cubicBezTo>
                    <a:cubicBezTo>
                      <a:pt x="446" y="490"/>
                      <a:pt x="446" y="490"/>
                      <a:pt x="446" y="490"/>
                    </a:cubicBezTo>
                    <a:cubicBezTo>
                      <a:pt x="313" y="490"/>
                      <a:pt x="313" y="490"/>
                      <a:pt x="313" y="490"/>
                    </a:cubicBezTo>
                    <a:cubicBezTo>
                      <a:pt x="313" y="438"/>
                      <a:pt x="313" y="438"/>
                      <a:pt x="313" y="438"/>
                    </a:cubicBezTo>
                    <a:cubicBezTo>
                      <a:pt x="280" y="475"/>
                      <a:pt x="233" y="499"/>
                      <a:pt x="166" y="499"/>
                    </a:cubicBezTo>
                    <a:cubicBezTo>
                      <a:pt x="75" y="499"/>
                      <a:pt x="0" y="447"/>
                      <a:pt x="0" y="351"/>
                    </a:cubicBezTo>
                    <a:close/>
                    <a:moveTo>
                      <a:pt x="316" y="319"/>
                    </a:moveTo>
                    <a:cubicBezTo>
                      <a:pt x="316" y="295"/>
                      <a:pt x="316" y="295"/>
                      <a:pt x="316" y="295"/>
                    </a:cubicBezTo>
                    <a:cubicBezTo>
                      <a:pt x="292" y="284"/>
                      <a:pt x="262" y="277"/>
                      <a:pt x="228" y="277"/>
                    </a:cubicBezTo>
                    <a:cubicBezTo>
                      <a:pt x="169" y="277"/>
                      <a:pt x="133" y="300"/>
                      <a:pt x="133" y="344"/>
                    </a:cubicBezTo>
                    <a:cubicBezTo>
                      <a:pt x="133" y="346"/>
                      <a:pt x="133" y="346"/>
                      <a:pt x="133" y="346"/>
                    </a:cubicBezTo>
                    <a:cubicBezTo>
                      <a:pt x="133" y="383"/>
                      <a:pt x="164" y="404"/>
                      <a:pt x="208" y="404"/>
                    </a:cubicBezTo>
                    <a:cubicBezTo>
                      <a:pt x="272" y="404"/>
                      <a:pt x="316" y="369"/>
                      <a:pt x="316" y="319"/>
                    </a:cubicBezTo>
                    <a:close/>
                  </a:path>
                </a:pathLst>
              </a:custGeom>
              <a:solidFill>
                <a:srgbClr val="4D14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Freeform 8">
                <a:extLst>
                  <a:ext uri="{FF2B5EF4-FFF2-40B4-BE49-F238E27FC236}">
                    <a16:creationId xmlns:a16="http://schemas.microsoft.com/office/drawing/2014/main" id="{9BA36A6F-FB71-28DB-07CD-B21FF32CAA7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336529" y="564438"/>
                <a:ext cx="127665" cy="216321"/>
              </a:xfrm>
              <a:custGeom>
                <a:avLst/>
                <a:gdLst>
                  <a:gd name="T0" fmla="*/ 0 w 293"/>
                  <a:gd name="T1" fmla="*/ 13 h 498"/>
                  <a:gd name="T2" fmla="*/ 138 w 293"/>
                  <a:gd name="T3" fmla="*/ 13 h 498"/>
                  <a:gd name="T4" fmla="*/ 138 w 293"/>
                  <a:gd name="T5" fmla="*/ 111 h 498"/>
                  <a:gd name="T6" fmla="*/ 293 w 293"/>
                  <a:gd name="T7" fmla="*/ 4 h 498"/>
                  <a:gd name="T8" fmla="*/ 293 w 293"/>
                  <a:gd name="T9" fmla="*/ 148 h 498"/>
                  <a:gd name="T10" fmla="*/ 285 w 293"/>
                  <a:gd name="T11" fmla="*/ 148 h 498"/>
                  <a:gd name="T12" fmla="*/ 138 w 293"/>
                  <a:gd name="T13" fmla="*/ 319 h 498"/>
                  <a:gd name="T14" fmla="*/ 138 w 293"/>
                  <a:gd name="T15" fmla="*/ 498 h 498"/>
                  <a:gd name="T16" fmla="*/ 0 w 293"/>
                  <a:gd name="T17" fmla="*/ 498 h 498"/>
                  <a:gd name="T18" fmla="*/ 0 w 293"/>
                  <a:gd name="T19" fmla="*/ 13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93" h="498">
                    <a:moveTo>
                      <a:pt x="0" y="13"/>
                    </a:moveTo>
                    <a:cubicBezTo>
                      <a:pt x="138" y="13"/>
                      <a:pt x="138" y="13"/>
                      <a:pt x="138" y="13"/>
                    </a:cubicBezTo>
                    <a:cubicBezTo>
                      <a:pt x="138" y="111"/>
                      <a:pt x="138" y="111"/>
                      <a:pt x="138" y="111"/>
                    </a:cubicBezTo>
                    <a:cubicBezTo>
                      <a:pt x="166" y="44"/>
                      <a:pt x="211" y="0"/>
                      <a:pt x="293" y="4"/>
                    </a:cubicBezTo>
                    <a:cubicBezTo>
                      <a:pt x="293" y="148"/>
                      <a:pt x="293" y="148"/>
                      <a:pt x="293" y="148"/>
                    </a:cubicBezTo>
                    <a:cubicBezTo>
                      <a:pt x="285" y="148"/>
                      <a:pt x="285" y="148"/>
                      <a:pt x="285" y="148"/>
                    </a:cubicBezTo>
                    <a:cubicBezTo>
                      <a:pt x="194" y="148"/>
                      <a:pt x="138" y="203"/>
                      <a:pt x="138" y="319"/>
                    </a:cubicBezTo>
                    <a:cubicBezTo>
                      <a:pt x="138" y="498"/>
                      <a:pt x="138" y="498"/>
                      <a:pt x="138" y="498"/>
                    </a:cubicBezTo>
                    <a:cubicBezTo>
                      <a:pt x="0" y="498"/>
                      <a:pt x="0" y="498"/>
                      <a:pt x="0" y="498"/>
                    </a:cubicBez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4D14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Freeform 9">
                <a:extLst>
                  <a:ext uri="{FF2B5EF4-FFF2-40B4-BE49-F238E27FC236}">
                    <a16:creationId xmlns:a16="http://schemas.microsoft.com/office/drawing/2014/main" id="{44D95805-4759-1419-A377-A8CF32C8756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475719" y="516121"/>
                <a:ext cx="134757" cy="268184"/>
              </a:xfrm>
              <a:custGeom>
                <a:avLst/>
                <a:gdLst>
                  <a:gd name="T0" fmla="*/ 58 w 310"/>
                  <a:gd name="T1" fmla="*/ 472 h 617"/>
                  <a:gd name="T2" fmla="*/ 58 w 310"/>
                  <a:gd name="T3" fmla="*/ 242 h 617"/>
                  <a:gd name="T4" fmla="*/ 0 w 310"/>
                  <a:gd name="T5" fmla="*/ 242 h 617"/>
                  <a:gd name="T6" fmla="*/ 0 w 310"/>
                  <a:gd name="T7" fmla="*/ 124 h 617"/>
                  <a:gd name="T8" fmla="*/ 58 w 310"/>
                  <a:gd name="T9" fmla="*/ 124 h 617"/>
                  <a:gd name="T10" fmla="*/ 58 w 310"/>
                  <a:gd name="T11" fmla="*/ 0 h 617"/>
                  <a:gd name="T12" fmla="*/ 196 w 310"/>
                  <a:gd name="T13" fmla="*/ 0 h 617"/>
                  <a:gd name="T14" fmla="*/ 196 w 310"/>
                  <a:gd name="T15" fmla="*/ 124 h 617"/>
                  <a:gd name="T16" fmla="*/ 310 w 310"/>
                  <a:gd name="T17" fmla="*/ 124 h 617"/>
                  <a:gd name="T18" fmla="*/ 310 w 310"/>
                  <a:gd name="T19" fmla="*/ 242 h 617"/>
                  <a:gd name="T20" fmla="*/ 196 w 310"/>
                  <a:gd name="T21" fmla="*/ 242 h 617"/>
                  <a:gd name="T22" fmla="*/ 196 w 310"/>
                  <a:gd name="T23" fmla="*/ 449 h 617"/>
                  <a:gd name="T24" fmla="*/ 240 w 310"/>
                  <a:gd name="T25" fmla="*/ 496 h 617"/>
                  <a:gd name="T26" fmla="*/ 308 w 310"/>
                  <a:gd name="T27" fmla="*/ 479 h 617"/>
                  <a:gd name="T28" fmla="*/ 308 w 310"/>
                  <a:gd name="T29" fmla="*/ 589 h 617"/>
                  <a:gd name="T30" fmla="*/ 199 w 310"/>
                  <a:gd name="T31" fmla="*/ 617 h 617"/>
                  <a:gd name="T32" fmla="*/ 58 w 310"/>
                  <a:gd name="T33" fmla="*/ 472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10" h="617">
                    <a:moveTo>
                      <a:pt x="58" y="472"/>
                    </a:moveTo>
                    <a:cubicBezTo>
                      <a:pt x="58" y="242"/>
                      <a:pt x="58" y="242"/>
                      <a:pt x="58" y="242"/>
                    </a:cubicBezTo>
                    <a:cubicBezTo>
                      <a:pt x="0" y="242"/>
                      <a:pt x="0" y="242"/>
                      <a:pt x="0" y="242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58" y="124"/>
                      <a:pt x="58" y="124"/>
                      <a:pt x="58" y="124"/>
                    </a:cubicBezTo>
                    <a:cubicBezTo>
                      <a:pt x="58" y="0"/>
                      <a:pt x="58" y="0"/>
                      <a:pt x="58" y="0"/>
                    </a:cubicBezTo>
                    <a:cubicBezTo>
                      <a:pt x="196" y="0"/>
                      <a:pt x="196" y="0"/>
                      <a:pt x="196" y="0"/>
                    </a:cubicBezTo>
                    <a:cubicBezTo>
                      <a:pt x="196" y="124"/>
                      <a:pt x="196" y="124"/>
                      <a:pt x="196" y="124"/>
                    </a:cubicBezTo>
                    <a:cubicBezTo>
                      <a:pt x="310" y="124"/>
                      <a:pt x="310" y="124"/>
                      <a:pt x="310" y="124"/>
                    </a:cubicBezTo>
                    <a:cubicBezTo>
                      <a:pt x="310" y="242"/>
                      <a:pt x="310" y="242"/>
                      <a:pt x="310" y="242"/>
                    </a:cubicBezTo>
                    <a:cubicBezTo>
                      <a:pt x="196" y="242"/>
                      <a:pt x="196" y="242"/>
                      <a:pt x="196" y="242"/>
                    </a:cubicBezTo>
                    <a:cubicBezTo>
                      <a:pt x="196" y="449"/>
                      <a:pt x="196" y="449"/>
                      <a:pt x="196" y="449"/>
                    </a:cubicBezTo>
                    <a:cubicBezTo>
                      <a:pt x="196" y="481"/>
                      <a:pt x="209" y="496"/>
                      <a:pt x="240" y="496"/>
                    </a:cubicBezTo>
                    <a:cubicBezTo>
                      <a:pt x="265" y="496"/>
                      <a:pt x="288" y="490"/>
                      <a:pt x="308" y="479"/>
                    </a:cubicBezTo>
                    <a:cubicBezTo>
                      <a:pt x="308" y="589"/>
                      <a:pt x="308" y="589"/>
                      <a:pt x="308" y="589"/>
                    </a:cubicBezTo>
                    <a:cubicBezTo>
                      <a:pt x="279" y="607"/>
                      <a:pt x="245" y="617"/>
                      <a:pt x="199" y="617"/>
                    </a:cubicBezTo>
                    <a:cubicBezTo>
                      <a:pt x="115" y="617"/>
                      <a:pt x="58" y="584"/>
                      <a:pt x="58" y="472"/>
                    </a:cubicBezTo>
                    <a:close/>
                  </a:path>
                </a:pathLst>
              </a:custGeom>
              <a:solidFill>
                <a:srgbClr val="4D14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Freeform 10">
                <a:extLst>
                  <a:ext uri="{FF2B5EF4-FFF2-40B4-BE49-F238E27FC236}">
                    <a16:creationId xmlns:a16="http://schemas.microsoft.com/office/drawing/2014/main" id="{2EDA3D6C-6EEF-5BB3-A5FE-991573A77F67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6618455" y="566212"/>
                <a:ext cx="207012" cy="219424"/>
              </a:xfrm>
              <a:custGeom>
                <a:avLst/>
                <a:gdLst>
                  <a:gd name="T0" fmla="*/ 0 w 476"/>
                  <a:gd name="T1" fmla="*/ 254 h 505"/>
                  <a:gd name="T2" fmla="*/ 0 w 476"/>
                  <a:gd name="T3" fmla="*/ 253 h 505"/>
                  <a:gd name="T4" fmla="*/ 240 w 476"/>
                  <a:gd name="T5" fmla="*/ 0 h 505"/>
                  <a:gd name="T6" fmla="*/ 476 w 476"/>
                  <a:gd name="T7" fmla="*/ 263 h 505"/>
                  <a:gd name="T8" fmla="*/ 475 w 476"/>
                  <a:gd name="T9" fmla="*/ 300 h 505"/>
                  <a:gd name="T10" fmla="*/ 137 w 476"/>
                  <a:gd name="T11" fmla="*/ 300 h 505"/>
                  <a:gd name="T12" fmla="*/ 256 w 476"/>
                  <a:gd name="T13" fmla="*/ 395 h 505"/>
                  <a:gd name="T14" fmla="*/ 373 w 476"/>
                  <a:gd name="T15" fmla="*/ 345 h 505"/>
                  <a:gd name="T16" fmla="*/ 452 w 476"/>
                  <a:gd name="T17" fmla="*/ 415 h 505"/>
                  <a:gd name="T18" fmla="*/ 254 w 476"/>
                  <a:gd name="T19" fmla="*/ 505 h 505"/>
                  <a:gd name="T20" fmla="*/ 0 w 476"/>
                  <a:gd name="T21" fmla="*/ 254 h 505"/>
                  <a:gd name="T22" fmla="*/ 342 w 476"/>
                  <a:gd name="T23" fmla="*/ 214 h 505"/>
                  <a:gd name="T24" fmla="*/ 240 w 476"/>
                  <a:gd name="T25" fmla="*/ 111 h 505"/>
                  <a:gd name="T26" fmla="*/ 135 w 476"/>
                  <a:gd name="T27" fmla="*/ 214 h 505"/>
                  <a:gd name="T28" fmla="*/ 342 w 476"/>
                  <a:gd name="T29" fmla="*/ 214 h 5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76" h="505">
                    <a:moveTo>
                      <a:pt x="0" y="254"/>
                    </a:moveTo>
                    <a:cubicBezTo>
                      <a:pt x="0" y="253"/>
                      <a:pt x="0" y="253"/>
                      <a:pt x="0" y="253"/>
                    </a:cubicBezTo>
                    <a:cubicBezTo>
                      <a:pt x="0" y="114"/>
                      <a:pt x="99" y="0"/>
                      <a:pt x="240" y="0"/>
                    </a:cubicBezTo>
                    <a:cubicBezTo>
                      <a:pt x="402" y="0"/>
                      <a:pt x="476" y="126"/>
                      <a:pt x="476" y="263"/>
                    </a:cubicBezTo>
                    <a:cubicBezTo>
                      <a:pt x="476" y="274"/>
                      <a:pt x="476" y="287"/>
                      <a:pt x="475" y="300"/>
                    </a:cubicBezTo>
                    <a:cubicBezTo>
                      <a:pt x="137" y="300"/>
                      <a:pt x="137" y="300"/>
                      <a:pt x="137" y="300"/>
                    </a:cubicBezTo>
                    <a:cubicBezTo>
                      <a:pt x="151" y="362"/>
                      <a:pt x="194" y="395"/>
                      <a:pt x="256" y="395"/>
                    </a:cubicBezTo>
                    <a:cubicBezTo>
                      <a:pt x="302" y="395"/>
                      <a:pt x="335" y="380"/>
                      <a:pt x="373" y="345"/>
                    </a:cubicBezTo>
                    <a:cubicBezTo>
                      <a:pt x="452" y="415"/>
                      <a:pt x="452" y="415"/>
                      <a:pt x="452" y="415"/>
                    </a:cubicBezTo>
                    <a:cubicBezTo>
                      <a:pt x="407" y="471"/>
                      <a:pt x="342" y="505"/>
                      <a:pt x="254" y="505"/>
                    </a:cubicBezTo>
                    <a:cubicBezTo>
                      <a:pt x="108" y="505"/>
                      <a:pt x="0" y="403"/>
                      <a:pt x="0" y="254"/>
                    </a:cubicBezTo>
                    <a:close/>
                    <a:moveTo>
                      <a:pt x="342" y="214"/>
                    </a:moveTo>
                    <a:cubicBezTo>
                      <a:pt x="334" y="152"/>
                      <a:pt x="298" y="111"/>
                      <a:pt x="240" y="111"/>
                    </a:cubicBezTo>
                    <a:cubicBezTo>
                      <a:pt x="183" y="111"/>
                      <a:pt x="146" y="151"/>
                      <a:pt x="135" y="214"/>
                    </a:cubicBezTo>
                    <a:lnTo>
                      <a:pt x="342" y="214"/>
                    </a:lnTo>
                    <a:close/>
                  </a:path>
                </a:pathLst>
              </a:custGeom>
              <a:solidFill>
                <a:srgbClr val="4D14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Freeform 11">
                <a:extLst>
                  <a:ext uri="{FF2B5EF4-FFF2-40B4-BE49-F238E27FC236}">
                    <a16:creationId xmlns:a16="http://schemas.microsoft.com/office/drawing/2014/main" id="{6D486C55-E23B-1872-D405-5DC8D2CA45F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37879" y="564438"/>
                <a:ext cx="127221" cy="216321"/>
              </a:xfrm>
              <a:custGeom>
                <a:avLst/>
                <a:gdLst>
                  <a:gd name="T0" fmla="*/ 0 w 293"/>
                  <a:gd name="T1" fmla="*/ 13 h 498"/>
                  <a:gd name="T2" fmla="*/ 138 w 293"/>
                  <a:gd name="T3" fmla="*/ 13 h 498"/>
                  <a:gd name="T4" fmla="*/ 138 w 293"/>
                  <a:gd name="T5" fmla="*/ 111 h 498"/>
                  <a:gd name="T6" fmla="*/ 293 w 293"/>
                  <a:gd name="T7" fmla="*/ 4 h 498"/>
                  <a:gd name="T8" fmla="*/ 293 w 293"/>
                  <a:gd name="T9" fmla="*/ 148 h 498"/>
                  <a:gd name="T10" fmla="*/ 285 w 293"/>
                  <a:gd name="T11" fmla="*/ 148 h 498"/>
                  <a:gd name="T12" fmla="*/ 138 w 293"/>
                  <a:gd name="T13" fmla="*/ 319 h 498"/>
                  <a:gd name="T14" fmla="*/ 138 w 293"/>
                  <a:gd name="T15" fmla="*/ 498 h 498"/>
                  <a:gd name="T16" fmla="*/ 0 w 293"/>
                  <a:gd name="T17" fmla="*/ 498 h 498"/>
                  <a:gd name="T18" fmla="*/ 0 w 293"/>
                  <a:gd name="T19" fmla="*/ 13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93" h="498">
                    <a:moveTo>
                      <a:pt x="0" y="13"/>
                    </a:moveTo>
                    <a:cubicBezTo>
                      <a:pt x="138" y="13"/>
                      <a:pt x="138" y="13"/>
                      <a:pt x="138" y="13"/>
                    </a:cubicBezTo>
                    <a:cubicBezTo>
                      <a:pt x="138" y="111"/>
                      <a:pt x="138" y="111"/>
                      <a:pt x="138" y="111"/>
                    </a:cubicBezTo>
                    <a:cubicBezTo>
                      <a:pt x="166" y="44"/>
                      <a:pt x="211" y="0"/>
                      <a:pt x="293" y="4"/>
                    </a:cubicBezTo>
                    <a:cubicBezTo>
                      <a:pt x="293" y="148"/>
                      <a:pt x="293" y="148"/>
                      <a:pt x="293" y="148"/>
                    </a:cubicBezTo>
                    <a:cubicBezTo>
                      <a:pt x="285" y="148"/>
                      <a:pt x="285" y="148"/>
                      <a:pt x="285" y="148"/>
                    </a:cubicBezTo>
                    <a:cubicBezTo>
                      <a:pt x="194" y="148"/>
                      <a:pt x="138" y="203"/>
                      <a:pt x="138" y="319"/>
                    </a:cubicBezTo>
                    <a:cubicBezTo>
                      <a:pt x="138" y="498"/>
                      <a:pt x="138" y="498"/>
                      <a:pt x="138" y="498"/>
                    </a:cubicBezTo>
                    <a:cubicBezTo>
                      <a:pt x="0" y="498"/>
                      <a:pt x="0" y="498"/>
                      <a:pt x="0" y="498"/>
                    </a:cubicBez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4D14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" name="Freeform 12">
                <a:extLst>
                  <a:ext uri="{FF2B5EF4-FFF2-40B4-BE49-F238E27FC236}">
                    <a16:creationId xmlns:a16="http://schemas.microsoft.com/office/drawing/2014/main" id="{B6A43306-05AB-DDD0-5F08-A0BE5CD4518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988072" y="888476"/>
                <a:ext cx="134757" cy="268628"/>
              </a:xfrm>
              <a:custGeom>
                <a:avLst/>
                <a:gdLst>
                  <a:gd name="T0" fmla="*/ 58 w 310"/>
                  <a:gd name="T1" fmla="*/ 472 h 618"/>
                  <a:gd name="T2" fmla="*/ 58 w 310"/>
                  <a:gd name="T3" fmla="*/ 242 h 618"/>
                  <a:gd name="T4" fmla="*/ 0 w 310"/>
                  <a:gd name="T5" fmla="*/ 242 h 618"/>
                  <a:gd name="T6" fmla="*/ 0 w 310"/>
                  <a:gd name="T7" fmla="*/ 124 h 618"/>
                  <a:gd name="T8" fmla="*/ 58 w 310"/>
                  <a:gd name="T9" fmla="*/ 124 h 618"/>
                  <a:gd name="T10" fmla="*/ 58 w 310"/>
                  <a:gd name="T11" fmla="*/ 0 h 618"/>
                  <a:gd name="T12" fmla="*/ 195 w 310"/>
                  <a:gd name="T13" fmla="*/ 0 h 618"/>
                  <a:gd name="T14" fmla="*/ 195 w 310"/>
                  <a:gd name="T15" fmla="*/ 124 h 618"/>
                  <a:gd name="T16" fmla="*/ 310 w 310"/>
                  <a:gd name="T17" fmla="*/ 124 h 618"/>
                  <a:gd name="T18" fmla="*/ 310 w 310"/>
                  <a:gd name="T19" fmla="*/ 242 h 618"/>
                  <a:gd name="T20" fmla="*/ 195 w 310"/>
                  <a:gd name="T21" fmla="*/ 242 h 618"/>
                  <a:gd name="T22" fmla="*/ 195 w 310"/>
                  <a:gd name="T23" fmla="*/ 449 h 618"/>
                  <a:gd name="T24" fmla="*/ 240 w 310"/>
                  <a:gd name="T25" fmla="*/ 496 h 618"/>
                  <a:gd name="T26" fmla="*/ 308 w 310"/>
                  <a:gd name="T27" fmla="*/ 479 h 618"/>
                  <a:gd name="T28" fmla="*/ 308 w 310"/>
                  <a:gd name="T29" fmla="*/ 590 h 618"/>
                  <a:gd name="T30" fmla="*/ 199 w 310"/>
                  <a:gd name="T31" fmla="*/ 618 h 618"/>
                  <a:gd name="T32" fmla="*/ 58 w 310"/>
                  <a:gd name="T33" fmla="*/ 472 h 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10" h="618">
                    <a:moveTo>
                      <a:pt x="58" y="472"/>
                    </a:moveTo>
                    <a:cubicBezTo>
                      <a:pt x="58" y="242"/>
                      <a:pt x="58" y="242"/>
                      <a:pt x="58" y="242"/>
                    </a:cubicBezTo>
                    <a:cubicBezTo>
                      <a:pt x="0" y="242"/>
                      <a:pt x="0" y="242"/>
                      <a:pt x="0" y="242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58" y="124"/>
                      <a:pt x="58" y="124"/>
                      <a:pt x="58" y="124"/>
                    </a:cubicBezTo>
                    <a:cubicBezTo>
                      <a:pt x="58" y="0"/>
                      <a:pt x="58" y="0"/>
                      <a:pt x="58" y="0"/>
                    </a:cubicBezTo>
                    <a:cubicBezTo>
                      <a:pt x="195" y="0"/>
                      <a:pt x="195" y="0"/>
                      <a:pt x="195" y="0"/>
                    </a:cubicBezTo>
                    <a:cubicBezTo>
                      <a:pt x="195" y="124"/>
                      <a:pt x="195" y="124"/>
                      <a:pt x="195" y="124"/>
                    </a:cubicBezTo>
                    <a:cubicBezTo>
                      <a:pt x="310" y="124"/>
                      <a:pt x="310" y="124"/>
                      <a:pt x="310" y="124"/>
                    </a:cubicBezTo>
                    <a:cubicBezTo>
                      <a:pt x="310" y="242"/>
                      <a:pt x="310" y="242"/>
                      <a:pt x="310" y="242"/>
                    </a:cubicBezTo>
                    <a:cubicBezTo>
                      <a:pt x="195" y="242"/>
                      <a:pt x="195" y="242"/>
                      <a:pt x="195" y="242"/>
                    </a:cubicBezTo>
                    <a:cubicBezTo>
                      <a:pt x="195" y="449"/>
                      <a:pt x="195" y="449"/>
                      <a:pt x="195" y="449"/>
                    </a:cubicBezTo>
                    <a:cubicBezTo>
                      <a:pt x="195" y="481"/>
                      <a:pt x="209" y="496"/>
                      <a:pt x="240" y="496"/>
                    </a:cubicBezTo>
                    <a:cubicBezTo>
                      <a:pt x="265" y="496"/>
                      <a:pt x="288" y="490"/>
                      <a:pt x="308" y="479"/>
                    </a:cubicBezTo>
                    <a:cubicBezTo>
                      <a:pt x="308" y="590"/>
                      <a:pt x="308" y="590"/>
                      <a:pt x="308" y="590"/>
                    </a:cubicBezTo>
                    <a:cubicBezTo>
                      <a:pt x="279" y="607"/>
                      <a:pt x="245" y="618"/>
                      <a:pt x="199" y="618"/>
                    </a:cubicBezTo>
                    <a:cubicBezTo>
                      <a:pt x="115" y="618"/>
                      <a:pt x="58" y="584"/>
                      <a:pt x="58" y="472"/>
                    </a:cubicBezTo>
                    <a:close/>
                  </a:path>
                </a:pathLst>
              </a:custGeom>
              <a:solidFill>
                <a:srgbClr val="4D14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" name="Freeform 13">
                <a:extLst>
                  <a:ext uri="{FF2B5EF4-FFF2-40B4-BE49-F238E27FC236}">
                    <a16:creationId xmlns:a16="http://schemas.microsoft.com/office/drawing/2014/main" id="{D49034F6-E32B-0A8D-D89B-AA4488391FC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5131251" y="938123"/>
                <a:ext cx="207455" cy="219867"/>
              </a:xfrm>
              <a:custGeom>
                <a:avLst/>
                <a:gdLst>
                  <a:gd name="T0" fmla="*/ 0 w 477"/>
                  <a:gd name="T1" fmla="*/ 254 h 505"/>
                  <a:gd name="T2" fmla="*/ 0 w 477"/>
                  <a:gd name="T3" fmla="*/ 253 h 505"/>
                  <a:gd name="T4" fmla="*/ 240 w 477"/>
                  <a:gd name="T5" fmla="*/ 0 h 505"/>
                  <a:gd name="T6" fmla="*/ 477 w 477"/>
                  <a:gd name="T7" fmla="*/ 263 h 505"/>
                  <a:gd name="T8" fmla="*/ 475 w 477"/>
                  <a:gd name="T9" fmla="*/ 300 h 505"/>
                  <a:gd name="T10" fmla="*/ 137 w 477"/>
                  <a:gd name="T11" fmla="*/ 300 h 505"/>
                  <a:gd name="T12" fmla="*/ 256 w 477"/>
                  <a:gd name="T13" fmla="*/ 395 h 505"/>
                  <a:gd name="T14" fmla="*/ 373 w 477"/>
                  <a:gd name="T15" fmla="*/ 345 h 505"/>
                  <a:gd name="T16" fmla="*/ 452 w 477"/>
                  <a:gd name="T17" fmla="*/ 415 h 505"/>
                  <a:gd name="T18" fmla="*/ 254 w 477"/>
                  <a:gd name="T19" fmla="*/ 505 h 505"/>
                  <a:gd name="T20" fmla="*/ 0 w 477"/>
                  <a:gd name="T21" fmla="*/ 254 h 505"/>
                  <a:gd name="T22" fmla="*/ 343 w 477"/>
                  <a:gd name="T23" fmla="*/ 214 h 505"/>
                  <a:gd name="T24" fmla="*/ 240 w 477"/>
                  <a:gd name="T25" fmla="*/ 111 h 505"/>
                  <a:gd name="T26" fmla="*/ 135 w 477"/>
                  <a:gd name="T27" fmla="*/ 214 h 505"/>
                  <a:gd name="T28" fmla="*/ 343 w 477"/>
                  <a:gd name="T29" fmla="*/ 214 h 5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77" h="505">
                    <a:moveTo>
                      <a:pt x="0" y="254"/>
                    </a:moveTo>
                    <a:cubicBezTo>
                      <a:pt x="0" y="253"/>
                      <a:pt x="0" y="253"/>
                      <a:pt x="0" y="253"/>
                    </a:cubicBezTo>
                    <a:cubicBezTo>
                      <a:pt x="0" y="114"/>
                      <a:pt x="99" y="0"/>
                      <a:pt x="240" y="0"/>
                    </a:cubicBezTo>
                    <a:cubicBezTo>
                      <a:pt x="402" y="0"/>
                      <a:pt x="477" y="126"/>
                      <a:pt x="477" y="263"/>
                    </a:cubicBezTo>
                    <a:cubicBezTo>
                      <a:pt x="477" y="274"/>
                      <a:pt x="476" y="287"/>
                      <a:pt x="475" y="300"/>
                    </a:cubicBezTo>
                    <a:cubicBezTo>
                      <a:pt x="137" y="300"/>
                      <a:pt x="137" y="300"/>
                      <a:pt x="137" y="300"/>
                    </a:cubicBezTo>
                    <a:cubicBezTo>
                      <a:pt x="151" y="362"/>
                      <a:pt x="194" y="395"/>
                      <a:pt x="256" y="395"/>
                    </a:cubicBezTo>
                    <a:cubicBezTo>
                      <a:pt x="302" y="395"/>
                      <a:pt x="335" y="380"/>
                      <a:pt x="373" y="345"/>
                    </a:cubicBezTo>
                    <a:cubicBezTo>
                      <a:pt x="452" y="415"/>
                      <a:pt x="452" y="415"/>
                      <a:pt x="452" y="415"/>
                    </a:cubicBezTo>
                    <a:cubicBezTo>
                      <a:pt x="407" y="471"/>
                      <a:pt x="342" y="505"/>
                      <a:pt x="254" y="505"/>
                    </a:cubicBezTo>
                    <a:cubicBezTo>
                      <a:pt x="108" y="505"/>
                      <a:pt x="0" y="403"/>
                      <a:pt x="0" y="254"/>
                    </a:cubicBezTo>
                    <a:close/>
                    <a:moveTo>
                      <a:pt x="343" y="214"/>
                    </a:moveTo>
                    <a:cubicBezTo>
                      <a:pt x="334" y="152"/>
                      <a:pt x="298" y="111"/>
                      <a:pt x="240" y="111"/>
                    </a:cubicBezTo>
                    <a:cubicBezTo>
                      <a:pt x="183" y="111"/>
                      <a:pt x="146" y="151"/>
                      <a:pt x="135" y="214"/>
                    </a:cubicBezTo>
                    <a:lnTo>
                      <a:pt x="343" y="214"/>
                    </a:lnTo>
                    <a:close/>
                  </a:path>
                </a:pathLst>
              </a:custGeom>
              <a:solidFill>
                <a:srgbClr val="4D14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" name="Freeform 14">
                <a:extLst>
                  <a:ext uri="{FF2B5EF4-FFF2-40B4-BE49-F238E27FC236}">
                    <a16:creationId xmlns:a16="http://schemas.microsoft.com/office/drawing/2014/main" id="{F7F6E1B7-B4ED-1699-C492-0032C5B8242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348015" y="938123"/>
                <a:ext cx="195486" cy="219867"/>
              </a:xfrm>
              <a:custGeom>
                <a:avLst/>
                <a:gdLst>
                  <a:gd name="T0" fmla="*/ 0 w 450"/>
                  <a:gd name="T1" fmla="*/ 254 h 505"/>
                  <a:gd name="T2" fmla="*/ 0 w 450"/>
                  <a:gd name="T3" fmla="*/ 253 h 505"/>
                  <a:gd name="T4" fmla="*/ 254 w 450"/>
                  <a:gd name="T5" fmla="*/ 0 h 505"/>
                  <a:gd name="T6" fmla="*/ 448 w 450"/>
                  <a:gd name="T7" fmla="*/ 82 h 505"/>
                  <a:gd name="T8" fmla="*/ 363 w 450"/>
                  <a:gd name="T9" fmla="*/ 172 h 505"/>
                  <a:gd name="T10" fmla="*/ 253 w 450"/>
                  <a:gd name="T11" fmla="*/ 119 h 505"/>
                  <a:gd name="T12" fmla="*/ 135 w 450"/>
                  <a:gd name="T13" fmla="*/ 251 h 505"/>
                  <a:gd name="T14" fmla="*/ 135 w 450"/>
                  <a:gd name="T15" fmla="*/ 253 h 505"/>
                  <a:gd name="T16" fmla="*/ 258 w 450"/>
                  <a:gd name="T17" fmla="*/ 387 h 505"/>
                  <a:gd name="T18" fmla="*/ 370 w 450"/>
                  <a:gd name="T19" fmla="*/ 335 h 505"/>
                  <a:gd name="T20" fmla="*/ 450 w 450"/>
                  <a:gd name="T21" fmla="*/ 416 h 505"/>
                  <a:gd name="T22" fmla="*/ 252 w 450"/>
                  <a:gd name="T23" fmla="*/ 505 h 505"/>
                  <a:gd name="T24" fmla="*/ 0 w 450"/>
                  <a:gd name="T25" fmla="*/ 254 h 5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50" h="505">
                    <a:moveTo>
                      <a:pt x="0" y="254"/>
                    </a:moveTo>
                    <a:cubicBezTo>
                      <a:pt x="0" y="253"/>
                      <a:pt x="0" y="253"/>
                      <a:pt x="0" y="253"/>
                    </a:cubicBezTo>
                    <a:cubicBezTo>
                      <a:pt x="0" y="114"/>
                      <a:pt x="106" y="0"/>
                      <a:pt x="254" y="0"/>
                    </a:cubicBezTo>
                    <a:cubicBezTo>
                      <a:pt x="345" y="0"/>
                      <a:pt x="402" y="31"/>
                      <a:pt x="448" y="82"/>
                    </a:cubicBezTo>
                    <a:cubicBezTo>
                      <a:pt x="363" y="172"/>
                      <a:pt x="363" y="172"/>
                      <a:pt x="363" y="172"/>
                    </a:cubicBezTo>
                    <a:cubicBezTo>
                      <a:pt x="333" y="139"/>
                      <a:pt x="302" y="119"/>
                      <a:pt x="253" y="119"/>
                    </a:cubicBezTo>
                    <a:cubicBezTo>
                      <a:pt x="184" y="119"/>
                      <a:pt x="135" y="179"/>
                      <a:pt x="135" y="251"/>
                    </a:cubicBezTo>
                    <a:cubicBezTo>
                      <a:pt x="135" y="253"/>
                      <a:pt x="135" y="253"/>
                      <a:pt x="135" y="253"/>
                    </a:cubicBezTo>
                    <a:cubicBezTo>
                      <a:pt x="135" y="327"/>
                      <a:pt x="183" y="387"/>
                      <a:pt x="258" y="387"/>
                    </a:cubicBezTo>
                    <a:cubicBezTo>
                      <a:pt x="305" y="387"/>
                      <a:pt x="336" y="367"/>
                      <a:pt x="370" y="335"/>
                    </a:cubicBezTo>
                    <a:cubicBezTo>
                      <a:pt x="450" y="416"/>
                      <a:pt x="450" y="416"/>
                      <a:pt x="450" y="416"/>
                    </a:cubicBezTo>
                    <a:cubicBezTo>
                      <a:pt x="403" y="468"/>
                      <a:pt x="349" y="505"/>
                      <a:pt x="252" y="505"/>
                    </a:cubicBezTo>
                    <a:cubicBezTo>
                      <a:pt x="106" y="505"/>
                      <a:pt x="0" y="393"/>
                      <a:pt x="0" y="254"/>
                    </a:cubicBezTo>
                    <a:close/>
                  </a:path>
                </a:pathLst>
              </a:custGeom>
              <a:solidFill>
                <a:srgbClr val="4D14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Freeform 15">
                <a:extLst>
                  <a:ext uri="{FF2B5EF4-FFF2-40B4-BE49-F238E27FC236}">
                    <a16:creationId xmlns:a16="http://schemas.microsoft.com/office/drawing/2014/main" id="{114EE99C-9EC5-3C6C-64A0-3764DA0E337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553254" y="866312"/>
                <a:ext cx="193270" cy="286802"/>
              </a:xfrm>
              <a:custGeom>
                <a:avLst/>
                <a:gdLst>
                  <a:gd name="T0" fmla="*/ 0 w 445"/>
                  <a:gd name="T1" fmla="*/ 0 h 660"/>
                  <a:gd name="T2" fmla="*/ 138 w 445"/>
                  <a:gd name="T3" fmla="*/ 0 h 660"/>
                  <a:gd name="T4" fmla="*/ 138 w 445"/>
                  <a:gd name="T5" fmla="*/ 244 h 660"/>
                  <a:gd name="T6" fmla="*/ 280 w 445"/>
                  <a:gd name="T7" fmla="*/ 166 h 660"/>
                  <a:gd name="T8" fmla="*/ 445 w 445"/>
                  <a:gd name="T9" fmla="*/ 346 h 660"/>
                  <a:gd name="T10" fmla="*/ 445 w 445"/>
                  <a:gd name="T11" fmla="*/ 660 h 660"/>
                  <a:gd name="T12" fmla="*/ 307 w 445"/>
                  <a:gd name="T13" fmla="*/ 660 h 660"/>
                  <a:gd name="T14" fmla="*/ 307 w 445"/>
                  <a:gd name="T15" fmla="*/ 390 h 660"/>
                  <a:gd name="T16" fmla="*/ 224 w 445"/>
                  <a:gd name="T17" fmla="*/ 291 h 660"/>
                  <a:gd name="T18" fmla="*/ 138 w 445"/>
                  <a:gd name="T19" fmla="*/ 390 h 660"/>
                  <a:gd name="T20" fmla="*/ 138 w 445"/>
                  <a:gd name="T21" fmla="*/ 660 h 660"/>
                  <a:gd name="T22" fmla="*/ 0 w 445"/>
                  <a:gd name="T23" fmla="*/ 660 h 660"/>
                  <a:gd name="T24" fmla="*/ 0 w 445"/>
                  <a:gd name="T25" fmla="*/ 0 h 6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45" h="660">
                    <a:moveTo>
                      <a:pt x="0" y="0"/>
                    </a:moveTo>
                    <a:cubicBezTo>
                      <a:pt x="138" y="0"/>
                      <a:pt x="138" y="0"/>
                      <a:pt x="138" y="0"/>
                    </a:cubicBezTo>
                    <a:cubicBezTo>
                      <a:pt x="138" y="244"/>
                      <a:pt x="138" y="244"/>
                      <a:pt x="138" y="244"/>
                    </a:cubicBezTo>
                    <a:cubicBezTo>
                      <a:pt x="169" y="203"/>
                      <a:pt x="210" y="166"/>
                      <a:pt x="280" y="166"/>
                    </a:cubicBezTo>
                    <a:cubicBezTo>
                      <a:pt x="384" y="166"/>
                      <a:pt x="445" y="235"/>
                      <a:pt x="445" y="346"/>
                    </a:cubicBezTo>
                    <a:cubicBezTo>
                      <a:pt x="445" y="660"/>
                      <a:pt x="445" y="660"/>
                      <a:pt x="445" y="660"/>
                    </a:cubicBezTo>
                    <a:cubicBezTo>
                      <a:pt x="307" y="660"/>
                      <a:pt x="307" y="660"/>
                      <a:pt x="307" y="660"/>
                    </a:cubicBezTo>
                    <a:cubicBezTo>
                      <a:pt x="307" y="390"/>
                      <a:pt x="307" y="390"/>
                      <a:pt x="307" y="390"/>
                    </a:cubicBezTo>
                    <a:cubicBezTo>
                      <a:pt x="307" y="324"/>
                      <a:pt x="276" y="291"/>
                      <a:pt x="224" y="291"/>
                    </a:cubicBezTo>
                    <a:cubicBezTo>
                      <a:pt x="171" y="291"/>
                      <a:pt x="138" y="324"/>
                      <a:pt x="138" y="390"/>
                    </a:cubicBezTo>
                    <a:cubicBezTo>
                      <a:pt x="138" y="660"/>
                      <a:pt x="138" y="660"/>
                      <a:pt x="138" y="660"/>
                    </a:cubicBezTo>
                    <a:cubicBezTo>
                      <a:pt x="0" y="660"/>
                      <a:pt x="0" y="660"/>
                      <a:pt x="0" y="66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D14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Freeform 16">
                <a:extLst>
                  <a:ext uri="{FF2B5EF4-FFF2-40B4-BE49-F238E27FC236}">
                    <a16:creationId xmlns:a16="http://schemas.microsoft.com/office/drawing/2014/main" id="{ECCFB330-8F90-459F-B1B5-7717B235054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762039" y="938123"/>
                <a:ext cx="192827" cy="214991"/>
              </a:xfrm>
              <a:custGeom>
                <a:avLst/>
                <a:gdLst>
                  <a:gd name="T0" fmla="*/ 0 w 444"/>
                  <a:gd name="T1" fmla="*/ 9 h 494"/>
                  <a:gd name="T2" fmla="*/ 137 w 444"/>
                  <a:gd name="T3" fmla="*/ 9 h 494"/>
                  <a:gd name="T4" fmla="*/ 137 w 444"/>
                  <a:gd name="T5" fmla="*/ 78 h 494"/>
                  <a:gd name="T6" fmla="*/ 279 w 444"/>
                  <a:gd name="T7" fmla="*/ 0 h 494"/>
                  <a:gd name="T8" fmla="*/ 444 w 444"/>
                  <a:gd name="T9" fmla="*/ 180 h 494"/>
                  <a:gd name="T10" fmla="*/ 444 w 444"/>
                  <a:gd name="T11" fmla="*/ 494 h 494"/>
                  <a:gd name="T12" fmla="*/ 306 w 444"/>
                  <a:gd name="T13" fmla="*/ 494 h 494"/>
                  <a:gd name="T14" fmla="*/ 306 w 444"/>
                  <a:gd name="T15" fmla="*/ 224 h 494"/>
                  <a:gd name="T16" fmla="*/ 223 w 444"/>
                  <a:gd name="T17" fmla="*/ 125 h 494"/>
                  <a:gd name="T18" fmla="*/ 137 w 444"/>
                  <a:gd name="T19" fmla="*/ 224 h 494"/>
                  <a:gd name="T20" fmla="*/ 137 w 444"/>
                  <a:gd name="T21" fmla="*/ 494 h 494"/>
                  <a:gd name="T22" fmla="*/ 0 w 444"/>
                  <a:gd name="T23" fmla="*/ 494 h 494"/>
                  <a:gd name="T24" fmla="*/ 0 w 444"/>
                  <a:gd name="T25" fmla="*/ 9 h 4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44" h="494">
                    <a:moveTo>
                      <a:pt x="0" y="9"/>
                    </a:moveTo>
                    <a:cubicBezTo>
                      <a:pt x="137" y="9"/>
                      <a:pt x="137" y="9"/>
                      <a:pt x="137" y="9"/>
                    </a:cubicBezTo>
                    <a:cubicBezTo>
                      <a:pt x="137" y="78"/>
                      <a:pt x="137" y="78"/>
                      <a:pt x="137" y="78"/>
                    </a:cubicBezTo>
                    <a:cubicBezTo>
                      <a:pt x="169" y="37"/>
                      <a:pt x="210" y="0"/>
                      <a:pt x="279" y="0"/>
                    </a:cubicBezTo>
                    <a:cubicBezTo>
                      <a:pt x="383" y="0"/>
                      <a:pt x="444" y="69"/>
                      <a:pt x="444" y="180"/>
                    </a:cubicBezTo>
                    <a:cubicBezTo>
                      <a:pt x="444" y="494"/>
                      <a:pt x="444" y="494"/>
                      <a:pt x="444" y="494"/>
                    </a:cubicBezTo>
                    <a:cubicBezTo>
                      <a:pt x="306" y="494"/>
                      <a:pt x="306" y="494"/>
                      <a:pt x="306" y="494"/>
                    </a:cubicBezTo>
                    <a:cubicBezTo>
                      <a:pt x="306" y="224"/>
                      <a:pt x="306" y="224"/>
                      <a:pt x="306" y="224"/>
                    </a:cubicBezTo>
                    <a:cubicBezTo>
                      <a:pt x="306" y="158"/>
                      <a:pt x="276" y="125"/>
                      <a:pt x="223" y="125"/>
                    </a:cubicBezTo>
                    <a:cubicBezTo>
                      <a:pt x="171" y="125"/>
                      <a:pt x="137" y="158"/>
                      <a:pt x="137" y="224"/>
                    </a:cubicBezTo>
                    <a:cubicBezTo>
                      <a:pt x="137" y="494"/>
                      <a:pt x="137" y="494"/>
                      <a:pt x="137" y="494"/>
                    </a:cubicBezTo>
                    <a:cubicBezTo>
                      <a:pt x="0" y="494"/>
                      <a:pt x="0" y="494"/>
                      <a:pt x="0" y="494"/>
                    </a:cubicBez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4D14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" name="Freeform 17">
                <a:extLst>
                  <a:ext uri="{FF2B5EF4-FFF2-40B4-BE49-F238E27FC236}">
                    <a16:creationId xmlns:a16="http://schemas.microsoft.com/office/drawing/2014/main" id="{89A34987-E431-2A93-3D62-912217C1C041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5967277" y="938123"/>
                <a:ext cx="228289" cy="219867"/>
              </a:xfrm>
              <a:custGeom>
                <a:avLst/>
                <a:gdLst>
                  <a:gd name="T0" fmla="*/ 0 w 525"/>
                  <a:gd name="T1" fmla="*/ 254 h 505"/>
                  <a:gd name="T2" fmla="*/ 0 w 525"/>
                  <a:gd name="T3" fmla="*/ 253 h 505"/>
                  <a:gd name="T4" fmla="*/ 263 w 525"/>
                  <a:gd name="T5" fmla="*/ 0 h 505"/>
                  <a:gd name="T6" fmla="*/ 525 w 525"/>
                  <a:gd name="T7" fmla="*/ 251 h 505"/>
                  <a:gd name="T8" fmla="*/ 525 w 525"/>
                  <a:gd name="T9" fmla="*/ 253 h 505"/>
                  <a:gd name="T10" fmla="*/ 262 w 525"/>
                  <a:gd name="T11" fmla="*/ 505 h 505"/>
                  <a:gd name="T12" fmla="*/ 0 w 525"/>
                  <a:gd name="T13" fmla="*/ 254 h 505"/>
                  <a:gd name="T14" fmla="*/ 389 w 525"/>
                  <a:gd name="T15" fmla="*/ 254 h 505"/>
                  <a:gd name="T16" fmla="*/ 389 w 525"/>
                  <a:gd name="T17" fmla="*/ 253 h 505"/>
                  <a:gd name="T18" fmla="*/ 262 w 525"/>
                  <a:gd name="T19" fmla="*/ 119 h 505"/>
                  <a:gd name="T20" fmla="*/ 136 w 525"/>
                  <a:gd name="T21" fmla="*/ 251 h 505"/>
                  <a:gd name="T22" fmla="*/ 136 w 525"/>
                  <a:gd name="T23" fmla="*/ 253 h 505"/>
                  <a:gd name="T24" fmla="*/ 263 w 525"/>
                  <a:gd name="T25" fmla="*/ 387 h 505"/>
                  <a:gd name="T26" fmla="*/ 389 w 525"/>
                  <a:gd name="T27" fmla="*/ 254 h 5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25" h="505">
                    <a:moveTo>
                      <a:pt x="0" y="254"/>
                    </a:moveTo>
                    <a:cubicBezTo>
                      <a:pt x="0" y="253"/>
                      <a:pt x="0" y="253"/>
                      <a:pt x="0" y="253"/>
                    </a:cubicBezTo>
                    <a:cubicBezTo>
                      <a:pt x="0" y="113"/>
                      <a:pt x="112" y="0"/>
                      <a:pt x="263" y="0"/>
                    </a:cubicBezTo>
                    <a:cubicBezTo>
                      <a:pt x="414" y="0"/>
                      <a:pt x="525" y="111"/>
                      <a:pt x="525" y="251"/>
                    </a:cubicBezTo>
                    <a:cubicBezTo>
                      <a:pt x="525" y="253"/>
                      <a:pt x="525" y="253"/>
                      <a:pt x="525" y="253"/>
                    </a:cubicBezTo>
                    <a:cubicBezTo>
                      <a:pt x="525" y="392"/>
                      <a:pt x="413" y="505"/>
                      <a:pt x="262" y="505"/>
                    </a:cubicBezTo>
                    <a:cubicBezTo>
                      <a:pt x="111" y="505"/>
                      <a:pt x="0" y="394"/>
                      <a:pt x="0" y="254"/>
                    </a:cubicBezTo>
                    <a:close/>
                    <a:moveTo>
                      <a:pt x="389" y="254"/>
                    </a:moveTo>
                    <a:cubicBezTo>
                      <a:pt x="389" y="253"/>
                      <a:pt x="389" y="253"/>
                      <a:pt x="389" y="253"/>
                    </a:cubicBezTo>
                    <a:cubicBezTo>
                      <a:pt x="389" y="181"/>
                      <a:pt x="338" y="119"/>
                      <a:pt x="262" y="119"/>
                    </a:cubicBezTo>
                    <a:cubicBezTo>
                      <a:pt x="183" y="119"/>
                      <a:pt x="136" y="179"/>
                      <a:pt x="136" y="251"/>
                    </a:cubicBezTo>
                    <a:cubicBezTo>
                      <a:pt x="136" y="253"/>
                      <a:pt x="136" y="253"/>
                      <a:pt x="136" y="253"/>
                    </a:cubicBezTo>
                    <a:cubicBezTo>
                      <a:pt x="136" y="324"/>
                      <a:pt x="187" y="387"/>
                      <a:pt x="263" y="387"/>
                    </a:cubicBezTo>
                    <a:cubicBezTo>
                      <a:pt x="342" y="387"/>
                      <a:pt x="389" y="326"/>
                      <a:pt x="389" y="254"/>
                    </a:cubicBezTo>
                    <a:close/>
                  </a:path>
                </a:pathLst>
              </a:custGeom>
              <a:solidFill>
                <a:srgbClr val="4D14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" name="Rectangle 18">
                <a:extLst>
                  <a:ext uri="{FF2B5EF4-FFF2-40B4-BE49-F238E27FC236}">
                    <a16:creationId xmlns:a16="http://schemas.microsoft.com/office/drawing/2014/main" id="{1F951D7F-BED8-991E-3496-7DA93E8148F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6207091" y="866312"/>
                <a:ext cx="59843" cy="286802"/>
              </a:xfrm>
              <a:prstGeom prst="rect">
                <a:avLst/>
              </a:prstGeom>
              <a:solidFill>
                <a:srgbClr val="4D14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" name="Freeform 19">
                <a:extLst>
                  <a:ext uri="{FF2B5EF4-FFF2-40B4-BE49-F238E27FC236}">
                    <a16:creationId xmlns:a16="http://schemas.microsoft.com/office/drawing/2014/main" id="{272CCB53-F367-9D8A-5671-D442F70CF858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6278460" y="938123"/>
                <a:ext cx="228732" cy="219867"/>
              </a:xfrm>
              <a:custGeom>
                <a:avLst/>
                <a:gdLst>
                  <a:gd name="T0" fmla="*/ 0 w 526"/>
                  <a:gd name="T1" fmla="*/ 254 h 505"/>
                  <a:gd name="T2" fmla="*/ 0 w 526"/>
                  <a:gd name="T3" fmla="*/ 253 h 505"/>
                  <a:gd name="T4" fmla="*/ 264 w 526"/>
                  <a:gd name="T5" fmla="*/ 0 h 505"/>
                  <a:gd name="T6" fmla="*/ 526 w 526"/>
                  <a:gd name="T7" fmla="*/ 251 h 505"/>
                  <a:gd name="T8" fmla="*/ 526 w 526"/>
                  <a:gd name="T9" fmla="*/ 253 h 505"/>
                  <a:gd name="T10" fmla="*/ 262 w 526"/>
                  <a:gd name="T11" fmla="*/ 505 h 505"/>
                  <a:gd name="T12" fmla="*/ 0 w 526"/>
                  <a:gd name="T13" fmla="*/ 254 h 505"/>
                  <a:gd name="T14" fmla="*/ 390 w 526"/>
                  <a:gd name="T15" fmla="*/ 254 h 505"/>
                  <a:gd name="T16" fmla="*/ 390 w 526"/>
                  <a:gd name="T17" fmla="*/ 253 h 505"/>
                  <a:gd name="T18" fmla="*/ 262 w 526"/>
                  <a:gd name="T19" fmla="*/ 119 h 505"/>
                  <a:gd name="T20" fmla="*/ 136 w 526"/>
                  <a:gd name="T21" fmla="*/ 251 h 505"/>
                  <a:gd name="T22" fmla="*/ 136 w 526"/>
                  <a:gd name="T23" fmla="*/ 253 h 505"/>
                  <a:gd name="T24" fmla="*/ 264 w 526"/>
                  <a:gd name="T25" fmla="*/ 387 h 505"/>
                  <a:gd name="T26" fmla="*/ 390 w 526"/>
                  <a:gd name="T27" fmla="*/ 254 h 5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26" h="505">
                    <a:moveTo>
                      <a:pt x="0" y="254"/>
                    </a:moveTo>
                    <a:cubicBezTo>
                      <a:pt x="0" y="253"/>
                      <a:pt x="0" y="253"/>
                      <a:pt x="0" y="253"/>
                    </a:cubicBezTo>
                    <a:cubicBezTo>
                      <a:pt x="0" y="113"/>
                      <a:pt x="113" y="0"/>
                      <a:pt x="264" y="0"/>
                    </a:cubicBezTo>
                    <a:cubicBezTo>
                      <a:pt x="414" y="0"/>
                      <a:pt x="526" y="111"/>
                      <a:pt x="526" y="251"/>
                    </a:cubicBezTo>
                    <a:cubicBezTo>
                      <a:pt x="526" y="253"/>
                      <a:pt x="526" y="253"/>
                      <a:pt x="526" y="253"/>
                    </a:cubicBezTo>
                    <a:cubicBezTo>
                      <a:pt x="526" y="392"/>
                      <a:pt x="413" y="505"/>
                      <a:pt x="262" y="505"/>
                    </a:cubicBezTo>
                    <a:cubicBezTo>
                      <a:pt x="112" y="505"/>
                      <a:pt x="0" y="394"/>
                      <a:pt x="0" y="254"/>
                    </a:cubicBezTo>
                    <a:close/>
                    <a:moveTo>
                      <a:pt x="390" y="254"/>
                    </a:moveTo>
                    <a:cubicBezTo>
                      <a:pt x="390" y="253"/>
                      <a:pt x="390" y="253"/>
                      <a:pt x="390" y="253"/>
                    </a:cubicBezTo>
                    <a:cubicBezTo>
                      <a:pt x="390" y="181"/>
                      <a:pt x="338" y="119"/>
                      <a:pt x="262" y="119"/>
                    </a:cubicBezTo>
                    <a:cubicBezTo>
                      <a:pt x="183" y="119"/>
                      <a:pt x="136" y="179"/>
                      <a:pt x="136" y="251"/>
                    </a:cubicBezTo>
                    <a:cubicBezTo>
                      <a:pt x="136" y="253"/>
                      <a:pt x="136" y="253"/>
                      <a:pt x="136" y="253"/>
                    </a:cubicBezTo>
                    <a:cubicBezTo>
                      <a:pt x="136" y="324"/>
                      <a:pt x="188" y="387"/>
                      <a:pt x="264" y="387"/>
                    </a:cubicBezTo>
                    <a:cubicBezTo>
                      <a:pt x="343" y="387"/>
                      <a:pt x="390" y="326"/>
                      <a:pt x="390" y="254"/>
                    </a:cubicBezTo>
                    <a:close/>
                  </a:path>
                </a:pathLst>
              </a:custGeom>
              <a:solidFill>
                <a:srgbClr val="4D14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" name="Freeform 20">
                <a:extLst>
                  <a:ext uri="{FF2B5EF4-FFF2-40B4-BE49-F238E27FC236}">
                    <a16:creationId xmlns:a16="http://schemas.microsoft.com/office/drawing/2014/main" id="{ECF911E9-8158-C08D-23FE-13CCAFED78D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6516057" y="938123"/>
                <a:ext cx="221197" cy="278823"/>
              </a:xfrm>
              <a:custGeom>
                <a:avLst/>
                <a:gdLst>
                  <a:gd name="T0" fmla="*/ 24 w 509"/>
                  <a:gd name="T1" fmla="*/ 590 h 641"/>
                  <a:gd name="T2" fmla="*/ 71 w 509"/>
                  <a:gd name="T3" fmla="*/ 487 h 641"/>
                  <a:gd name="T4" fmla="*/ 235 w 509"/>
                  <a:gd name="T5" fmla="*/ 531 h 641"/>
                  <a:gd name="T6" fmla="*/ 373 w 509"/>
                  <a:gd name="T7" fmla="*/ 399 h 641"/>
                  <a:gd name="T8" fmla="*/ 373 w 509"/>
                  <a:gd name="T9" fmla="*/ 376 h 641"/>
                  <a:gd name="T10" fmla="*/ 215 w 509"/>
                  <a:gd name="T11" fmla="*/ 454 h 641"/>
                  <a:gd name="T12" fmla="*/ 0 w 509"/>
                  <a:gd name="T13" fmla="*/ 228 h 641"/>
                  <a:gd name="T14" fmla="*/ 0 w 509"/>
                  <a:gd name="T15" fmla="*/ 226 h 641"/>
                  <a:gd name="T16" fmla="*/ 215 w 509"/>
                  <a:gd name="T17" fmla="*/ 0 h 641"/>
                  <a:gd name="T18" fmla="*/ 372 w 509"/>
                  <a:gd name="T19" fmla="*/ 72 h 641"/>
                  <a:gd name="T20" fmla="*/ 372 w 509"/>
                  <a:gd name="T21" fmla="*/ 9 h 641"/>
                  <a:gd name="T22" fmla="*/ 509 w 509"/>
                  <a:gd name="T23" fmla="*/ 9 h 641"/>
                  <a:gd name="T24" fmla="*/ 509 w 509"/>
                  <a:gd name="T25" fmla="*/ 385 h 641"/>
                  <a:gd name="T26" fmla="*/ 448 w 509"/>
                  <a:gd name="T27" fmla="*/ 576 h 641"/>
                  <a:gd name="T28" fmla="*/ 239 w 509"/>
                  <a:gd name="T29" fmla="*/ 641 h 641"/>
                  <a:gd name="T30" fmla="*/ 24 w 509"/>
                  <a:gd name="T31" fmla="*/ 590 h 641"/>
                  <a:gd name="T32" fmla="*/ 373 w 509"/>
                  <a:gd name="T33" fmla="*/ 228 h 641"/>
                  <a:gd name="T34" fmla="*/ 373 w 509"/>
                  <a:gd name="T35" fmla="*/ 226 h 641"/>
                  <a:gd name="T36" fmla="*/ 255 w 509"/>
                  <a:gd name="T37" fmla="*/ 114 h 641"/>
                  <a:gd name="T38" fmla="*/ 137 w 509"/>
                  <a:gd name="T39" fmla="*/ 226 h 641"/>
                  <a:gd name="T40" fmla="*/ 137 w 509"/>
                  <a:gd name="T41" fmla="*/ 228 h 641"/>
                  <a:gd name="T42" fmla="*/ 255 w 509"/>
                  <a:gd name="T43" fmla="*/ 340 h 641"/>
                  <a:gd name="T44" fmla="*/ 373 w 509"/>
                  <a:gd name="T45" fmla="*/ 228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509" h="641">
                    <a:moveTo>
                      <a:pt x="24" y="590"/>
                    </a:moveTo>
                    <a:cubicBezTo>
                      <a:pt x="71" y="487"/>
                      <a:pt x="71" y="487"/>
                      <a:pt x="71" y="487"/>
                    </a:cubicBezTo>
                    <a:cubicBezTo>
                      <a:pt x="121" y="515"/>
                      <a:pt x="171" y="531"/>
                      <a:pt x="235" y="531"/>
                    </a:cubicBezTo>
                    <a:cubicBezTo>
                      <a:pt x="329" y="531"/>
                      <a:pt x="373" y="486"/>
                      <a:pt x="373" y="399"/>
                    </a:cubicBezTo>
                    <a:cubicBezTo>
                      <a:pt x="373" y="376"/>
                      <a:pt x="373" y="376"/>
                      <a:pt x="373" y="376"/>
                    </a:cubicBezTo>
                    <a:cubicBezTo>
                      <a:pt x="333" y="425"/>
                      <a:pt x="288" y="454"/>
                      <a:pt x="215" y="454"/>
                    </a:cubicBezTo>
                    <a:cubicBezTo>
                      <a:pt x="102" y="454"/>
                      <a:pt x="0" y="372"/>
                      <a:pt x="0" y="228"/>
                    </a:cubicBezTo>
                    <a:cubicBezTo>
                      <a:pt x="0" y="226"/>
                      <a:pt x="0" y="226"/>
                      <a:pt x="0" y="226"/>
                    </a:cubicBezTo>
                    <a:cubicBezTo>
                      <a:pt x="0" y="82"/>
                      <a:pt x="104" y="0"/>
                      <a:pt x="215" y="0"/>
                    </a:cubicBezTo>
                    <a:cubicBezTo>
                      <a:pt x="290" y="0"/>
                      <a:pt x="334" y="32"/>
                      <a:pt x="372" y="72"/>
                    </a:cubicBezTo>
                    <a:cubicBezTo>
                      <a:pt x="372" y="9"/>
                      <a:pt x="372" y="9"/>
                      <a:pt x="372" y="9"/>
                    </a:cubicBezTo>
                    <a:cubicBezTo>
                      <a:pt x="509" y="9"/>
                      <a:pt x="509" y="9"/>
                      <a:pt x="509" y="9"/>
                    </a:cubicBezTo>
                    <a:cubicBezTo>
                      <a:pt x="509" y="385"/>
                      <a:pt x="509" y="385"/>
                      <a:pt x="509" y="385"/>
                    </a:cubicBezTo>
                    <a:cubicBezTo>
                      <a:pt x="509" y="472"/>
                      <a:pt x="488" y="535"/>
                      <a:pt x="448" y="576"/>
                    </a:cubicBezTo>
                    <a:cubicBezTo>
                      <a:pt x="402" y="621"/>
                      <a:pt x="333" y="641"/>
                      <a:pt x="239" y="641"/>
                    </a:cubicBezTo>
                    <a:cubicBezTo>
                      <a:pt x="160" y="641"/>
                      <a:pt x="86" y="623"/>
                      <a:pt x="24" y="590"/>
                    </a:cubicBezTo>
                    <a:close/>
                    <a:moveTo>
                      <a:pt x="373" y="228"/>
                    </a:moveTo>
                    <a:cubicBezTo>
                      <a:pt x="373" y="226"/>
                      <a:pt x="373" y="226"/>
                      <a:pt x="373" y="226"/>
                    </a:cubicBezTo>
                    <a:cubicBezTo>
                      <a:pt x="373" y="160"/>
                      <a:pt x="322" y="114"/>
                      <a:pt x="255" y="114"/>
                    </a:cubicBezTo>
                    <a:cubicBezTo>
                      <a:pt x="188" y="114"/>
                      <a:pt x="137" y="160"/>
                      <a:pt x="137" y="226"/>
                    </a:cubicBezTo>
                    <a:cubicBezTo>
                      <a:pt x="137" y="228"/>
                      <a:pt x="137" y="228"/>
                      <a:pt x="137" y="228"/>
                    </a:cubicBezTo>
                    <a:cubicBezTo>
                      <a:pt x="137" y="295"/>
                      <a:pt x="188" y="340"/>
                      <a:pt x="255" y="340"/>
                    </a:cubicBezTo>
                    <a:cubicBezTo>
                      <a:pt x="322" y="340"/>
                      <a:pt x="373" y="294"/>
                      <a:pt x="373" y="228"/>
                    </a:cubicBezTo>
                    <a:close/>
                  </a:path>
                </a:pathLst>
              </a:custGeom>
              <a:solidFill>
                <a:srgbClr val="4D14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" name="Freeform 21">
                <a:extLst>
                  <a:ext uri="{FF2B5EF4-FFF2-40B4-BE49-F238E27FC236}">
                    <a16:creationId xmlns:a16="http://schemas.microsoft.com/office/drawing/2014/main" id="{094B2A0F-EF14-8BE6-B468-54D6F6277E8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747450" y="942113"/>
                <a:ext cx="219424" cy="275277"/>
              </a:xfrm>
              <a:custGeom>
                <a:avLst/>
                <a:gdLst>
                  <a:gd name="T0" fmla="*/ 362 w 505"/>
                  <a:gd name="T1" fmla="*/ 0 h 633"/>
                  <a:gd name="T2" fmla="*/ 505 w 505"/>
                  <a:gd name="T3" fmla="*/ 0 h 633"/>
                  <a:gd name="T4" fmla="*/ 319 w 505"/>
                  <a:gd name="T5" fmla="*/ 497 h 633"/>
                  <a:gd name="T6" fmla="*/ 159 w 505"/>
                  <a:gd name="T7" fmla="*/ 633 h 633"/>
                  <a:gd name="T8" fmla="*/ 37 w 505"/>
                  <a:gd name="T9" fmla="*/ 599 h 633"/>
                  <a:gd name="T10" fmla="*/ 83 w 505"/>
                  <a:gd name="T11" fmla="*/ 500 h 633"/>
                  <a:gd name="T12" fmla="*/ 142 w 505"/>
                  <a:gd name="T13" fmla="*/ 519 h 633"/>
                  <a:gd name="T14" fmla="*/ 190 w 505"/>
                  <a:gd name="T15" fmla="*/ 487 h 633"/>
                  <a:gd name="T16" fmla="*/ 0 w 505"/>
                  <a:gd name="T17" fmla="*/ 0 h 633"/>
                  <a:gd name="T18" fmla="*/ 146 w 505"/>
                  <a:gd name="T19" fmla="*/ 0 h 633"/>
                  <a:gd name="T20" fmla="*/ 256 w 505"/>
                  <a:gd name="T21" fmla="*/ 331 h 633"/>
                  <a:gd name="T22" fmla="*/ 362 w 505"/>
                  <a:gd name="T23" fmla="*/ 0 h 6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05" h="633">
                    <a:moveTo>
                      <a:pt x="362" y="0"/>
                    </a:moveTo>
                    <a:cubicBezTo>
                      <a:pt x="505" y="0"/>
                      <a:pt x="505" y="0"/>
                      <a:pt x="505" y="0"/>
                    </a:cubicBezTo>
                    <a:cubicBezTo>
                      <a:pt x="319" y="497"/>
                      <a:pt x="319" y="497"/>
                      <a:pt x="319" y="497"/>
                    </a:cubicBezTo>
                    <a:cubicBezTo>
                      <a:pt x="282" y="596"/>
                      <a:pt x="242" y="633"/>
                      <a:pt x="159" y="633"/>
                    </a:cubicBezTo>
                    <a:cubicBezTo>
                      <a:pt x="110" y="633"/>
                      <a:pt x="73" y="620"/>
                      <a:pt x="37" y="599"/>
                    </a:cubicBezTo>
                    <a:cubicBezTo>
                      <a:pt x="83" y="500"/>
                      <a:pt x="83" y="500"/>
                      <a:pt x="83" y="500"/>
                    </a:cubicBezTo>
                    <a:cubicBezTo>
                      <a:pt x="101" y="511"/>
                      <a:pt x="124" y="519"/>
                      <a:pt x="142" y="519"/>
                    </a:cubicBezTo>
                    <a:cubicBezTo>
                      <a:pt x="166" y="519"/>
                      <a:pt x="178" y="512"/>
                      <a:pt x="190" y="48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256" y="331"/>
                      <a:pt x="256" y="331"/>
                      <a:pt x="256" y="331"/>
                    </a:cubicBezTo>
                    <a:lnTo>
                      <a:pt x="362" y="0"/>
                    </a:lnTo>
                    <a:close/>
                  </a:path>
                </a:pathLst>
              </a:custGeom>
              <a:solidFill>
                <a:srgbClr val="4D14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Freeform 22">
                <a:extLst>
                  <a:ext uri="{FF2B5EF4-FFF2-40B4-BE49-F238E27FC236}">
                    <a16:creationId xmlns:a16="http://schemas.microsoft.com/office/drawing/2014/main" id="{BD80DF37-D70A-5EC4-04A2-4E73C4038CB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005842" y="1258171"/>
                <a:ext cx="132541" cy="290348"/>
              </a:xfrm>
              <a:custGeom>
                <a:avLst/>
                <a:gdLst>
                  <a:gd name="T0" fmla="*/ 57 w 305"/>
                  <a:gd name="T1" fmla="*/ 299 h 667"/>
                  <a:gd name="T2" fmla="*/ 0 w 305"/>
                  <a:gd name="T3" fmla="*/ 299 h 667"/>
                  <a:gd name="T4" fmla="*/ 0 w 305"/>
                  <a:gd name="T5" fmla="*/ 186 h 667"/>
                  <a:gd name="T6" fmla="*/ 57 w 305"/>
                  <a:gd name="T7" fmla="*/ 186 h 667"/>
                  <a:gd name="T8" fmla="*/ 57 w 305"/>
                  <a:gd name="T9" fmla="*/ 155 h 667"/>
                  <a:gd name="T10" fmla="*/ 96 w 305"/>
                  <a:gd name="T11" fmla="*/ 38 h 667"/>
                  <a:gd name="T12" fmla="*/ 208 w 305"/>
                  <a:gd name="T13" fmla="*/ 0 h 667"/>
                  <a:gd name="T14" fmla="*/ 305 w 305"/>
                  <a:gd name="T15" fmla="*/ 13 h 667"/>
                  <a:gd name="T16" fmla="*/ 305 w 305"/>
                  <a:gd name="T17" fmla="*/ 127 h 667"/>
                  <a:gd name="T18" fmla="*/ 243 w 305"/>
                  <a:gd name="T19" fmla="*/ 115 h 667"/>
                  <a:gd name="T20" fmla="*/ 193 w 305"/>
                  <a:gd name="T21" fmla="*/ 168 h 667"/>
                  <a:gd name="T22" fmla="*/ 193 w 305"/>
                  <a:gd name="T23" fmla="*/ 187 h 667"/>
                  <a:gd name="T24" fmla="*/ 305 w 305"/>
                  <a:gd name="T25" fmla="*/ 187 h 667"/>
                  <a:gd name="T26" fmla="*/ 305 w 305"/>
                  <a:gd name="T27" fmla="*/ 299 h 667"/>
                  <a:gd name="T28" fmla="*/ 195 w 305"/>
                  <a:gd name="T29" fmla="*/ 299 h 667"/>
                  <a:gd name="T30" fmla="*/ 195 w 305"/>
                  <a:gd name="T31" fmla="*/ 667 h 667"/>
                  <a:gd name="T32" fmla="*/ 57 w 305"/>
                  <a:gd name="T33" fmla="*/ 667 h 667"/>
                  <a:gd name="T34" fmla="*/ 57 w 305"/>
                  <a:gd name="T35" fmla="*/ 299 h 6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305" h="667">
                    <a:moveTo>
                      <a:pt x="57" y="299"/>
                    </a:moveTo>
                    <a:cubicBezTo>
                      <a:pt x="0" y="299"/>
                      <a:pt x="0" y="299"/>
                      <a:pt x="0" y="299"/>
                    </a:cubicBezTo>
                    <a:cubicBezTo>
                      <a:pt x="0" y="186"/>
                      <a:pt x="0" y="186"/>
                      <a:pt x="0" y="186"/>
                    </a:cubicBezTo>
                    <a:cubicBezTo>
                      <a:pt x="57" y="186"/>
                      <a:pt x="57" y="186"/>
                      <a:pt x="57" y="186"/>
                    </a:cubicBezTo>
                    <a:cubicBezTo>
                      <a:pt x="57" y="155"/>
                      <a:pt x="57" y="155"/>
                      <a:pt x="57" y="155"/>
                    </a:cubicBezTo>
                    <a:cubicBezTo>
                      <a:pt x="57" y="102"/>
                      <a:pt x="71" y="63"/>
                      <a:pt x="96" y="38"/>
                    </a:cubicBezTo>
                    <a:cubicBezTo>
                      <a:pt x="122" y="12"/>
                      <a:pt x="159" y="0"/>
                      <a:pt x="208" y="0"/>
                    </a:cubicBezTo>
                    <a:cubicBezTo>
                      <a:pt x="251" y="0"/>
                      <a:pt x="280" y="5"/>
                      <a:pt x="305" y="13"/>
                    </a:cubicBezTo>
                    <a:cubicBezTo>
                      <a:pt x="305" y="127"/>
                      <a:pt x="305" y="127"/>
                      <a:pt x="305" y="127"/>
                    </a:cubicBezTo>
                    <a:cubicBezTo>
                      <a:pt x="286" y="120"/>
                      <a:pt x="267" y="115"/>
                      <a:pt x="243" y="115"/>
                    </a:cubicBezTo>
                    <a:cubicBezTo>
                      <a:pt x="211" y="115"/>
                      <a:pt x="193" y="132"/>
                      <a:pt x="193" y="168"/>
                    </a:cubicBezTo>
                    <a:cubicBezTo>
                      <a:pt x="193" y="187"/>
                      <a:pt x="193" y="187"/>
                      <a:pt x="193" y="187"/>
                    </a:cubicBezTo>
                    <a:cubicBezTo>
                      <a:pt x="305" y="187"/>
                      <a:pt x="305" y="187"/>
                      <a:pt x="305" y="187"/>
                    </a:cubicBezTo>
                    <a:cubicBezTo>
                      <a:pt x="305" y="299"/>
                      <a:pt x="305" y="299"/>
                      <a:pt x="305" y="299"/>
                    </a:cubicBezTo>
                    <a:cubicBezTo>
                      <a:pt x="195" y="299"/>
                      <a:pt x="195" y="299"/>
                      <a:pt x="195" y="299"/>
                    </a:cubicBezTo>
                    <a:cubicBezTo>
                      <a:pt x="195" y="667"/>
                      <a:pt x="195" y="667"/>
                      <a:pt x="195" y="667"/>
                    </a:cubicBezTo>
                    <a:cubicBezTo>
                      <a:pt x="57" y="667"/>
                      <a:pt x="57" y="667"/>
                      <a:pt x="57" y="667"/>
                    </a:cubicBezTo>
                    <a:lnTo>
                      <a:pt x="57" y="299"/>
                    </a:lnTo>
                    <a:close/>
                  </a:path>
                </a:pathLst>
              </a:custGeom>
              <a:solidFill>
                <a:srgbClr val="4D14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Freeform 23">
                <a:extLst>
                  <a:ext uri="{FF2B5EF4-FFF2-40B4-BE49-F238E27FC236}">
                    <a16:creationId xmlns:a16="http://schemas.microsoft.com/office/drawing/2014/main" id="{0D00C6D5-7EC4-0318-A93F-CD6F5C70842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6137497" y="1333086"/>
                <a:ext cx="228289" cy="219867"/>
              </a:xfrm>
              <a:custGeom>
                <a:avLst/>
                <a:gdLst>
                  <a:gd name="T0" fmla="*/ 0 w 525"/>
                  <a:gd name="T1" fmla="*/ 255 h 506"/>
                  <a:gd name="T2" fmla="*/ 0 w 525"/>
                  <a:gd name="T3" fmla="*/ 253 h 506"/>
                  <a:gd name="T4" fmla="*/ 263 w 525"/>
                  <a:gd name="T5" fmla="*/ 0 h 506"/>
                  <a:gd name="T6" fmla="*/ 525 w 525"/>
                  <a:gd name="T7" fmla="*/ 251 h 506"/>
                  <a:gd name="T8" fmla="*/ 525 w 525"/>
                  <a:gd name="T9" fmla="*/ 253 h 506"/>
                  <a:gd name="T10" fmla="*/ 261 w 525"/>
                  <a:gd name="T11" fmla="*/ 506 h 506"/>
                  <a:gd name="T12" fmla="*/ 0 w 525"/>
                  <a:gd name="T13" fmla="*/ 255 h 506"/>
                  <a:gd name="T14" fmla="*/ 389 w 525"/>
                  <a:gd name="T15" fmla="*/ 255 h 506"/>
                  <a:gd name="T16" fmla="*/ 389 w 525"/>
                  <a:gd name="T17" fmla="*/ 253 h 506"/>
                  <a:gd name="T18" fmla="*/ 261 w 525"/>
                  <a:gd name="T19" fmla="*/ 119 h 506"/>
                  <a:gd name="T20" fmla="*/ 135 w 525"/>
                  <a:gd name="T21" fmla="*/ 251 h 506"/>
                  <a:gd name="T22" fmla="*/ 135 w 525"/>
                  <a:gd name="T23" fmla="*/ 253 h 506"/>
                  <a:gd name="T24" fmla="*/ 263 w 525"/>
                  <a:gd name="T25" fmla="*/ 387 h 506"/>
                  <a:gd name="T26" fmla="*/ 389 w 525"/>
                  <a:gd name="T27" fmla="*/ 255 h 5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25" h="506">
                    <a:moveTo>
                      <a:pt x="0" y="255"/>
                    </a:moveTo>
                    <a:cubicBezTo>
                      <a:pt x="0" y="253"/>
                      <a:pt x="0" y="253"/>
                      <a:pt x="0" y="253"/>
                    </a:cubicBezTo>
                    <a:cubicBezTo>
                      <a:pt x="0" y="114"/>
                      <a:pt x="112" y="0"/>
                      <a:pt x="263" y="0"/>
                    </a:cubicBezTo>
                    <a:cubicBezTo>
                      <a:pt x="413" y="0"/>
                      <a:pt x="525" y="112"/>
                      <a:pt x="525" y="251"/>
                    </a:cubicBezTo>
                    <a:cubicBezTo>
                      <a:pt x="525" y="253"/>
                      <a:pt x="525" y="253"/>
                      <a:pt x="525" y="253"/>
                    </a:cubicBezTo>
                    <a:cubicBezTo>
                      <a:pt x="525" y="392"/>
                      <a:pt x="412" y="506"/>
                      <a:pt x="261" y="506"/>
                    </a:cubicBezTo>
                    <a:cubicBezTo>
                      <a:pt x="111" y="506"/>
                      <a:pt x="0" y="394"/>
                      <a:pt x="0" y="255"/>
                    </a:cubicBezTo>
                    <a:close/>
                    <a:moveTo>
                      <a:pt x="389" y="255"/>
                    </a:moveTo>
                    <a:cubicBezTo>
                      <a:pt x="389" y="253"/>
                      <a:pt x="389" y="253"/>
                      <a:pt x="389" y="253"/>
                    </a:cubicBezTo>
                    <a:cubicBezTo>
                      <a:pt x="389" y="182"/>
                      <a:pt x="337" y="119"/>
                      <a:pt x="261" y="119"/>
                    </a:cubicBezTo>
                    <a:cubicBezTo>
                      <a:pt x="183" y="119"/>
                      <a:pt x="135" y="180"/>
                      <a:pt x="135" y="251"/>
                    </a:cubicBezTo>
                    <a:cubicBezTo>
                      <a:pt x="135" y="253"/>
                      <a:pt x="135" y="253"/>
                      <a:pt x="135" y="253"/>
                    </a:cubicBezTo>
                    <a:cubicBezTo>
                      <a:pt x="135" y="325"/>
                      <a:pt x="187" y="387"/>
                      <a:pt x="263" y="387"/>
                    </a:cubicBezTo>
                    <a:cubicBezTo>
                      <a:pt x="342" y="387"/>
                      <a:pt x="389" y="326"/>
                      <a:pt x="389" y="255"/>
                    </a:cubicBezTo>
                    <a:close/>
                  </a:path>
                </a:pathLst>
              </a:custGeom>
              <a:solidFill>
                <a:srgbClr val="4D14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24">
                <a:extLst>
                  <a:ext uri="{FF2B5EF4-FFF2-40B4-BE49-F238E27FC236}">
                    <a16:creationId xmlns:a16="http://schemas.microsoft.com/office/drawing/2014/main" id="{AEB26B91-4BD3-875D-141D-DEA322007DD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379084" y="1331756"/>
                <a:ext cx="127665" cy="216764"/>
              </a:xfrm>
              <a:custGeom>
                <a:avLst/>
                <a:gdLst>
                  <a:gd name="T0" fmla="*/ 0 w 293"/>
                  <a:gd name="T1" fmla="*/ 13 h 498"/>
                  <a:gd name="T2" fmla="*/ 138 w 293"/>
                  <a:gd name="T3" fmla="*/ 13 h 498"/>
                  <a:gd name="T4" fmla="*/ 138 w 293"/>
                  <a:gd name="T5" fmla="*/ 110 h 498"/>
                  <a:gd name="T6" fmla="*/ 293 w 293"/>
                  <a:gd name="T7" fmla="*/ 3 h 498"/>
                  <a:gd name="T8" fmla="*/ 293 w 293"/>
                  <a:gd name="T9" fmla="*/ 147 h 498"/>
                  <a:gd name="T10" fmla="*/ 286 w 293"/>
                  <a:gd name="T11" fmla="*/ 147 h 498"/>
                  <a:gd name="T12" fmla="*/ 138 w 293"/>
                  <a:gd name="T13" fmla="*/ 318 h 498"/>
                  <a:gd name="T14" fmla="*/ 138 w 293"/>
                  <a:gd name="T15" fmla="*/ 498 h 498"/>
                  <a:gd name="T16" fmla="*/ 0 w 293"/>
                  <a:gd name="T17" fmla="*/ 498 h 498"/>
                  <a:gd name="T18" fmla="*/ 0 w 293"/>
                  <a:gd name="T19" fmla="*/ 13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93" h="498">
                    <a:moveTo>
                      <a:pt x="0" y="13"/>
                    </a:moveTo>
                    <a:cubicBezTo>
                      <a:pt x="138" y="13"/>
                      <a:pt x="138" y="13"/>
                      <a:pt x="138" y="13"/>
                    </a:cubicBezTo>
                    <a:cubicBezTo>
                      <a:pt x="138" y="110"/>
                      <a:pt x="138" y="110"/>
                      <a:pt x="138" y="110"/>
                    </a:cubicBezTo>
                    <a:cubicBezTo>
                      <a:pt x="166" y="43"/>
                      <a:pt x="211" y="0"/>
                      <a:pt x="293" y="3"/>
                    </a:cubicBezTo>
                    <a:cubicBezTo>
                      <a:pt x="293" y="147"/>
                      <a:pt x="293" y="147"/>
                      <a:pt x="293" y="147"/>
                    </a:cubicBezTo>
                    <a:cubicBezTo>
                      <a:pt x="286" y="147"/>
                      <a:pt x="286" y="147"/>
                      <a:pt x="286" y="147"/>
                    </a:cubicBezTo>
                    <a:cubicBezTo>
                      <a:pt x="194" y="147"/>
                      <a:pt x="138" y="203"/>
                      <a:pt x="138" y="318"/>
                    </a:cubicBezTo>
                    <a:cubicBezTo>
                      <a:pt x="138" y="498"/>
                      <a:pt x="138" y="498"/>
                      <a:pt x="138" y="498"/>
                    </a:cubicBezTo>
                    <a:cubicBezTo>
                      <a:pt x="0" y="498"/>
                      <a:pt x="0" y="498"/>
                      <a:pt x="0" y="498"/>
                    </a:cubicBez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4D14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5">
                <a:extLst>
                  <a:ext uri="{FF2B5EF4-FFF2-40B4-BE49-F238E27FC236}">
                    <a16:creationId xmlns:a16="http://schemas.microsoft.com/office/drawing/2014/main" id="{4F49B36A-46DF-8CB3-3466-3A29AEB0F38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6582993" y="1334859"/>
                <a:ext cx="194157" cy="217207"/>
              </a:xfrm>
              <a:custGeom>
                <a:avLst/>
                <a:gdLst>
                  <a:gd name="T0" fmla="*/ 0 w 446"/>
                  <a:gd name="T1" fmla="*/ 351 h 500"/>
                  <a:gd name="T2" fmla="*/ 0 w 446"/>
                  <a:gd name="T3" fmla="*/ 349 h 500"/>
                  <a:gd name="T4" fmla="*/ 195 w 446"/>
                  <a:gd name="T5" fmla="*/ 195 h 500"/>
                  <a:gd name="T6" fmla="*/ 314 w 446"/>
                  <a:gd name="T7" fmla="*/ 215 h 500"/>
                  <a:gd name="T8" fmla="*/ 314 w 446"/>
                  <a:gd name="T9" fmla="*/ 206 h 500"/>
                  <a:gd name="T10" fmla="*/ 210 w 446"/>
                  <a:gd name="T11" fmla="*/ 118 h 500"/>
                  <a:gd name="T12" fmla="*/ 76 w 446"/>
                  <a:gd name="T13" fmla="*/ 144 h 500"/>
                  <a:gd name="T14" fmla="*/ 42 w 446"/>
                  <a:gd name="T15" fmla="*/ 39 h 500"/>
                  <a:gd name="T16" fmla="*/ 230 w 446"/>
                  <a:gd name="T17" fmla="*/ 0 h 500"/>
                  <a:gd name="T18" fmla="*/ 394 w 446"/>
                  <a:gd name="T19" fmla="*/ 54 h 500"/>
                  <a:gd name="T20" fmla="*/ 446 w 446"/>
                  <a:gd name="T21" fmla="*/ 209 h 500"/>
                  <a:gd name="T22" fmla="*/ 446 w 446"/>
                  <a:gd name="T23" fmla="*/ 491 h 500"/>
                  <a:gd name="T24" fmla="*/ 313 w 446"/>
                  <a:gd name="T25" fmla="*/ 491 h 500"/>
                  <a:gd name="T26" fmla="*/ 313 w 446"/>
                  <a:gd name="T27" fmla="*/ 438 h 500"/>
                  <a:gd name="T28" fmla="*/ 167 w 446"/>
                  <a:gd name="T29" fmla="*/ 500 h 500"/>
                  <a:gd name="T30" fmla="*/ 0 w 446"/>
                  <a:gd name="T31" fmla="*/ 351 h 500"/>
                  <a:gd name="T32" fmla="*/ 316 w 446"/>
                  <a:gd name="T33" fmla="*/ 320 h 500"/>
                  <a:gd name="T34" fmla="*/ 316 w 446"/>
                  <a:gd name="T35" fmla="*/ 295 h 500"/>
                  <a:gd name="T36" fmla="*/ 228 w 446"/>
                  <a:gd name="T37" fmla="*/ 277 h 500"/>
                  <a:gd name="T38" fmla="*/ 133 w 446"/>
                  <a:gd name="T39" fmla="*/ 344 h 500"/>
                  <a:gd name="T40" fmla="*/ 133 w 446"/>
                  <a:gd name="T41" fmla="*/ 346 h 500"/>
                  <a:gd name="T42" fmla="*/ 208 w 446"/>
                  <a:gd name="T43" fmla="*/ 405 h 500"/>
                  <a:gd name="T44" fmla="*/ 316 w 446"/>
                  <a:gd name="T45" fmla="*/ 32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6" h="500">
                    <a:moveTo>
                      <a:pt x="0" y="351"/>
                    </a:moveTo>
                    <a:cubicBezTo>
                      <a:pt x="0" y="349"/>
                      <a:pt x="0" y="349"/>
                      <a:pt x="0" y="349"/>
                    </a:cubicBezTo>
                    <a:cubicBezTo>
                      <a:pt x="0" y="244"/>
                      <a:pt x="81" y="195"/>
                      <a:pt x="195" y="195"/>
                    </a:cubicBezTo>
                    <a:cubicBezTo>
                      <a:pt x="244" y="195"/>
                      <a:pt x="280" y="203"/>
                      <a:pt x="314" y="215"/>
                    </a:cubicBezTo>
                    <a:cubicBezTo>
                      <a:pt x="314" y="206"/>
                      <a:pt x="314" y="206"/>
                      <a:pt x="314" y="206"/>
                    </a:cubicBezTo>
                    <a:cubicBezTo>
                      <a:pt x="314" y="149"/>
                      <a:pt x="279" y="118"/>
                      <a:pt x="210" y="118"/>
                    </a:cubicBezTo>
                    <a:cubicBezTo>
                      <a:pt x="157" y="118"/>
                      <a:pt x="120" y="128"/>
                      <a:pt x="76" y="144"/>
                    </a:cubicBezTo>
                    <a:cubicBezTo>
                      <a:pt x="42" y="39"/>
                      <a:pt x="42" y="39"/>
                      <a:pt x="42" y="39"/>
                    </a:cubicBezTo>
                    <a:cubicBezTo>
                      <a:pt x="95" y="15"/>
                      <a:pt x="148" y="0"/>
                      <a:pt x="230" y="0"/>
                    </a:cubicBezTo>
                    <a:cubicBezTo>
                      <a:pt x="305" y="0"/>
                      <a:pt x="359" y="20"/>
                      <a:pt x="394" y="54"/>
                    </a:cubicBezTo>
                    <a:cubicBezTo>
                      <a:pt x="430" y="91"/>
                      <a:pt x="446" y="144"/>
                      <a:pt x="446" y="209"/>
                    </a:cubicBezTo>
                    <a:cubicBezTo>
                      <a:pt x="446" y="491"/>
                      <a:pt x="446" y="491"/>
                      <a:pt x="446" y="491"/>
                    </a:cubicBezTo>
                    <a:cubicBezTo>
                      <a:pt x="313" y="491"/>
                      <a:pt x="313" y="491"/>
                      <a:pt x="313" y="491"/>
                    </a:cubicBezTo>
                    <a:cubicBezTo>
                      <a:pt x="313" y="438"/>
                      <a:pt x="313" y="438"/>
                      <a:pt x="313" y="438"/>
                    </a:cubicBezTo>
                    <a:cubicBezTo>
                      <a:pt x="280" y="475"/>
                      <a:pt x="234" y="500"/>
                      <a:pt x="167" y="500"/>
                    </a:cubicBezTo>
                    <a:cubicBezTo>
                      <a:pt x="75" y="500"/>
                      <a:pt x="0" y="447"/>
                      <a:pt x="0" y="351"/>
                    </a:cubicBezTo>
                    <a:close/>
                    <a:moveTo>
                      <a:pt x="316" y="320"/>
                    </a:moveTo>
                    <a:cubicBezTo>
                      <a:pt x="316" y="295"/>
                      <a:pt x="316" y="295"/>
                      <a:pt x="316" y="295"/>
                    </a:cubicBezTo>
                    <a:cubicBezTo>
                      <a:pt x="292" y="284"/>
                      <a:pt x="262" y="277"/>
                      <a:pt x="228" y="277"/>
                    </a:cubicBezTo>
                    <a:cubicBezTo>
                      <a:pt x="169" y="277"/>
                      <a:pt x="133" y="301"/>
                      <a:pt x="133" y="344"/>
                    </a:cubicBezTo>
                    <a:cubicBezTo>
                      <a:pt x="133" y="346"/>
                      <a:pt x="133" y="346"/>
                      <a:pt x="133" y="346"/>
                    </a:cubicBezTo>
                    <a:cubicBezTo>
                      <a:pt x="133" y="383"/>
                      <a:pt x="164" y="405"/>
                      <a:pt x="208" y="405"/>
                    </a:cubicBezTo>
                    <a:cubicBezTo>
                      <a:pt x="272" y="405"/>
                      <a:pt x="316" y="369"/>
                      <a:pt x="316" y="320"/>
                    </a:cubicBezTo>
                    <a:close/>
                  </a:path>
                </a:pathLst>
              </a:custGeom>
              <a:solidFill>
                <a:srgbClr val="4D14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Rectangle 26">
                <a:extLst>
                  <a:ext uri="{FF2B5EF4-FFF2-40B4-BE49-F238E27FC236}">
                    <a16:creationId xmlns:a16="http://schemas.microsoft.com/office/drawing/2014/main" id="{F840654A-F47B-BC37-57E2-0E27690D567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6801973" y="1260831"/>
                <a:ext cx="59843" cy="287689"/>
              </a:xfrm>
              <a:prstGeom prst="rect">
                <a:avLst/>
              </a:prstGeom>
              <a:solidFill>
                <a:srgbClr val="4D14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Rectangle 27">
                <a:extLst>
                  <a:ext uri="{FF2B5EF4-FFF2-40B4-BE49-F238E27FC236}">
                    <a16:creationId xmlns:a16="http://schemas.microsoft.com/office/drawing/2014/main" id="{9ADC6671-2EE5-8226-E787-2FB7A9BBA46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6886639" y="1260831"/>
                <a:ext cx="59399" cy="287689"/>
              </a:xfrm>
              <a:prstGeom prst="rect">
                <a:avLst/>
              </a:prstGeom>
              <a:solidFill>
                <a:srgbClr val="4D14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8" name="Rectangle 28">
              <a:extLst>
                <a:ext uri="{FF2B5EF4-FFF2-40B4-BE49-F238E27FC236}">
                  <a16:creationId xmlns:a16="http://schemas.microsoft.com/office/drawing/2014/main" id="{17537E70-E667-DC44-A43A-E53A50AD305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1556230" y="767096"/>
              <a:ext cx="634181" cy="18986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290A113E-9CD9-B2B2-74CC-01FC73534AA3}"/>
                </a:ext>
              </a:extLst>
            </p:cNvPr>
            <p:cNvGrpSpPr/>
            <p:nvPr userDrawn="1"/>
          </p:nvGrpSpPr>
          <p:grpSpPr>
            <a:xfrm>
              <a:off x="11701122" y="936748"/>
              <a:ext cx="321494" cy="1552800"/>
              <a:chOff x="7313961" y="501936"/>
              <a:chExt cx="323594" cy="1566108"/>
            </a:xfrm>
          </p:grpSpPr>
          <p:sp>
            <p:nvSpPr>
              <p:cNvPr id="40" name="Freeform 29">
                <a:extLst>
                  <a:ext uri="{FF2B5EF4-FFF2-40B4-BE49-F238E27FC236}">
                    <a16:creationId xmlns:a16="http://schemas.microsoft.com/office/drawing/2014/main" id="{60FE0670-46BE-A30C-6A81-3F4ACF4BDA0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383556" y="1311808"/>
                <a:ext cx="249567" cy="247350"/>
              </a:xfrm>
              <a:custGeom>
                <a:avLst/>
                <a:gdLst>
                  <a:gd name="T0" fmla="*/ 0 w 574"/>
                  <a:gd name="T1" fmla="*/ 229 h 569"/>
                  <a:gd name="T2" fmla="*/ 90 w 574"/>
                  <a:gd name="T3" fmla="*/ 413 h 569"/>
                  <a:gd name="T4" fmla="*/ 90 w 574"/>
                  <a:gd name="T5" fmla="*/ 413 h 569"/>
                  <a:gd name="T6" fmla="*/ 90 w 574"/>
                  <a:gd name="T7" fmla="*/ 413 h 569"/>
                  <a:gd name="T8" fmla="*/ 9 w 574"/>
                  <a:gd name="T9" fmla="*/ 413 h 569"/>
                  <a:gd name="T10" fmla="*/ 9 w 574"/>
                  <a:gd name="T11" fmla="*/ 569 h 569"/>
                  <a:gd name="T12" fmla="*/ 574 w 574"/>
                  <a:gd name="T13" fmla="*/ 569 h 569"/>
                  <a:gd name="T14" fmla="*/ 574 w 574"/>
                  <a:gd name="T15" fmla="*/ 413 h 569"/>
                  <a:gd name="T16" fmla="*/ 253 w 574"/>
                  <a:gd name="T17" fmla="*/ 413 h 569"/>
                  <a:gd name="T18" fmla="*/ 133 w 574"/>
                  <a:gd name="T19" fmla="*/ 286 h 569"/>
                  <a:gd name="T20" fmla="*/ 253 w 574"/>
                  <a:gd name="T21" fmla="*/ 155 h 569"/>
                  <a:gd name="T22" fmla="*/ 574 w 574"/>
                  <a:gd name="T23" fmla="*/ 155 h 569"/>
                  <a:gd name="T24" fmla="*/ 574 w 574"/>
                  <a:gd name="T25" fmla="*/ 0 h 569"/>
                  <a:gd name="T26" fmla="*/ 224 w 574"/>
                  <a:gd name="T27" fmla="*/ 0 h 569"/>
                  <a:gd name="T28" fmla="*/ 0 w 574"/>
                  <a:gd name="T29" fmla="*/ 229 h 5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74" h="569">
                    <a:moveTo>
                      <a:pt x="0" y="229"/>
                    </a:moveTo>
                    <a:cubicBezTo>
                      <a:pt x="0" y="294"/>
                      <a:pt x="30" y="368"/>
                      <a:pt x="90" y="413"/>
                    </a:cubicBezTo>
                    <a:cubicBezTo>
                      <a:pt x="90" y="413"/>
                      <a:pt x="90" y="413"/>
                      <a:pt x="90" y="413"/>
                    </a:cubicBezTo>
                    <a:cubicBezTo>
                      <a:pt x="90" y="413"/>
                      <a:pt x="90" y="413"/>
                      <a:pt x="90" y="413"/>
                    </a:cubicBezTo>
                    <a:cubicBezTo>
                      <a:pt x="9" y="413"/>
                      <a:pt x="9" y="413"/>
                      <a:pt x="9" y="413"/>
                    </a:cubicBezTo>
                    <a:cubicBezTo>
                      <a:pt x="9" y="569"/>
                      <a:pt x="9" y="569"/>
                      <a:pt x="9" y="569"/>
                    </a:cubicBezTo>
                    <a:cubicBezTo>
                      <a:pt x="574" y="569"/>
                      <a:pt x="574" y="569"/>
                      <a:pt x="574" y="569"/>
                    </a:cubicBezTo>
                    <a:cubicBezTo>
                      <a:pt x="574" y="413"/>
                      <a:pt x="574" y="413"/>
                      <a:pt x="574" y="413"/>
                    </a:cubicBezTo>
                    <a:cubicBezTo>
                      <a:pt x="253" y="413"/>
                      <a:pt x="253" y="413"/>
                      <a:pt x="253" y="413"/>
                    </a:cubicBezTo>
                    <a:cubicBezTo>
                      <a:pt x="195" y="413"/>
                      <a:pt x="133" y="369"/>
                      <a:pt x="133" y="286"/>
                    </a:cubicBezTo>
                    <a:cubicBezTo>
                      <a:pt x="133" y="221"/>
                      <a:pt x="178" y="155"/>
                      <a:pt x="253" y="155"/>
                    </a:cubicBezTo>
                    <a:cubicBezTo>
                      <a:pt x="574" y="155"/>
                      <a:pt x="574" y="155"/>
                      <a:pt x="574" y="155"/>
                    </a:cubicBezTo>
                    <a:cubicBezTo>
                      <a:pt x="574" y="0"/>
                      <a:pt x="574" y="0"/>
                      <a:pt x="574" y="0"/>
                    </a:cubicBezTo>
                    <a:cubicBezTo>
                      <a:pt x="224" y="0"/>
                      <a:pt x="224" y="0"/>
                      <a:pt x="224" y="0"/>
                    </a:cubicBezTo>
                    <a:cubicBezTo>
                      <a:pt x="94" y="0"/>
                      <a:pt x="0" y="93"/>
                      <a:pt x="0" y="229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Freeform 30">
                <a:extLst>
                  <a:ext uri="{FF2B5EF4-FFF2-40B4-BE49-F238E27FC236}">
                    <a16:creationId xmlns:a16="http://schemas.microsoft.com/office/drawing/2014/main" id="{6E17D649-B42A-09BD-CF61-B8C1A7112E9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387546" y="755049"/>
                <a:ext cx="245577" cy="276163"/>
              </a:xfrm>
              <a:custGeom>
                <a:avLst/>
                <a:gdLst>
                  <a:gd name="T0" fmla="*/ 0 w 554"/>
                  <a:gd name="T1" fmla="*/ 174 h 623"/>
                  <a:gd name="T2" fmla="*/ 377 w 554"/>
                  <a:gd name="T3" fmla="*/ 311 h 623"/>
                  <a:gd name="T4" fmla="*/ 0 w 554"/>
                  <a:gd name="T5" fmla="*/ 450 h 623"/>
                  <a:gd name="T6" fmla="*/ 0 w 554"/>
                  <a:gd name="T7" fmla="*/ 623 h 623"/>
                  <a:gd name="T8" fmla="*/ 554 w 554"/>
                  <a:gd name="T9" fmla="*/ 395 h 623"/>
                  <a:gd name="T10" fmla="*/ 554 w 554"/>
                  <a:gd name="T11" fmla="*/ 228 h 623"/>
                  <a:gd name="T12" fmla="*/ 0 w 554"/>
                  <a:gd name="T13" fmla="*/ 0 h 623"/>
                  <a:gd name="T14" fmla="*/ 0 w 554"/>
                  <a:gd name="T15" fmla="*/ 174 h 6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4" h="623">
                    <a:moveTo>
                      <a:pt x="0" y="174"/>
                    </a:moveTo>
                    <a:lnTo>
                      <a:pt x="377" y="311"/>
                    </a:lnTo>
                    <a:lnTo>
                      <a:pt x="0" y="450"/>
                    </a:lnTo>
                    <a:lnTo>
                      <a:pt x="0" y="623"/>
                    </a:lnTo>
                    <a:lnTo>
                      <a:pt x="554" y="395"/>
                    </a:lnTo>
                    <a:lnTo>
                      <a:pt x="554" y="228"/>
                    </a:lnTo>
                    <a:lnTo>
                      <a:pt x="0" y="0"/>
                    </a:lnTo>
                    <a:lnTo>
                      <a:pt x="0" y="17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" name="Freeform 31">
                <a:extLst>
                  <a:ext uri="{FF2B5EF4-FFF2-40B4-BE49-F238E27FC236}">
                    <a16:creationId xmlns:a16="http://schemas.microsoft.com/office/drawing/2014/main" id="{8687873F-7C76-382B-60A8-B49C4C184DBA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7383556" y="1583096"/>
                <a:ext cx="253999" cy="256659"/>
              </a:xfrm>
              <a:custGeom>
                <a:avLst/>
                <a:gdLst>
                  <a:gd name="T0" fmla="*/ 401 w 584"/>
                  <a:gd name="T1" fmla="*/ 110 h 590"/>
                  <a:gd name="T2" fmla="*/ 460 w 584"/>
                  <a:gd name="T3" fmla="*/ 272 h 590"/>
                  <a:gd name="T4" fmla="*/ 415 w 584"/>
                  <a:gd name="T5" fmla="*/ 397 h 590"/>
                  <a:gd name="T6" fmla="*/ 250 w 584"/>
                  <a:gd name="T7" fmla="*/ 0 h 590"/>
                  <a:gd name="T8" fmla="*/ 92 w 584"/>
                  <a:gd name="T9" fmla="*/ 68 h 590"/>
                  <a:gd name="T10" fmla="*/ 0 w 584"/>
                  <a:gd name="T11" fmla="*/ 291 h 590"/>
                  <a:gd name="T12" fmla="*/ 292 w 584"/>
                  <a:gd name="T13" fmla="*/ 590 h 590"/>
                  <a:gd name="T14" fmla="*/ 584 w 584"/>
                  <a:gd name="T15" fmla="*/ 274 h 590"/>
                  <a:gd name="T16" fmla="*/ 476 w 584"/>
                  <a:gd name="T17" fmla="*/ 12 h 590"/>
                  <a:gd name="T18" fmla="*/ 401 w 584"/>
                  <a:gd name="T19" fmla="*/ 110 h 590"/>
                  <a:gd name="T20" fmla="*/ 179 w 584"/>
                  <a:gd name="T21" fmla="*/ 408 h 590"/>
                  <a:gd name="T22" fmla="*/ 123 w 584"/>
                  <a:gd name="T23" fmla="*/ 288 h 590"/>
                  <a:gd name="T24" fmla="*/ 202 w 584"/>
                  <a:gd name="T25" fmla="*/ 168 h 590"/>
                  <a:gd name="T26" fmla="*/ 315 w 584"/>
                  <a:gd name="T27" fmla="*/ 439 h 590"/>
                  <a:gd name="T28" fmla="*/ 179 w 584"/>
                  <a:gd name="T29" fmla="*/ 408 h 5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84" h="590">
                    <a:moveTo>
                      <a:pt x="401" y="110"/>
                    </a:moveTo>
                    <a:cubicBezTo>
                      <a:pt x="449" y="175"/>
                      <a:pt x="460" y="212"/>
                      <a:pt x="460" y="272"/>
                    </a:cubicBezTo>
                    <a:cubicBezTo>
                      <a:pt x="460" y="325"/>
                      <a:pt x="444" y="367"/>
                      <a:pt x="415" y="397"/>
                    </a:cubicBezTo>
                    <a:cubicBezTo>
                      <a:pt x="250" y="0"/>
                      <a:pt x="250" y="0"/>
                      <a:pt x="250" y="0"/>
                    </a:cubicBezTo>
                    <a:cubicBezTo>
                      <a:pt x="189" y="9"/>
                      <a:pt x="134" y="32"/>
                      <a:pt x="92" y="68"/>
                    </a:cubicBezTo>
                    <a:cubicBezTo>
                      <a:pt x="32" y="120"/>
                      <a:pt x="0" y="197"/>
                      <a:pt x="0" y="291"/>
                    </a:cubicBezTo>
                    <a:cubicBezTo>
                      <a:pt x="0" y="462"/>
                      <a:pt x="126" y="590"/>
                      <a:pt x="292" y="590"/>
                    </a:cubicBezTo>
                    <a:cubicBezTo>
                      <a:pt x="462" y="590"/>
                      <a:pt x="584" y="462"/>
                      <a:pt x="584" y="274"/>
                    </a:cubicBezTo>
                    <a:cubicBezTo>
                      <a:pt x="584" y="169"/>
                      <a:pt x="534" y="62"/>
                      <a:pt x="476" y="12"/>
                    </a:cubicBezTo>
                    <a:lnTo>
                      <a:pt x="401" y="110"/>
                    </a:lnTo>
                    <a:close/>
                    <a:moveTo>
                      <a:pt x="179" y="408"/>
                    </a:moveTo>
                    <a:cubicBezTo>
                      <a:pt x="144" y="381"/>
                      <a:pt x="123" y="339"/>
                      <a:pt x="123" y="288"/>
                    </a:cubicBezTo>
                    <a:cubicBezTo>
                      <a:pt x="123" y="232"/>
                      <a:pt x="155" y="190"/>
                      <a:pt x="202" y="168"/>
                    </a:cubicBezTo>
                    <a:cubicBezTo>
                      <a:pt x="315" y="439"/>
                      <a:pt x="315" y="439"/>
                      <a:pt x="315" y="439"/>
                    </a:cubicBezTo>
                    <a:cubicBezTo>
                      <a:pt x="257" y="447"/>
                      <a:pt x="212" y="432"/>
                      <a:pt x="179" y="40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Freeform 32">
                <a:extLst>
                  <a:ext uri="{FF2B5EF4-FFF2-40B4-BE49-F238E27FC236}">
                    <a16:creationId xmlns:a16="http://schemas.microsoft.com/office/drawing/2014/main" id="{FBF838FB-60C5-AA46-F549-F323F6F945C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313961" y="1846404"/>
                <a:ext cx="319161" cy="221640"/>
              </a:xfrm>
              <a:custGeom>
                <a:avLst/>
                <a:gdLst>
                  <a:gd name="T0" fmla="*/ 580 w 720"/>
                  <a:gd name="T1" fmla="*/ 0 h 500"/>
                  <a:gd name="T2" fmla="*/ 580 w 720"/>
                  <a:gd name="T3" fmla="*/ 346 h 500"/>
                  <a:gd name="T4" fmla="*/ 0 w 720"/>
                  <a:gd name="T5" fmla="*/ 346 h 500"/>
                  <a:gd name="T6" fmla="*/ 0 w 720"/>
                  <a:gd name="T7" fmla="*/ 500 h 500"/>
                  <a:gd name="T8" fmla="*/ 720 w 720"/>
                  <a:gd name="T9" fmla="*/ 500 h 500"/>
                  <a:gd name="T10" fmla="*/ 720 w 720"/>
                  <a:gd name="T11" fmla="*/ 0 h 500"/>
                  <a:gd name="T12" fmla="*/ 580 w 720"/>
                  <a:gd name="T13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20" h="500">
                    <a:moveTo>
                      <a:pt x="580" y="0"/>
                    </a:moveTo>
                    <a:lnTo>
                      <a:pt x="580" y="346"/>
                    </a:lnTo>
                    <a:lnTo>
                      <a:pt x="0" y="346"/>
                    </a:lnTo>
                    <a:lnTo>
                      <a:pt x="0" y="500"/>
                    </a:lnTo>
                    <a:lnTo>
                      <a:pt x="720" y="500"/>
                    </a:lnTo>
                    <a:lnTo>
                      <a:pt x="720" y="0"/>
                    </a:lnTo>
                    <a:lnTo>
                      <a:pt x="58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" name="Freeform 33">
                <a:extLst>
                  <a:ext uri="{FF2B5EF4-FFF2-40B4-BE49-F238E27FC236}">
                    <a16:creationId xmlns:a16="http://schemas.microsoft.com/office/drawing/2014/main" id="{FA747742-768F-6F28-36C9-B9E27D07E2B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7383556" y="501936"/>
                <a:ext cx="253999" cy="263752"/>
              </a:xfrm>
              <a:custGeom>
                <a:avLst/>
                <a:gdLst>
                  <a:gd name="T0" fmla="*/ 584 w 584"/>
                  <a:gd name="T1" fmla="*/ 304 h 607"/>
                  <a:gd name="T2" fmla="*/ 292 w 584"/>
                  <a:gd name="T3" fmla="*/ 607 h 607"/>
                  <a:gd name="T4" fmla="*/ 0 w 584"/>
                  <a:gd name="T5" fmla="*/ 302 h 607"/>
                  <a:gd name="T6" fmla="*/ 292 w 584"/>
                  <a:gd name="T7" fmla="*/ 0 h 607"/>
                  <a:gd name="T8" fmla="*/ 584 w 584"/>
                  <a:gd name="T9" fmla="*/ 304 h 607"/>
                  <a:gd name="T10" fmla="*/ 133 w 584"/>
                  <a:gd name="T11" fmla="*/ 304 h 607"/>
                  <a:gd name="T12" fmla="*/ 292 w 584"/>
                  <a:gd name="T13" fmla="*/ 454 h 607"/>
                  <a:gd name="T14" fmla="*/ 451 w 584"/>
                  <a:gd name="T15" fmla="*/ 302 h 607"/>
                  <a:gd name="T16" fmla="*/ 292 w 584"/>
                  <a:gd name="T17" fmla="*/ 153 h 607"/>
                  <a:gd name="T18" fmla="*/ 133 w 584"/>
                  <a:gd name="T19" fmla="*/ 304 h 6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84" h="607">
                    <a:moveTo>
                      <a:pt x="584" y="304"/>
                    </a:moveTo>
                    <a:cubicBezTo>
                      <a:pt x="584" y="474"/>
                      <a:pt x="457" y="607"/>
                      <a:pt x="292" y="607"/>
                    </a:cubicBezTo>
                    <a:cubicBezTo>
                      <a:pt x="128" y="607"/>
                      <a:pt x="0" y="473"/>
                      <a:pt x="0" y="302"/>
                    </a:cubicBezTo>
                    <a:cubicBezTo>
                      <a:pt x="0" y="133"/>
                      <a:pt x="126" y="0"/>
                      <a:pt x="292" y="0"/>
                    </a:cubicBezTo>
                    <a:cubicBezTo>
                      <a:pt x="455" y="0"/>
                      <a:pt x="584" y="133"/>
                      <a:pt x="584" y="304"/>
                    </a:cubicBezTo>
                    <a:moveTo>
                      <a:pt x="133" y="304"/>
                    </a:moveTo>
                    <a:cubicBezTo>
                      <a:pt x="133" y="391"/>
                      <a:pt x="198" y="454"/>
                      <a:pt x="292" y="454"/>
                    </a:cubicBezTo>
                    <a:cubicBezTo>
                      <a:pt x="381" y="454"/>
                      <a:pt x="451" y="387"/>
                      <a:pt x="451" y="302"/>
                    </a:cubicBezTo>
                    <a:cubicBezTo>
                      <a:pt x="451" y="216"/>
                      <a:pt x="383" y="153"/>
                      <a:pt x="292" y="153"/>
                    </a:cubicBezTo>
                    <a:cubicBezTo>
                      <a:pt x="203" y="153"/>
                      <a:pt x="133" y="219"/>
                      <a:pt x="133" y="304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" name="Freeform 34">
                <a:extLst>
                  <a:ext uri="{FF2B5EF4-FFF2-40B4-BE49-F238E27FC236}">
                    <a16:creationId xmlns:a16="http://schemas.microsoft.com/office/drawing/2014/main" id="{93DF03F5-A85B-C364-024C-8BB97454FB21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7383556" y="1021017"/>
                <a:ext cx="253999" cy="263752"/>
              </a:xfrm>
              <a:custGeom>
                <a:avLst/>
                <a:gdLst>
                  <a:gd name="T0" fmla="*/ 584 w 584"/>
                  <a:gd name="T1" fmla="*/ 305 h 607"/>
                  <a:gd name="T2" fmla="*/ 292 w 584"/>
                  <a:gd name="T3" fmla="*/ 607 h 607"/>
                  <a:gd name="T4" fmla="*/ 0 w 584"/>
                  <a:gd name="T5" fmla="*/ 303 h 607"/>
                  <a:gd name="T6" fmla="*/ 292 w 584"/>
                  <a:gd name="T7" fmla="*/ 0 h 607"/>
                  <a:gd name="T8" fmla="*/ 584 w 584"/>
                  <a:gd name="T9" fmla="*/ 305 h 607"/>
                  <a:gd name="T10" fmla="*/ 133 w 584"/>
                  <a:gd name="T11" fmla="*/ 305 h 607"/>
                  <a:gd name="T12" fmla="*/ 292 w 584"/>
                  <a:gd name="T13" fmla="*/ 454 h 607"/>
                  <a:gd name="T14" fmla="*/ 451 w 584"/>
                  <a:gd name="T15" fmla="*/ 303 h 607"/>
                  <a:gd name="T16" fmla="*/ 292 w 584"/>
                  <a:gd name="T17" fmla="*/ 153 h 607"/>
                  <a:gd name="T18" fmla="*/ 133 w 584"/>
                  <a:gd name="T19" fmla="*/ 305 h 6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84" h="607">
                    <a:moveTo>
                      <a:pt x="584" y="305"/>
                    </a:moveTo>
                    <a:cubicBezTo>
                      <a:pt x="584" y="474"/>
                      <a:pt x="457" y="607"/>
                      <a:pt x="292" y="607"/>
                    </a:cubicBezTo>
                    <a:cubicBezTo>
                      <a:pt x="128" y="607"/>
                      <a:pt x="0" y="474"/>
                      <a:pt x="0" y="303"/>
                    </a:cubicBezTo>
                    <a:cubicBezTo>
                      <a:pt x="0" y="133"/>
                      <a:pt x="126" y="0"/>
                      <a:pt x="292" y="0"/>
                    </a:cubicBezTo>
                    <a:cubicBezTo>
                      <a:pt x="455" y="0"/>
                      <a:pt x="584" y="134"/>
                      <a:pt x="584" y="305"/>
                    </a:cubicBezTo>
                    <a:moveTo>
                      <a:pt x="133" y="305"/>
                    </a:moveTo>
                    <a:cubicBezTo>
                      <a:pt x="133" y="391"/>
                      <a:pt x="198" y="454"/>
                      <a:pt x="292" y="454"/>
                    </a:cubicBezTo>
                    <a:cubicBezTo>
                      <a:pt x="381" y="454"/>
                      <a:pt x="451" y="388"/>
                      <a:pt x="451" y="303"/>
                    </a:cubicBezTo>
                    <a:cubicBezTo>
                      <a:pt x="451" y="216"/>
                      <a:pt x="383" y="153"/>
                      <a:pt x="292" y="153"/>
                    </a:cubicBezTo>
                    <a:cubicBezTo>
                      <a:pt x="203" y="153"/>
                      <a:pt x="133" y="220"/>
                      <a:pt x="133" y="305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49994192"/>
      </p:ext>
    </p:extLst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_Black">
    <p:bg>
      <p:bgPr>
        <a:solidFill>
          <a:srgbClr val="1E01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D7F7FEAA-CD25-31FD-0E8A-E47145F5F9EB}"/>
              </a:ext>
            </a:extLst>
          </p:cNvPr>
          <p:cNvGrpSpPr/>
          <p:nvPr userDrawn="1"/>
        </p:nvGrpSpPr>
        <p:grpSpPr>
          <a:xfrm>
            <a:off x="9390324" y="767096"/>
            <a:ext cx="2800087" cy="1898696"/>
            <a:chOff x="9390324" y="767096"/>
            <a:chExt cx="2800087" cy="1898696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DBC4C027-8FC0-71EF-963F-3B8A0447C1E8}"/>
                </a:ext>
              </a:extLst>
            </p:cNvPr>
            <p:cNvGrpSpPr/>
            <p:nvPr userDrawn="1"/>
          </p:nvGrpSpPr>
          <p:grpSpPr>
            <a:xfrm>
              <a:off x="9390324" y="936748"/>
              <a:ext cx="1965963" cy="1042086"/>
              <a:chOff x="4988072" y="501936"/>
              <a:chExt cx="1978802" cy="1051017"/>
            </a:xfrm>
            <a:solidFill>
              <a:schemeClr val="bg1"/>
            </a:solidFill>
          </p:grpSpPr>
          <p:sp>
            <p:nvSpPr>
              <p:cNvPr id="72" name="Freeform 5">
                <a:extLst>
                  <a:ext uri="{FF2B5EF4-FFF2-40B4-BE49-F238E27FC236}">
                    <a16:creationId xmlns:a16="http://schemas.microsoft.com/office/drawing/2014/main" id="{AC114BA7-B808-0C61-F4C4-498846EB2C1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559016" y="501936"/>
                <a:ext cx="218094" cy="282813"/>
              </a:xfrm>
              <a:custGeom>
                <a:avLst/>
                <a:gdLst>
                  <a:gd name="T0" fmla="*/ 0 w 502"/>
                  <a:gd name="T1" fmla="*/ 550 h 651"/>
                  <a:gd name="T2" fmla="*/ 83 w 502"/>
                  <a:gd name="T3" fmla="*/ 451 h 651"/>
                  <a:gd name="T4" fmla="*/ 272 w 502"/>
                  <a:gd name="T5" fmla="*/ 528 h 651"/>
                  <a:gd name="T6" fmla="*/ 363 w 502"/>
                  <a:gd name="T7" fmla="*/ 469 h 651"/>
                  <a:gd name="T8" fmla="*/ 363 w 502"/>
                  <a:gd name="T9" fmla="*/ 467 h 651"/>
                  <a:gd name="T10" fmla="*/ 236 w 502"/>
                  <a:gd name="T11" fmla="*/ 386 h 651"/>
                  <a:gd name="T12" fmla="*/ 26 w 502"/>
                  <a:gd name="T13" fmla="*/ 192 h 651"/>
                  <a:gd name="T14" fmla="*/ 26 w 502"/>
                  <a:gd name="T15" fmla="*/ 191 h 651"/>
                  <a:gd name="T16" fmla="*/ 247 w 502"/>
                  <a:gd name="T17" fmla="*/ 0 h 651"/>
                  <a:gd name="T18" fmla="*/ 483 w 502"/>
                  <a:gd name="T19" fmla="*/ 80 h 651"/>
                  <a:gd name="T20" fmla="*/ 410 w 502"/>
                  <a:gd name="T21" fmla="*/ 185 h 651"/>
                  <a:gd name="T22" fmla="*/ 246 w 502"/>
                  <a:gd name="T23" fmla="*/ 123 h 651"/>
                  <a:gd name="T24" fmla="*/ 164 w 502"/>
                  <a:gd name="T25" fmla="*/ 178 h 651"/>
                  <a:gd name="T26" fmla="*/ 164 w 502"/>
                  <a:gd name="T27" fmla="*/ 180 h 651"/>
                  <a:gd name="T28" fmla="*/ 301 w 502"/>
                  <a:gd name="T29" fmla="*/ 263 h 651"/>
                  <a:gd name="T30" fmla="*/ 502 w 502"/>
                  <a:gd name="T31" fmla="*/ 453 h 651"/>
                  <a:gd name="T32" fmla="*/ 502 w 502"/>
                  <a:gd name="T33" fmla="*/ 455 h 651"/>
                  <a:gd name="T34" fmla="*/ 269 w 502"/>
                  <a:gd name="T35" fmla="*/ 651 h 651"/>
                  <a:gd name="T36" fmla="*/ 0 w 502"/>
                  <a:gd name="T37" fmla="*/ 550 h 6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2" h="651">
                    <a:moveTo>
                      <a:pt x="0" y="550"/>
                    </a:moveTo>
                    <a:cubicBezTo>
                      <a:pt x="83" y="451"/>
                      <a:pt x="83" y="451"/>
                      <a:pt x="83" y="451"/>
                    </a:cubicBezTo>
                    <a:cubicBezTo>
                      <a:pt x="140" y="498"/>
                      <a:pt x="200" y="528"/>
                      <a:pt x="272" y="528"/>
                    </a:cubicBezTo>
                    <a:cubicBezTo>
                      <a:pt x="329" y="528"/>
                      <a:pt x="363" y="506"/>
                      <a:pt x="363" y="469"/>
                    </a:cubicBezTo>
                    <a:cubicBezTo>
                      <a:pt x="363" y="467"/>
                      <a:pt x="363" y="467"/>
                      <a:pt x="363" y="467"/>
                    </a:cubicBezTo>
                    <a:cubicBezTo>
                      <a:pt x="363" y="431"/>
                      <a:pt x="342" y="413"/>
                      <a:pt x="236" y="386"/>
                    </a:cubicBezTo>
                    <a:cubicBezTo>
                      <a:pt x="108" y="354"/>
                      <a:pt x="26" y="318"/>
                      <a:pt x="26" y="192"/>
                    </a:cubicBezTo>
                    <a:cubicBezTo>
                      <a:pt x="26" y="191"/>
                      <a:pt x="26" y="191"/>
                      <a:pt x="26" y="191"/>
                    </a:cubicBezTo>
                    <a:cubicBezTo>
                      <a:pt x="26" y="76"/>
                      <a:pt x="118" y="0"/>
                      <a:pt x="247" y="0"/>
                    </a:cubicBezTo>
                    <a:cubicBezTo>
                      <a:pt x="340" y="0"/>
                      <a:pt x="419" y="29"/>
                      <a:pt x="483" y="80"/>
                    </a:cubicBezTo>
                    <a:cubicBezTo>
                      <a:pt x="410" y="185"/>
                      <a:pt x="410" y="185"/>
                      <a:pt x="410" y="185"/>
                    </a:cubicBezTo>
                    <a:cubicBezTo>
                      <a:pt x="354" y="146"/>
                      <a:pt x="299" y="123"/>
                      <a:pt x="246" y="123"/>
                    </a:cubicBezTo>
                    <a:cubicBezTo>
                      <a:pt x="192" y="123"/>
                      <a:pt x="164" y="147"/>
                      <a:pt x="164" y="178"/>
                    </a:cubicBezTo>
                    <a:cubicBezTo>
                      <a:pt x="164" y="180"/>
                      <a:pt x="164" y="180"/>
                      <a:pt x="164" y="180"/>
                    </a:cubicBezTo>
                    <a:cubicBezTo>
                      <a:pt x="164" y="221"/>
                      <a:pt x="191" y="235"/>
                      <a:pt x="301" y="263"/>
                    </a:cubicBezTo>
                    <a:cubicBezTo>
                      <a:pt x="429" y="297"/>
                      <a:pt x="502" y="343"/>
                      <a:pt x="502" y="453"/>
                    </a:cubicBezTo>
                    <a:cubicBezTo>
                      <a:pt x="502" y="455"/>
                      <a:pt x="502" y="455"/>
                      <a:pt x="502" y="455"/>
                    </a:cubicBezTo>
                    <a:cubicBezTo>
                      <a:pt x="502" y="581"/>
                      <a:pt x="406" y="651"/>
                      <a:pt x="269" y="651"/>
                    </a:cubicBezTo>
                    <a:cubicBezTo>
                      <a:pt x="173" y="651"/>
                      <a:pt x="76" y="618"/>
                      <a:pt x="0" y="55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6">
                <a:extLst>
                  <a:ext uri="{FF2B5EF4-FFF2-40B4-BE49-F238E27FC236}">
                    <a16:creationId xmlns:a16="http://schemas.microsoft.com/office/drawing/2014/main" id="{03055FF5-EB33-F09D-784D-C7AD0188032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791295" y="566212"/>
                <a:ext cx="322264" cy="214547"/>
              </a:xfrm>
              <a:custGeom>
                <a:avLst/>
                <a:gdLst>
                  <a:gd name="T0" fmla="*/ 0 w 741"/>
                  <a:gd name="T1" fmla="*/ 9 h 494"/>
                  <a:gd name="T2" fmla="*/ 138 w 741"/>
                  <a:gd name="T3" fmla="*/ 9 h 494"/>
                  <a:gd name="T4" fmla="*/ 138 w 741"/>
                  <a:gd name="T5" fmla="*/ 78 h 494"/>
                  <a:gd name="T6" fmla="*/ 281 w 741"/>
                  <a:gd name="T7" fmla="*/ 0 h 494"/>
                  <a:gd name="T8" fmla="*/ 418 w 741"/>
                  <a:gd name="T9" fmla="*/ 77 h 494"/>
                  <a:gd name="T10" fmla="*/ 577 w 741"/>
                  <a:gd name="T11" fmla="*/ 0 h 494"/>
                  <a:gd name="T12" fmla="*/ 741 w 741"/>
                  <a:gd name="T13" fmla="*/ 178 h 494"/>
                  <a:gd name="T14" fmla="*/ 741 w 741"/>
                  <a:gd name="T15" fmla="*/ 494 h 494"/>
                  <a:gd name="T16" fmla="*/ 603 w 741"/>
                  <a:gd name="T17" fmla="*/ 494 h 494"/>
                  <a:gd name="T18" fmla="*/ 603 w 741"/>
                  <a:gd name="T19" fmla="*/ 224 h 494"/>
                  <a:gd name="T20" fmla="*/ 523 w 741"/>
                  <a:gd name="T21" fmla="*/ 125 h 494"/>
                  <a:gd name="T22" fmla="*/ 439 w 741"/>
                  <a:gd name="T23" fmla="*/ 224 h 494"/>
                  <a:gd name="T24" fmla="*/ 439 w 741"/>
                  <a:gd name="T25" fmla="*/ 494 h 494"/>
                  <a:gd name="T26" fmla="*/ 302 w 741"/>
                  <a:gd name="T27" fmla="*/ 494 h 494"/>
                  <a:gd name="T28" fmla="*/ 302 w 741"/>
                  <a:gd name="T29" fmla="*/ 224 h 494"/>
                  <a:gd name="T30" fmla="*/ 221 w 741"/>
                  <a:gd name="T31" fmla="*/ 125 h 494"/>
                  <a:gd name="T32" fmla="*/ 138 w 741"/>
                  <a:gd name="T33" fmla="*/ 224 h 494"/>
                  <a:gd name="T34" fmla="*/ 138 w 741"/>
                  <a:gd name="T35" fmla="*/ 494 h 494"/>
                  <a:gd name="T36" fmla="*/ 0 w 741"/>
                  <a:gd name="T37" fmla="*/ 494 h 494"/>
                  <a:gd name="T38" fmla="*/ 0 w 741"/>
                  <a:gd name="T39" fmla="*/ 9 h 4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41" h="494">
                    <a:moveTo>
                      <a:pt x="0" y="9"/>
                    </a:moveTo>
                    <a:cubicBezTo>
                      <a:pt x="138" y="9"/>
                      <a:pt x="138" y="9"/>
                      <a:pt x="138" y="9"/>
                    </a:cubicBezTo>
                    <a:cubicBezTo>
                      <a:pt x="138" y="78"/>
                      <a:pt x="138" y="78"/>
                      <a:pt x="138" y="78"/>
                    </a:cubicBezTo>
                    <a:cubicBezTo>
                      <a:pt x="170" y="37"/>
                      <a:pt x="211" y="0"/>
                      <a:pt x="281" y="0"/>
                    </a:cubicBezTo>
                    <a:cubicBezTo>
                      <a:pt x="344" y="0"/>
                      <a:pt x="392" y="28"/>
                      <a:pt x="418" y="77"/>
                    </a:cubicBezTo>
                    <a:cubicBezTo>
                      <a:pt x="460" y="27"/>
                      <a:pt x="511" y="0"/>
                      <a:pt x="577" y="0"/>
                    </a:cubicBezTo>
                    <a:cubicBezTo>
                      <a:pt x="679" y="0"/>
                      <a:pt x="741" y="62"/>
                      <a:pt x="741" y="178"/>
                    </a:cubicBezTo>
                    <a:cubicBezTo>
                      <a:pt x="741" y="494"/>
                      <a:pt x="741" y="494"/>
                      <a:pt x="741" y="494"/>
                    </a:cubicBezTo>
                    <a:cubicBezTo>
                      <a:pt x="603" y="494"/>
                      <a:pt x="603" y="494"/>
                      <a:pt x="603" y="494"/>
                    </a:cubicBezTo>
                    <a:cubicBezTo>
                      <a:pt x="603" y="224"/>
                      <a:pt x="603" y="224"/>
                      <a:pt x="603" y="224"/>
                    </a:cubicBezTo>
                    <a:cubicBezTo>
                      <a:pt x="603" y="159"/>
                      <a:pt x="574" y="125"/>
                      <a:pt x="523" y="125"/>
                    </a:cubicBezTo>
                    <a:cubicBezTo>
                      <a:pt x="471" y="125"/>
                      <a:pt x="439" y="159"/>
                      <a:pt x="439" y="224"/>
                    </a:cubicBezTo>
                    <a:cubicBezTo>
                      <a:pt x="439" y="494"/>
                      <a:pt x="439" y="494"/>
                      <a:pt x="439" y="494"/>
                    </a:cubicBezTo>
                    <a:cubicBezTo>
                      <a:pt x="302" y="494"/>
                      <a:pt x="302" y="494"/>
                      <a:pt x="302" y="494"/>
                    </a:cubicBezTo>
                    <a:cubicBezTo>
                      <a:pt x="302" y="224"/>
                      <a:pt x="302" y="224"/>
                      <a:pt x="302" y="224"/>
                    </a:cubicBezTo>
                    <a:cubicBezTo>
                      <a:pt x="302" y="159"/>
                      <a:pt x="273" y="125"/>
                      <a:pt x="221" y="125"/>
                    </a:cubicBezTo>
                    <a:cubicBezTo>
                      <a:pt x="170" y="125"/>
                      <a:pt x="138" y="159"/>
                      <a:pt x="138" y="224"/>
                    </a:cubicBezTo>
                    <a:cubicBezTo>
                      <a:pt x="138" y="494"/>
                      <a:pt x="138" y="494"/>
                      <a:pt x="138" y="494"/>
                    </a:cubicBezTo>
                    <a:cubicBezTo>
                      <a:pt x="0" y="494"/>
                      <a:pt x="0" y="494"/>
                      <a:pt x="0" y="494"/>
                    </a:cubicBezTo>
                    <a:lnTo>
                      <a:pt x="0" y="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7">
                <a:extLst>
                  <a:ext uri="{FF2B5EF4-FFF2-40B4-BE49-F238E27FC236}">
                    <a16:creationId xmlns:a16="http://schemas.microsoft.com/office/drawing/2014/main" id="{EF0C28DE-3EA0-613C-F6F5-A668E5A933D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6125971" y="567985"/>
                <a:ext cx="193713" cy="216764"/>
              </a:xfrm>
              <a:custGeom>
                <a:avLst/>
                <a:gdLst>
                  <a:gd name="T0" fmla="*/ 0 w 446"/>
                  <a:gd name="T1" fmla="*/ 351 h 499"/>
                  <a:gd name="T2" fmla="*/ 0 w 446"/>
                  <a:gd name="T3" fmla="*/ 349 h 499"/>
                  <a:gd name="T4" fmla="*/ 195 w 446"/>
                  <a:gd name="T5" fmla="*/ 194 h 499"/>
                  <a:gd name="T6" fmla="*/ 314 w 446"/>
                  <a:gd name="T7" fmla="*/ 214 h 499"/>
                  <a:gd name="T8" fmla="*/ 314 w 446"/>
                  <a:gd name="T9" fmla="*/ 206 h 499"/>
                  <a:gd name="T10" fmla="*/ 210 w 446"/>
                  <a:gd name="T11" fmla="*/ 117 h 499"/>
                  <a:gd name="T12" fmla="*/ 76 w 446"/>
                  <a:gd name="T13" fmla="*/ 144 h 499"/>
                  <a:gd name="T14" fmla="*/ 42 w 446"/>
                  <a:gd name="T15" fmla="*/ 39 h 499"/>
                  <a:gd name="T16" fmla="*/ 230 w 446"/>
                  <a:gd name="T17" fmla="*/ 0 h 499"/>
                  <a:gd name="T18" fmla="*/ 394 w 446"/>
                  <a:gd name="T19" fmla="*/ 54 h 499"/>
                  <a:gd name="T20" fmla="*/ 446 w 446"/>
                  <a:gd name="T21" fmla="*/ 209 h 499"/>
                  <a:gd name="T22" fmla="*/ 446 w 446"/>
                  <a:gd name="T23" fmla="*/ 490 h 499"/>
                  <a:gd name="T24" fmla="*/ 313 w 446"/>
                  <a:gd name="T25" fmla="*/ 490 h 499"/>
                  <a:gd name="T26" fmla="*/ 313 w 446"/>
                  <a:gd name="T27" fmla="*/ 438 h 499"/>
                  <a:gd name="T28" fmla="*/ 166 w 446"/>
                  <a:gd name="T29" fmla="*/ 499 h 499"/>
                  <a:gd name="T30" fmla="*/ 0 w 446"/>
                  <a:gd name="T31" fmla="*/ 351 h 499"/>
                  <a:gd name="T32" fmla="*/ 316 w 446"/>
                  <a:gd name="T33" fmla="*/ 319 h 499"/>
                  <a:gd name="T34" fmla="*/ 316 w 446"/>
                  <a:gd name="T35" fmla="*/ 295 h 499"/>
                  <a:gd name="T36" fmla="*/ 228 w 446"/>
                  <a:gd name="T37" fmla="*/ 277 h 499"/>
                  <a:gd name="T38" fmla="*/ 133 w 446"/>
                  <a:gd name="T39" fmla="*/ 344 h 499"/>
                  <a:gd name="T40" fmla="*/ 133 w 446"/>
                  <a:gd name="T41" fmla="*/ 346 h 499"/>
                  <a:gd name="T42" fmla="*/ 208 w 446"/>
                  <a:gd name="T43" fmla="*/ 404 h 499"/>
                  <a:gd name="T44" fmla="*/ 316 w 446"/>
                  <a:gd name="T45" fmla="*/ 319 h 4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6" h="499">
                    <a:moveTo>
                      <a:pt x="0" y="351"/>
                    </a:moveTo>
                    <a:cubicBezTo>
                      <a:pt x="0" y="349"/>
                      <a:pt x="0" y="349"/>
                      <a:pt x="0" y="349"/>
                    </a:cubicBezTo>
                    <a:cubicBezTo>
                      <a:pt x="0" y="243"/>
                      <a:pt x="80" y="194"/>
                      <a:pt x="195" y="194"/>
                    </a:cubicBezTo>
                    <a:cubicBezTo>
                      <a:pt x="244" y="194"/>
                      <a:pt x="280" y="202"/>
                      <a:pt x="314" y="214"/>
                    </a:cubicBezTo>
                    <a:cubicBezTo>
                      <a:pt x="314" y="206"/>
                      <a:pt x="314" y="206"/>
                      <a:pt x="314" y="206"/>
                    </a:cubicBezTo>
                    <a:cubicBezTo>
                      <a:pt x="314" y="149"/>
                      <a:pt x="279" y="117"/>
                      <a:pt x="210" y="117"/>
                    </a:cubicBezTo>
                    <a:cubicBezTo>
                      <a:pt x="157" y="117"/>
                      <a:pt x="120" y="127"/>
                      <a:pt x="76" y="144"/>
                    </a:cubicBezTo>
                    <a:cubicBezTo>
                      <a:pt x="42" y="39"/>
                      <a:pt x="42" y="39"/>
                      <a:pt x="42" y="39"/>
                    </a:cubicBezTo>
                    <a:cubicBezTo>
                      <a:pt x="95" y="15"/>
                      <a:pt x="147" y="0"/>
                      <a:pt x="230" y="0"/>
                    </a:cubicBezTo>
                    <a:cubicBezTo>
                      <a:pt x="305" y="0"/>
                      <a:pt x="359" y="20"/>
                      <a:pt x="394" y="54"/>
                    </a:cubicBezTo>
                    <a:cubicBezTo>
                      <a:pt x="430" y="90"/>
                      <a:pt x="446" y="144"/>
                      <a:pt x="446" y="209"/>
                    </a:cubicBezTo>
                    <a:cubicBezTo>
                      <a:pt x="446" y="490"/>
                      <a:pt x="446" y="490"/>
                      <a:pt x="446" y="490"/>
                    </a:cubicBezTo>
                    <a:cubicBezTo>
                      <a:pt x="313" y="490"/>
                      <a:pt x="313" y="490"/>
                      <a:pt x="313" y="490"/>
                    </a:cubicBezTo>
                    <a:cubicBezTo>
                      <a:pt x="313" y="438"/>
                      <a:pt x="313" y="438"/>
                      <a:pt x="313" y="438"/>
                    </a:cubicBezTo>
                    <a:cubicBezTo>
                      <a:pt x="280" y="475"/>
                      <a:pt x="233" y="499"/>
                      <a:pt x="166" y="499"/>
                    </a:cubicBezTo>
                    <a:cubicBezTo>
                      <a:pt x="75" y="499"/>
                      <a:pt x="0" y="447"/>
                      <a:pt x="0" y="351"/>
                    </a:cubicBezTo>
                    <a:close/>
                    <a:moveTo>
                      <a:pt x="316" y="319"/>
                    </a:moveTo>
                    <a:cubicBezTo>
                      <a:pt x="316" y="295"/>
                      <a:pt x="316" y="295"/>
                      <a:pt x="316" y="295"/>
                    </a:cubicBezTo>
                    <a:cubicBezTo>
                      <a:pt x="292" y="284"/>
                      <a:pt x="262" y="277"/>
                      <a:pt x="228" y="277"/>
                    </a:cubicBezTo>
                    <a:cubicBezTo>
                      <a:pt x="169" y="277"/>
                      <a:pt x="133" y="300"/>
                      <a:pt x="133" y="344"/>
                    </a:cubicBezTo>
                    <a:cubicBezTo>
                      <a:pt x="133" y="346"/>
                      <a:pt x="133" y="346"/>
                      <a:pt x="133" y="346"/>
                    </a:cubicBezTo>
                    <a:cubicBezTo>
                      <a:pt x="133" y="383"/>
                      <a:pt x="164" y="404"/>
                      <a:pt x="208" y="404"/>
                    </a:cubicBezTo>
                    <a:cubicBezTo>
                      <a:pt x="272" y="404"/>
                      <a:pt x="316" y="369"/>
                      <a:pt x="316" y="31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8">
                <a:extLst>
                  <a:ext uri="{FF2B5EF4-FFF2-40B4-BE49-F238E27FC236}">
                    <a16:creationId xmlns:a16="http://schemas.microsoft.com/office/drawing/2014/main" id="{AA3A9144-5E21-1340-D82E-781E8E03088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336529" y="564438"/>
                <a:ext cx="127665" cy="216321"/>
              </a:xfrm>
              <a:custGeom>
                <a:avLst/>
                <a:gdLst>
                  <a:gd name="T0" fmla="*/ 0 w 293"/>
                  <a:gd name="T1" fmla="*/ 13 h 498"/>
                  <a:gd name="T2" fmla="*/ 138 w 293"/>
                  <a:gd name="T3" fmla="*/ 13 h 498"/>
                  <a:gd name="T4" fmla="*/ 138 w 293"/>
                  <a:gd name="T5" fmla="*/ 111 h 498"/>
                  <a:gd name="T6" fmla="*/ 293 w 293"/>
                  <a:gd name="T7" fmla="*/ 4 h 498"/>
                  <a:gd name="T8" fmla="*/ 293 w 293"/>
                  <a:gd name="T9" fmla="*/ 148 h 498"/>
                  <a:gd name="T10" fmla="*/ 285 w 293"/>
                  <a:gd name="T11" fmla="*/ 148 h 498"/>
                  <a:gd name="T12" fmla="*/ 138 w 293"/>
                  <a:gd name="T13" fmla="*/ 319 h 498"/>
                  <a:gd name="T14" fmla="*/ 138 w 293"/>
                  <a:gd name="T15" fmla="*/ 498 h 498"/>
                  <a:gd name="T16" fmla="*/ 0 w 293"/>
                  <a:gd name="T17" fmla="*/ 498 h 498"/>
                  <a:gd name="T18" fmla="*/ 0 w 293"/>
                  <a:gd name="T19" fmla="*/ 13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93" h="498">
                    <a:moveTo>
                      <a:pt x="0" y="13"/>
                    </a:moveTo>
                    <a:cubicBezTo>
                      <a:pt x="138" y="13"/>
                      <a:pt x="138" y="13"/>
                      <a:pt x="138" y="13"/>
                    </a:cubicBezTo>
                    <a:cubicBezTo>
                      <a:pt x="138" y="111"/>
                      <a:pt x="138" y="111"/>
                      <a:pt x="138" y="111"/>
                    </a:cubicBezTo>
                    <a:cubicBezTo>
                      <a:pt x="166" y="44"/>
                      <a:pt x="211" y="0"/>
                      <a:pt x="293" y="4"/>
                    </a:cubicBezTo>
                    <a:cubicBezTo>
                      <a:pt x="293" y="148"/>
                      <a:pt x="293" y="148"/>
                      <a:pt x="293" y="148"/>
                    </a:cubicBezTo>
                    <a:cubicBezTo>
                      <a:pt x="285" y="148"/>
                      <a:pt x="285" y="148"/>
                      <a:pt x="285" y="148"/>
                    </a:cubicBezTo>
                    <a:cubicBezTo>
                      <a:pt x="194" y="148"/>
                      <a:pt x="138" y="203"/>
                      <a:pt x="138" y="319"/>
                    </a:cubicBezTo>
                    <a:cubicBezTo>
                      <a:pt x="138" y="498"/>
                      <a:pt x="138" y="498"/>
                      <a:pt x="138" y="498"/>
                    </a:cubicBezTo>
                    <a:cubicBezTo>
                      <a:pt x="0" y="498"/>
                      <a:pt x="0" y="498"/>
                      <a:pt x="0" y="498"/>
                    </a:cubicBezTo>
                    <a:lnTo>
                      <a:pt x="0" y="1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9">
                <a:extLst>
                  <a:ext uri="{FF2B5EF4-FFF2-40B4-BE49-F238E27FC236}">
                    <a16:creationId xmlns:a16="http://schemas.microsoft.com/office/drawing/2014/main" id="{16E502AF-0487-43AF-00DB-14F962B92CF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475719" y="516121"/>
                <a:ext cx="134757" cy="268184"/>
              </a:xfrm>
              <a:custGeom>
                <a:avLst/>
                <a:gdLst>
                  <a:gd name="T0" fmla="*/ 58 w 310"/>
                  <a:gd name="T1" fmla="*/ 472 h 617"/>
                  <a:gd name="T2" fmla="*/ 58 w 310"/>
                  <a:gd name="T3" fmla="*/ 242 h 617"/>
                  <a:gd name="T4" fmla="*/ 0 w 310"/>
                  <a:gd name="T5" fmla="*/ 242 h 617"/>
                  <a:gd name="T6" fmla="*/ 0 w 310"/>
                  <a:gd name="T7" fmla="*/ 124 h 617"/>
                  <a:gd name="T8" fmla="*/ 58 w 310"/>
                  <a:gd name="T9" fmla="*/ 124 h 617"/>
                  <a:gd name="T10" fmla="*/ 58 w 310"/>
                  <a:gd name="T11" fmla="*/ 0 h 617"/>
                  <a:gd name="T12" fmla="*/ 196 w 310"/>
                  <a:gd name="T13" fmla="*/ 0 h 617"/>
                  <a:gd name="T14" fmla="*/ 196 w 310"/>
                  <a:gd name="T15" fmla="*/ 124 h 617"/>
                  <a:gd name="T16" fmla="*/ 310 w 310"/>
                  <a:gd name="T17" fmla="*/ 124 h 617"/>
                  <a:gd name="T18" fmla="*/ 310 w 310"/>
                  <a:gd name="T19" fmla="*/ 242 h 617"/>
                  <a:gd name="T20" fmla="*/ 196 w 310"/>
                  <a:gd name="T21" fmla="*/ 242 h 617"/>
                  <a:gd name="T22" fmla="*/ 196 w 310"/>
                  <a:gd name="T23" fmla="*/ 449 h 617"/>
                  <a:gd name="T24" fmla="*/ 240 w 310"/>
                  <a:gd name="T25" fmla="*/ 496 h 617"/>
                  <a:gd name="T26" fmla="*/ 308 w 310"/>
                  <a:gd name="T27" fmla="*/ 479 h 617"/>
                  <a:gd name="T28" fmla="*/ 308 w 310"/>
                  <a:gd name="T29" fmla="*/ 589 h 617"/>
                  <a:gd name="T30" fmla="*/ 199 w 310"/>
                  <a:gd name="T31" fmla="*/ 617 h 617"/>
                  <a:gd name="T32" fmla="*/ 58 w 310"/>
                  <a:gd name="T33" fmla="*/ 472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10" h="617">
                    <a:moveTo>
                      <a:pt x="58" y="472"/>
                    </a:moveTo>
                    <a:cubicBezTo>
                      <a:pt x="58" y="242"/>
                      <a:pt x="58" y="242"/>
                      <a:pt x="58" y="242"/>
                    </a:cubicBezTo>
                    <a:cubicBezTo>
                      <a:pt x="0" y="242"/>
                      <a:pt x="0" y="242"/>
                      <a:pt x="0" y="242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58" y="124"/>
                      <a:pt x="58" y="124"/>
                      <a:pt x="58" y="124"/>
                    </a:cubicBezTo>
                    <a:cubicBezTo>
                      <a:pt x="58" y="0"/>
                      <a:pt x="58" y="0"/>
                      <a:pt x="58" y="0"/>
                    </a:cubicBezTo>
                    <a:cubicBezTo>
                      <a:pt x="196" y="0"/>
                      <a:pt x="196" y="0"/>
                      <a:pt x="196" y="0"/>
                    </a:cubicBezTo>
                    <a:cubicBezTo>
                      <a:pt x="196" y="124"/>
                      <a:pt x="196" y="124"/>
                      <a:pt x="196" y="124"/>
                    </a:cubicBezTo>
                    <a:cubicBezTo>
                      <a:pt x="310" y="124"/>
                      <a:pt x="310" y="124"/>
                      <a:pt x="310" y="124"/>
                    </a:cubicBezTo>
                    <a:cubicBezTo>
                      <a:pt x="310" y="242"/>
                      <a:pt x="310" y="242"/>
                      <a:pt x="310" y="242"/>
                    </a:cubicBezTo>
                    <a:cubicBezTo>
                      <a:pt x="196" y="242"/>
                      <a:pt x="196" y="242"/>
                      <a:pt x="196" y="242"/>
                    </a:cubicBezTo>
                    <a:cubicBezTo>
                      <a:pt x="196" y="449"/>
                      <a:pt x="196" y="449"/>
                      <a:pt x="196" y="449"/>
                    </a:cubicBezTo>
                    <a:cubicBezTo>
                      <a:pt x="196" y="481"/>
                      <a:pt x="209" y="496"/>
                      <a:pt x="240" y="496"/>
                    </a:cubicBezTo>
                    <a:cubicBezTo>
                      <a:pt x="265" y="496"/>
                      <a:pt x="288" y="490"/>
                      <a:pt x="308" y="479"/>
                    </a:cubicBezTo>
                    <a:cubicBezTo>
                      <a:pt x="308" y="589"/>
                      <a:pt x="308" y="589"/>
                      <a:pt x="308" y="589"/>
                    </a:cubicBezTo>
                    <a:cubicBezTo>
                      <a:pt x="279" y="607"/>
                      <a:pt x="245" y="617"/>
                      <a:pt x="199" y="617"/>
                    </a:cubicBezTo>
                    <a:cubicBezTo>
                      <a:pt x="115" y="617"/>
                      <a:pt x="58" y="584"/>
                      <a:pt x="58" y="47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Freeform 10">
                <a:extLst>
                  <a:ext uri="{FF2B5EF4-FFF2-40B4-BE49-F238E27FC236}">
                    <a16:creationId xmlns:a16="http://schemas.microsoft.com/office/drawing/2014/main" id="{0DE8FD0D-C28A-B61F-DFEE-6F90FAD7BFAA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6618455" y="566212"/>
                <a:ext cx="207012" cy="219424"/>
              </a:xfrm>
              <a:custGeom>
                <a:avLst/>
                <a:gdLst>
                  <a:gd name="T0" fmla="*/ 0 w 476"/>
                  <a:gd name="T1" fmla="*/ 254 h 505"/>
                  <a:gd name="T2" fmla="*/ 0 w 476"/>
                  <a:gd name="T3" fmla="*/ 253 h 505"/>
                  <a:gd name="T4" fmla="*/ 240 w 476"/>
                  <a:gd name="T5" fmla="*/ 0 h 505"/>
                  <a:gd name="T6" fmla="*/ 476 w 476"/>
                  <a:gd name="T7" fmla="*/ 263 h 505"/>
                  <a:gd name="T8" fmla="*/ 475 w 476"/>
                  <a:gd name="T9" fmla="*/ 300 h 505"/>
                  <a:gd name="T10" fmla="*/ 137 w 476"/>
                  <a:gd name="T11" fmla="*/ 300 h 505"/>
                  <a:gd name="T12" fmla="*/ 256 w 476"/>
                  <a:gd name="T13" fmla="*/ 395 h 505"/>
                  <a:gd name="T14" fmla="*/ 373 w 476"/>
                  <a:gd name="T15" fmla="*/ 345 h 505"/>
                  <a:gd name="T16" fmla="*/ 452 w 476"/>
                  <a:gd name="T17" fmla="*/ 415 h 505"/>
                  <a:gd name="T18" fmla="*/ 254 w 476"/>
                  <a:gd name="T19" fmla="*/ 505 h 505"/>
                  <a:gd name="T20" fmla="*/ 0 w 476"/>
                  <a:gd name="T21" fmla="*/ 254 h 505"/>
                  <a:gd name="T22" fmla="*/ 342 w 476"/>
                  <a:gd name="T23" fmla="*/ 214 h 505"/>
                  <a:gd name="T24" fmla="*/ 240 w 476"/>
                  <a:gd name="T25" fmla="*/ 111 h 505"/>
                  <a:gd name="T26" fmla="*/ 135 w 476"/>
                  <a:gd name="T27" fmla="*/ 214 h 505"/>
                  <a:gd name="T28" fmla="*/ 342 w 476"/>
                  <a:gd name="T29" fmla="*/ 214 h 5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76" h="505">
                    <a:moveTo>
                      <a:pt x="0" y="254"/>
                    </a:moveTo>
                    <a:cubicBezTo>
                      <a:pt x="0" y="253"/>
                      <a:pt x="0" y="253"/>
                      <a:pt x="0" y="253"/>
                    </a:cubicBezTo>
                    <a:cubicBezTo>
                      <a:pt x="0" y="114"/>
                      <a:pt x="99" y="0"/>
                      <a:pt x="240" y="0"/>
                    </a:cubicBezTo>
                    <a:cubicBezTo>
                      <a:pt x="402" y="0"/>
                      <a:pt x="476" y="126"/>
                      <a:pt x="476" y="263"/>
                    </a:cubicBezTo>
                    <a:cubicBezTo>
                      <a:pt x="476" y="274"/>
                      <a:pt x="476" y="287"/>
                      <a:pt x="475" y="300"/>
                    </a:cubicBezTo>
                    <a:cubicBezTo>
                      <a:pt x="137" y="300"/>
                      <a:pt x="137" y="300"/>
                      <a:pt x="137" y="300"/>
                    </a:cubicBezTo>
                    <a:cubicBezTo>
                      <a:pt x="151" y="362"/>
                      <a:pt x="194" y="395"/>
                      <a:pt x="256" y="395"/>
                    </a:cubicBezTo>
                    <a:cubicBezTo>
                      <a:pt x="302" y="395"/>
                      <a:pt x="335" y="380"/>
                      <a:pt x="373" y="345"/>
                    </a:cubicBezTo>
                    <a:cubicBezTo>
                      <a:pt x="452" y="415"/>
                      <a:pt x="452" y="415"/>
                      <a:pt x="452" y="415"/>
                    </a:cubicBezTo>
                    <a:cubicBezTo>
                      <a:pt x="407" y="471"/>
                      <a:pt x="342" y="505"/>
                      <a:pt x="254" y="505"/>
                    </a:cubicBezTo>
                    <a:cubicBezTo>
                      <a:pt x="108" y="505"/>
                      <a:pt x="0" y="403"/>
                      <a:pt x="0" y="254"/>
                    </a:cubicBezTo>
                    <a:close/>
                    <a:moveTo>
                      <a:pt x="342" y="214"/>
                    </a:moveTo>
                    <a:cubicBezTo>
                      <a:pt x="334" y="152"/>
                      <a:pt x="298" y="111"/>
                      <a:pt x="240" y="111"/>
                    </a:cubicBezTo>
                    <a:cubicBezTo>
                      <a:pt x="183" y="111"/>
                      <a:pt x="146" y="151"/>
                      <a:pt x="135" y="214"/>
                    </a:cubicBezTo>
                    <a:lnTo>
                      <a:pt x="342" y="21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Freeform 11">
                <a:extLst>
                  <a:ext uri="{FF2B5EF4-FFF2-40B4-BE49-F238E27FC236}">
                    <a16:creationId xmlns:a16="http://schemas.microsoft.com/office/drawing/2014/main" id="{F351CFF9-9DD1-E9B5-EE76-334AE5F0349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37879" y="564438"/>
                <a:ext cx="127221" cy="216321"/>
              </a:xfrm>
              <a:custGeom>
                <a:avLst/>
                <a:gdLst>
                  <a:gd name="T0" fmla="*/ 0 w 293"/>
                  <a:gd name="T1" fmla="*/ 13 h 498"/>
                  <a:gd name="T2" fmla="*/ 138 w 293"/>
                  <a:gd name="T3" fmla="*/ 13 h 498"/>
                  <a:gd name="T4" fmla="*/ 138 w 293"/>
                  <a:gd name="T5" fmla="*/ 111 h 498"/>
                  <a:gd name="T6" fmla="*/ 293 w 293"/>
                  <a:gd name="T7" fmla="*/ 4 h 498"/>
                  <a:gd name="T8" fmla="*/ 293 w 293"/>
                  <a:gd name="T9" fmla="*/ 148 h 498"/>
                  <a:gd name="T10" fmla="*/ 285 w 293"/>
                  <a:gd name="T11" fmla="*/ 148 h 498"/>
                  <a:gd name="T12" fmla="*/ 138 w 293"/>
                  <a:gd name="T13" fmla="*/ 319 h 498"/>
                  <a:gd name="T14" fmla="*/ 138 w 293"/>
                  <a:gd name="T15" fmla="*/ 498 h 498"/>
                  <a:gd name="T16" fmla="*/ 0 w 293"/>
                  <a:gd name="T17" fmla="*/ 498 h 498"/>
                  <a:gd name="T18" fmla="*/ 0 w 293"/>
                  <a:gd name="T19" fmla="*/ 13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93" h="498">
                    <a:moveTo>
                      <a:pt x="0" y="13"/>
                    </a:moveTo>
                    <a:cubicBezTo>
                      <a:pt x="138" y="13"/>
                      <a:pt x="138" y="13"/>
                      <a:pt x="138" y="13"/>
                    </a:cubicBezTo>
                    <a:cubicBezTo>
                      <a:pt x="138" y="111"/>
                      <a:pt x="138" y="111"/>
                      <a:pt x="138" y="111"/>
                    </a:cubicBezTo>
                    <a:cubicBezTo>
                      <a:pt x="166" y="44"/>
                      <a:pt x="211" y="0"/>
                      <a:pt x="293" y="4"/>
                    </a:cubicBezTo>
                    <a:cubicBezTo>
                      <a:pt x="293" y="148"/>
                      <a:pt x="293" y="148"/>
                      <a:pt x="293" y="148"/>
                    </a:cubicBezTo>
                    <a:cubicBezTo>
                      <a:pt x="285" y="148"/>
                      <a:pt x="285" y="148"/>
                      <a:pt x="285" y="148"/>
                    </a:cubicBezTo>
                    <a:cubicBezTo>
                      <a:pt x="194" y="148"/>
                      <a:pt x="138" y="203"/>
                      <a:pt x="138" y="319"/>
                    </a:cubicBezTo>
                    <a:cubicBezTo>
                      <a:pt x="138" y="498"/>
                      <a:pt x="138" y="498"/>
                      <a:pt x="138" y="498"/>
                    </a:cubicBezTo>
                    <a:cubicBezTo>
                      <a:pt x="0" y="498"/>
                      <a:pt x="0" y="498"/>
                      <a:pt x="0" y="498"/>
                    </a:cubicBezTo>
                    <a:lnTo>
                      <a:pt x="0" y="1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Freeform 12">
                <a:extLst>
                  <a:ext uri="{FF2B5EF4-FFF2-40B4-BE49-F238E27FC236}">
                    <a16:creationId xmlns:a16="http://schemas.microsoft.com/office/drawing/2014/main" id="{5CBDFCA1-F27C-774F-EB38-070587A34AB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988072" y="888476"/>
                <a:ext cx="134757" cy="268628"/>
              </a:xfrm>
              <a:custGeom>
                <a:avLst/>
                <a:gdLst>
                  <a:gd name="T0" fmla="*/ 58 w 310"/>
                  <a:gd name="T1" fmla="*/ 472 h 618"/>
                  <a:gd name="T2" fmla="*/ 58 w 310"/>
                  <a:gd name="T3" fmla="*/ 242 h 618"/>
                  <a:gd name="T4" fmla="*/ 0 w 310"/>
                  <a:gd name="T5" fmla="*/ 242 h 618"/>
                  <a:gd name="T6" fmla="*/ 0 w 310"/>
                  <a:gd name="T7" fmla="*/ 124 h 618"/>
                  <a:gd name="T8" fmla="*/ 58 w 310"/>
                  <a:gd name="T9" fmla="*/ 124 h 618"/>
                  <a:gd name="T10" fmla="*/ 58 w 310"/>
                  <a:gd name="T11" fmla="*/ 0 h 618"/>
                  <a:gd name="T12" fmla="*/ 195 w 310"/>
                  <a:gd name="T13" fmla="*/ 0 h 618"/>
                  <a:gd name="T14" fmla="*/ 195 w 310"/>
                  <a:gd name="T15" fmla="*/ 124 h 618"/>
                  <a:gd name="T16" fmla="*/ 310 w 310"/>
                  <a:gd name="T17" fmla="*/ 124 h 618"/>
                  <a:gd name="T18" fmla="*/ 310 w 310"/>
                  <a:gd name="T19" fmla="*/ 242 h 618"/>
                  <a:gd name="T20" fmla="*/ 195 w 310"/>
                  <a:gd name="T21" fmla="*/ 242 h 618"/>
                  <a:gd name="T22" fmla="*/ 195 w 310"/>
                  <a:gd name="T23" fmla="*/ 449 h 618"/>
                  <a:gd name="T24" fmla="*/ 240 w 310"/>
                  <a:gd name="T25" fmla="*/ 496 h 618"/>
                  <a:gd name="T26" fmla="*/ 308 w 310"/>
                  <a:gd name="T27" fmla="*/ 479 h 618"/>
                  <a:gd name="T28" fmla="*/ 308 w 310"/>
                  <a:gd name="T29" fmla="*/ 590 h 618"/>
                  <a:gd name="T30" fmla="*/ 199 w 310"/>
                  <a:gd name="T31" fmla="*/ 618 h 618"/>
                  <a:gd name="T32" fmla="*/ 58 w 310"/>
                  <a:gd name="T33" fmla="*/ 472 h 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10" h="618">
                    <a:moveTo>
                      <a:pt x="58" y="472"/>
                    </a:moveTo>
                    <a:cubicBezTo>
                      <a:pt x="58" y="242"/>
                      <a:pt x="58" y="242"/>
                      <a:pt x="58" y="242"/>
                    </a:cubicBezTo>
                    <a:cubicBezTo>
                      <a:pt x="0" y="242"/>
                      <a:pt x="0" y="242"/>
                      <a:pt x="0" y="242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58" y="124"/>
                      <a:pt x="58" y="124"/>
                      <a:pt x="58" y="124"/>
                    </a:cubicBezTo>
                    <a:cubicBezTo>
                      <a:pt x="58" y="0"/>
                      <a:pt x="58" y="0"/>
                      <a:pt x="58" y="0"/>
                    </a:cubicBezTo>
                    <a:cubicBezTo>
                      <a:pt x="195" y="0"/>
                      <a:pt x="195" y="0"/>
                      <a:pt x="195" y="0"/>
                    </a:cubicBezTo>
                    <a:cubicBezTo>
                      <a:pt x="195" y="124"/>
                      <a:pt x="195" y="124"/>
                      <a:pt x="195" y="124"/>
                    </a:cubicBezTo>
                    <a:cubicBezTo>
                      <a:pt x="310" y="124"/>
                      <a:pt x="310" y="124"/>
                      <a:pt x="310" y="124"/>
                    </a:cubicBezTo>
                    <a:cubicBezTo>
                      <a:pt x="310" y="242"/>
                      <a:pt x="310" y="242"/>
                      <a:pt x="310" y="242"/>
                    </a:cubicBezTo>
                    <a:cubicBezTo>
                      <a:pt x="195" y="242"/>
                      <a:pt x="195" y="242"/>
                      <a:pt x="195" y="242"/>
                    </a:cubicBezTo>
                    <a:cubicBezTo>
                      <a:pt x="195" y="449"/>
                      <a:pt x="195" y="449"/>
                      <a:pt x="195" y="449"/>
                    </a:cubicBezTo>
                    <a:cubicBezTo>
                      <a:pt x="195" y="481"/>
                      <a:pt x="209" y="496"/>
                      <a:pt x="240" y="496"/>
                    </a:cubicBezTo>
                    <a:cubicBezTo>
                      <a:pt x="265" y="496"/>
                      <a:pt x="288" y="490"/>
                      <a:pt x="308" y="479"/>
                    </a:cubicBezTo>
                    <a:cubicBezTo>
                      <a:pt x="308" y="590"/>
                      <a:pt x="308" y="590"/>
                      <a:pt x="308" y="590"/>
                    </a:cubicBezTo>
                    <a:cubicBezTo>
                      <a:pt x="279" y="607"/>
                      <a:pt x="245" y="618"/>
                      <a:pt x="199" y="618"/>
                    </a:cubicBezTo>
                    <a:cubicBezTo>
                      <a:pt x="115" y="618"/>
                      <a:pt x="58" y="584"/>
                      <a:pt x="58" y="47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Freeform 13">
                <a:extLst>
                  <a:ext uri="{FF2B5EF4-FFF2-40B4-BE49-F238E27FC236}">
                    <a16:creationId xmlns:a16="http://schemas.microsoft.com/office/drawing/2014/main" id="{32C7C41D-9C2F-F9CB-F801-1289ECF5E58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5131251" y="938123"/>
                <a:ext cx="207455" cy="219867"/>
              </a:xfrm>
              <a:custGeom>
                <a:avLst/>
                <a:gdLst>
                  <a:gd name="T0" fmla="*/ 0 w 477"/>
                  <a:gd name="T1" fmla="*/ 254 h 505"/>
                  <a:gd name="T2" fmla="*/ 0 w 477"/>
                  <a:gd name="T3" fmla="*/ 253 h 505"/>
                  <a:gd name="T4" fmla="*/ 240 w 477"/>
                  <a:gd name="T5" fmla="*/ 0 h 505"/>
                  <a:gd name="T6" fmla="*/ 477 w 477"/>
                  <a:gd name="T7" fmla="*/ 263 h 505"/>
                  <a:gd name="T8" fmla="*/ 475 w 477"/>
                  <a:gd name="T9" fmla="*/ 300 h 505"/>
                  <a:gd name="T10" fmla="*/ 137 w 477"/>
                  <a:gd name="T11" fmla="*/ 300 h 505"/>
                  <a:gd name="T12" fmla="*/ 256 w 477"/>
                  <a:gd name="T13" fmla="*/ 395 h 505"/>
                  <a:gd name="T14" fmla="*/ 373 w 477"/>
                  <a:gd name="T15" fmla="*/ 345 h 505"/>
                  <a:gd name="T16" fmla="*/ 452 w 477"/>
                  <a:gd name="T17" fmla="*/ 415 h 505"/>
                  <a:gd name="T18" fmla="*/ 254 w 477"/>
                  <a:gd name="T19" fmla="*/ 505 h 505"/>
                  <a:gd name="T20" fmla="*/ 0 w 477"/>
                  <a:gd name="T21" fmla="*/ 254 h 505"/>
                  <a:gd name="T22" fmla="*/ 343 w 477"/>
                  <a:gd name="T23" fmla="*/ 214 h 505"/>
                  <a:gd name="T24" fmla="*/ 240 w 477"/>
                  <a:gd name="T25" fmla="*/ 111 h 505"/>
                  <a:gd name="T26" fmla="*/ 135 w 477"/>
                  <a:gd name="T27" fmla="*/ 214 h 505"/>
                  <a:gd name="T28" fmla="*/ 343 w 477"/>
                  <a:gd name="T29" fmla="*/ 214 h 5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77" h="505">
                    <a:moveTo>
                      <a:pt x="0" y="254"/>
                    </a:moveTo>
                    <a:cubicBezTo>
                      <a:pt x="0" y="253"/>
                      <a:pt x="0" y="253"/>
                      <a:pt x="0" y="253"/>
                    </a:cubicBezTo>
                    <a:cubicBezTo>
                      <a:pt x="0" y="114"/>
                      <a:pt x="99" y="0"/>
                      <a:pt x="240" y="0"/>
                    </a:cubicBezTo>
                    <a:cubicBezTo>
                      <a:pt x="402" y="0"/>
                      <a:pt x="477" y="126"/>
                      <a:pt x="477" y="263"/>
                    </a:cubicBezTo>
                    <a:cubicBezTo>
                      <a:pt x="477" y="274"/>
                      <a:pt x="476" y="287"/>
                      <a:pt x="475" y="300"/>
                    </a:cubicBezTo>
                    <a:cubicBezTo>
                      <a:pt x="137" y="300"/>
                      <a:pt x="137" y="300"/>
                      <a:pt x="137" y="300"/>
                    </a:cubicBezTo>
                    <a:cubicBezTo>
                      <a:pt x="151" y="362"/>
                      <a:pt x="194" y="395"/>
                      <a:pt x="256" y="395"/>
                    </a:cubicBezTo>
                    <a:cubicBezTo>
                      <a:pt x="302" y="395"/>
                      <a:pt x="335" y="380"/>
                      <a:pt x="373" y="345"/>
                    </a:cubicBezTo>
                    <a:cubicBezTo>
                      <a:pt x="452" y="415"/>
                      <a:pt x="452" y="415"/>
                      <a:pt x="452" y="415"/>
                    </a:cubicBezTo>
                    <a:cubicBezTo>
                      <a:pt x="407" y="471"/>
                      <a:pt x="342" y="505"/>
                      <a:pt x="254" y="505"/>
                    </a:cubicBezTo>
                    <a:cubicBezTo>
                      <a:pt x="108" y="505"/>
                      <a:pt x="0" y="403"/>
                      <a:pt x="0" y="254"/>
                    </a:cubicBezTo>
                    <a:close/>
                    <a:moveTo>
                      <a:pt x="343" y="214"/>
                    </a:moveTo>
                    <a:cubicBezTo>
                      <a:pt x="334" y="152"/>
                      <a:pt x="298" y="111"/>
                      <a:pt x="240" y="111"/>
                    </a:cubicBezTo>
                    <a:cubicBezTo>
                      <a:pt x="183" y="111"/>
                      <a:pt x="146" y="151"/>
                      <a:pt x="135" y="214"/>
                    </a:cubicBezTo>
                    <a:lnTo>
                      <a:pt x="343" y="21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14">
                <a:extLst>
                  <a:ext uri="{FF2B5EF4-FFF2-40B4-BE49-F238E27FC236}">
                    <a16:creationId xmlns:a16="http://schemas.microsoft.com/office/drawing/2014/main" id="{D3D8F53A-7C54-73FF-7202-68AF9530CEF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348015" y="938123"/>
                <a:ext cx="195486" cy="219867"/>
              </a:xfrm>
              <a:custGeom>
                <a:avLst/>
                <a:gdLst>
                  <a:gd name="T0" fmla="*/ 0 w 450"/>
                  <a:gd name="T1" fmla="*/ 254 h 505"/>
                  <a:gd name="T2" fmla="*/ 0 w 450"/>
                  <a:gd name="T3" fmla="*/ 253 h 505"/>
                  <a:gd name="T4" fmla="*/ 254 w 450"/>
                  <a:gd name="T5" fmla="*/ 0 h 505"/>
                  <a:gd name="T6" fmla="*/ 448 w 450"/>
                  <a:gd name="T7" fmla="*/ 82 h 505"/>
                  <a:gd name="T8" fmla="*/ 363 w 450"/>
                  <a:gd name="T9" fmla="*/ 172 h 505"/>
                  <a:gd name="T10" fmla="*/ 253 w 450"/>
                  <a:gd name="T11" fmla="*/ 119 h 505"/>
                  <a:gd name="T12" fmla="*/ 135 w 450"/>
                  <a:gd name="T13" fmla="*/ 251 h 505"/>
                  <a:gd name="T14" fmla="*/ 135 w 450"/>
                  <a:gd name="T15" fmla="*/ 253 h 505"/>
                  <a:gd name="T16" fmla="*/ 258 w 450"/>
                  <a:gd name="T17" fmla="*/ 387 h 505"/>
                  <a:gd name="T18" fmla="*/ 370 w 450"/>
                  <a:gd name="T19" fmla="*/ 335 h 505"/>
                  <a:gd name="T20" fmla="*/ 450 w 450"/>
                  <a:gd name="T21" fmla="*/ 416 h 505"/>
                  <a:gd name="T22" fmla="*/ 252 w 450"/>
                  <a:gd name="T23" fmla="*/ 505 h 505"/>
                  <a:gd name="T24" fmla="*/ 0 w 450"/>
                  <a:gd name="T25" fmla="*/ 254 h 5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50" h="505">
                    <a:moveTo>
                      <a:pt x="0" y="254"/>
                    </a:moveTo>
                    <a:cubicBezTo>
                      <a:pt x="0" y="253"/>
                      <a:pt x="0" y="253"/>
                      <a:pt x="0" y="253"/>
                    </a:cubicBezTo>
                    <a:cubicBezTo>
                      <a:pt x="0" y="114"/>
                      <a:pt x="106" y="0"/>
                      <a:pt x="254" y="0"/>
                    </a:cubicBezTo>
                    <a:cubicBezTo>
                      <a:pt x="345" y="0"/>
                      <a:pt x="402" y="31"/>
                      <a:pt x="448" y="82"/>
                    </a:cubicBezTo>
                    <a:cubicBezTo>
                      <a:pt x="363" y="172"/>
                      <a:pt x="363" y="172"/>
                      <a:pt x="363" y="172"/>
                    </a:cubicBezTo>
                    <a:cubicBezTo>
                      <a:pt x="333" y="139"/>
                      <a:pt x="302" y="119"/>
                      <a:pt x="253" y="119"/>
                    </a:cubicBezTo>
                    <a:cubicBezTo>
                      <a:pt x="184" y="119"/>
                      <a:pt x="135" y="179"/>
                      <a:pt x="135" y="251"/>
                    </a:cubicBezTo>
                    <a:cubicBezTo>
                      <a:pt x="135" y="253"/>
                      <a:pt x="135" y="253"/>
                      <a:pt x="135" y="253"/>
                    </a:cubicBezTo>
                    <a:cubicBezTo>
                      <a:pt x="135" y="327"/>
                      <a:pt x="183" y="387"/>
                      <a:pt x="258" y="387"/>
                    </a:cubicBezTo>
                    <a:cubicBezTo>
                      <a:pt x="305" y="387"/>
                      <a:pt x="336" y="367"/>
                      <a:pt x="370" y="335"/>
                    </a:cubicBezTo>
                    <a:cubicBezTo>
                      <a:pt x="450" y="416"/>
                      <a:pt x="450" y="416"/>
                      <a:pt x="450" y="416"/>
                    </a:cubicBezTo>
                    <a:cubicBezTo>
                      <a:pt x="403" y="468"/>
                      <a:pt x="349" y="505"/>
                      <a:pt x="252" y="505"/>
                    </a:cubicBezTo>
                    <a:cubicBezTo>
                      <a:pt x="106" y="505"/>
                      <a:pt x="0" y="393"/>
                      <a:pt x="0" y="25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Freeform 15">
                <a:extLst>
                  <a:ext uri="{FF2B5EF4-FFF2-40B4-BE49-F238E27FC236}">
                    <a16:creationId xmlns:a16="http://schemas.microsoft.com/office/drawing/2014/main" id="{BD2B90D5-630B-CFC6-CE5B-4A3E7784740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553254" y="866312"/>
                <a:ext cx="193270" cy="286802"/>
              </a:xfrm>
              <a:custGeom>
                <a:avLst/>
                <a:gdLst>
                  <a:gd name="T0" fmla="*/ 0 w 445"/>
                  <a:gd name="T1" fmla="*/ 0 h 660"/>
                  <a:gd name="T2" fmla="*/ 138 w 445"/>
                  <a:gd name="T3" fmla="*/ 0 h 660"/>
                  <a:gd name="T4" fmla="*/ 138 w 445"/>
                  <a:gd name="T5" fmla="*/ 244 h 660"/>
                  <a:gd name="T6" fmla="*/ 280 w 445"/>
                  <a:gd name="T7" fmla="*/ 166 h 660"/>
                  <a:gd name="T8" fmla="*/ 445 w 445"/>
                  <a:gd name="T9" fmla="*/ 346 h 660"/>
                  <a:gd name="T10" fmla="*/ 445 w 445"/>
                  <a:gd name="T11" fmla="*/ 660 h 660"/>
                  <a:gd name="T12" fmla="*/ 307 w 445"/>
                  <a:gd name="T13" fmla="*/ 660 h 660"/>
                  <a:gd name="T14" fmla="*/ 307 w 445"/>
                  <a:gd name="T15" fmla="*/ 390 h 660"/>
                  <a:gd name="T16" fmla="*/ 224 w 445"/>
                  <a:gd name="T17" fmla="*/ 291 h 660"/>
                  <a:gd name="T18" fmla="*/ 138 w 445"/>
                  <a:gd name="T19" fmla="*/ 390 h 660"/>
                  <a:gd name="T20" fmla="*/ 138 w 445"/>
                  <a:gd name="T21" fmla="*/ 660 h 660"/>
                  <a:gd name="T22" fmla="*/ 0 w 445"/>
                  <a:gd name="T23" fmla="*/ 660 h 660"/>
                  <a:gd name="T24" fmla="*/ 0 w 445"/>
                  <a:gd name="T25" fmla="*/ 0 h 6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45" h="660">
                    <a:moveTo>
                      <a:pt x="0" y="0"/>
                    </a:moveTo>
                    <a:cubicBezTo>
                      <a:pt x="138" y="0"/>
                      <a:pt x="138" y="0"/>
                      <a:pt x="138" y="0"/>
                    </a:cubicBezTo>
                    <a:cubicBezTo>
                      <a:pt x="138" y="244"/>
                      <a:pt x="138" y="244"/>
                      <a:pt x="138" y="244"/>
                    </a:cubicBezTo>
                    <a:cubicBezTo>
                      <a:pt x="169" y="203"/>
                      <a:pt x="210" y="166"/>
                      <a:pt x="280" y="166"/>
                    </a:cubicBezTo>
                    <a:cubicBezTo>
                      <a:pt x="384" y="166"/>
                      <a:pt x="445" y="235"/>
                      <a:pt x="445" y="346"/>
                    </a:cubicBezTo>
                    <a:cubicBezTo>
                      <a:pt x="445" y="660"/>
                      <a:pt x="445" y="660"/>
                      <a:pt x="445" y="660"/>
                    </a:cubicBezTo>
                    <a:cubicBezTo>
                      <a:pt x="307" y="660"/>
                      <a:pt x="307" y="660"/>
                      <a:pt x="307" y="660"/>
                    </a:cubicBezTo>
                    <a:cubicBezTo>
                      <a:pt x="307" y="390"/>
                      <a:pt x="307" y="390"/>
                      <a:pt x="307" y="390"/>
                    </a:cubicBezTo>
                    <a:cubicBezTo>
                      <a:pt x="307" y="324"/>
                      <a:pt x="276" y="291"/>
                      <a:pt x="224" y="291"/>
                    </a:cubicBezTo>
                    <a:cubicBezTo>
                      <a:pt x="171" y="291"/>
                      <a:pt x="138" y="324"/>
                      <a:pt x="138" y="390"/>
                    </a:cubicBezTo>
                    <a:cubicBezTo>
                      <a:pt x="138" y="660"/>
                      <a:pt x="138" y="660"/>
                      <a:pt x="138" y="660"/>
                    </a:cubicBezTo>
                    <a:cubicBezTo>
                      <a:pt x="0" y="660"/>
                      <a:pt x="0" y="660"/>
                      <a:pt x="0" y="66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16">
                <a:extLst>
                  <a:ext uri="{FF2B5EF4-FFF2-40B4-BE49-F238E27FC236}">
                    <a16:creationId xmlns:a16="http://schemas.microsoft.com/office/drawing/2014/main" id="{44BDC175-2104-E7E3-2519-DA2F92A4A93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762039" y="938123"/>
                <a:ext cx="192827" cy="214991"/>
              </a:xfrm>
              <a:custGeom>
                <a:avLst/>
                <a:gdLst>
                  <a:gd name="T0" fmla="*/ 0 w 444"/>
                  <a:gd name="T1" fmla="*/ 9 h 494"/>
                  <a:gd name="T2" fmla="*/ 137 w 444"/>
                  <a:gd name="T3" fmla="*/ 9 h 494"/>
                  <a:gd name="T4" fmla="*/ 137 w 444"/>
                  <a:gd name="T5" fmla="*/ 78 h 494"/>
                  <a:gd name="T6" fmla="*/ 279 w 444"/>
                  <a:gd name="T7" fmla="*/ 0 h 494"/>
                  <a:gd name="T8" fmla="*/ 444 w 444"/>
                  <a:gd name="T9" fmla="*/ 180 h 494"/>
                  <a:gd name="T10" fmla="*/ 444 w 444"/>
                  <a:gd name="T11" fmla="*/ 494 h 494"/>
                  <a:gd name="T12" fmla="*/ 306 w 444"/>
                  <a:gd name="T13" fmla="*/ 494 h 494"/>
                  <a:gd name="T14" fmla="*/ 306 w 444"/>
                  <a:gd name="T15" fmla="*/ 224 h 494"/>
                  <a:gd name="T16" fmla="*/ 223 w 444"/>
                  <a:gd name="T17" fmla="*/ 125 h 494"/>
                  <a:gd name="T18" fmla="*/ 137 w 444"/>
                  <a:gd name="T19" fmla="*/ 224 h 494"/>
                  <a:gd name="T20" fmla="*/ 137 w 444"/>
                  <a:gd name="T21" fmla="*/ 494 h 494"/>
                  <a:gd name="T22" fmla="*/ 0 w 444"/>
                  <a:gd name="T23" fmla="*/ 494 h 494"/>
                  <a:gd name="T24" fmla="*/ 0 w 444"/>
                  <a:gd name="T25" fmla="*/ 9 h 4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44" h="494">
                    <a:moveTo>
                      <a:pt x="0" y="9"/>
                    </a:moveTo>
                    <a:cubicBezTo>
                      <a:pt x="137" y="9"/>
                      <a:pt x="137" y="9"/>
                      <a:pt x="137" y="9"/>
                    </a:cubicBezTo>
                    <a:cubicBezTo>
                      <a:pt x="137" y="78"/>
                      <a:pt x="137" y="78"/>
                      <a:pt x="137" y="78"/>
                    </a:cubicBezTo>
                    <a:cubicBezTo>
                      <a:pt x="169" y="37"/>
                      <a:pt x="210" y="0"/>
                      <a:pt x="279" y="0"/>
                    </a:cubicBezTo>
                    <a:cubicBezTo>
                      <a:pt x="383" y="0"/>
                      <a:pt x="444" y="69"/>
                      <a:pt x="444" y="180"/>
                    </a:cubicBezTo>
                    <a:cubicBezTo>
                      <a:pt x="444" y="494"/>
                      <a:pt x="444" y="494"/>
                      <a:pt x="444" y="494"/>
                    </a:cubicBezTo>
                    <a:cubicBezTo>
                      <a:pt x="306" y="494"/>
                      <a:pt x="306" y="494"/>
                      <a:pt x="306" y="494"/>
                    </a:cubicBezTo>
                    <a:cubicBezTo>
                      <a:pt x="306" y="224"/>
                      <a:pt x="306" y="224"/>
                      <a:pt x="306" y="224"/>
                    </a:cubicBezTo>
                    <a:cubicBezTo>
                      <a:pt x="306" y="158"/>
                      <a:pt x="276" y="125"/>
                      <a:pt x="223" y="125"/>
                    </a:cubicBezTo>
                    <a:cubicBezTo>
                      <a:pt x="171" y="125"/>
                      <a:pt x="137" y="158"/>
                      <a:pt x="137" y="224"/>
                    </a:cubicBezTo>
                    <a:cubicBezTo>
                      <a:pt x="137" y="494"/>
                      <a:pt x="137" y="494"/>
                      <a:pt x="137" y="494"/>
                    </a:cubicBezTo>
                    <a:cubicBezTo>
                      <a:pt x="0" y="494"/>
                      <a:pt x="0" y="494"/>
                      <a:pt x="0" y="494"/>
                    </a:cubicBezTo>
                    <a:lnTo>
                      <a:pt x="0" y="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7">
                <a:extLst>
                  <a:ext uri="{FF2B5EF4-FFF2-40B4-BE49-F238E27FC236}">
                    <a16:creationId xmlns:a16="http://schemas.microsoft.com/office/drawing/2014/main" id="{E76CB955-2FC2-83C2-AC09-AD01BCCF18B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5967277" y="938123"/>
                <a:ext cx="228289" cy="219867"/>
              </a:xfrm>
              <a:custGeom>
                <a:avLst/>
                <a:gdLst>
                  <a:gd name="T0" fmla="*/ 0 w 525"/>
                  <a:gd name="T1" fmla="*/ 254 h 505"/>
                  <a:gd name="T2" fmla="*/ 0 w 525"/>
                  <a:gd name="T3" fmla="*/ 253 h 505"/>
                  <a:gd name="T4" fmla="*/ 263 w 525"/>
                  <a:gd name="T5" fmla="*/ 0 h 505"/>
                  <a:gd name="T6" fmla="*/ 525 w 525"/>
                  <a:gd name="T7" fmla="*/ 251 h 505"/>
                  <a:gd name="T8" fmla="*/ 525 w 525"/>
                  <a:gd name="T9" fmla="*/ 253 h 505"/>
                  <a:gd name="T10" fmla="*/ 262 w 525"/>
                  <a:gd name="T11" fmla="*/ 505 h 505"/>
                  <a:gd name="T12" fmla="*/ 0 w 525"/>
                  <a:gd name="T13" fmla="*/ 254 h 505"/>
                  <a:gd name="T14" fmla="*/ 389 w 525"/>
                  <a:gd name="T15" fmla="*/ 254 h 505"/>
                  <a:gd name="T16" fmla="*/ 389 w 525"/>
                  <a:gd name="T17" fmla="*/ 253 h 505"/>
                  <a:gd name="T18" fmla="*/ 262 w 525"/>
                  <a:gd name="T19" fmla="*/ 119 h 505"/>
                  <a:gd name="T20" fmla="*/ 136 w 525"/>
                  <a:gd name="T21" fmla="*/ 251 h 505"/>
                  <a:gd name="T22" fmla="*/ 136 w 525"/>
                  <a:gd name="T23" fmla="*/ 253 h 505"/>
                  <a:gd name="T24" fmla="*/ 263 w 525"/>
                  <a:gd name="T25" fmla="*/ 387 h 505"/>
                  <a:gd name="T26" fmla="*/ 389 w 525"/>
                  <a:gd name="T27" fmla="*/ 254 h 5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25" h="505">
                    <a:moveTo>
                      <a:pt x="0" y="254"/>
                    </a:moveTo>
                    <a:cubicBezTo>
                      <a:pt x="0" y="253"/>
                      <a:pt x="0" y="253"/>
                      <a:pt x="0" y="253"/>
                    </a:cubicBezTo>
                    <a:cubicBezTo>
                      <a:pt x="0" y="113"/>
                      <a:pt x="112" y="0"/>
                      <a:pt x="263" y="0"/>
                    </a:cubicBezTo>
                    <a:cubicBezTo>
                      <a:pt x="414" y="0"/>
                      <a:pt x="525" y="111"/>
                      <a:pt x="525" y="251"/>
                    </a:cubicBezTo>
                    <a:cubicBezTo>
                      <a:pt x="525" y="253"/>
                      <a:pt x="525" y="253"/>
                      <a:pt x="525" y="253"/>
                    </a:cubicBezTo>
                    <a:cubicBezTo>
                      <a:pt x="525" y="392"/>
                      <a:pt x="413" y="505"/>
                      <a:pt x="262" y="505"/>
                    </a:cubicBezTo>
                    <a:cubicBezTo>
                      <a:pt x="111" y="505"/>
                      <a:pt x="0" y="394"/>
                      <a:pt x="0" y="254"/>
                    </a:cubicBezTo>
                    <a:close/>
                    <a:moveTo>
                      <a:pt x="389" y="254"/>
                    </a:moveTo>
                    <a:cubicBezTo>
                      <a:pt x="389" y="253"/>
                      <a:pt x="389" y="253"/>
                      <a:pt x="389" y="253"/>
                    </a:cubicBezTo>
                    <a:cubicBezTo>
                      <a:pt x="389" y="181"/>
                      <a:pt x="338" y="119"/>
                      <a:pt x="262" y="119"/>
                    </a:cubicBezTo>
                    <a:cubicBezTo>
                      <a:pt x="183" y="119"/>
                      <a:pt x="136" y="179"/>
                      <a:pt x="136" y="251"/>
                    </a:cubicBezTo>
                    <a:cubicBezTo>
                      <a:pt x="136" y="253"/>
                      <a:pt x="136" y="253"/>
                      <a:pt x="136" y="253"/>
                    </a:cubicBezTo>
                    <a:cubicBezTo>
                      <a:pt x="136" y="324"/>
                      <a:pt x="187" y="387"/>
                      <a:pt x="263" y="387"/>
                    </a:cubicBezTo>
                    <a:cubicBezTo>
                      <a:pt x="342" y="387"/>
                      <a:pt x="389" y="326"/>
                      <a:pt x="389" y="25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Rectangle 18">
                <a:extLst>
                  <a:ext uri="{FF2B5EF4-FFF2-40B4-BE49-F238E27FC236}">
                    <a16:creationId xmlns:a16="http://schemas.microsoft.com/office/drawing/2014/main" id="{BB15E459-A560-CBA7-38D2-49EC0DF1798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6207091" y="866312"/>
                <a:ext cx="59843" cy="28680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19">
                <a:extLst>
                  <a:ext uri="{FF2B5EF4-FFF2-40B4-BE49-F238E27FC236}">
                    <a16:creationId xmlns:a16="http://schemas.microsoft.com/office/drawing/2014/main" id="{A894E637-6612-023A-5D26-292EB224BB2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6278460" y="938123"/>
                <a:ext cx="228732" cy="219867"/>
              </a:xfrm>
              <a:custGeom>
                <a:avLst/>
                <a:gdLst>
                  <a:gd name="T0" fmla="*/ 0 w 526"/>
                  <a:gd name="T1" fmla="*/ 254 h 505"/>
                  <a:gd name="T2" fmla="*/ 0 w 526"/>
                  <a:gd name="T3" fmla="*/ 253 h 505"/>
                  <a:gd name="T4" fmla="*/ 264 w 526"/>
                  <a:gd name="T5" fmla="*/ 0 h 505"/>
                  <a:gd name="T6" fmla="*/ 526 w 526"/>
                  <a:gd name="T7" fmla="*/ 251 h 505"/>
                  <a:gd name="T8" fmla="*/ 526 w 526"/>
                  <a:gd name="T9" fmla="*/ 253 h 505"/>
                  <a:gd name="T10" fmla="*/ 262 w 526"/>
                  <a:gd name="T11" fmla="*/ 505 h 505"/>
                  <a:gd name="T12" fmla="*/ 0 w 526"/>
                  <a:gd name="T13" fmla="*/ 254 h 505"/>
                  <a:gd name="T14" fmla="*/ 390 w 526"/>
                  <a:gd name="T15" fmla="*/ 254 h 505"/>
                  <a:gd name="T16" fmla="*/ 390 w 526"/>
                  <a:gd name="T17" fmla="*/ 253 h 505"/>
                  <a:gd name="T18" fmla="*/ 262 w 526"/>
                  <a:gd name="T19" fmla="*/ 119 h 505"/>
                  <a:gd name="T20" fmla="*/ 136 w 526"/>
                  <a:gd name="T21" fmla="*/ 251 h 505"/>
                  <a:gd name="T22" fmla="*/ 136 w 526"/>
                  <a:gd name="T23" fmla="*/ 253 h 505"/>
                  <a:gd name="T24" fmla="*/ 264 w 526"/>
                  <a:gd name="T25" fmla="*/ 387 h 505"/>
                  <a:gd name="T26" fmla="*/ 390 w 526"/>
                  <a:gd name="T27" fmla="*/ 254 h 5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26" h="505">
                    <a:moveTo>
                      <a:pt x="0" y="254"/>
                    </a:moveTo>
                    <a:cubicBezTo>
                      <a:pt x="0" y="253"/>
                      <a:pt x="0" y="253"/>
                      <a:pt x="0" y="253"/>
                    </a:cubicBezTo>
                    <a:cubicBezTo>
                      <a:pt x="0" y="113"/>
                      <a:pt x="113" y="0"/>
                      <a:pt x="264" y="0"/>
                    </a:cubicBezTo>
                    <a:cubicBezTo>
                      <a:pt x="414" y="0"/>
                      <a:pt x="526" y="111"/>
                      <a:pt x="526" y="251"/>
                    </a:cubicBezTo>
                    <a:cubicBezTo>
                      <a:pt x="526" y="253"/>
                      <a:pt x="526" y="253"/>
                      <a:pt x="526" y="253"/>
                    </a:cubicBezTo>
                    <a:cubicBezTo>
                      <a:pt x="526" y="392"/>
                      <a:pt x="413" y="505"/>
                      <a:pt x="262" y="505"/>
                    </a:cubicBezTo>
                    <a:cubicBezTo>
                      <a:pt x="112" y="505"/>
                      <a:pt x="0" y="394"/>
                      <a:pt x="0" y="254"/>
                    </a:cubicBezTo>
                    <a:close/>
                    <a:moveTo>
                      <a:pt x="390" y="254"/>
                    </a:moveTo>
                    <a:cubicBezTo>
                      <a:pt x="390" y="253"/>
                      <a:pt x="390" y="253"/>
                      <a:pt x="390" y="253"/>
                    </a:cubicBezTo>
                    <a:cubicBezTo>
                      <a:pt x="390" y="181"/>
                      <a:pt x="338" y="119"/>
                      <a:pt x="262" y="119"/>
                    </a:cubicBezTo>
                    <a:cubicBezTo>
                      <a:pt x="183" y="119"/>
                      <a:pt x="136" y="179"/>
                      <a:pt x="136" y="251"/>
                    </a:cubicBezTo>
                    <a:cubicBezTo>
                      <a:pt x="136" y="253"/>
                      <a:pt x="136" y="253"/>
                      <a:pt x="136" y="253"/>
                    </a:cubicBezTo>
                    <a:cubicBezTo>
                      <a:pt x="136" y="324"/>
                      <a:pt x="188" y="387"/>
                      <a:pt x="264" y="387"/>
                    </a:cubicBezTo>
                    <a:cubicBezTo>
                      <a:pt x="343" y="387"/>
                      <a:pt x="390" y="326"/>
                      <a:pt x="390" y="25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0">
                <a:extLst>
                  <a:ext uri="{FF2B5EF4-FFF2-40B4-BE49-F238E27FC236}">
                    <a16:creationId xmlns:a16="http://schemas.microsoft.com/office/drawing/2014/main" id="{C612BEEF-FFCF-00C7-83E8-3D6CD89DD8B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6516057" y="938123"/>
                <a:ext cx="221197" cy="278823"/>
              </a:xfrm>
              <a:custGeom>
                <a:avLst/>
                <a:gdLst>
                  <a:gd name="T0" fmla="*/ 24 w 509"/>
                  <a:gd name="T1" fmla="*/ 590 h 641"/>
                  <a:gd name="T2" fmla="*/ 71 w 509"/>
                  <a:gd name="T3" fmla="*/ 487 h 641"/>
                  <a:gd name="T4" fmla="*/ 235 w 509"/>
                  <a:gd name="T5" fmla="*/ 531 h 641"/>
                  <a:gd name="T6" fmla="*/ 373 w 509"/>
                  <a:gd name="T7" fmla="*/ 399 h 641"/>
                  <a:gd name="T8" fmla="*/ 373 w 509"/>
                  <a:gd name="T9" fmla="*/ 376 h 641"/>
                  <a:gd name="T10" fmla="*/ 215 w 509"/>
                  <a:gd name="T11" fmla="*/ 454 h 641"/>
                  <a:gd name="T12" fmla="*/ 0 w 509"/>
                  <a:gd name="T13" fmla="*/ 228 h 641"/>
                  <a:gd name="T14" fmla="*/ 0 w 509"/>
                  <a:gd name="T15" fmla="*/ 226 h 641"/>
                  <a:gd name="T16" fmla="*/ 215 w 509"/>
                  <a:gd name="T17" fmla="*/ 0 h 641"/>
                  <a:gd name="T18" fmla="*/ 372 w 509"/>
                  <a:gd name="T19" fmla="*/ 72 h 641"/>
                  <a:gd name="T20" fmla="*/ 372 w 509"/>
                  <a:gd name="T21" fmla="*/ 9 h 641"/>
                  <a:gd name="T22" fmla="*/ 509 w 509"/>
                  <a:gd name="T23" fmla="*/ 9 h 641"/>
                  <a:gd name="T24" fmla="*/ 509 w 509"/>
                  <a:gd name="T25" fmla="*/ 385 h 641"/>
                  <a:gd name="T26" fmla="*/ 448 w 509"/>
                  <a:gd name="T27" fmla="*/ 576 h 641"/>
                  <a:gd name="T28" fmla="*/ 239 w 509"/>
                  <a:gd name="T29" fmla="*/ 641 h 641"/>
                  <a:gd name="T30" fmla="*/ 24 w 509"/>
                  <a:gd name="T31" fmla="*/ 590 h 641"/>
                  <a:gd name="T32" fmla="*/ 373 w 509"/>
                  <a:gd name="T33" fmla="*/ 228 h 641"/>
                  <a:gd name="T34" fmla="*/ 373 w 509"/>
                  <a:gd name="T35" fmla="*/ 226 h 641"/>
                  <a:gd name="T36" fmla="*/ 255 w 509"/>
                  <a:gd name="T37" fmla="*/ 114 h 641"/>
                  <a:gd name="T38" fmla="*/ 137 w 509"/>
                  <a:gd name="T39" fmla="*/ 226 h 641"/>
                  <a:gd name="T40" fmla="*/ 137 w 509"/>
                  <a:gd name="T41" fmla="*/ 228 h 641"/>
                  <a:gd name="T42" fmla="*/ 255 w 509"/>
                  <a:gd name="T43" fmla="*/ 340 h 641"/>
                  <a:gd name="T44" fmla="*/ 373 w 509"/>
                  <a:gd name="T45" fmla="*/ 228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509" h="641">
                    <a:moveTo>
                      <a:pt x="24" y="590"/>
                    </a:moveTo>
                    <a:cubicBezTo>
                      <a:pt x="71" y="487"/>
                      <a:pt x="71" y="487"/>
                      <a:pt x="71" y="487"/>
                    </a:cubicBezTo>
                    <a:cubicBezTo>
                      <a:pt x="121" y="515"/>
                      <a:pt x="171" y="531"/>
                      <a:pt x="235" y="531"/>
                    </a:cubicBezTo>
                    <a:cubicBezTo>
                      <a:pt x="329" y="531"/>
                      <a:pt x="373" y="486"/>
                      <a:pt x="373" y="399"/>
                    </a:cubicBezTo>
                    <a:cubicBezTo>
                      <a:pt x="373" y="376"/>
                      <a:pt x="373" y="376"/>
                      <a:pt x="373" y="376"/>
                    </a:cubicBezTo>
                    <a:cubicBezTo>
                      <a:pt x="333" y="425"/>
                      <a:pt x="288" y="454"/>
                      <a:pt x="215" y="454"/>
                    </a:cubicBezTo>
                    <a:cubicBezTo>
                      <a:pt x="102" y="454"/>
                      <a:pt x="0" y="372"/>
                      <a:pt x="0" y="228"/>
                    </a:cubicBezTo>
                    <a:cubicBezTo>
                      <a:pt x="0" y="226"/>
                      <a:pt x="0" y="226"/>
                      <a:pt x="0" y="226"/>
                    </a:cubicBezTo>
                    <a:cubicBezTo>
                      <a:pt x="0" y="82"/>
                      <a:pt x="104" y="0"/>
                      <a:pt x="215" y="0"/>
                    </a:cubicBezTo>
                    <a:cubicBezTo>
                      <a:pt x="290" y="0"/>
                      <a:pt x="334" y="32"/>
                      <a:pt x="372" y="72"/>
                    </a:cubicBezTo>
                    <a:cubicBezTo>
                      <a:pt x="372" y="9"/>
                      <a:pt x="372" y="9"/>
                      <a:pt x="372" y="9"/>
                    </a:cubicBezTo>
                    <a:cubicBezTo>
                      <a:pt x="509" y="9"/>
                      <a:pt x="509" y="9"/>
                      <a:pt x="509" y="9"/>
                    </a:cubicBezTo>
                    <a:cubicBezTo>
                      <a:pt x="509" y="385"/>
                      <a:pt x="509" y="385"/>
                      <a:pt x="509" y="385"/>
                    </a:cubicBezTo>
                    <a:cubicBezTo>
                      <a:pt x="509" y="472"/>
                      <a:pt x="488" y="535"/>
                      <a:pt x="448" y="576"/>
                    </a:cubicBezTo>
                    <a:cubicBezTo>
                      <a:pt x="402" y="621"/>
                      <a:pt x="333" y="641"/>
                      <a:pt x="239" y="641"/>
                    </a:cubicBezTo>
                    <a:cubicBezTo>
                      <a:pt x="160" y="641"/>
                      <a:pt x="86" y="623"/>
                      <a:pt x="24" y="590"/>
                    </a:cubicBezTo>
                    <a:close/>
                    <a:moveTo>
                      <a:pt x="373" y="228"/>
                    </a:moveTo>
                    <a:cubicBezTo>
                      <a:pt x="373" y="226"/>
                      <a:pt x="373" y="226"/>
                      <a:pt x="373" y="226"/>
                    </a:cubicBezTo>
                    <a:cubicBezTo>
                      <a:pt x="373" y="160"/>
                      <a:pt x="322" y="114"/>
                      <a:pt x="255" y="114"/>
                    </a:cubicBezTo>
                    <a:cubicBezTo>
                      <a:pt x="188" y="114"/>
                      <a:pt x="137" y="160"/>
                      <a:pt x="137" y="226"/>
                    </a:cubicBezTo>
                    <a:cubicBezTo>
                      <a:pt x="137" y="228"/>
                      <a:pt x="137" y="228"/>
                      <a:pt x="137" y="228"/>
                    </a:cubicBezTo>
                    <a:cubicBezTo>
                      <a:pt x="137" y="295"/>
                      <a:pt x="188" y="340"/>
                      <a:pt x="255" y="340"/>
                    </a:cubicBezTo>
                    <a:cubicBezTo>
                      <a:pt x="322" y="340"/>
                      <a:pt x="373" y="294"/>
                      <a:pt x="373" y="22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21">
                <a:extLst>
                  <a:ext uri="{FF2B5EF4-FFF2-40B4-BE49-F238E27FC236}">
                    <a16:creationId xmlns:a16="http://schemas.microsoft.com/office/drawing/2014/main" id="{535443A8-F420-58B0-6940-C7217CB7D30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747450" y="942113"/>
                <a:ext cx="219424" cy="275277"/>
              </a:xfrm>
              <a:custGeom>
                <a:avLst/>
                <a:gdLst>
                  <a:gd name="T0" fmla="*/ 362 w 505"/>
                  <a:gd name="T1" fmla="*/ 0 h 633"/>
                  <a:gd name="T2" fmla="*/ 505 w 505"/>
                  <a:gd name="T3" fmla="*/ 0 h 633"/>
                  <a:gd name="T4" fmla="*/ 319 w 505"/>
                  <a:gd name="T5" fmla="*/ 497 h 633"/>
                  <a:gd name="T6" fmla="*/ 159 w 505"/>
                  <a:gd name="T7" fmla="*/ 633 h 633"/>
                  <a:gd name="T8" fmla="*/ 37 w 505"/>
                  <a:gd name="T9" fmla="*/ 599 h 633"/>
                  <a:gd name="T10" fmla="*/ 83 w 505"/>
                  <a:gd name="T11" fmla="*/ 500 h 633"/>
                  <a:gd name="T12" fmla="*/ 142 w 505"/>
                  <a:gd name="T13" fmla="*/ 519 h 633"/>
                  <a:gd name="T14" fmla="*/ 190 w 505"/>
                  <a:gd name="T15" fmla="*/ 487 h 633"/>
                  <a:gd name="T16" fmla="*/ 0 w 505"/>
                  <a:gd name="T17" fmla="*/ 0 h 633"/>
                  <a:gd name="T18" fmla="*/ 146 w 505"/>
                  <a:gd name="T19" fmla="*/ 0 h 633"/>
                  <a:gd name="T20" fmla="*/ 256 w 505"/>
                  <a:gd name="T21" fmla="*/ 331 h 633"/>
                  <a:gd name="T22" fmla="*/ 362 w 505"/>
                  <a:gd name="T23" fmla="*/ 0 h 6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05" h="633">
                    <a:moveTo>
                      <a:pt x="362" y="0"/>
                    </a:moveTo>
                    <a:cubicBezTo>
                      <a:pt x="505" y="0"/>
                      <a:pt x="505" y="0"/>
                      <a:pt x="505" y="0"/>
                    </a:cubicBezTo>
                    <a:cubicBezTo>
                      <a:pt x="319" y="497"/>
                      <a:pt x="319" y="497"/>
                      <a:pt x="319" y="497"/>
                    </a:cubicBezTo>
                    <a:cubicBezTo>
                      <a:pt x="282" y="596"/>
                      <a:pt x="242" y="633"/>
                      <a:pt x="159" y="633"/>
                    </a:cubicBezTo>
                    <a:cubicBezTo>
                      <a:pt x="110" y="633"/>
                      <a:pt x="73" y="620"/>
                      <a:pt x="37" y="599"/>
                    </a:cubicBezTo>
                    <a:cubicBezTo>
                      <a:pt x="83" y="500"/>
                      <a:pt x="83" y="500"/>
                      <a:pt x="83" y="500"/>
                    </a:cubicBezTo>
                    <a:cubicBezTo>
                      <a:pt x="101" y="511"/>
                      <a:pt x="124" y="519"/>
                      <a:pt x="142" y="519"/>
                    </a:cubicBezTo>
                    <a:cubicBezTo>
                      <a:pt x="166" y="519"/>
                      <a:pt x="178" y="512"/>
                      <a:pt x="190" y="48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256" y="331"/>
                      <a:pt x="256" y="331"/>
                      <a:pt x="256" y="331"/>
                    </a:cubicBezTo>
                    <a:lnTo>
                      <a:pt x="36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22">
                <a:extLst>
                  <a:ext uri="{FF2B5EF4-FFF2-40B4-BE49-F238E27FC236}">
                    <a16:creationId xmlns:a16="http://schemas.microsoft.com/office/drawing/2014/main" id="{D577C4C5-162A-509E-0F90-2D9CF5560B4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005842" y="1258171"/>
                <a:ext cx="132541" cy="290348"/>
              </a:xfrm>
              <a:custGeom>
                <a:avLst/>
                <a:gdLst>
                  <a:gd name="T0" fmla="*/ 57 w 305"/>
                  <a:gd name="T1" fmla="*/ 299 h 667"/>
                  <a:gd name="T2" fmla="*/ 0 w 305"/>
                  <a:gd name="T3" fmla="*/ 299 h 667"/>
                  <a:gd name="T4" fmla="*/ 0 w 305"/>
                  <a:gd name="T5" fmla="*/ 186 h 667"/>
                  <a:gd name="T6" fmla="*/ 57 w 305"/>
                  <a:gd name="T7" fmla="*/ 186 h 667"/>
                  <a:gd name="T8" fmla="*/ 57 w 305"/>
                  <a:gd name="T9" fmla="*/ 155 h 667"/>
                  <a:gd name="T10" fmla="*/ 96 w 305"/>
                  <a:gd name="T11" fmla="*/ 38 h 667"/>
                  <a:gd name="T12" fmla="*/ 208 w 305"/>
                  <a:gd name="T13" fmla="*/ 0 h 667"/>
                  <a:gd name="T14" fmla="*/ 305 w 305"/>
                  <a:gd name="T15" fmla="*/ 13 h 667"/>
                  <a:gd name="T16" fmla="*/ 305 w 305"/>
                  <a:gd name="T17" fmla="*/ 127 h 667"/>
                  <a:gd name="T18" fmla="*/ 243 w 305"/>
                  <a:gd name="T19" fmla="*/ 115 h 667"/>
                  <a:gd name="T20" fmla="*/ 193 w 305"/>
                  <a:gd name="T21" fmla="*/ 168 h 667"/>
                  <a:gd name="T22" fmla="*/ 193 w 305"/>
                  <a:gd name="T23" fmla="*/ 187 h 667"/>
                  <a:gd name="T24" fmla="*/ 305 w 305"/>
                  <a:gd name="T25" fmla="*/ 187 h 667"/>
                  <a:gd name="T26" fmla="*/ 305 w 305"/>
                  <a:gd name="T27" fmla="*/ 299 h 667"/>
                  <a:gd name="T28" fmla="*/ 195 w 305"/>
                  <a:gd name="T29" fmla="*/ 299 h 667"/>
                  <a:gd name="T30" fmla="*/ 195 w 305"/>
                  <a:gd name="T31" fmla="*/ 667 h 667"/>
                  <a:gd name="T32" fmla="*/ 57 w 305"/>
                  <a:gd name="T33" fmla="*/ 667 h 667"/>
                  <a:gd name="T34" fmla="*/ 57 w 305"/>
                  <a:gd name="T35" fmla="*/ 299 h 6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305" h="667">
                    <a:moveTo>
                      <a:pt x="57" y="299"/>
                    </a:moveTo>
                    <a:cubicBezTo>
                      <a:pt x="0" y="299"/>
                      <a:pt x="0" y="299"/>
                      <a:pt x="0" y="299"/>
                    </a:cubicBezTo>
                    <a:cubicBezTo>
                      <a:pt x="0" y="186"/>
                      <a:pt x="0" y="186"/>
                      <a:pt x="0" y="186"/>
                    </a:cubicBezTo>
                    <a:cubicBezTo>
                      <a:pt x="57" y="186"/>
                      <a:pt x="57" y="186"/>
                      <a:pt x="57" y="186"/>
                    </a:cubicBezTo>
                    <a:cubicBezTo>
                      <a:pt x="57" y="155"/>
                      <a:pt x="57" y="155"/>
                      <a:pt x="57" y="155"/>
                    </a:cubicBezTo>
                    <a:cubicBezTo>
                      <a:pt x="57" y="102"/>
                      <a:pt x="71" y="63"/>
                      <a:pt x="96" y="38"/>
                    </a:cubicBezTo>
                    <a:cubicBezTo>
                      <a:pt x="122" y="12"/>
                      <a:pt x="159" y="0"/>
                      <a:pt x="208" y="0"/>
                    </a:cubicBezTo>
                    <a:cubicBezTo>
                      <a:pt x="251" y="0"/>
                      <a:pt x="280" y="5"/>
                      <a:pt x="305" y="13"/>
                    </a:cubicBezTo>
                    <a:cubicBezTo>
                      <a:pt x="305" y="127"/>
                      <a:pt x="305" y="127"/>
                      <a:pt x="305" y="127"/>
                    </a:cubicBezTo>
                    <a:cubicBezTo>
                      <a:pt x="286" y="120"/>
                      <a:pt x="267" y="115"/>
                      <a:pt x="243" y="115"/>
                    </a:cubicBezTo>
                    <a:cubicBezTo>
                      <a:pt x="211" y="115"/>
                      <a:pt x="193" y="132"/>
                      <a:pt x="193" y="168"/>
                    </a:cubicBezTo>
                    <a:cubicBezTo>
                      <a:pt x="193" y="187"/>
                      <a:pt x="193" y="187"/>
                      <a:pt x="193" y="187"/>
                    </a:cubicBezTo>
                    <a:cubicBezTo>
                      <a:pt x="305" y="187"/>
                      <a:pt x="305" y="187"/>
                      <a:pt x="305" y="187"/>
                    </a:cubicBezTo>
                    <a:cubicBezTo>
                      <a:pt x="305" y="299"/>
                      <a:pt x="305" y="299"/>
                      <a:pt x="305" y="299"/>
                    </a:cubicBezTo>
                    <a:cubicBezTo>
                      <a:pt x="195" y="299"/>
                      <a:pt x="195" y="299"/>
                      <a:pt x="195" y="299"/>
                    </a:cubicBezTo>
                    <a:cubicBezTo>
                      <a:pt x="195" y="667"/>
                      <a:pt x="195" y="667"/>
                      <a:pt x="195" y="667"/>
                    </a:cubicBezTo>
                    <a:cubicBezTo>
                      <a:pt x="57" y="667"/>
                      <a:pt x="57" y="667"/>
                      <a:pt x="57" y="667"/>
                    </a:cubicBezTo>
                    <a:lnTo>
                      <a:pt x="57" y="29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23">
                <a:extLst>
                  <a:ext uri="{FF2B5EF4-FFF2-40B4-BE49-F238E27FC236}">
                    <a16:creationId xmlns:a16="http://schemas.microsoft.com/office/drawing/2014/main" id="{9CB671CE-477D-F1B3-6894-F85448189A9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6137497" y="1333086"/>
                <a:ext cx="228289" cy="219867"/>
              </a:xfrm>
              <a:custGeom>
                <a:avLst/>
                <a:gdLst>
                  <a:gd name="T0" fmla="*/ 0 w 525"/>
                  <a:gd name="T1" fmla="*/ 255 h 506"/>
                  <a:gd name="T2" fmla="*/ 0 w 525"/>
                  <a:gd name="T3" fmla="*/ 253 h 506"/>
                  <a:gd name="T4" fmla="*/ 263 w 525"/>
                  <a:gd name="T5" fmla="*/ 0 h 506"/>
                  <a:gd name="T6" fmla="*/ 525 w 525"/>
                  <a:gd name="T7" fmla="*/ 251 h 506"/>
                  <a:gd name="T8" fmla="*/ 525 w 525"/>
                  <a:gd name="T9" fmla="*/ 253 h 506"/>
                  <a:gd name="T10" fmla="*/ 261 w 525"/>
                  <a:gd name="T11" fmla="*/ 506 h 506"/>
                  <a:gd name="T12" fmla="*/ 0 w 525"/>
                  <a:gd name="T13" fmla="*/ 255 h 506"/>
                  <a:gd name="T14" fmla="*/ 389 w 525"/>
                  <a:gd name="T15" fmla="*/ 255 h 506"/>
                  <a:gd name="T16" fmla="*/ 389 w 525"/>
                  <a:gd name="T17" fmla="*/ 253 h 506"/>
                  <a:gd name="T18" fmla="*/ 261 w 525"/>
                  <a:gd name="T19" fmla="*/ 119 h 506"/>
                  <a:gd name="T20" fmla="*/ 135 w 525"/>
                  <a:gd name="T21" fmla="*/ 251 h 506"/>
                  <a:gd name="T22" fmla="*/ 135 w 525"/>
                  <a:gd name="T23" fmla="*/ 253 h 506"/>
                  <a:gd name="T24" fmla="*/ 263 w 525"/>
                  <a:gd name="T25" fmla="*/ 387 h 506"/>
                  <a:gd name="T26" fmla="*/ 389 w 525"/>
                  <a:gd name="T27" fmla="*/ 255 h 5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25" h="506">
                    <a:moveTo>
                      <a:pt x="0" y="255"/>
                    </a:moveTo>
                    <a:cubicBezTo>
                      <a:pt x="0" y="253"/>
                      <a:pt x="0" y="253"/>
                      <a:pt x="0" y="253"/>
                    </a:cubicBezTo>
                    <a:cubicBezTo>
                      <a:pt x="0" y="114"/>
                      <a:pt x="112" y="0"/>
                      <a:pt x="263" y="0"/>
                    </a:cubicBezTo>
                    <a:cubicBezTo>
                      <a:pt x="413" y="0"/>
                      <a:pt x="525" y="112"/>
                      <a:pt x="525" y="251"/>
                    </a:cubicBezTo>
                    <a:cubicBezTo>
                      <a:pt x="525" y="253"/>
                      <a:pt x="525" y="253"/>
                      <a:pt x="525" y="253"/>
                    </a:cubicBezTo>
                    <a:cubicBezTo>
                      <a:pt x="525" y="392"/>
                      <a:pt x="412" y="506"/>
                      <a:pt x="261" y="506"/>
                    </a:cubicBezTo>
                    <a:cubicBezTo>
                      <a:pt x="111" y="506"/>
                      <a:pt x="0" y="394"/>
                      <a:pt x="0" y="255"/>
                    </a:cubicBezTo>
                    <a:close/>
                    <a:moveTo>
                      <a:pt x="389" y="255"/>
                    </a:moveTo>
                    <a:cubicBezTo>
                      <a:pt x="389" y="253"/>
                      <a:pt x="389" y="253"/>
                      <a:pt x="389" y="253"/>
                    </a:cubicBezTo>
                    <a:cubicBezTo>
                      <a:pt x="389" y="182"/>
                      <a:pt x="337" y="119"/>
                      <a:pt x="261" y="119"/>
                    </a:cubicBezTo>
                    <a:cubicBezTo>
                      <a:pt x="183" y="119"/>
                      <a:pt x="135" y="180"/>
                      <a:pt x="135" y="251"/>
                    </a:cubicBezTo>
                    <a:cubicBezTo>
                      <a:pt x="135" y="253"/>
                      <a:pt x="135" y="253"/>
                      <a:pt x="135" y="253"/>
                    </a:cubicBezTo>
                    <a:cubicBezTo>
                      <a:pt x="135" y="325"/>
                      <a:pt x="187" y="387"/>
                      <a:pt x="263" y="387"/>
                    </a:cubicBezTo>
                    <a:cubicBezTo>
                      <a:pt x="342" y="387"/>
                      <a:pt x="389" y="326"/>
                      <a:pt x="389" y="25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4">
                <a:extLst>
                  <a:ext uri="{FF2B5EF4-FFF2-40B4-BE49-F238E27FC236}">
                    <a16:creationId xmlns:a16="http://schemas.microsoft.com/office/drawing/2014/main" id="{2D545142-881D-002A-830D-2B1960B7F79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379084" y="1331756"/>
                <a:ext cx="127665" cy="216764"/>
              </a:xfrm>
              <a:custGeom>
                <a:avLst/>
                <a:gdLst>
                  <a:gd name="T0" fmla="*/ 0 w 293"/>
                  <a:gd name="T1" fmla="*/ 13 h 498"/>
                  <a:gd name="T2" fmla="*/ 138 w 293"/>
                  <a:gd name="T3" fmla="*/ 13 h 498"/>
                  <a:gd name="T4" fmla="*/ 138 w 293"/>
                  <a:gd name="T5" fmla="*/ 110 h 498"/>
                  <a:gd name="T6" fmla="*/ 293 w 293"/>
                  <a:gd name="T7" fmla="*/ 3 h 498"/>
                  <a:gd name="T8" fmla="*/ 293 w 293"/>
                  <a:gd name="T9" fmla="*/ 147 h 498"/>
                  <a:gd name="T10" fmla="*/ 286 w 293"/>
                  <a:gd name="T11" fmla="*/ 147 h 498"/>
                  <a:gd name="T12" fmla="*/ 138 w 293"/>
                  <a:gd name="T13" fmla="*/ 318 h 498"/>
                  <a:gd name="T14" fmla="*/ 138 w 293"/>
                  <a:gd name="T15" fmla="*/ 498 h 498"/>
                  <a:gd name="T16" fmla="*/ 0 w 293"/>
                  <a:gd name="T17" fmla="*/ 498 h 498"/>
                  <a:gd name="T18" fmla="*/ 0 w 293"/>
                  <a:gd name="T19" fmla="*/ 13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93" h="498">
                    <a:moveTo>
                      <a:pt x="0" y="13"/>
                    </a:moveTo>
                    <a:cubicBezTo>
                      <a:pt x="138" y="13"/>
                      <a:pt x="138" y="13"/>
                      <a:pt x="138" y="13"/>
                    </a:cubicBezTo>
                    <a:cubicBezTo>
                      <a:pt x="138" y="110"/>
                      <a:pt x="138" y="110"/>
                      <a:pt x="138" y="110"/>
                    </a:cubicBezTo>
                    <a:cubicBezTo>
                      <a:pt x="166" y="43"/>
                      <a:pt x="211" y="0"/>
                      <a:pt x="293" y="3"/>
                    </a:cubicBezTo>
                    <a:cubicBezTo>
                      <a:pt x="293" y="147"/>
                      <a:pt x="293" y="147"/>
                      <a:pt x="293" y="147"/>
                    </a:cubicBezTo>
                    <a:cubicBezTo>
                      <a:pt x="286" y="147"/>
                      <a:pt x="286" y="147"/>
                      <a:pt x="286" y="147"/>
                    </a:cubicBezTo>
                    <a:cubicBezTo>
                      <a:pt x="194" y="147"/>
                      <a:pt x="138" y="203"/>
                      <a:pt x="138" y="318"/>
                    </a:cubicBezTo>
                    <a:cubicBezTo>
                      <a:pt x="138" y="498"/>
                      <a:pt x="138" y="498"/>
                      <a:pt x="138" y="498"/>
                    </a:cubicBezTo>
                    <a:cubicBezTo>
                      <a:pt x="0" y="498"/>
                      <a:pt x="0" y="498"/>
                      <a:pt x="0" y="498"/>
                    </a:cubicBezTo>
                    <a:lnTo>
                      <a:pt x="0" y="1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Freeform 25">
                <a:extLst>
                  <a:ext uri="{FF2B5EF4-FFF2-40B4-BE49-F238E27FC236}">
                    <a16:creationId xmlns:a16="http://schemas.microsoft.com/office/drawing/2014/main" id="{5C959273-267C-8CBA-996C-EC8514CCD7D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6582993" y="1334859"/>
                <a:ext cx="194157" cy="217207"/>
              </a:xfrm>
              <a:custGeom>
                <a:avLst/>
                <a:gdLst>
                  <a:gd name="T0" fmla="*/ 0 w 446"/>
                  <a:gd name="T1" fmla="*/ 351 h 500"/>
                  <a:gd name="T2" fmla="*/ 0 w 446"/>
                  <a:gd name="T3" fmla="*/ 349 h 500"/>
                  <a:gd name="T4" fmla="*/ 195 w 446"/>
                  <a:gd name="T5" fmla="*/ 195 h 500"/>
                  <a:gd name="T6" fmla="*/ 314 w 446"/>
                  <a:gd name="T7" fmla="*/ 215 h 500"/>
                  <a:gd name="T8" fmla="*/ 314 w 446"/>
                  <a:gd name="T9" fmla="*/ 206 h 500"/>
                  <a:gd name="T10" fmla="*/ 210 w 446"/>
                  <a:gd name="T11" fmla="*/ 118 h 500"/>
                  <a:gd name="T12" fmla="*/ 76 w 446"/>
                  <a:gd name="T13" fmla="*/ 144 h 500"/>
                  <a:gd name="T14" fmla="*/ 42 w 446"/>
                  <a:gd name="T15" fmla="*/ 39 h 500"/>
                  <a:gd name="T16" fmla="*/ 230 w 446"/>
                  <a:gd name="T17" fmla="*/ 0 h 500"/>
                  <a:gd name="T18" fmla="*/ 394 w 446"/>
                  <a:gd name="T19" fmla="*/ 54 h 500"/>
                  <a:gd name="T20" fmla="*/ 446 w 446"/>
                  <a:gd name="T21" fmla="*/ 209 h 500"/>
                  <a:gd name="T22" fmla="*/ 446 w 446"/>
                  <a:gd name="T23" fmla="*/ 491 h 500"/>
                  <a:gd name="T24" fmla="*/ 313 w 446"/>
                  <a:gd name="T25" fmla="*/ 491 h 500"/>
                  <a:gd name="T26" fmla="*/ 313 w 446"/>
                  <a:gd name="T27" fmla="*/ 438 h 500"/>
                  <a:gd name="T28" fmla="*/ 167 w 446"/>
                  <a:gd name="T29" fmla="*/ 500 h 500"/>
                  <a:gd name="T30" fmla="*/ 0 w 446"/>
                  <a:gd name="T31" fmla="*/ 351 h 500"/>
                  <a:gd name="T32" fmla="*/ 316 w 446"/>
                  <a:gd name="T33" fmla="*/ 320 h 500"/>
                  <a:gd name="T34" fmla="*/ 316 w 446"/>
                  <a:gd name="T35" fmla="*/ 295 h 500"/>
                  <a:gd name="T36" fmla="*/ 228 w 446"/>
                  <a:gd name="T37" fmla="*/ 277 h 500"/>
                  <a:gd name="T38" fmla="*/ 133 w 446"/>
                  <a:gd name="T39" fmla="*/ 344 h 500"/>
                  <a:gd name="T40" fmla="*/ 133 w 446"/>
                  <a:gd name="T41" fmla="*/ 346 h 500"/>
                  <a:gd name="T42" fmla="*/ 208 w 446"/>
                  <a:gd name="T43" fmla="*/ 405 h 500"/>
                  <a:gd name="T44" fmla="*/ 316 w 446"/>
                  <a:gd name="T45" fmla="*/ 32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6" h="500">
                    <a:moveTo>
                      <a:pt x="0" y="351"/>
                    </a:moveTo>
                    <a:cubicBezTo>
                      <a:pt x="0" y="349"/>
                      <a:pt x="0" y="349"/>
                      <a:pt x="0" y="349"/>
                    </a:cubicBezTo>
                    <a:cubicBezTo>
                      <a:pt x="0" y="244"/>
                      <a:pt x="81" y="195"/>
                      <a:pt x="195" y="195"/>
                    </a:cubicBezTo>
                    <a:cubicBezTo>
                      <a:pt x="244" y="195"/>
                      <a:pt x="280" y="203"/>
                      <a:pt x="314" y="215"/>
                    </a:cubicBezTo>
                    <a:cubicBezTo>
                      <a:pt x="314" y="206"/>
                      <a:pt x="314" y="206"/>
                      <a:pt x="314" y="206"/>
                    </a:cubicBezTo>
                    <a:cubicBezTo>
                      <a:pt x="314" y="149"/>
                      <a:pt x="279" y="118"/>
                      <a:pt x="210" y="118"/>
                    </a:cubicBezTo>
                    <a:cubicBezTo>
                      <a:pt x="157" y="118"/>
                      <a:pt x="120" y="128"/>
                      <a:pt x="76" y="144"/>
                    </a:cubicBezTo>
                    <a:cubicBezTo>
                      <a:pt x="42" y="39"/>
                      <a:pt x="42" y="39"/>
                      <a:pt x="42" y="39"/>
                    </a:cubicBezTo>
                    <a:cubicBezTo>
                      <a:pt x="95" y="15"/>
                      <a:pt x="148" y="0"/>
                      <a:pt x="230" y="0"/>
                    </a:cubicBezTo>
                    <a:cubicBezTo>
                      <a:pt x="305" y="0"/>
                      <a:pt x="359" y="20"/>
                      <a:pt x="394" y="54"/>
                    </a:cubicBezTo>
                    <a:cubicBezTo>
                      <a:pt x="430" y="91"/>
                      <a:pt x="446" y="144"/>
                      <a:pt x="446" y="209"/>
                    </a:cubicBezTo>
                    <a:cubicBezTo>
                      <a:pt x="446" y="491"/>
                      <a:pt x="446" y="491"/>
                      <a:pt x="446" y="491"/>
                    </a:cubicBezTo>
                    <a:cubicBezTo>
                      <a:pt x="313" y="491"/>
                      <a:pt x="313" y="491"/>
                      <a:pt x="313" y="491"/>
                    </a:cubicBezTo>
                    <a:cubicBezTo>
                      <a:pt x="313" y="438"/>
                      <a:pt x="313" y="438"/>
                      <a:pt x="313" y="438"/>
                    </a:cubicBezTo>
                    <a:cubicBezTo>
                      <a:pt x="280" y="475"/>
                      <a:pt x="234" y="500"/>
                      <a:pt x="167" y="500"/>
                    </a:cubicBezTo>
                    <a:cubicBezTo>
                      <a:pt x="75" y="500"/>
                      <a:pt x="0" y="447"/>
                      <a:pt x="0" y="351"/>
                    </a:cubicBezTo>
                    <a:close/>
                    <a:moveTo>
                      <a:pt x="316" y="320"/>
                    </a:moveTo>
                    <a:cubicBezTo>
                      <a:pt x="316" y="295"/>
                      <a:pt x="316" y="295"/>
                      <a:pt x="316" y="295"/>
                    </a:cubicBezTo>
                    <a:cubicBezTo>
                      <a:pt x="292" y="284"/>
                      <a:pt x="262" y="277"/>
                      <a:pt x="228" y="277"/>
                    </a:cubicBezTo>
                    <a:cubicBezTo>
                      <a:pt x="169" y="277"/>
                      <a:pt x="133" y="301"/>
                      <a:pt x="133" y="344"/>
                    </a:cubicBezTo>
                    <a:cubicBezTo>
                      <a:pt x="133" y="346"/>
                      <a:pt x="133" y="346"/>
                      <a:pt x="133" y="346"/>
                    </a:cubicBezTo>
                    <a:cubicBezTo>
                      <a:pt x="133" y="383"/>
                      <a:pt x="164" y="405"/>
                      <a:pt x="208" y="405"/>
                    </a:cubicBezTo>
                    <a:cubicBezTo>
                      <a:pt x="272" y="405"/>
                      <a:pt x="316" y="369"/>
                      <a:pt x="316" y="3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Rectangle 26">
                <a:extLst>
                  <a:ext uri="{FF2B5EF4-FFF2-40B4-BE49-F238E27FC236}">
                    <a16:creationId xmlns:a16="http://schemas.microsoft.com/office/drawing/2014/main" id="{2F1B0169-414B-8F53-D204-E4FC9132C39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6801973" y="1260831"/>
                <a:ext cx="59843" cy="287689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Rectangle 27">
                <a:extLst>
                  <a:ext uri="{FF2B5EF4-FFF2-40B4-BE49-F238E27FC236}">
                    <a16:creationId xmlns:a16="http://schemas.microsoft.com/office/drawing/2014/main" id="{FD3CEF0B-9316-CAAF-B811-7977EA0FDC7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6886639" y="1260831"/>
                <a:ext cx="59399" cy="287689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4" name="Rectangle 28">
              <a:extLst>
                <a:ext uri="{FF2B5EF4-FFF2-40B4-BE49-F238E27FC236}">
                  <a16:creationId xmlns:a16="http://schemas.microsoft.com/office/drawing/2014/main" id="{C44969F7-1BF0-A4FA-F4EB-8003272D98C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1556230" y="767096"/>
              <a:ext cx="634181" cy="18986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5AB97A83-AA92-5D2A-D89F-2B85130F597F}"/>
                </a:ext>
              </a:extLst>
            </p:cNvPr>
            <p:cNvGrpSpPr/>
            <p:nvPr userDrawn="1"/>
          </p:nvGrpSpPr>
          <p:grpSpPr>
            <a:xfrm>
              <a:off x="11701122" y="936748"/>
              <a:ext cx="321494" cy="1552800"/>
              <a:chOff x="7313961" y="501936"/>
              <a:chExt cx="323594" cy="1566108"/>
            </a:xfrm>
          </p:grpSpPr>
          <p:sp>
            <p:nvSpPr>
              <p:cNvPr id="66" name="Freeform 29">
                <a:extLst>
                  <a:ext uri="{FF2B5EF4-FFF2-40B4-BE49-F238E27FC236}">
                    <a16:creationId xmlns:a16="http://schemas.microsoft.com/office/drawing/2014/main" id="{93913DCE-D7C5-993F-1CBD-D671F4E01A3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383556" y="1311808"/>
                <a:ext cx="249567" cy="247350"/>
              </a:xfrm>
              <a:custGeom>
                <a:avLst/>
                <a:gdLst>
                  <a:gd name="T0" fmla="*/ 0 w 574"/>
                  <a:gd name="T1" fmla="*/ 229 h 569"/>
                  <a:gd name="T2" fmla="*/ 90 w 574"/>
                  <a:gd name="T3" fmla="*/ 413 h 569"/>
                  <a:gd name="T4" fmla="*/ 90 w 574"/>
                  <a:gd name="T5" fmla="*/ 413 h 569"/>
                  <a:gd name="T6" fmla="*/ 90 w 574"/>
                  <a:gd name="T7" fmla="*/ 413 h 569"/>
                  <a:gd name="T8" fmla="*/ 9 w 574"/>
                  <a:gd name="T9" fmla="*/ 413 h 569"/>
                  <a:gd name="T10" fmla="*/ 9 w 574"/>
                  <a:gd name="T11" fmla="*/ 569 h 569"/>
                  <a:gd name="T12" fmla="*/ 574 w 574"/>
                  <a:gd name="T13" fmla="*/ 569 h 569"/>
                  <a:gd name="T14" fmla="*/ 574 w 574"/>
                  <a:gd name="T15" fmla="*/ 413 h 569"/>
                  <a:gd name="T16" fmla="*/ 253 w 574"/>
                  <a:gd name="T17" fmla="*/ 413 h 569"/>
                  <a:gd name="T18" fmla="*/ 133 w 574"/>
                  <a:gd name="T19" fmla="*/ 286 h 569"/>
                  <a:gd name="T20" fmla="*/ 253 w 574"/>
                  <a:gd name="T21" fmla="*/ 155 h 569"/>
                  <a:gd name="T22" fmla="*/ 574 w 574"/>
                  <a:gd name="T23" fmla="*/ 155 h 569"/>
                  <a:gd name="T24" fmla="*/ 574 w 574"/>
                  <a:gd name="T25" fmla="*/ 0 h 569"/>
                  <a:gd name="T26" fmla="*/ 224 w 574"/>
                  <a:gd name="T27" fmla="*/ 0 h 569"/>
                  <a:gd name="T28" fmla="*/ 0 w 574"/>
                  <a:gd name="T29" fmla="*/ 229 h 5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74" h="569">
                    <a:moveTo>
                      <a:pt x="0" y="229"/>
                    </a:moveTo>
                    <a:cubicBezTo>
                      <a:pt x="0" y="294"/>
                      <a:pt x="30" y="368"/>
                      <a:pt x="90" y="413"/>
                    </a:cubicBezTo>
                    <a:cubicBezTo>
                      <a:pt x="90" y="413"/>
                      <a:pt x="90" y="413"/>
                      <a:pt x="90" y="413"/>
                    </a:cubicBezTo>
                    <a:cubicBezTo>
                      <a:pt x="90" y="413"/>
                      <a:pt x="90" y="413"/>
                      <a:pt x="90" y="413"/>
                    </a:cubicBezTo>
                    <a:cubicBezTo>
                      <a:pt x="9" y="413"/>
                      <a:pt x="9" y="413"/>
                      <a:pt x="9" y="413"/>
                    </a:cubicBezTo>
                    <a:cubicBezTo>
                      <a:pt x="9" y="569"/>
                      <a:pt x="9" y="569"/>
                      <a:pt x="9" y="569"/>
                    </a:cubicBezTo>
                    <a:cubicBezTo>
                      <a:pt x="574" y="569"/>
                      <a:pt x="574" y="569"/>
                      <a:pt x="574" y="569"/>
                    </a:cubicBezTo>
                    <a:cubicBezTo>
                      <a:pt x="574" y="413"/>
                      <a:pt x="574" y="413"/>
                      <a:pt x="574" y="413"/>
                    </a:cubicBezTo>
                    <a:cubicBezTo>
                      <a:pt x="253" y="413"/>
                      <a:pt x="253" y="413"/>
                      <a:pt x="253" y="413"/>
                    </a:cubicBezTo>
                    <a:cubicBezTo>
                      <a:pt x="195" y="413"/>
                      <a:pt x="133" y="369"/>
                      <a:pt x="133" y="286"/>
                    </a:cubicBezTo>
                    <a:cubicBezTo>
                      <a:pt x="133" y="221"/>
                      <a:pt x="178" y="155"/>
                      <a:pt x="253" y="155"/>
                    </a:cubicBezTo>
                    <a:cubicBezTo>
                      <a:pt x="574" y="155"/>
                      <a:pt x="574" y="155"/>
                      <a:pt x="574" y="155"/>
                    </a:cubicBezTo>
                    <a:cubicBezTo>
                      <a:pt x="574" y="0"/>
                      <a:pt x="574" y="0"/>
                      <a:pt x="574" y="0"/>
                    </a:cubicBezTo>
                    <a:cubicBezTo>
                      <a:pt x="224" y="0"/>
                      <a:pt x="224" y="0"/>
                      <a:pt x="224" y="0"/>
                    </a:cubicBezTo>
                    <a:cubicBezTo>
                      <a:pt x="94" y="0"/>
                      <a:pt x="0" y="93"/>
                      <a:pt x="0" y="229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30">
                <a:extLst>
                  <a:ext uri="{FF2B5EF4-FFF2-40B4-BE49-F238E27FC236}">
                    <a16:creationId xmlns:a16="http://schemas.microsoft.com/office/drawing/2014/main" id="{6D0A5711-84F8-6852-FC23-C9222B8AB05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387546" y="755049"/>
                <a:ext cx="245577" cy="276163"/>
              </a:xfrm>
              <a:custGeom>
                <a:avLst/>
                <a:gdLst>
                  <a:gd name="T0" fmla="*/ 0 w 554"/>
                  <a:gd name="T1" fmla="*/ 174 h 623"/>
                  <a:gd name="T2" fmla="*/ 377 w 554"/>
                  <a:gd name="T3" fmla="*/ 311 h 623"/>
                  <a:gd name="T4" fmla="*/ 0 w 554"/>
                  <a:gd name="T5" fmla="*/ 450 h 623"/>
                  <a:gd name="T6" fmla="*/ 0 w 554"/>
                  <a:gd name="T7" fmla="*/ 623 h 623"/>
                  <a:gd name="T8" fmla="*/ 554 w 554"/>
                  <a:gd name="T9" fmla="*/ 395 h 623"/>
                  <a:gd name="T10" fmla="*/ 554 w 554"/>
                  <a:gd name="T11" fmla="*/ 228 h 623"/>
                  <a:gd name="T12" fmla="*/ 0 w 554"/>
                  <a:gd name="T13" fmla="*/ 0 h 623"/>
                  <a:gd name="T14" fmla="*/ 0 w 554"/>
                  <a:gd name="T15" fmla="*/ 174 h 6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4" h="623">
                    <a:moveTo>
                      <a:pt x="0" y="174"/>
                    </a:moveTo>
                    <a:lnTo>
                      <a:pt x="377" y="311"/>
                    </a:lnTo>
                    <a:lnTo>
                      <a:pt x="0" y="450"/>
                    </a:lnTo>
                    <a:lnTo>
                      <a:pt x="0" y="623"/>
                    </a:lnTo>
                    <a:lnTo>
                      <a:pt x="554" y="395"/>
                    </a:lnTo>
                    <a:lnTo>
                      <a:pt x="554" y="228"/>
                    </a:lnTo>
                    <a:lnTo>
                      <a:pt x="0" y="0"/>
                    </a:lnTo>
                    <a:lnTo>
                      <a:pt x="0" y="17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1">
                <a:extLst>
                  <a:ext uri="{FF2B5EF4-FFF2-40B4-BE49-F238E27FC236}">
                    <a16:creationId xmlns:a16="http://schemas.microsoft.com/office/drawing/2014/main" id="{185085EF-D1B3-20ED-1267-AC7FAB1644F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7383556" y="1583096"/>
                <a:ext cx="253999" cy="256659"/>
              </a:xfrm>
              <a:custGeom>
                <a:avLst/>
                <a:gdLst>
                  <a:gd name="T0" fmla="*/ 401 w 584"/>
                  <a:gd name="T1" fmla="*/ 110 h 590"/>
                  <a:gd name="T2" fmla="*/ 460 w 584"/>
                  <a:gd name="T3" fmla="*/ 272 h 590"/>
                  <a:gd name="T4" fmla="*/ 415 w 584"/>
                  <a:gd name="T5" fmla="*/ 397 h 590"/>
                  <a:gd name="T6" fmla="*/ 250 w 584"/>
                  <a:gd name="T7" fmla="*/ 0 h 590"/>
                  <a:gd name="T8" fmla="*/ 92 w 584"/>
                  <a:gd name="T9" fmla="*/ 68 h 590"/>
                  <a:gd name="T10" fmla="*/ 0 w 584"/>
                  <a:gd name="T11" fmla="*/ 291 h 590"/>
                  <a:gd name="T12" fmla="*/ 292 w 584"/>
                  <a:gd name="T13" fmla="*/ 590 h 590"/>
                  <a:gd name="T14" fmla="*/ 584 w 584"/>
                  <a:gd name="T15" fmla="*/ 274 h 590"/>
                  <a:gd name="T16" fmla="*/ 476 w 584"/>
                  <a:gd name="T17" fmla="*/ 12 h 590"/>
                  <a:gd name="T18" fmla="*/ 401 w 584"/>
                  <a:gd name="T19" fmla="*/ 110 h 590"/>
                  <a:gd name="T20" fmla="*/ 179 w 584"/>
                  <a:gd name="T21" fmla="*/ 408 h 590"/>
                  <a:gd name="T22" fmla="*/ 123 w 584"/>
                  <a:gd name="T23" fmla="*/ 288 h 590"/>
                  <a:gd name="T24" fmla="*/ 202 w 584"/>
                  <a:gd name="T25" fmla="*/ 168 h 590"/>
                  <a:gd name="T26" fmla="*/ 315 w 584"/>
                  <a:gd name="T27" fmla="*/ 439 h 590"/>
                  <a:gd name="T28" fmla="*/ 179 w 584"/>
                  <a:gd name="T29" fmla="*/ 408 h 5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84" h="590">
                    <a:moveTo>
                      <a:pt x="401" y="110"/>
                    </a:moveTo>
                    <a:cubicBezTo>
                      <a:pt x="449" y="175"/>
                      <a:pt x="460" y="212"/>
                      <a:pt x="460" y="272"/>
                    </a:cubicBezTo>
                    <a:cubicBezTo>
                      <a:pt x="460" y="325"/>
                      <a:pt x="444" y="367"/>
                      <a:pt x="415" y="397"/>
                    </a:cubicBezTo>
                    <a:cubicBezTo>
                      <a:pt x="250" y="0"/>
                      <a:pt x="250" y="0"/>
                      <a:pt x="250" y="0"/>
                    </a:cubicBezTo>
                    <a:cubicBezTo>
                      <a:pt x="189" y="9"/>
                      <a:pt x="134" y="32"/>
                      <a:pt x="92" y="68"/>
                    </a:cubicBezTo>
                    <a:cubicBezTo>
                      <a:pt x="32" y="120"/>
                      <a:pt x="0" y="197"/>
                      <a:pt x="0" y="291"/>
                    </a:cubicBezTo>
                    <a:cubicBezTo>
                      <a:pt x="0" y="462"/>
                      <a:pt x="126" y="590"/>
                      <a:pt x="292" y="590"/>
                    </a:cubicBezTo>
                    <a:cubicBezTo>
                      <a:pt x="462" y="590"/>
                      <a:pt x="584" y="462"/>
                      <a:pt x="584" y="274"/>
                    </a:cubicBezTo>
                    <a:cubicBezTo>
                      <a:pt x="584" y="169"/>
                      <a:pt x="534" y="62"/>
                      <a:pt x="476" y="12"/>
                    </a:cubicBezTo>
                    <a:lnTo>
                      <a:pt x="401" y="110"/>
                    </a:lnTo>
                    <a:close/>
                    <a:moveTo>
                      <a:pt x="179" y="408"/>
                    </a:moveTo>
                    <a:cubicBezTo>
                      <a:pt x="144" y="381"/>
                      <a:pt x="123" y="339"/>
                      <a:pt x="123" y="288"/>
                    </a:cubicBezTo>
                    <a:cubicBezTo>
                      <a:pt x="123" y="232"/>
                      <a:pt x="155" y="190"/>
                      <a:pt x="202" y="168"/>
                    </a:cubicBezTo>
                    <a:cubicBezTo>
                      <a:pt x="315" y="439"/>
                      <a:pt x="315" y="439"/>
                      <a:pt x="315" y="439"/>
                    </a:cubicBezTo>
                    <a:cubicBezTo>
                      <a:pt x="257" y="447"/>
                      <a:pt x="212" y="432"/>
                      <a:pt x="179" y="40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32">
                <a:extLst>
                  <a:ext uri="{FF2B5EF4-FFF2-40B4-BE49-F238E27FC236}">
                    <a16:creationId xmlns:a16="http://schemas.microsoft.com/office/drawing/2014/main" id="{8434C32D-C325-1F32-5E19-6C9FC933AC3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313961" y="1846404"/>
                <a:ext cx="319161" cy="221640"/>
              </a:xfrm>
              <a:custGeom>
                <a:avLst/>
                <a:gdLst>
                  <a:gd name="T0" fmla="*/ 580 w 720"/>
                  <a:gd name="T1" fmla="*/ 0 h 500"/>
                  <a:gd name="T2" fmla="*/ 580 w 720"/>
                  <a:gd name="T3" fmla="*/ 346 h 500"/>
                  <a:gd name="T4" fmla="*/ 0 w 720"/>
                  <a:gd name="T5" fmla="*/ 346 h 500"/>
                  <a:gd name="T6" fmla="*/ 0 w 720"/>
                  <a:gd name="T7" fmla="*/ 500 h 500"/>
                  <a:gd name="T8" fmla="*/ 720 w 720"/>
                  <a:gd name="T9" fmla="*/ 500 h 500"/>
                  <a:gd name="T10" fmla="*/ 720 w 720"/>
                  <a:gd name="T11" fmla="*/ 0 h 500"/>
                  <a:gd name="T12" fmla="*/ 580 w 720"/>
                  <a:gd name="T13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20" h="500">
                    <a:moveTo>
                      <a:pt x="580" y="0"/>
                    </a:moveTo>
                    <a:lnTo>
                      <a:pt x="580" y="346"/>
                    </a:lnTo>
                    <a:lnTo>
                      <a:pt x="0" y="346"/>
                    </a:lnTo>
                    <a:lnTo>
                      <a:pt x="0" y="500"/>
                    </a:lnTo>
                    <a:lnTo>
                      <a:pt x="720" y="500"/>
                    </a:lnTo>
                    <a:lnTo>
                      <a:pt x="720" y="0"/>
                    </a:lnTo>
                    <a:lnTo>
                      <a:pt x="58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33">
                <a:extLst>
                  <a:ext uri="{FF2B5EF4-FFF2-40B4-BE49-F238E27FC236}">
                    <a16:creationId xmlns:a16="http://schemas.microsoft.com/office/drawing/2014/main" id="{A281B950-B57F-4814-65C4-87F843CA0E1C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7383556" y="501936"/>
                <a:ext cx="253999" cy="263752"/>
              </a:xfrm>
              <a:custGeom>
                <a:avLst/>
                <a:gdLst>
                  <a:gd name="T0" fmla="*/ 584 w 584"/>
                  <a:gd name="T1" fmla="*/ 304 h 607"/>
                  <a:gd name="T2" fmla="*/ 292 w 584"/>
                  <a:gd name="T3" fmla="*/ 607 h 607"/>
                  <a:gd name="T4" fmla="*/ 0 w 584"/>
                  <a:gd name="T5" fmla="*/ 302 h 607"/>
                  <a:gd name="T6" fmla="*/ 292 w 584"/>
                  <a:gd name="T7" fmla="*/ 0 h 607"/>
                  <a:gd name="T8" fmla="*/ 584 w 584"/>
                  <a:gd name="T9" fmla="*/ 304 h 607"/>
                  <a:gd name="T10" fmla="*/ 133 w 584"/>
                  <a:gd name="T11" fmla="*/ 304 h 607"/>
                  <a:gd name="T12" fmla="*/ 292 w 584"/>
                  <a:gd name="T13" fmla="*/ 454 h 607"/>
                  <a:gd name="T14" fmla="*/ 451 w 584"/>
                  <a:gd name="T15" fmla="*/ 302 h 607"/>
                  <a:gd name="T16" fmla="*/ 292 w 584"/>
                  <a:gd name="T17" fmla="*/ 153 h 607"/>
                  <a:gd name="T18" fmla="*/ 133 w 584"/>
                  <a:gd name="T19" fmla="*/ 304 h 6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84" h="607">
                    <a:moveTo>
                      <a:pt x="584" y="304"/>
                    </a:moveTo>
                    <a:cubicBezTo>
                      <a:pt x="584" y="474"/>
                      <a:pt x="457" y="607"/>
                      <a:pt x="292" y="607"/>
                    </a:cubicBezTo>
                    <a:cubicBezTo>
                      <a:pt x="128" y="607"/>
                      <a:pt x="0" y="473"/>
                      <a:pt x="0" y="302"/>
                    </a:cubicBezTo>
                    <a:cubicBezTo>
                      <a:pt x="0" y="133"/>
                      <a:pt x="126" y="0"/>
                      <a:pt x="292" y="0"/>
                    </a:cubicBezTo>
                    <a:cubicBezTo>
                      <a:pt x="455" y="0"/>
                      <a:pt x="584" y="133"/>
                      <a:pt x="584" y="304"/>
                    </a:cubicBezTo>
                    <a:moveTo>
                      <a:pt x="133" y="304"/>
                    </a:moveTo>
                    <a:cubicBezTo>
                      <a:pt x="133" y="391"/>
                      <a:pt x="198" y="454"/>
                      <a:pt x="292" y="454"/>
                    </a:cubicBezTo>
                    <a:cubicBezTo>
                      <a:pt x="381" y="454"/>
                      <a:pt x="451" y="387"/>
                      <a:pt x="451" y="302"/>
                    </a:cubicBezTo>
                    <a:cubicBezTo>
                      <a:pt x="451" y="216"/>
                      <a:pt x="383" y="153"/>
                      <a:pt x="292" y="153"/>
                    </a:cubicBezTo>
                    <a:cubicBezTo>
                      <a:pt x="203" y="153"/>
                      <a:pt x="133" y="219"/>
                      <a:pt x="133" y="304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34">
                <a:extLst>
                  <a:ext uri="{FF2B5EF4-FFF2-40B4-BE49-F238E27FC236}">
                    <a16:creationId xmlns:a16="http://schemas.microsoft.com/office/drawing/2014/main" id="{EE465ED6-53DE-A385-42CB-0B5A7547734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7383556" y="1021017"/>
                <a:ext cx="253999" cy="263752"/>
              </a:xfrm>
              <a:custGeom>
                <a:avLst/>
                <a:gdLst>
                  <a:gd name="T0" fmla="*/ 584 w 584"/>
                  <a:gd name="T1" fmla="*/ 305 h 607"/>
                  <a:gd name="T2" fmla="*/ 292 w 584"/>
                  <a:gd name="T3" fmla="*/ 607 h 607"/>
                  <a:gd name="T4" fmla="*/ 0 w 584"/>
                  <a:gd name="T5" fmla="*/ 303 h 607"/>
                  <a:gd name="T6" fmla="*/ 292 w 584"/>
                  <a:gd name="T7" fmla="*/ 0 h 607"/>
                  <a:gd name="T8" fmla="*/ 584 w 584"/>
                  <a:gd name="T9" fmla="*/ 305 h 607"/>
                  <a:gd name="T10" fmla="*/ 133 w 584"/>
                  <a:gd name="T11" fmla="*/ 305 h 607"/>
                  <a:gd name="T12" fmla="*/ 292 w 584"/>
                  <a:gd name="T13" fmla="*/ 454 h 607"/>
                  <a:gd name="T14" fmla="*/ 451 w 584"/>
                  <a:gd name="T15" fmla="*/ 303 h 607"/>
                  <a:gd name="T16" fmla="*/ 292 w 584"/>
                  <a:gd name="T17" fmla="*/ 153 h 607"/>
                  <a:gd name="T18" fmla="*/ 133 w 584"/>
                  <a:gd name="T19" fmla="*/ 305 h 6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84" h="607">
                    <a:moveTo>
                      <a:pt x="584" y="305"/>
                    </a:moveTo>
                    <a:cubicBezTo>
                      <a:pt x="584" y="474"/>
                      <a:pt x="457" y="607"/>
                      <a:pt x="292" y="607"/>
                    </a:cubicBezTo>
                    <a:cubicBezTo>
                      <a:pt x="128" y="607"/>
                      <a:pt x="0" y="474"/>
                      <a:pt x="0" y="303"/>
                    </a:cubicBezTo>
                    <a:cubicBezTo>
                      <a:pt x="0" y="133"/>
                      <a:pt x="126" y="0"/>
                      <a:pt x="292" y="0"/>
                    </a:cubicBezTo>
                    <a:cubicBezTo>
                      <a:pt x="455" y="0"/>
                      <a:pt x="584" y="134"/>
                      <a:pt x="584" y="305"/>
                    </a:cubicBezTo>
                    <a:moveTo>
                      <a:pt x="133" y="305"/>
                    </a:moveTo>
                    <a:cubicBezTo>
                      <a:pt x="133" y="391"/>
                      <a:pt x="198" y="454"/>
                      <a:pt x="292" y="454"/>
                    </a:cubicBezTo>
                    <a:cubicBezTo>
                      <a:pt x="381" y="454"/>
                      <a:pt x="451" y="388"/>
                      <a:pt x="451" y="303"/>
                    </a:cubicBezTo>
                    <a:cubicBezTo>
                      <a:pt x="451" y="216"/>
                      <a:pt x="383" y="153"/>
                      <a:pt x="292" y="153"/>
                    </a:cubicBezTo>
                    <a:cubicBezTo>
                      <a:pt x="203" y="153"/>
                      <a:pt x="133" y="220"/>
                      <a:pt x="133" y="305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320E6808-E70B-FA4B-99F6-1C02BBC16598}"/>
              </a:ext>
            </a:extLst>
          </p:cNvPr>
          <p:cNvGrpSpPr/>
          <p:nvPr userDrawn="1"/>
        </p:nvGrpSpPr>
        <p:grpSpPr>
          <a:xfrm>
            <a:off x="1538947" y="3561907"/>
            <a:ext cx="7851377" cy="1769127"/>
            <a:chOff x="541049" y="2649538"/>
            <a:chExt cx="9285724" cy="2092325"/>
          </a:xfrm>
          <a:solidFill>
            <a:schemeClr val="bg1"/>
          </a:solidFill>
        </p:grpSpPr>
        <p:sp>
          <p:nvSpPr>
            <p:cNvPr id="43" name="Freeform 5">
              <a:extLst>
                <a:ext uri="{FF2B5EF4-FFF2-40B4-BE49-F238E27FC236}">
                  <a16:creationId xmlns:a16="http://schemas.microsoft.com/office/drawing/2014/main" id="{4C297CEF-136F-B1B7-09B1-55E4D7563F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41049" y="2809876"/>
              <a:ext cx="963613" cy="1928813"/>
            </a:xfrm>
            <a:custGeom>
              <a:avLst/>
              <a:gdLst>
                <a:gd name="T0" fmla="*/ 57 w 301"/>
                <a:gd name="T1" fmla="*/ 458 h 600"/>
                <a:gd name="T2" fmla="*/ 57 w 301"/>
                <a:gd name="T3" fmla="*/ 235 h 600"/>
                <a:gd name="T4" fmla="*/ 0 w 301"/>
                <a:gd name="T5" fmla="*/ 235 h 600"/>
                <a:gd name="T6" fmla="*/ 0 w 301"/>
                <a:gd name="T7" fmla="*/ 121 h 600"/>
                <a:gd name="T8" fmla="*/ 57 w 301"/>
                <a:gd name="T9" fmla="*/ 121 h 600"/>
                <a:gd name="T10" fmla="*/ 57 w 301"/>
                <a:gd name="T11" fmla="*/ 0 h 600"/>
                <a:gd name="T12" fmla="*/ 190 w 301"/>
                <a:gd name="T13" fmla="*/ 0 h 600"/>
                <a:gd name="T14" fmla="*/ 190 w 301"/>
                <a:gd name="T15" fmla="*/ 121 h 600"/>
                <a:gd name="T16" fmla="*/ 301 w 301"/>
                <a:gd name="T17" fmla="*/ 121 h 600"/>
                <a:gd name="T18" fmla="*/ 301 w 301"/>
                <a:gd name="T19" fmla="*/ 235 h 600"/>
                <a:gd name="T20" fmla="*/ 190 w 301"/>
                <a:gd name="T21" fmla="*/ 235 h 600"/>
                <a:gd name="T22" fmla="*/ 190 w 301"/>
                <a:gd name="T23" fmla="*/ 436 h 600"/>
                <a:gd name="T24" fmla="*/ 233 w 301"/>
                <a:gd name="T25" fmla="*/ 482 h 600"/>
                <a:gd name="T26" fmla="*/ 299 w 301"/>
                <a:gd name="T27" fmla="*/ 465 h 600"/>
                <a:gd name="T28" fmla="*/ 299 w 301"/>
                <a:gd name="T29" fmla="*/ 573 h 600"/>
                <a:gd name="T30" fmla="*/ 194 w 301"/>
                <a:gd name="T31" fmla="*/ 600 h 600"/>
                <a:gd name="T32" fmla="*/ 57 w 301"/>
                <a:gd name="T33" fmla="*/ 458 h 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01" h="600">
                  <a:moveTo>
                    <a:pt x="57" y="458"/>
                  </a:moveTo>
                  <a:cubicBezTo>
                    <a:pt x="57" y="235"/>
                    <a:pt x="57" y="235"/>
                    <a:pt x="57" y="235"/>
                  </a:cubicBezTo>
                  <a:cubicBezTo>
                    <a:pt x="0" y="235"/>
                    <a:pt x="0" y="235"/>
                    <a:pt x="0" y="235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57" y="121"/>
                    <a:pt x="57" y="121"/>
                    <a:pt x="57" y="121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190" y="0"/>
                    <a:pt x="190" y="0"/>
                    <a:pt x="190" y="0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301" y="121"/>
                    <a:pt x="301" y="121"/>
                    <a:pt x="301" y="121"/>
                  </a:cubicBezTo>
                  <a:cubicBezTo>
                    <a:pt x="301" y="235"/>
                    <a:pt x="301" y="235"/>
                    <a:pt x="301" y="235"/>
                  </a:cubicBezTo>
                  <a:cubicBezTo>
                    <a:pt x="190" y="235"/>
                    <a:pt x="190" y="235"/>
                    <a:pt x="190" y="235"/>
                  </a:cubicBezTo>
                  <a:cubicBezTo>
                    <a:pt x="190" y="436"/>
                    <a:pt x="190" y="436"/>
                    <a:pt x="190" y="436"/>
                  </a:cubicBezTo>
                  <a:cubicBezTo>
                    <a:pt x="190" y="467"/>
                    <a:pt x="203" y="482"/>
                    <a:pt x="233" y="482"/>
                  </a:cubicBezTo>
                  <a:cubicBezTo>
                    <a:pt x="258" y="482"/>
                    <a:pt x="280" y="476"/>
                    <a:pt x="299" y="465"/>
                  </a:cubicBezTo>
                  <a:cubicBezTo>
                    <a:pt x="299" y="573"/>
                    <a:pt x="299" y="573"/>
                    <a:pt x="299" y="573"/>
                  </a:cubicBezTo>
                  <a:cubicBezTo>
                    <a:pt x="271" y="590"/>
                    <a:pt x="239" y="600"/>
                    <a:pt x="194" y="600"/>
                  </a:cubicBezTo>
                  <a:cubicBezTo>
                    <a:pt x="112" y="600"/>
                    <a:pt x="57" y="568"/>
                    <a:pt x="57" y="4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6">
              <a:extLst>
                <a:ext uri="{FF2B5EF4-FFF2-40B4-BE49-F238E27FC236}">
                  <a16:creationId xmlns:a16="http://schemas.microsoft.com/office/drawing/2014/main" id="{622BAF6B-1742-15FD-B0EB-40B8C3DC116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08151" y="2649538"/>
              <a:ext cx="1382713" cy="2063750"/>
            </a:xfrm>
            <a:custGeom>
              <a:avLst/>
              <a:gdLst>
                <a:gd name="T0" fmla="*/ 0 w 432"/>
                <a:gd name="T1" fmla="*/ 0 h 642"/>
                <a:gd name="T2" fmla="*/ 134 w 432"/>
                <a:gd name="T3" fmla="*/ 0 h 642"/>
                <a:gd name="T4" fmla="*/ 134 w 432"/>
                <a:gd name="T5" fmla="*/ 237 h 642"/>
                <a:gd name="T6" fmla="*/ 272 w 432"/>
                <a:gd name="T7" fmla="*/ 162 h 642"/>
                <a:gd name="T8" fmla="*/ 432 w 432"/>
                <a:gd name="T9" fmla="*/ 337 h 642"/>
                <a:gd name="T10" fmla="*/ 432 w 432"/>
                <a:gd name="T11" fmla="*/ 642 h 642"/>
                <a:gd name="T12" fmla="*/ 298 w 432"/>
                <a:gd name="T13" fmla="*/ 642 h 642"/>
                <a:gd name="T14" fmla="*/ 298 w 432"/>
                <a:gd name="T15" fmla="*/ 379 h 642"/>
                <a:gd name="T16" fmla="*/ 218 w 432"/>
                <a:gd name="T17" fmla="*/ 283 h 642"/>
                <a:gd name="T18" fmla="*/ 134 w 432"/>
                <a:gd name="T19" fmla="*/ 379 h 642"/>
                <a:gd name="T20" fmla="*/ 134 w 432"/>
                <a:gd name="T21" fmla="*/ 642 h 642"/>
                <a:gd name="T22" fmla="*/ 0 w 432"/>
                <a:gd name="T23" fmla="*/ 642 h 642"/>
                <a:gd name="T24" fmla="*/ 0 w 432"/>
                <a:gd name="T25" fmla="*/ 0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2" h="642">
                  <a:moveTo>
                    <a:pt x="0" y="0"/>
                  </a:moveTo>
                  <a:cubicBezTo>
                    <a:pt x="134" y="0"/>
                    <a:pt x="134" y="0"/>
                    <a:pt x="134" y="0"/>
                  </a:cubicBezTo>
                  <a:cubicBezTo>
                    <a:pt x="134" y="237"/>
                    <a:pt x="134" y="237"/>
                    <a:pt x="134" y="237"/>
                  </a:cubicBezTo>
                  <a:cubicBezTo>
                    <a:pt x="165" y="198"/>
                    <a:pt x="204" y="162"/>
                    <a:pt x="272" y="162"/>
                  </a:cubicBezTo>
                  <a:cubicBezTo>
                    <a:pt x="373" y="162"/>
                    <a:pt x="432" y="229"/>
                    <a:pt x="432" y="337"/>
                  </a:cubicBezTo>
                  <a:cubicBezTo>
                    <a:pt x="432" y="642"/>
                    <a:pt x="432" y="642"/>
                    <a:pt x="432" y="642"/>
                  </a:cubicBezTo>
                  <a:cubicBezTo>
                    <a:pt x="298" y="642"/>
                    <a:pt x="298" y="642"/>
                    <a:pt x="298" y="642"/>
                  </a:cubicBezTo>
                  <a:cubicBezTo>
                    <a:pt x="298" y="379"/>
                    <a:pt x="298" y="379"/>
                    <a:pt x="298" y="379"/>
                  </a:cubicBezTo>
                  <a:cubicBezTo>
                    <a:pt x="298" y="316"/>
                    <a:pt x="269" y="283"/>
                    <a:pt x="218" y="283"/>
                  </a:cubicBezTo>
                  <a:cubicBezTo>
                    <a:pt x="166" y="283"/>
                    <a:pt x="134" y="316"/>
                    <a:pt x="134" y="379"/>
                  </a:cubicBezTo>
                  <a:cubicBezTo>
                    <a:pt x="134" y="642"/>
                    <a:pt x="134" y="642"/>
                    <a:pt x="134" y="642"/>
                  </a:cubicBezTo>
                  <a:cubicBezTo>
                    <a:pt x="0" y="642"/>
                    <a:pt x="0" y="642"/>
                    <a:pt x="0" y="642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7">
              <a:extLst>
                <a:ext uri="{FF2B5EF4-FFF2-40B4-BE49-F238E27FC236}">
                  <a16:creationId xmlns:a16="http://schemas.microsoft.com/office/drawing/2014/main" id="{788B3367-A4C9-CCD9-A688-1D2826A4B01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61304" y="3179763"/>
              <a:ext cx="1390650" cy="1562100"/>
            </a:xfrm>
            <a:custGeom>
              <a:avLst/>
              <a:gdLst>
                <a:gd name="T0" fmla="*/ 0 w 434"/>
                <a:gd name="T1" fmla="*/ 342 h 486"/>
                <a:gd name="T2" fmla="*/ 0 w 434"/>
                <a:gd name="T3" fmla="*/ 340 h 486"/>
                <a:gd name="T4" fmla="*/ 190 w 434"/>
                <a:gd name="T5" fmla="*/ 189 h 486"/>
                <a:gd name="T6" fmla="*/ 305 w 434"/>
                <a:gd name="T7" fmla="*/ 209 h 486"/>
                <a:gd name="T8" fmla="*/ 305 w 434"/>
                <a:gd name="T9" fmla="*/ 201 h 486"/>
                <a:gd name="T10" fmla="*/ 204 w 434"/>
                <a:gd name="T11" fmla="*/ 115 h 486"/>
                <a:gd name="T12" fmla="*/ 74 w 434"/>
                <a:gd name="T13" fmla="*/ 140 h 486"/>
                <a:gd name="T14" fmla="*/ 40 w 434"/>
                <a:gd name="T15" fmla="*/ 38 h 486"/>
                <a:gd name="T16" fmla="*/ 223 w 434"/>
                <a:gd name="T17" fmla="*/ 0 h 486"/>
                <a:gd name="T18" fmla="*/ 383 w 434"/>
                <a:gd name="T19" fmla="*/ 53 h 486"/>
                <a:gd name="T20" fmla="*/ 434 w 434"/>
                <a:gd name="T21" fmla="*/ 204 h 486"/>
                <a:gd name="T22" fmla="*/ 434 w 434"/>
                <a:gd name="T23" fmla="*/ 477 h 486"/>
                <a:gd name="T24" fmla="*/ 304 w 434"/>
                <a:gd name="T25" fmla="*/ 477 h 486"/>
                <a:gd name="T26" fmla="*/ 304 w 434"/>
                <a:gd name="T27" fmla="*/ 426 h 486"/>
                <a:gd name="T28" fmla="*/ 162 w 434"/>
                <a:gd name="T29" fmla="*/ 486 h 486"/>
                <a:gd name="T30" fmla="*/ 0 w 434"/>
                <a:gd name="T31" fmla="*/ 342 h 486"/>
                <a:gd name="T32" fmla="*/ 307 w 434"/>
                <a:gd name="T33" fmla="*/ 311 h 486"/>
                <a:gd name="T34" fmla="*/ 307 w 434"/>
                <a:gd name="T35" fmla="*/ 287 h 486"/>
                <a:gd name="T36" fmla="*/ 222 w 434"/>
                <a:gd name="T37" fmla="*/ 270 h 486"/>
                <a:gd name="T38" fmla="*/ 129 w 434"/>
                <a:gd name="T39" fmla="*/ 335 h 486"/>
                <a:gd name="T40" fmla="*/ 129 w 434"/>
                <a:gd name="T41" fmla="*/ 336 h 486"/>
                <a:gd name="T42" fmla="*/ 202 w 434"/>
                <a:gd name="T43" fmla="*/ 394 h 486"/>
                <a:gd name="T44" fmla="*/ 307 w 434"/>
                <a:gd name="T45" fmla="*/ 311 h 4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34" h="486">
                  <a:moveTo>
                    <a:pt x="0" y="342"/>
                  </a:moveTo>
                  <a:cubicBezTo>
                    <a:pt x="0" y="340"/>
                    <a:pt x="0" y="340"/>
                    <a:pt x="0" y="340"/>
                  </a:cubicBezTo>
                  <a:cubicBezTo>
                    <a:pt x="0" y="237"/>
                    <a:pt x="78" y="189"/>
                    <a:pt x="190" y="189"/>
                  </a:cubicBezTo>
                  <a:cubicBezTo>
                    <a:pt x="237" y="189"/>
                    <a:pt x="272" y="197"/>
                    <a:pt x="305" y="209"/>
                  </a:cubicBezTo>
                  <a:cubicBezTo>
                    <a:pt x="305" y="201"/>
                    <a:pt x="305" y="201"/>
                    <a:pt x="305" y="201"/>
                  </a:cubicBezTo>
                  <a:cubicBezTo>
                    <a:pt x="305" y="145"/>
                    <a:pt x="271" y="115"/>
                    <a:pt x="204" y="115"/>
                  </a:cubicBezTo>
                  <a:cubicBezTo>
                    <a:pt x="153" y="115"/>
                    <a:pt x="117" y="124"/>
                    <a:pt x="74" y="140"/>
                  </a:cubicBezTo>
                  <a:cubicBezTo>
                    <a:pt x="40" y="38"/>
                    <a:pt x="40" y="38"/>
                    <a:pt x="40" y="38"/>
                  </a:cubicBezTo>
                  <a:cubicBezTo>
                    <a:pt x="92" y="15"/>
                    <a:pt x="143" y="0"/>
                    <a:pt x="223" y="0"/>
                  </a:cubicBezTo>
                  <a:cubicBezTo>
                    <a:pt x="296" y="0"/>
                    <a:pt x="349" y="20"/>
                    <a:pt x="383" y="53"/>
                  </a:cubicBezTo>
                  <a:cubicBezTo>
                    <a:pt x="418" y="88"/>
                    <a:pt x="434" y="140"/>
                    <a:pt x="434" y="204"/>
                  </a:cubicBezTo>
                  <a:cubicBezTo>
                    <a:pt x="434" y="477"/>
                    <a:pt x="434" y="477"/>
                    <a:pt x="434" y="477"/>
                  </a:cubicBezTo>
                  <a:cubicBezTo>
                    <a:pt x="304" y="477"/>
                    <a:pt x="304" y="477"/>
                    <a:pt x="304" y="477"/>
                  </a:cubicBezTo>
                  <a:cubicBezTo>
                    <a:pt x="304" y="426"/>
                    <a:pt x="304" y="426"/>
                    <a:pt x="304" y="426"/>
                  </a:cubicBezTo>
                  <a:cubicBezTo>
                    <a:pt x="272" y="462"/>
                    <a:pt x="227" y="486"/>
                    <a:pt x="162" y="486"/>
                  </a:cubicBezTo>
                  <a:cubicBezTo>
                    <a:pt x="73" y="486"/>
                    <a:pt x="0" y="435"/>
                    <a:pt x="0" y="342"/>
                  </a:cubicBezTo>
                  <a:close/>
                  <a:moveTo>
                    <a:pt x="307" y="311"/>
                  </a:moveTo>
                  <a:cubicBezTo>
                    <a:pt x="307" y="287"/>
                    <a:pt x="307" y="287"/>
                    <a:pt x="307" y="287"/>
                  </a:cubicBezTo>
                  <a:cubicBezTo>
                    <a:pt x="284" y="277"/>
                    <a:pt x="254" y="270"/>
                    <a:pt x="222" y="270"/>
                  </a:cubicBezTo>
                  <a:cubicBezTo>
                    <a:pt x="164" y="270"/>
                    <a:pt x="129" y="292"/>
                    <a:pt x="129" y="335"/>
                  </a:cubicBezTo>
                  <a:cubicBezTo>
                    <a:pt x="129" y="336"/>
                    <a:pt x="129" y="336"/>
                    <a:pt x="129" y="336"/>
                  </a:cubicBezTo>
                  <a:cubicBezTo>
                    <a:pt x="129" y="372"/>
                    <a:pt x="159" y="394"/>
                    <a:pt x="202" y="394"/>
                  </a:cubicBezTo>
                  <a:cubicBezTo>
                    <a:pt x="265" y="394"/>
                    <a:pt x="307" y="359"/>
                    <a:pt x="307" y="3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8">
              <a:extLst>
                <a:ext uri="{FF2B5EF4-FFF2-40B4-BE49-F238E27FC236}">
                  <a16:creationId xmlns:a16="http://schemas.microsoft.com/office/drawing/2014/main" id="{E75C15B3-8177-7E6B-C4A7-1B9D3FB9D02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59916" y="3170238"/>
              <a:ext cx="1384300" cy="1543050"/>
            </a:xfrm>
            <a:custGeom>
              <a:avLst/>
              <a:gdLst>
                <a:gd name="T0" fmla="*/ 0 w 432"/>
                <a:gd name="T1" fmla="*/ 9 h 480"/>
                <a:gd name="T2" fmla="*/ 133 w 432"/>
                <a:gd name="T3" fmla="*/ 9 h 480"/>
                <a:gd name="T4" fmla="*/ 133 w 432"/>
                <a:gd name="T5" fmla="*/ 75 h 480"/>
                <a:gd name="T6" fmla="*/ 272 w 432"/>
                <a:gd name="T7" fmla="*/ 0 h 480"/>
                <a:gd name="T8" fmla="*/ 432 w 432"/>
                <a:gd name="T9" fmla="*/ 175 h 480"/>
                <a:gd name="T10" fmla="*/ 432 w 432"/>
                <a:gd name="T11" fmla="*/ 480 h 480"/>
                <a:gd name="T12" fmla="*/ 298 w 432"/>
                <a:gd name="T13" fmla="*/ 480 h 480"/>
                <a:gd name="T14" fmla="*/ 298 w 432"/>
                <a:gd name="T15" fmla="*/ 217 h 480"/>
                <a:gd name="T16" fmla="*/ 217 w 432"/>
                <a:gd name="T17" fmla="*/ 121 h 480"/>
                <a:gd name="T18" fmla="*/ 133 w 432"/>
                <a:gd name="T19" fmla="*/ 217 h 480"/>
                <a:gd name="T20" fmla="*/ 133 w 432"/>
                <a:gd name="T21" fmla="*/ 480 h 480"/>
                <a:gd name="T22" fmla="*/ 0 w 432"/>
                <a:gd name="T23" fmla="*/ 480 h 480"/>
                <a:gd name="T24" fmla="*/ 0 w 432"/>
                <a:gd name="T25" fmla="*/ 9 h 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2" h="480">
                  <a:moveTo>
                    <a:pt x="0" y="9"/>
                  </a:moveTo>
                  <a:cubicBezTo>
                    <a:pt x="133" y="9"/>
                    <a:pt x="133" y="9"/>
                    <a:pt x="133" y="9"/>
                  </a:cubicBezTo>
                  <a:cubicBezTo>
                    <a:pt x="133" y="75"/>
                    <a:pt x="133" y="75"/>
                    <a:pt x="133" y="75"/>
                  </a:cubicBezTo>
                  <a:cubicBezTo>
                    <a:pt x="164" y="36"/>
                    <a:pt x="204" y="0"/>
                    <a:pt x="272" y="0"/>
                  </a:cubicBezTo>
                  <a:cubicBezTo>
                    <a:pt x="373" y="0"/>
                    <a:pt x="432" y="67"/>
                    <a:pt x="432" y="175"/>
                  </a:cubicBezTo>
                  <a:cubicBezTo>
                    <a:pt x="432" y="480"/>
                    <a:pt x="432" y="480"/>
                    <a:pt x="432" y="480"/>
                  </a:cubicBezTo>
                  <a:cubicBezTo>
                    <a:pt x="298" y="480"/>
                    <a:pt x="298" y="480"/>
                    <a:pt x="298" y="480"/>
                  </a:cubicBezTo>
                  <a:cubicBezTo>
                    <a:pt x="298" y="217"/>
                    <a:pt x="298" y="217"/>
                    <a:pt x="298" y="217"/>
                  </a:cubicBezTo>
                  <a:cubicBezTo>
                    <a:pt x="298" y="154"/>
                    <a:pt x="268" y="121"/>
                    <a:pt x="217" y="121"/>
                  </a:cubicBezTo>
                  <a:cubicBezTo>
                    <a:pt x="166" y="121"/>
                    <a:pt x="133" y="154"/>
                    <a:pt x="133" y="217"/>
                  </a:cubicBezTo>
                  <a:cubicBezTo>
                    <a:pt x="133" y="480"/>
                    <a:pt x="133" y="480"/>
                    <a:pt x="133" y="480"/>
                  </a:cubicBezTo>
                  <a:cubicBezTo>
                    <a:pt x="0" y="480"/>
                    <a:pt x="0" y="480"/>
                    <a:pt x="0" y="480"/>
                  </a:cubicBezTo>
                  <a:lnTo>
                    <a:pt x="0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9">
              <a:extLst>
                <a:ext uri="{FF2B5EF4-FFF2-40B4-BE49-F238E27FC236}">
                  <a16:creationId xmlns:a16="http://schemas.microsoft.com/office/drawing/2014/main" id="{AA27F0F6-EBAD-77B3-0964-617F5FC5A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36593" y="2649538"/>
              <a:ext cx="1460500" cy="2063750"/>
            </a:xfrm>
            <a:custGeom>
              <a:avLst/>
              <a:gdLst>
                <a:gd name="T0" fmla="*/ 0 w 920"/>
                <a:gd name="T1" fmla="*/ 0 h 1300"/>
                <a:gd name="T2" fmla="*/ 270 w 920"/>
                <a:gd name="T3" fmla="*/ 0 h 1300"/>
                <a:gd name="T4" fmla="*/ 270 w 920"/>
                <a:gd name="T5" fmla="*/ 692 h 1300"/>
                <a:gd name="T6" fmla="*/ 585 w 920"/>
                <a:gd name="T7" fmla="*/ 346 h 1300"/>
                <a:gd name="T8" fmla="*/ 908 w 920"/>
                <a:gd name="T9" fmla="*/ 346 h 1300"/>
                <a:gd name="T10" fmla="*/ 547 w 920"/>
                <a:gd name="T11" fmla="*/ 721 h 1300"/>
                <a:gd name="T12" fmla="*/ 920 w 920"/>
                <a:gd name="T13" fmla="*/ 1300 h 1300"/>
                <a:gd name="T14" fmla="*/ 609 w 920"/>
                <a:gd name="T15" fmla="*/ 1300 h 1300"/>
                <a:gd name="T16" fmla="*/ 365 w 920"/>
                <a:gd name="T17" fmla="*/ 909 h 1300"/>
                <a:gd name="T18" fmla="*/ 270 w 920"/>
                <a:gd name="T19" fmla="*/ 1010 h 1300"/>
                <a:gd name="T20" fmla="*/ 270 w 920"/>
                <a:gd name="T21" fmla="*/ 1300 h 1300"/>
                <a:gd name="T22" fmla="*/ 0 w 920"/>
                <a:gd name="T23" fmla="*/ 1300 h 1300"/>
                <a:gd name="T24" fmla="*/ 0 w 920"/>
                <a:gd name="T25" fmla="*/ 0 h 1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20" h="1300">
                  <a:moveTo>
                    <a:pt x="0" y="0"/>
                  </a:moveTo>
                  <a:lnTo>
                    <a:pt x="270" y="0"/>
                  </a:lnTo>
                  <a:lnTo>
                    <a:pt x="270" y="692"/>
                  </a:lnTo>
                  <a:lnTo>
                    <a:pt x="585" y="346"/>
                  </a:lnTo>
                  <a:lnTo>
                    <a:pt x="908" y="346"/>
                  </a:lnTo>
                  <a:lnTo>
                    <a:pt x="547" y="721"/>
                  </a:lnTo>
                  <a:lnTo>
                    <a:pt x="920" y="1300"/>
                  </a:lnTo>
                  <a:lnTo>
                    <a:pt x="609" y="1300"/>
                  </a:lnTo>
                  <a:lnTo>
                    <a:pt x="365" y="909"/>
                  </a:lnTo>
                  <a:lnTo>
                    <a:pt x="270" y="1010"/>
                  </a:lnTo>
                  <a:lnTo>
                    <a:pt x="270" y="1300"/>
                  </a:lnTo>
                  <a:lnTo>
                    <a:pt x="0" y="130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0">
              <a:extLst>
                <a:ext uri="{FF2B5EF4-FFF2-40B4-BE49-F238E27FC236}">
                  <a16:creationId xmlns:a16="http://schemas.microsoft.com/office/drawing/2014/main" id="{0D449E32-BCCB-5FA7-37E4-30FF7569B63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919896" y="3173413"/>
              <a:ext cx="1227138" cy="1568450"/>
            </a:xfrm>
            <a:custGeom>
              <a:avLst/>
              <a:gdLst>
                <a:gd name="T0" fmla="*/ 0 w 383"/>
                <a:gd name="T1" fmla="*/ 417 h 488"/>
                <a:gd name="T2" fmla="*/ 57 w 383"/>
                <a:gd name="T3" fmla="*/ 329 h 488"/>
                <a:gd name="T4" fmla="*/ 206 w 383"/>
                <a:gd name="T5" fmla="*/ 385 h 488"/>
                <a:gd name="T6" fmla="*/ 262 w 383"/>
                <a:gd name="T7" fmla="*/ 350 h 488"/>
                <a:gd name="T8" fmla="*/ 262 w 383"/>
                <a:gd name="T9" fmla="*/ 348 h 488"/>
                <a:gd name="T10" fmla="*/ 165 w 383"/>
                <a:gd name="T11" fmla="*/ 294 h 488"/>
                <a:gd name="T12" fmla="*/ 24 w 383"/>
                <a:gd name="T13" fmla="*/ 152 h 488"/>
                <a:gd name="T14" fmla="*/ 24 w 383"/>
                <a:gd name="T15" fmla="*/ 150 h 488"/>
                <a:gd name="T16" fmla="*/ 196 w 383"/>
                <a:gd name="T17" fmla="*/ 0 h 488"/>
                <a:gd name="T18" fmla="*/ 372 w 383"/>
                <a:gd name="T19" fmla="*/ 55 h 488"/>
                <a:gd name="T20" fmla="*/ 321 w 383"/>
                <a:gd name="T21" fmla="*/ 147 h 488"/>
                <a:gd name="T22" fmla="*/ 194 w 383"/>
                <a:gd name="T23" fmla="*/ 103 h 488"/>
                <a:gd name="T24" fmla="*/ 144 w 383"/>
                <a:gd name="T25" fmla="*/ 136 h 488"/>
                <a:gd name="T26" fmla="*/ 144 w 383"/>
                <a:gd name="T27" fmla="*/ 138 h 488"/>
                <a:gd name="T28" fmla="*/ 240 w 383"/>
                <a:gd name="T29" fmla="*/ 194 h 488"/>
                <a:gd name="T30" fmla="*/ 383 w 383"/>
                <a:gd name="T31" fmla="*/ 334 h 488"/>
                <a:gd name="T32" fmla="*/ 383 w 383"/>
                <a:gd name="T33" fmla="*/ 336 h 488"/>
                <a:gd name="T34" fmla="*/ 203 w 383"/>
                <a:gd name="T35" fmla="*/ 488 h 488"/>
                <a:gd name="T36" fmla="*/ 0 w 383"/>
                <a:gd name="T37" fmla="*/ 417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3" h="488">
                  <a:moveTo>
                    <a:pt x="0" y="417"/>
                  </a:moveTo>
                  <a:cubicBezTo>
                    <a:pt x="57" y="329"/>
                    <a:pt x="57" y="329"/>
                    <a:pt x="57" y="329"/>
                  </a:cubicBezTo>
                  <a:cubicBezTo>
                    <a:pt x="108" y="366"/>
                    <a:pt x="162" y="385"/>
                    <a:pt x="206" y="385"/>
                  </a:cubicBezTo>
                  <a:cubicBezTo>
                    <a:pt x="245" y="385"/>
                    <a:pt x="262" y="371"/>
                    <a:pt x="262" y="350"/>
                  </a:cubicBezTo>
                  <a:cubicBezTo>
                    <a:pt x="262" y="348"/>
                    <a:pt x="262" y="348"/>
                    <a:pt x="262" y="348"/>
                  </a:cubicBezTo>
                  <a:cubicBezTo>
                    <a:pt x="262" y="319"/>
                    <a:pt x="217" y="309"/>
                    <a:pt x="165" y="294"/>
                  </a:cubicBezTo>
                  <a:cubicBezTo>
                    <a:pt x="99" y="274"/>
                    <a:pt x="24" y="243"/>
                    <a:pt x="24" y="152"/>
                  </a:cubicBezTo>
                  <a:cubicBezTo>
                    <a:pt x="24" y="150"/>
                    <a:pt x="24" y="150"/>
                    <a:pt x="24" y="150"/>
                  </a:cubicBezTo>
                  <a:cubicBezTo>
                    <a:pt x="24" y="54"/>
                    <a:pt x="101" y="0"/>
                    <a:pt x="196" y="0"/>
                  </a:cubicBezTo>
                  <a:cubicBezTo>
                    <a:pt x="256" y="0"/>
                    <a:pt x="321" y="21"/>
                    <a:pt x="372" y="55"/>
                  </a:cubicBezTo>
                  <a:cubicBezTo>
                    <a:pt x="321" y="147"/>
                    <a:pt x="321" y="147"/>
                    <a:pt x="321" y="147"/>
                  </a:cubicBezTo>
                  <a:cubicBezTo>
                    <a:pt x="275" y="120"/>
                    <a:pt x="228" y="103"/>
                    <a:pt x="194" y="103"/>
                  </a:cubicBezTo>
                  <a:cubicBezTo>
                    <a:pt x="161" y="103"/>
                    <a:pt x="144" y="118"/>
                    <a:pt x="144" y="136"/>
                  </a:cubicBezTo>
                  <a:cubicBezTo>
                    <a:pt x="144" y="138"/>
                    <a:pt x="144" y="138"/>
                    <a:pt x="144" y="138"/>
                  </a:cubicBezTo>
                  <a:cubicBezTo>
                    <a:pt x="144" y="164"/>
                    <a:pt x="189" y="176"/>
                    <a:pt x="240" y="194"/>
                  </a:cubicBezTo>
                  <a:cubicBezTo>
                    <a:pt x="306" y="216"/>
                    <a:pt x="383" y="248"/>
                    <a:pt x="383" y="334"/>
                  </a:cubicBezTo>
                  <a:cubicBezTo>
                    <a:pt x="383" y="336"/>
                    <a:pt x="383" y="336"/>
                    <a:pt x="383" y="336"/>
                  </a:cubicBezTo>
                  <a:cubicBezTo>
                    <a:pt x="383" y="440"/>
                    <a:pt x="305" y="488"/>
                    <a:pt x="203" y="488"/>
                  </a:cubicBezTo>
                  <a:cubicBezTo>
                    <a:pt x="137" y="488"/>
                    <a:pt x="63" y="466"/>
                    <a:pt x="0" y="4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Oval 11">
              <a:extLst>
                <a:ext uri="{FF2B5EF4-FFF2-40B4-BE49-F238E27FC236}">
                  <a16:creationId xmlns:a16="http://schemas.microsoft.com/office/drawing/2014/main" id="{DF4FD3AA-2A1C-04CA-7759-A7926327B4A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282260" y="4167188"/>
              <a:ext cx="544513" cy="5461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37646438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_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89C3EB64-A851-71DD-8882-1FDB7C2E99CB}"/>
              </a:ext>
            </a:extLst>
          </p:cNvPr>
          <p:cNvSpPr txBox="1"/>
          <p:nvPr userDrawn="1"/>
        </p:nvSpPr>
        <p:spPr>
          <a:xfrm>
            <a:off x="1603354" y="6401580"/>
            <a:ext cx="41148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2026 Lenovo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6E4C2BE-620B-6B7D-1426-F9CB0B9DB688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760413" y="6348283"/>
            <a:ext cx="777240" cy="259316"/>
            <a:chOff x="547688" y="952500"/>
            <a:chExt cx="12190413" cy="4067175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C002FA1-87AB-10E7-DF14-BCD2904245D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47688" y="952500"/>
              <a:ext cx="12190413" cy="406717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7">
              <a:extLst>
                <a:ext uri="{FF2B5EF4-FFF2-40B4-BE49-F238E27FC236}">
                  <a16:creationId xmlns:a16="http://schemas.microsoft.com/office/drawing/2014/main" id="{AFC16D85-BEED-1820-DFF9-5D8B0AACAC2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22838" y="2319338"/>
              <a:ext cx="1571625" cy="1590675"/>
            </a:xfrm>
            <a:custGeom>
              <a:avLst/>
              <a:gdLst>
                <a:gd name="T0" fmla="*/ 492 w 825"/>
                <a:gd name="T1" fmla="*/ 0 h 834"/>
                <a:gd name="T2" fmla="*/ 225 w 825"/>
                <a:gd name="T3" fmla="*/ 132 h 834"/>
                <a:gd name="T4" fmla="*/ 225 w 825"/>
                <a:gd name="T5" fmla="*/ 132 h 834"/>
                <a:gd name="T6" fmla="*/ 225 w 825"/>
                <a:gd name="T7" fmla="*/ 132 h 834"/>
                <a:gd name="T8" fmla="*/ 225 w 825"/>
                <a:gd name="T9" fmla="*/ 14 h 834"/>
                <a:gd name="T10" fmla="*/ 0 w 825"/>
                <a:gd name="T11" fmla="*/ 14 h 834"/>
                <a:gd name="T12" fmla="*/ 0 w 825"/>
                <a:gd name="T13" fmla="*/ 834 h 834"/>
                <a:gd name="T14" fmla="*/ 225 w 825"/>
                <a:gd name="T15" fmla="*/ 834 h 834"/>
                <a:gd name="T16" fmla="*/ 225 w 825"/>
                <a:gd name="T17" fmla="*/ 367 h 834"/>
                <a:gd name="T18" fmla="*/ 411 w 825"/>
                <a:gd name="T19" fmla="*/ 194 h 834"/>
                <a:gd name="T20" fmla="*/ 600 w 825"/>
                <a:gd name="T21" fmla="*/ 367 h 834"/>
                <a:gd name="T22" fmla="*/ 600 w 825"/>
                <a:gd name="T23" fmla="*/ 834 h 834"/>
                <a:gd name="T24" fmla="*/ 825 w 825"/>
                <a:gd name="T25" fmla="*/ 834 h 834"/>
                <a:gd name="T26" fmla="*/ 825 w 825"/>
                <a:gd name="T27" fmla="*/ 326 h 834"/>
                <a:gd name="T28" fmla="*/ 492 w 825"/>
                <a:gd name="T29" fmla="*/ 0 h 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5" h="834">
                  <a:moveTo>
                    <a:pt x="492" y="0"/>
                  </a:moveTo>
                  <a:cubicBezTo>
                    <a:pt x="398" y="0"/>
                    <a:pt x="291" y="44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834"/>
                    <a:pt x="0" y="834"/>
                    <a:pt x="0" y="834"/>
                  </a:cubicBezTo>
                  <a:cubicBezTo>
                    <a:pt x="225" y="834"/>
                    <a:pt x="225" y="834"/>
                    <a:pt x="225" y="834"/>
                  </a:cubicBezTo>
                  <a:cubicBezTo>
                    <a:pt x="225" y="367"/>
                    <a:pt x="225" y="367"/>
                    <a:pt x="225" y="367"/>
                  </a:cubicBezTo>
                  <a:cubicBezTo>
                    <a:pt x="225" y="283"/>
                    <a:pt x="290" y="194"/>
                    <a:pt x="411" y="194"/>
                  </a:cubicBezTo>
                  <a:cubicBezTo>
                    <a:pt x="504" y="194"/>
                    <a:pt x="600" y="259"/>
                    <a:pt x="600" y="367"/>
                  </a:cubicBezTo>
                  <a:cubicBezTo>
                    <a:pt x="600" y="834"/>
                    <a:pt x="600" y="834"/>
                    <a:pt x="600" y="834"/>
                  </a:cubicBezTo>
                  <a:cubicBezTo>
                    <a:pt x="825" y="834"/>
                    <a:pt x="825" y="834"/>
                    <a:pt x="825" y="834"/>
                  </a:cubicBezTo>
                  <a:cubicBezTo>
                    <a:pt x="825" y="326"/>
                    <a:pt x="825" y="326"/>
                    <a:pt x="825" y="326"/>
                  </a:cubicBezTo>
                  <a:cubicBezTo>
                    <a:pt x="825" y="137"/>
                    <a:pt x="690" y="0"/>
                    <a:pt x="492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1F2566FE-64C0-16F6-945D-2961668799E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277225" y="2346325"/>
              <a:ext cx="1755775" cy="1563688"/>
            </a:xfrm>
            <a:custGeom>
              <a:avLst/>
              <a:gdLst>
                <a:gd name="T0" fmla="*/ 797 w 1106"/>
                <a:gd name="T1" fmla="*/ 0 h 985"/>
                <a:gd name="T2" fmla="*/ 553 w 1106"/>
                <a:gd name="T3" fmla="*/ 671 h 985"/>
                <a:gd name="T4" fmla="*/ 308 w 1106"/>
                <a:gd name="T5" fmla="*/ 0 h 985"/>
                <a:gd name="T6" fmla="*/ 0 w 1106"/>
                <a:gd name="T7" fmla="*/ 0 h 985"/>
                <a:gd name="T8" fmla="*/ 405 w 1106"/>
                <a:gd name="T9" fmla="*/ 985 h 985"/>
                <a:gd name="T10" fmla="*/ 701 w 1106"/>
                <a:gd name="T11" fmla="*/ 985 h 985"/>
                <a:gd name="T12" fmla="*/ 1106 w 1106"/>
                <a:gd name="T13" fmla="*/ 0 h 985"/>
                <a:gd name="T14" fmla="*/ 797 w 1106"/>
                <a:gd name="T15" fmla="*/ 0 h 9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06" h="985">
                  <a:moveTo>
                    <a:pt x="797" y="0"/>
                  </a:moveTo>
                  <a:lnTo>
                    <a:pt x="553" y="671"/>
                  </a:lnTo>
                  <a:lnTo>
                    <a:pt x="308" y="0"/>
                  </a:lnTo>
                  <a:lnTo>
                    <a:pt x="0" y="0"/>
                  </a:lnTo>
                  <a:lnTo>
                    <a:pt x="405" y="985"/>
                  </a:lnTo>
                  <a:lnTo>
                    <a:pt x="701" y="985"/>
                  </a:lnTo>
                  <a:lnTo>
                    <a:pt x="1106" y="0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9">
              <a:extLst>
                <a:ext uri="{FF2B5EF4-FFF2-40B4-BE49-F238E27FC236}">
                  <a16:creationId xmlns:a16="http://schemas.microsoft.com/office/drawing/2014/main" id="{D3B60C47-FE53-B519-B5B0-91907EAADB5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38488" y="2319338"/>
              <a:ext cx="1630363" cy="1617663"/>
            </a:xfrm>
            <a:custGeom>
              <a:avLst/>
              <a:gdLst>
                <a:gd name="T0" fmla="*/ 697 w 856"/>
                <a:gd name="T1" fmla="*/ 582 h 848"/>
                <a:gd name="T2" fmla="*/ 462 w 856"/>
                <a:gd name="T3" fmla="*/ 669 h 848"/>
                <a:gd name="T4" fmla="*/ 280 w 856"/>
                <a:gd name="T5" fmla="*/ 602 h 848"/>
                <a:gd name="T6" fmla="*/ 856 w 856"/>
                <a:gd name="T7" fmla="*/ 363 h 848"/>
                <a:gd name="T8" fmla="*/ 758 w 856"/>
                <a:gd name="T9" fmla="*/ 135 h 848"/>
                <a:gd name="T10" fmla="*/ 434 w 856"/>
                <a:gd name="T11" fmla="*/ 0 h 848"/>
                <a:gd name="T12" fmla="*/ 0 w 856"/>
                <a:gd name="T13" fmla="*/ 424 h 848"/>
                <a:gd name="T14" fmla="*/ 459 w 856"/>
                <a:gd name="T15" fmla="*/ 848 h 848"/>
                <a:gd name="T16" fmla="*/ 840 w 856"/>
                <a:gd name="T17" fmla="*/ 691 h 848"/>
                <a:gd name="T18" fmla="*/ 697 w 856"/>
                <a:gd name="T19" fmla="*/ 582 h 848"/>
                <a:gd name="T20" fmla="*/ 265 w 856"/>
                <a:gd name="T21" fmla="*/ 261 h 848"/>
                <a:gd name="T22" fmla="*/ 438 w 856"/>
                <a:gd name="T23" fmla="*/ 179 h 848"/>
                <a:gd name="T24" fmla="*/ 612 w 856"/>
                <a:gd name="T25" fmla="*/ 294 h 848"/>
                <a:gd name="T26" fmla="*/ 219 w 856"/>
                <a:gd name="T27" fmla="*/ 457 h 848"/>
                <a:gd name="T28" fmla="*/ 265 w 856"/>
                <a:gd name="T29" fmla="*/ 261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56" h="848">
                  <a:moveTo>
                    <a:pt x="697" y="582"/>
                  </a:moveTo>
                  <a:cubicBezTo>
                    <a:pt x="602" y="652"/>
                    <a:pt x="548" y="669"/>
                    <a:pt x="462" y="669"/>
                  </a:cubicBezTo>
                  <a:cubicBezTo>
                    <a:pt x="384" y="669"/>
                    <a:pt x="323" y="645"/>
                    <a:pt x="280" y="602"/>
                  </a:cubicBezTo>
                  <a:cubicBezTo>
                    <a:pt x="856" y="363"/>
                    <a:pt x="856" y="363"/>
                    <a:pt x="856" y="363"/>
                  </a:cubicBezTo>
                  <a:cubicBezTo>
                    <a:pt x="843" y="275"/>
                    <a:pt x="810" y="195"/>
                    <a:pt x="758" y="135"/>
                  </a:cubicBezTo>
                  <a:cubicBezTo>
                    <a:pt x="682" y="47"/>
                    <a:pt x="570" y="0"/>
                    <a:pt x="434" y="0"/>
                  </a:cubicBezTo>
                  <a:cubicBezTo>
                    <a:pt x="186" y="0"/>
                    <a:pt x="0" y="183"/>
                    <a:pt x="0" y="424"/>
                  </a:cubicBezTo>
                  <a:cubicBezTo>
                    <a:pt x="0" y="672"/>
                    <a:pt x="187" y="848"/>
                    <a:pt x="459" y="848"/>
                  </a:cubicBezTo>
                  <a:cubicBezTo>
                    <a:pt x="611" y="848"/>
                    <a:pt x="767" y="776"/>
                    <a:pt x="840" y="691"/>
                  </a:cubicBezTo>
                  <a:lnTo>
                    <a:pt x="697" y="582"/>
                  </a:lnTo>
                  <a:close/>
                  <a:moveTo>
                    <a:pt x="265" y="261"/>
                  </a:moveTo>
                  <a:cubicBezTo>
                    <a:pt x="303" y="210"/>
                    <a:pt x="364" y="179"/>
                    <a:pt x="438" y="179"/>
                  </a:cubicBezTo>
                  <a:cubicBezTo>
                    <a:pt x="519" y="179"/>
                    <a:pt x="581" y="226"/>
                    <a:pt x="612" y="294"/>
                  </a:cubicBezTo>
                  <a:cubicBezTo>
                    <a:pt x="219" y="457"/>
                    <a:pt x="219" y="457"/>
                    <a:pt x="219" y="457"/>
                  </a:cubicBezTo>
                  <a:cubicBezTo>
                    <a:pt x="208" y="374"/>
                    <a:pt x="230" y="308"/>
                    <a:pt x="265" y="2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0">
              <a:extLst>
                <a:ext uri="{FF2B5EF4-FFF2-40B4-BE49-F238E27FC236}">
                  <a16:creationId xmlns:a16="http://schemas.microsoft.com/office/drawing/2014/main" id="{51BD7309-4598-0B4D-F955-25A4778655B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85925" y="1879600"/>
              <a:ext cx="1409700" cy="2030413"/>
            </a:xfrm>
            <a:custGeom>
              <a:avLst/>
              <a:gdLst>
                <a:gd name="T0" fmla="*/ 888 w 888"/>
                <a:gd name="T1" fmla="*/ 1030 h 1279"/>
                <a:gd name="T2" fmla="*/ 274 w 888"/>
                <a:gd name="T3" fmla="*/ 1030 h 1279"/>
                <a:gd name="T4" fmla="*/ 274 w 888"/>
                <a:gd name="T5" fmla="*/ 0 h 1279"/>
                <a:gd name="T6" fmla="*/ 0 w 888"/>
                <a:gd name="T7" fmla="*/ 0 h 1279"/>
                <a:gd name="T8" fmla="*/ 0 w 888"/>
                <a:gd name="T9" fmla="*/ 1279 h 1279"/>
                <a:gd name="T10" fmla="*/ 888 w 888"/>
                <a:gd name="T11" fmla="*/ 1279 h 1279"/>
                <a:gd name="T12" fmla="*/ 888 w 888"/>
                <a:gd name="T13" fmla="*/ 1030 h 1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8" h="1279">
                  <a:moveTo>
                    <a:pt x="888" y="1030"/>
                  </a:moveTo>
                  <a:lnTo>
                    <a:pt x="274" y="1030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1279"/>
                  </a:lnTo>
                  <a:lnTo>
                    <a:pt x="888" y="1279"/>
                  </a:lnTo>
                  <a:lnTo>
                    <a:pt x="888" y="10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3AB317A1-606F-084E-CD32-A64A53D259C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966325" y="2319338"/>
              <a:ext cx="1677988" cy="1617663"/>
            </a:xfrm>
            <a:custGeom>
              <a:avLst/>
              <a:gdLst>
                <a:gd name="T0" fmla="*/ 439 w 881"/>
                <a:gd name="T1" fmla="*/ 848 h 848"/>
                <a:gd name="T2" fmla="*/ 0 w 881"/>
                <a:gd name="T3" fmla="*/ 424 h 848"/>
                <a:gd name="T4" fmla="*/ 442 w 881"/>
                <a:gd name="T5" fmla="*/ 0 h 848"/>
                <a:gd name="T6" fmla="*/ 881 w 881"/>
                <a:gd name="T7" fmla="*/ 424 h 848"/>
                <a:gd name="T8" fmla="*/ 439 w 881"/>
                <a:gd name="T9" fmla="*/ 848 h 848"/>
                <a:gd name="T10" fmla="*/ 439 w 881"/>
                <a:gd name="T11" fmla="*/ 193 h 848"/>
                <a:gd name="T12" fmla="*/ 222 w 881"/>
                <a:gd name="T13" fmla="*/ 424 h 848"/>
                <a:gd name="T14" fmla="*/ 442 w 881"/>
                <a:gd name="T15" fmla="*/ 655 h 848"/>
                <a:gd name="T16" fmla="*/ 659 w 881"/>
                <a:gd name="T17" fmla="*/ 424 h 848"/>
                <a:gd name="T18" fmla="*/ 439 w 881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1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4" y="0"/>
                    <a:pt x="442" y="0"/>
                  </a:cubicBezTo>
                  <a:cubicBezTo>
                    <a:pt x="688" y="0"/>
                    <a:pt x="881" y="184"/>
                    <a:pt x="881" y="424"/>
                  </a:cubicBezTo>
                  <a:cubicBezTo>
                    <a:pt x="881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3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59" y="557"/>
                    <a:pt x="659" y="424"/>
                  </a:cubicBezTo>
                  <a:cubicBezTo>
                    <a:pt x="659" y="295"/>
                    <a:pt x="562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3ECEF077-D5E5-A906-C26A-748935BA5E8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64325" y="2319338"/>
              <a:ext cx="1679575" cy="1617663"/>
            </a:xfrm>
            <a:custGeom>
              <a:avLst/>
              <a:gdLst>
                <a:gd name="T0" fmla="*/ 439 w 882"/>
                <a:gd name="T1" fmla="*/ 848 h 848"/>
                <a:gd name="T2" fmla="*/ 0 w 882"/>
                <a:gd name="T3" fmla="*/ 424 h 848"/>
                <a:gd name="T4" fmla="*/ 442 w 882"/>
                <a:gd name="T5" fmla="*/ 0 h 848"/>
                <a:gd name="T6" fmla="*/ 882 w 882"/>
                <a:gd name="T7" fmla="*/ 424 h 848"/>
                <a:gd name="T8" fmla="*/ 439 w 882"/>
                <a:gd name="T9" fmla="*/ 848 h 848"/>
                <a:gd name="T10" fmla="*/ 439 w 882"/>
                <a:gd name="T11" fmla="*/ 193 h 848"/>
                <a:gd name="T12" fmla="*/ 222 w 882"/>
                <a:gd name="T13" fmla="*/ 424 h 848"/>
                <a:gd name="T14" fmla="*/ 442 w 882"/>
                <a:gd name="T15" fmla="*/ 655 h 848"/>
                <a:gd name="T16" fmla="*/ 660 w 882"/>
                <a:gd name="T17" fmla="*/ 424 h 848"/>
                <a:gd name="T18" fmla="*/ 439 w 882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2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5" y="0"/>
                    <a:pt x="442" y="0"/>
                  </a:cubicBezTo>
                  <a:cubicBezTo>
                    <a:pt x="689" y="0"/>
                    <a:pt x="882" y="184"/>
                    <a:pt x="882" y="424"/>
                  </a:cubicBezTo>
                  <a:cubicBezTo>
                    <a:pt x="882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4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60" y="557"/>
                    <a:pt x="660" y="424"/>
                  </a:cubicBezTo>
                  <a:cubicBezTo>
                    <a:pt x="660" y="295"/>
                    <a:pt x="563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6" name="Title 16"/>
          <p:cNvSpPr>
            <a:spLocks noGrp="1"/>
          </p:cNvSpPr>
          <p:nvPr>
            <p:ph type="title" hasCustomPrompt="1"/>
          </p:nvPr>
        </p:nvSpPr>
        <p:spPr bwMode="gray">
          <a:xfrm>
            <a:off x="750333" y="1549491"/>
            <a:ext cx="6263640" cy="2405203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algn="l" defTabSz="1218987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lang="en-US" sz="6000" b="1" kern="1200" cap="none" spc="-15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/>
              <a:t>Section header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 hasCustomPrompt="1"/>
          </p:nvPr>
        </p:nvSpPr>
        <p:spPr bwMode="white">
          <a:xfrm>
            <a:off x="750333" y="4328649"/>
            <a:ext cx="6263640" cy="327013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2500" spc="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Subhead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C22F89-ADF9-0A52-8877-914CA372E2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69218"/>
      </p:ext>
    </p:extLst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20021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7618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_Black">
    <p:bg>
      <p:bgPr>
        <a:solidFill>
          <a:srgbClr val="1E01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C50D814F-EE5B-C084-7424-D39C0DE54FF7}"/>
              </a:ext>
            </a:extLst>
          </p:cNvPr>
          <p:cNvSpPr txBox="1"/>
          <p:nvPr userDrawn="1"/>
        </p:nvSpPr>
        <p:spPr>
          <a:xfrm>
            <a:off x="1603354" y="6401580"/>
            <a:ext cx="41148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2026 Lenovo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C498D60-2F6C-6ADE-BB9A-D957660E0731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760413" y="6348283"/>
            <a:ext cx="777240" cy="259316"/>
            <a:chOff x="547688" y="952500"/>
            <a:chExt cx="12190413" cy="4067175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8414641-DA5A-BDF2-889C-1430A63E358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47688" y="952500"/>
              <a:ext cx="12190413" cy="406717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7">
              <a:extLst>
                <a:ext uri="{FF2B5EF4-FFF2-40B4-BE49-F238E27FC236}">
                  <a16:creationId xmlns:a16="http://schemas.microsoft.com/office/drawing/2014/main" id="{6CAA72E6-FAE3-6740-34C0-7A08091254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22838" y="2319338"/>
              <a:ext cx="1571625" cy="1590675"/>
            </a:xfrm>
            <a:custGeom>
              <a:avLst/>
              <a:gdLst>
                <a:gd name="T0" fmla="*/ 492 w 825"/>
                <a:gd name="T1" fmla="*/ 0 h 834"/>
                <a:gd name="T2" fmla="*/ 225 w 825"/>
                <a:gd name="T3" fmla="*/ 132 h 834"/>
                <a:gd name="T4" fmla="*/ 225 w 825"/>
                <a:gd name="T5" fmla="*/ 132 h 834"/>
                <a:gd name="T6" fmla="*/ 225 w 825"/>
                <a:gd name="T7" fmla="*/ 132 h 834"/>
                <a:gd name="T8" fmla="*/ 225 w 825"/>
                <a:gd name="T9" fmla="*/ 14 h 834"/>
                <a:gd name="T10" fmla="*/ 0 w 825"/>
                <a:gd name="T11" fmla="*/ 14 h 834"/>
                <a:gd name="T12" fmla="*/ 0 w 825"/>
                <a:gd name="T13" fmla="*/ 834 h 834"/>
                <a:gd name="T14" fmla="*/ 225 w 825"/>
                <a:gd name="T15" fmla="*/ 834 h 834"/>
                <a:gd name="T16" fmla="*/ 225 w 825"/>
                <a:gd name="T17" fmla="*/ 367 h 834"/>
                <a:gd name="T18" fmla="*/ 411 w 825"/>
                <a:gd name="T19" fmla="*/ 194 h 834"/>
                <a:gd name="T20" fmla="*/ 600 w 825"/>
                <a:gd name="T21" fmla="*/ 367 h 834"/>
                <a:gd name="T22" fmla="*/ 600 w 825"/>
                <a:gd name="T23" fmla="*/ 834 h 834"/>
                <a:gd name="T24" fmla="*/ 825 w 825"/>
                <a:gd name="T25" fmla="*/ 834 h 834"/>
                <a:gd name="T26" fmla="*/ 825 w 825"/>
                <a:gd name="T27" fmla="*/ 326 h 834"/>
                <a:gd name="T28" fmla="*/ 492 w 825"/>
                <a:gd name="T29" fmla="*/ 0 h 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5" h="834">
                  <a:moveTo>
                    <a:pt x="492" y="0"/>
                  </a:moveTo>
                  <a:cubicBezTo>
                    <a:pt x="398" y="0"/>
                    <a:pt x="291" y="44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834"/>
                    <a:pt x="0" y="834"/>
                    <a:pt x="0" y="834"/>
                  </a:cubicBezTo>
                  <a:cubicBezTo>
                    <a:pt x="225" y="834"/>
                    <a:pt x="225" y="834"/>
                    <a:pt x="225" y="834"/>
                  </a:cubicBezTo>
                  <a:cubicBezTo>
                    <a:pt x="225" y="367"/>
                    <a:pt x="225" y="367"/>
                    <a:pt x="225" y="367"/>
                  </a:cubicBezTo>
                  <a:cubicBezTo>
                    <a:pt x="225" y="283"/>
                    <a:pt x="290" y="194"/>
                    <a:pt x="411" y="194"/>
                  </a:cubicBezTo>
                  <a:cubicBezTo>
                    <a:pt x="504" y="194"/>
                    <a:pt x="600" y="259"/>
                    <a:pt x="600" y="367"/>
                  </a:cubicBezTo>
                  <a:cubicBezTo>
                    <a:pt x="600" y="834"/>
                    <a:pt x="600" y="834"/>
                    <a:pt x="600" y="834"/>
                  </a:cubicBezTo>
                  <a:cubicBezTo>
                    <a:pt x="825" y="834"/>
                    <a:pt x="825" y="834"/>
                    <a:pt x="825" y="834"/>
                  </a:cubicBezTo>
                  <a:cubicBezTo>
                    <a:pt x="825" y="326"/>
                    <a:pt x="825" y="326"/>
                    <a:pt x="825" y="326"/>
                  </a:cubicBezTo>
                  <a:cubicBezTo>
                    <a:pt x="825" y="137"/>
                    <a:pt x="690" y="0"/>
                    <a:pt x="492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0EE70422-5E10-8634-79CC-15428116CD0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277225" y="2346325"/>
              <a:ext cx="1755775" cy="1563688"/>
            </a:xfrm>
            <a:custGeom>
              <a:avLst/>
              <a:gdLst>
                <a:gd name="T0" fmla="*/ 797 w 1106"/>
                <a:gd name="T1" fmla="*/ 0 h 985"/>
                <a:gd name="T2" fmla="*/ 553 w 1106"/>
                <a:gd name="T3" fmla="*/ 671 h 985"/>
                <a:gd name="T4" fmla="*/ 308 w 1106"/>
                <a:gd name="T5" fmla="*/ 0 h 985"/>
                <a:gd name="T6" fmla="*/ 0 w 1106"/>
                <a:gd name="T7" fmla="*/ 0 h 985"/>
                <a:gd name="T8" fmla="*/ 405 w 1106"/>
                <a:gd name="T9" fmla="*/ 985 h 985"/>
                <a:gd name="T10" fmla="*/ 701 w 1106"/>
                <a:gd name="T11" fmla="*/ 985 h 985"/>
                <a:gd name="T12" fmla="*/ 1106 w 1106"/>
                <a:gd name="T13" fmla="*/ 0 h 985"/>
                <a:gd name="T14" fmla="*/ 797 w 1106"/>
                <a:gd name="T15" fmla="*/ 0 h 9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06" h="985">
                  <a:moveTo>
                    <a:pt x="797" y="0"/>
                  </a:moveTo>
                  <a:lnTo>
                    <a:pt x="553" y="671"/>
                  </a:lnTo>
                  <a:lnTo>
                    <a:pt x="308" y="0"/>
                  </a:lnTo>
                  <a:lnTo>
                    <a:pt x="0" y="0"/>
                  </a:lnTo>
                  <a:lnTo>
                    <a:pt x="405" y="985"/>
                  </a:lnTo>
                  <a:lnTo>
                    <a:pt x="701" y="985"/>
                  </a:lnTo>
                  <a:lnTo>
                    <a:pt x="1106" y="0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9">
              <a:extLst>
                <a:ext uri="{FF2B5EF4-FFF2-40B4-BE49-F238E27FC236}">
                  <a16:creationId xmlns:a16="http://schemas.microsoft.com/office/drawing/2014/main" id="{F9B9866C-878A-3BAE-D601-6317EEEB78A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38488" y="2319338"/>
              <a:ext cx="1630363" cy="1617663"/>
            </a:xfrm>
            <a:custGeom>
              <a:avLst/>
              <a:gdLst>
                <a:gd name="T0" fmla="*/ 697 w 856"/>
                <a:gd name="T1" fmla="*/ 582 h 848"/>
                <a:gd name="T2" fmla="*/ 462 w 856"/>
                <a:gd name="T3" fmla="*/ 669 h 848"/>
                <a:gd name="T4" fmla="*/ 280 w 856"/>
                <a:gd name="T5" fmla="*/ 602 h 848"/>
                <a:gd name="T6" fmla="*/ 856 w 856"/>
                <a:gd name="T7" fmla="*/ 363 h 848"/>
                <a:gd name="T8" fmla="*/ 758 w 856"/>
                <a:gd name="T9" fmla="*/ 135 h 848"/>
                <a:gd name="T10" fmla="*/ 434 w 856"/>
                <a:gd name="T11" fmla="*/ 0 h 848"/>
                <a:gd name="T12" fmla="*/ 0 w 856"/>
                <a:gd name="T13" fmla="*/ 424 h 848"/>
                <a:gd name="T14" fmla="*/ 459 w 856"/>
                <a:gd name="T15" fmla="*/ 848 h 848"/>
                <a:gd name="T16" fmla="*/ 840 w 856"/>
                <a:gd name="T17" fmla="*/ 691 h 848"/>
                <a:gd name="T18" fmla="*/ 697 w 856"/>
                <a:gd name="T19" fmla="*/ 582 h 848"/>
                <a:gd name="T20" fmla="*/ 265 w 856"/>
                <a:gd name="T21" fmla="*/ 261 h 848"/>
                <a:gd name="T22" fmla="*/ 438 w 856"/>
                <a:gd name="T23" fmla="*/ 179 h 848"/>
                <a:gd name="T24" fmla="*/ 612 w 856"/>
                <a:gd name="T25" fmla="*/ 294 h 848"/>
                <a:gd name="T26" fmla="*/ 219 w 856"/>
                <a:gd name="T27" fmla="*/ 457 h 848"/>
                <a:gd name="T28" fmla="*/ 265 w 856"/>
                <a:gd name="T29" fmla="*/ 261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56" h="848">
                  <a:moveTo>
                    <a:pt x="697" y="582"/>
                  </a:moveTo>
                  <a:cubicBezTo>
                    <a:pt x="602" y="652"/>
                    <a:pt x="548" y="669"/>
                    <a:pt x="462" y="669"/>
                  </a:cubicBezTo>
                  <a:cubicBezTo>
                    <a:pt x="384" y="669"/>
                    <a:pt x="323" y="645"/>
                    <a:pt x="280" y="602"/>
                  </a:cubicBezTo>
                  <a:cubicBezTo>
                    <a:pt x="856" y="363"/>
                    <a:pt x="856" y="363"/>
                    <a:pt x="856" y="363"/>
                  </a:cubicBezTo>
                  <a:cubicBezTo>
                    <a:pt x="843" y="275"/>
                    <a:pt x="810" y="195"/>
                    <a:pt x="758" y="135"/>
                  </a:cubicBezTo>
                  <a:cubicBezTo>
                    <a:pt x="682" y="47"/>
                    <a:pt x="570" y="0"/>
                    <a:pt x="434" y="0"/>
                  </a:cubicBezTo>
                  <a:cubicBezTo>
                    <a:pt x="186" y="0"/>
                    <a:pt x="0" y="183"/>
                    <a:pt x="0" y="424"/>
                  </a:cubicBezTo>
                  <a:cubicBezTo>
                    <a:pt x="0" y="672"/>
                    <a:pt x="187" y="848"/>
                    <a:pt x="459" y="848"/>
                  </a:cubicBezTo>
                  <a:cubicBezTo>
                    <a:pt x="611" y="848"/>
                    <a:pt x="767" y="776"/>
                    <a:pt x="840" y="691"/>
                  </a:cubicBezTo>
                  <a:lnTo>
                    <a:pt x="697" y="582"/>
                  </a:lnTo>
                  <a:close/>
                  <a:moveTo>
                    <a:pt x="265" y="261"/>
                  </a:moveTo>
                  <a:cubicBezTo>
                    <a:pt x="303" y="210"/>
                    <a:pt x="364" y="179"/>
                    <a:pt x="438" y="179"/>
                  </a:cubicBezTo>
                  <a:cubicBezTo>
                    <a:pt x="519" y="179"/>
                    <a:pt x="581" y="226"/>
                    <a:pt x="612" y="294"/>
                  </a:cubicBezTo>
                  <a:cubicBezTo>
                    <a:pt x="219" y="457"/>
                    <a:pt x="219" y="457"/>
                    <a:pt x="219" y="457"/>
                  </a:cubicBezTo>
                  <a:cubicBezTo>
                    <a:pt x="208" y="374"/>
                    <a:pt x="230" y="308"/>
                    <a:pt x="265" y="2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0">
              <a:extLst>
                <a:ext uri="{FF2B5EF4-FFF2-40B4-BE49-F238E27FC236}">
                  <a16:creationId xmlns:a16="http://schemas.microsoft.com/office/drawing/2014/main" id="{20DD7C9B-A88C-7ECB-27AE-CB4579CDB90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85925" y="1879600"/>
              <a:ext cx="1409700" cy="2030413"/>
            </a:xfrm>
            <a:custGeom>
              <a:avLst/>
              <a:gdLst>
                <a:gd name="T0" fmla="*/ 888 w 888"/>
                <a:gd name="T1" fmla="*/ 1030 h 1279"/>
                <a:gd name="T2" fmla="*/ 274 w 888"/>
                <a:gd name="T3" fmla="*/ 1030 h 1279"/>
                <a:gd name="T4" fmla="*/ 274 w 888"/>
                <a:gd name="T5" fmla="*/ 0 h 1279"/>
                <a:gd name="T6" fmla="*/ 0 w 888"/>
                <a:gd name="T7" fmla="*/ 0 h 1279"/>
                <a:gd name="T8" fmla="*/ 0 w 888"/>
                <a:gd name="T9" fmla="*/ 1279 h 1279"/>
                <a:gd name="T10" fmla="*/ 888 w 888"/>
                <a:gd name="T11" fmla="*/ 1279 h 1279"/>
                <a:gd name="T12" fmla="*/ 888 w 888"/>
                <a:gd name="T13" fmla="*/ 1030 h 1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8" h="1279">
                  <a:moveTo>
                    <a:pt x="888" y="1030"/>
                  </a:moveTo>
                  <a:lnTo>
                    <a:pt x="274" y="1030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1279"/>
                  </a:lnTo>
                  <a:lnTo>
                    <a:pt x="888" y="1279"/>
                  </a:lnTo>
                  <a:lnTo>
                    <a:pt x="888" y="10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084B2859-A58F-9171-5328-94CFD162F58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966325" y="2319338"/>
              <a:ext cx="1677988" cy="1617663"/>
            </a:xfrm>
            <a:custGeom>
              <a:avLst/>
              <a:gdLst>
                <a:gd name="T0" fmla="*/ 439 w 881"/>
                <a:gd name="T1" fmla="*/ 848 h 848"/>
                <a:gd name="T2" fmla="*/ 0 w 881"/>
                <a:gd name="T3" fmla="*/ 424 h 848"/>
                <a:gd name="T4" fmla="*/ 442 w 881"/>
                <a:gd name="T5" fmla="*/ 0 h 848"/>
                <a:gd name="T6" fmla="*/ 881 w 881"/>
                <a:gd name="T7" fmla="*/ 424 h 848"/>
                <a:gd name="T8" fmla="*/ 439 w 881"/>
                <a:gd name="T9" fmla="*/ 848 h 848"/>
                <a:gd name="T10" fmla="*/ 439 w 881"/>
                <a:gd name="T11" fmla="*/ 193 h 848"/>
                <a:gd name="T12" fmla="*/ 222 w 881"/>
                <a:gd name="T13" fmla="*/ 424 h 848"/>
                <a:gd name="T14" fmla="*/ 442 w 881"/>
                <a:gd name="T15" fmla="*/ 655 h 848"/>
                <a:gd name="T16" fmla="*/ 659 w 881"/>
                <a:gd name="T17" fmla="*/ 424 h 848"/>
                <a:gd name="T18" fmla="*/ 439 w 881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1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4" y="0"/>
                    <a:pt x="442" y="0"/>
                  </a:cubicBezTo>
                  <a:cubicBezTo>
                    <a:pt x="688" y="0"/>
                    <a:pt x="881" y="184"/>
                    <a:pt x="881" y="424"/>
                  </a:cubicBezTo>
                  <a:cubicBezTo>
                    <a:pt x="881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3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59" y="557"/>
                    <a:pt x="659" y="424"/>
                  </a:cubicBezTo>
                  <a:cubicBezTo>
                    <a:pt x="659" y="295"/>
                    <a:pt x="562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DC1829C2-6CD9-FE35-3F45-EEC10E2F169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64325" y="2319338"/>
              <a:ext cx="1679575" cy="1617663"/>
            </a:xfrm>
            <a:custGeom>
              <a:avLst/>
              <a:gdLst>
                <a:gd name="T0" fmla="*/ 439 w 882"/>
                <a:gd name="T1" fmla="*/ 848 h 848"/>
                <a:gd name="T2" fmla="*/ 0 w 882"/>
                <a:gd name="T3" fmla="*/ 424 h 848"/>
                <a:gd name="T4" fmla="*/ 442 w 882"/>
                <a:gd name="T5" fmla="*/ 0 h 848"/>
                <a:gd name="T6" fmla="*/ 882 w 882"/>
                <a:gd name="T7" fmla="*/ 424 h 848"/>
                <a:gd name="T8" fmla="*/ 439 w 882"/>
                <a:gd name="T9" fmla="*/ 848 h 848"/>
                <a:gd name="T10" fmla="*/ 439 w 882"/>
                <a:gd name="T11" fmla="*/ 193 h 848"/>
                <a:gd name="T12" fmla="*/ 222 w 882"/>
                <a:gd name="T13" fmla="*/ 424 h 848"/>
                <a:gd name="T14" fmla="*/ 442 w 882"/>
                <a:gd name="T15" fmla="*/ 655 h 848"/>
                <a:gd name="T16" fmla="*/ 660 w 882"/>
                <a:gd name="T17" fmla="*/ 424 h 848"/>
                <a:gd name="T18" fmla="*/ 439 w 882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2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5" y="0"/>
                    <a:pt x="442" y="0"/>
                  </a:cubicBezTo>
                  <a:cubicBezTo>
                    <a:pt x="689" y="0"/>
                    <a:pt x="882" y="184"/>
                    <a:pt x="882" y="424"/>
                  </a:cubicBezTo>
                  <a:cubicBezTo>
                    <a:pt x="882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4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60" y="557"/>
                    <a:pt x="660" y="424"/>
                  </a:cubicBezTo>
                  <a:cubicBezTo>
                    <a:pt x="660" y="295"/>
                    <a:pt x="563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6" name="Title 16"/>
          <p:cNvSpPr>
            <a:spLocks noGrp="1"/>
          </p:cNvSpPr>
          <p:nvPr>
            <p:ph type="title" hasCustomPrompt="1"/>
          </p:nvPr>
        </p:nvSpPr>
        <p:spPr bwMode="gray">
          <a:xfrm>
            <a:off x="750334" y="1549491"/>
            <a:ext cx="6263640" cy="2405203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algn="l" defTabSz="1218987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6000" b="1" kern="1200" cap="none" spc="-150" baseline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/>
              <a:t>Section header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 hasCustomPrompt="1"/>
          </p:nvPr>
        </p:nvSpPr>
        <p:spPr bwMode="white">
          <a:xfrm>
            <a:off x="750334" y="4328649"/>
            <a:ext cx="6263640" cy="327013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2500" spc="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Subhead here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01CC465-FDF1-C0A2-5A83-FB03B2F0F4B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381990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760412" y="442528"/>
            <a:ext cx="10668001" cy="418576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algn="l" defTabSz="1218987" rtl="0" eaLnBrk="1" latinLnBrk="0" hangingPunct="1">
              <a:lnSpc>
                <a:spcPct val="850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9A0C0A2-1C95-CF60-15E7-57B445A899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39585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_Black">
    <p:bg>
      <p:bgPr>
        <a:solidFill>
          <a:srgbClr val="1E00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760412" y="442528"/>
            <a:ext cx="10668001" cy="418576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algn="l" defTabSz="1218987" rtl="0" eaLnBrk="1" latinLnBrk="0" hangingPunct="1">
              <a:lnSpc>
                <a:spcPct val="850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245D89D-54AB-A7D6-4141-95E6B3C369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322121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Sub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2"/>
          <p:cNvSpPr>
            <a:spLocks noGrp="1"/>
          </p:cNvSpPr>
          <p:nvPr>
            <p:ph type="body" idx="10" hasCustomPrompt="1"/>
          </p:nvPr>
        </p:nvSpPr>
        <p:spPr bwMode="gray">
          <a:xfrm>
            <a:off x="760412" y="931563"/>
            <a:ext cx="10671048" cy="26161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20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760412" y="442528"/>
            <a:ext cx="10668001" cy="418576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algn="l" defTabSz="1218987" rtl="0" eaLnBrk="1" latinLnBrk="0" hangingPunct="1">
              <a:lnSpc>
                <a:spcPct val="850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55B6443-4299-282C-565B-68E5F97027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63348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ith Subtitle Only_Black">
    <p:bg>
      <p:bgPr>
        <a:solidFill>
          <a:srgbClr val="1E00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2"/>
          <p:cNvSpPr>
            <a:spLocks noGrp="1"/>
          </p:cNvSpPr>
          <p:nvPr>
            <p:ph type="body" idx="10" hasCustomPrompt="1"/>
          </p:nvPr>
        </p:nvSpPr>
        <p:spPr bwMode="gray">
          <a:xfrm>
            <a:off x="760412" y="931563"/>
            <a:ext cx="10671048" cy="26161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20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760412" y="442528"/>
            <a:ext cx="10671048" cy="418576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algn="l" defTabSz="1218987" rtl="0" eaLnBrk="1" latinLnBrk="0" hangingPunct="1">
              <a:lnSpc>
                <a:spcPct val="850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C296FD5-38BC-1E97-5513-17F333DF59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260577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760412" y="442528"/>
            <a:ext cx="10671048" cy="418576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algn="l" defTabSz="1218987" rtl="0" eaLnBrk="1" latinLnBrk="0" hangingPunct="1">
              <a:lnSpc>
                <a:spcPct val="850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22" name="Content Placeholder 2"/>
          <p:cNvSpPr>
            <a:spLocks noGrp="1"/>
          </p:cNvSpPr>
          <p:nvPr>
            <p:ph sz="half" idx="1"/>
          </p:nvPr>
        </p:nvSpPr>
        <p:spPr bwMode="gray">
          <a:xfrm>
            <a:off x="760413" y="1308880"/>
            <a:ext cx="10671048" cy="4787120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BC5559F-D4D6-DA53-A720-07C2A2D68F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41638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9529" y="6400800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027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723" r:id="rId2"/>
    <p:sldLayoutId id="2147483670" r:id="rId3"/>
    <p:sldLayoutId id="2147483740" r:id="rId4"/>
    <p:sldLayoutId id="2147483654" r:id="rId5"/>
    <p:sldLayoutId id="2147483725" r:id="rId6"/>
    <p:sldLayoutId id="2147483738" r:id="rId7"/>
    <p:sldLayoutId id="2147483739" r:id="rId8"/>
    <p:sldLayoutId id="2147483661" r:id="rId9"/>
    <p:sldLayoutId id="2147483726" r:id="rId10"/>
    <p:sldLayoutId id="2147483673" r:id="rId11"/>
    <p:sldLayoutId id="2147483727" r:id="rId12"/>
    <p:sldLayoutId id="2147483662" r:id="rId13"/>
    <p:sldLayoutId id="2147483728" r:id="rId14"/>
    <p:sldLayoutId id="2147483736" r:id="rId15"/>
    <p:sldLayoutId id="2147483737" r:id="rId16"/>
    <p:sldLayoutId id="2147483691" r:id="rId17"/>
    <p:sldLayoutId id="2147483729" r:id="rId18"/>
    <p:sldLayoutId id="2147483755" r:id="rId19"/>
    <p:sldLayoutId id="2147483765" r:id="rId20"/>
    <p:sldLayoutId id="2147483756" r:id="rId21"/>
    <p:sldLayoutId id="2147483722" r:id="rId22"/>
    <p:sldLayoutId id="2147483732" r:id="rId23"/>
    <p:sldLayoutId id="2147483657" r:id="rId24"/>
    <p:sldLayoutId id="2147483733" r:id="rId25"/>
    <p:sldLayoutId id="2147483659" r:id="rId26"/>
    <p:sldLayoutId id="2147483734" r:id="rId27"/>
    <p:sldLayoutId id="2147483763" r:id="rId28"/>
    <p:sldLayoutId id="2147483764" r:id="rId29"/>
    <p:sldLayoutId id="2147483766" r:id="rId30"/>
  </p:sldLayoutIdLst>
  <p:transition spd="med"/>
  <p:hf hdr="0" ftr="0" dt="0"/>
  <p:txStyles>
    <p:titleStyle>
      <a:lvl1pPr algn="ctr" defTabSz="1218987" rtl="0" eaLnBrk="1" latinLnBrk="0" hangingPunct="1">
        <a:spcBef>
          <a:spcPct val="0"/>
        </a:spcBef>
        <a:buNone/>
        <a:defRPr sz="4300" kern="1200" cap="all" baseline="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ClrTx/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990427" indent="-380933" algn="l" defTabSz="1218987" rtl="0" eaLnBrk="1" latinLnBrk="0" hangingPunct="1">
        <a:spcBef>
          <a:spcPct val="20000"/>
        </a:spcBef>
        <a:buClrTx/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523733" indent="-304747" algn="l" defTabSz="1218987" rtl="0" eaLnBrk="1" latinLnBrk="0" hangingPunct="1">
        <a:spcBef>
          <a:spcPct val="20000"/>
        </a:spcBef>
        <a:buClrTx/>
        <a:buFont typeface="Arial" panose="020B0604020202020204" pitchFamily="34" charset="0"/>
        <a:buChar char="-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2133227" indent="-304747" algn="l" defTabSz="1218987" rtl="0" eaLnBrk="1" latinLnBrk="0" hangingPunct="1">
        <a:spcBef>
          <a:spcPct val="20000"/>
        </a:spcBef>
        <a:buClrTx/>
        <a:buFont typeface="Arial" panose="020B0604020202020204" pitchFamily="34" charset="0"/>
        <a:buChar char="-"/>
        <a:defRPr sz="2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742720" indent="-304747" algn="l" defTabSz="1218987" rtl="0" eaLnBrk="1" latinLnBrk="0" hangingPunct="1">
        <a:spcBef>
          <a:spcPct val="20000"/>
        </a:spcBef>
        <a:buClrTx/>
        <a:buFont typeface="Arial" panose="020B0604020202020204" pitchFamily="34" charset="0"/>
        <a:buChar char="-"/>
        <a:defRPr sz="2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40" userDrawn="1">
          <p15:clr>
            <a:srgbClr val="F26B43"/>
          </p15:clr>
        </p15:guide>
        <p15:guide id="2" pos="6719" userDrawn="1">
          <p15:clr>
            <a:srgbClr val="F26B43"/>
          </p15:clr>
        </p15:guide>
        <p15:guide id="3" orient="horz" pos="2880" userDrawn="1">
          <p15:clr>
            <a:srgbClr val="F26B43"/>
          </p15:clr>
        </p15:guide>
        <p15:guide id="4" pos="3839" userDrawn="1">
          <p15:clr>
            <a:srgbClr val="F26B43"/>
          </p15:clr>
        </p15:guide>
        <p15:guide id="5" pos="5279" userDrawn="1">
          <p15:clr>
            <a:srgbClr val="F26B43"/>
          </p15:clr>
        </p15:guide>
        <p15:guide id="6" pos="2399" userDrawn="1">
          <p15:clr>
            <a:srgbClr val="F26B43"/>
          </p15:clr>
        </p15:guide>
        <p15:guide id="7" pos="959" userDrawn="1">
          <p15:clr>
            <a:srgbClr val="F26B43"/>
          </p15:clr>
        </p15:guide>
        <p15:guide id="8" pos="7199" userDrawn="1">
          <p15:clr>
            <a:srgbClr val="FDE53C"/>
          </p15:clr>
        </p15:guide>
        <p15:guide id="9" pos="6239" userDrawn="1">
          <p15:clr>
            <a:srgbClr val="FDE53C"/>
          </p15:clr>
        </p15:guide>
        <p15:guide id="10" pos="5759" userDrawn="1">
          <p15:clr>
            <a:srgbClr val="FDE53C"/>
          </p15:clr>
        </p15:guide>
        <p15:guide id="11" pos="4319" userDrawn="1">
          <p15:clr>
            <a:srgbClr val="FDE53C"/>
          </p15:clr>
        </p15:guide>
        <p15:guide id="12" pos="4799" userDrawn="1">
          <p15:clr>
            <a:srgbClr val="FDE53C"/>
          </p15:clr>
        </p15:guide>
        <p15:guide id="13" pos="3335" userDrawn="1">
          <p15:clr>
            <a:srgbClr val="FDE53C"/>
          </p15:clr>
        </p15:guide>
        <p15:guide id="14" pos="2879" userDrawn="1">
          <p15:clr>
            <a:srgbClr val="FDE53C"/>
          </p15:clr>
        </p15:guide>
        <p15:guide id="15" pos="1919" userDrawn="1">
          <p15:clr>
            <a:srgbClr val="FDE53C"/>
          </p15:clr>
        </p15:guide>
        <p15:guide id="16" pos="1439" userDrawn="1">
          <p15:clr>
            <a:srgbClr val="FDE53C"/>
          </p15:clr>
        </p15:guide>
        <p15:guide id="17" pos="479" userDrawn="1">
          <p15:clr>
            <a:srgbClr val="FDE53C"/>
          </p15:clr>
        </p15:guide>
        <p15:guide id="18" orient="horz" pos="960" userDrawn="1">
          <p15:clr>
            <a:srgbClr val="FDE53C"/>
          </p15:clr>
        </p15:guide>
        <p15:guide id="19" orient="horz" pos="480" userDrawn="1">
          <p15:clr>
            <a:srgbClr val="FDE53C"/>
          </p15:clr>
        </p15:guide>
        <p15:guide id="20" orient="horz" pos="1920" userDrawn="1">
          <p15:clr>
            <a:srgbClr val="FDE53C"/>
          </p15:clr>
        </p15:guide>
        <p15:guide id="21" orient="horz" pos="2400" userDrawn="1">
          <p15:clr>
            <a:srgbClr val="FDE53C"/>
          </p15:clr>
        </p15:guide>
        <p15:guide id="22" orient="horz" pos="3360" userDrawn="1">
          <p15:clr>
            <a:srgbClr val="FDE53C"/>
          </p15:clr>
        </p15:guide>
        <p15:guide id="23" orient="horz" pos="3840" userDrawn="1">
          <p15:clr>
            <a:srgbClr val="FDE53C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4226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</p:sldLayoutIdLst>
  <p:hf sldNum="0" hdr="0" ftr="0" dt="0"/>
  <p:txStyles>
    <p:titleStyle>
      <a:lvl1pPr algn="ctr" defTabSz="1218895" rtl="0" eaLnBrk="1" latinLnBrk="0" hangingPunct="1">
        <a:spcBef>
          <a:spcPct val="0"/>
        </a:spcBef>
        <a:buNone/>
        <a:defRPr sz="58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086" indent="-457086" algn="l" defTabSz="1218895" rtl="0" eaLnBrk="1" latinLnBrk="0" hangingPunct="1">
        <a:spcBef>
          <a:spcPct val="20000"/>
        </a:spcBef>
        <a:buFont typeface="Arial" pitchFamily="34" charset="0"/>
        <a:buChar char="•"/>
        <a:defRPr sz="4266" kern="1200">
          <a:solidFill>
            <a:schemeClr val="tx1"/>
          </a:solidFill>
          <a:latin typeface="+mn-lt"/>
          <a:ea typeface="+mn-ea"/>
          <a:cs typeface="+mn-cs"/>
        </a:defRPr>
      </a:lvl1pPr>
      <a:lvl2pPr marL="990352" indent="-380905" algn="l" defTabSz="1218895" rtl="0" eaLnBrk="1" latinLnBrk="0" hangingPunct="1">
        <a:spcBef>
          <a:spcPct val="20000"/>
        </a:spcBef>
        <a:buFont typeface="Arial" pitchFamily="34" charset="0"/>
        <a:buChar char="–"/>
        <a:defRPr sz="3732" kern="1200">
          <a:solidFill>
            <a:schemeClr val="tx1"/>
          </a:solidFill>
          <a:latin typeface="+mn-lt"/>
          <a:ea typeface="+mn-ea"/>
          <a:cs typeface="+mn-cs"/>
        </a:defRPr>
      </a:lvl2pPr>
      <a:lvl3pPr marL="1523619" indent="-304724" algn="l" defTabSz="1218895" rtl="0" eaLnBrk="1" latinLnBrk="0" hangingPunct="1">
        <a:spcBef>
          <a:spcPct val="20000"/>
        </a:spcBef>
        <a:buFont typeface="Arial" pitchFamily="34" charset="0"/>
        <a:buChar char="•"/>
        <a:defRPr sz="3199" kern="1200">
          <a:solidFill>
            <a:schemeClr val="tx1"/>
          </a:solidFill>
          <a:latin typeface="+mn-lt"/>
          <a:ea typeface="+mn-ea"/>
          <a:cs typeface="+mn-cs"/>
        </a:defRPr>
      </a:lvl3pPr>
      <a:lvl4pPr marL="2133067" indent="-304724" algn="l" defTabSz="1218895" rtl="0" eaLnBrk="1" latinLnBrk="0" hangingPunct="1">
        <a:spcBef>
          <a:spcPct val="20000"/>
        </a:spcBef>
        <a:buFont typeface="Arial" pitchFamily="34" charset="0"/>
        <a:buChar char="–"/>
        <a:defRPr sz="2666" kern="1200">
          <a:solidFill>
            <a:schemeClr val="tx1"/>
          </a:solidFill>
          <a:latin typeface="+mn-lt"/>
          <a:ea typeface="+mn-ea"/>
          <a:cs typeface="+mn-cs"/>
        </a:defRPr>
      </a:lvl4pPr>
      <a:lvl5pPr marL="2742514" indent="-304724" algn="l" defTabSz="1218895" rtl="0" eaLnBrk="1" latinLnBrk="0" hangingPunct="1">
        <a:spcBef>
          <a:spcPct val="20000"/>
        </a:spcBef>
        <a:buFont typeface="Arial" pitchFamily="34" charset="0"/>
        <a:buChar char="»"/>
        <a:defRPr sz="2666" kern="1200">
          <a:solidFill>
            <a:schemeClr val="tx1"/>
          </a:solidFill>
          <a:latin typeface="+mn-lt"/>
          <a:ea typeface="+mn-ea"/>
          <a:cs typeface="+mn-cs"/>
        </a:defRPr>
      </a:lvl5pPr>
      <a:lvl6pPr marL="3351962" indent="-304724" algn="l" defTabSz="1218895" rtl="0" eaLnBrk="1" latinLnBrk="0" hangingPunct="1">
        <a:spcBef>
          <a:spcPct val="20000"/>
        </a:spcBef>
        <a:buFont typeface="Arial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6pPr>
      <a:lvl7pPr marL="3961409" indent="-304724" algn="l" defTabSz="1218895" rtl="0" eaLnBrk="1" latinLnBrk="0" hangingPunct="1">
        <a:spcBef>
          <a:spcPct val="20000"/>
        </a:spcBef>
        <a:buFont typeface="Arial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7pPr>
      <a:lvl8pPr marL="4570857" indent="-304724" algn="l" defTabSz="1218895" rtl="0" eaLnBrk="1" latinLnBrk="0" hangingPunct="1">
        <a:spcBef>
          <a:spcPct val="20000"/>
        </a:spcBef>
        <a:buFont typeface="Arial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8pPr>
      <a:lvl9pPr marL="5180305" indent="-304724" algn="l" defTabSz="1218895" rtl="0" eaLnBrk="1" latinLnBrk="0" hangingPunct="1">
        <a:spcBef>
          <a:spcPct val="20000"/>
        </a:spcBef>
        <a:buFont typeface="Arial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89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1pPr>
      <a:lvl2pPr marL="609448" algn="l" defTabSz="121889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218895" algn="l" defTabSz="121889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3pPr>
      <a:lvl4pPr marL="1828343" algn="l" defTabSz="121889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4pPr>
      <a:lvl5pPr marL="2437790" algn="l" defTabSz="121889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5pPr>
      <a:lvl6pPr marL="3047238" algn="l" defTabSz="121889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6pPr>
      <a:lvl7pPr marL="3656686" algn="l" defTabSz="121889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7pPr>
      <a:lvl8pPr marL="4266133" algn="l" defTabSz="121889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8pPr>
      <a:lvl9pPr marL="4875581" algn="l" defTabSz="121889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16FE62-CB6F-5A43-569F-2340C3BAB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60" y="1336398"/>
            <a:ext cx="9912096" cy="2014728"/>
          </a:xfrm>
        </p:spPr>
        <p:txBody>
          <a:bodyPr/>
          <a:lstStyle/>
          <a:p>
            <a:r>
              <a:rPr lang="en-US" dirty="0">
                <a:latin typeface="Arial"/>
                <a:cs typeface="Arial"/>
              </a:rPr>
              <a:t>Building an OSPO from the Ground Up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A6B587B-F87C-7F1F-D3CC-CB568BA11B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Kevin Fruchey</a:t>
            </a:r>
          </a:p>
          <a:p>
            <a:r>
              <a:rPr lang="en-US" dirty="0"/>
              <a:t>Jeff Skarb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01A38C-FE98-3281-3C2E-DD38D9F6C24E}"/>
              </a:ext>
            </a:extLst>
          </p:cNvPr>
          <p:cNvSpPr txBox="1"/>
          <p:nvPr/>
        </p:nvSpPr>
        <p:spPr>
          <a:xfrm>
            <a:off x="750334" y="3851609"/>
            <a:ext cx="939774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spc="-150" dirty="0">
                <a:solidFill>
                  <a:schemeClr val="bg1"/>
                </a:solidFill>
                <a:latin typeface="Arial"/>
                <a:cs typeface="Arial"/>
              </a:rPr>
              <a:t>Enterprise Policy To Contribution and Consumption</a:t>
            </a:r>
          </a:p>
        </p:txBody>
      </p:sp>
    </p:spTree>
    <p:extLst>
      <p:ext uri="{BB962C8B-B14F-4D97-AF65-F5344CB8AC3E}">
        <p14:creationId xmlns:p14="http://schemas.microsoft.com/office/powerpoint/2010/main" val="2562449625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609441" y="866042"/>
            <a:ext cx="3656648" cy="463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000" b="1" kern="0" spc="400" dirty="0">
                <a:solidFill>
                  <a:srgbClr val="64131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PILLAR ONE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548496" y="244412"/>
            <a:ext cx="10360501" cy="85321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3999" b="1" dirty="0">
                <a:solidFill>
                  <a:srgbClr val="11184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Contribution</a:t>
            </a:r>
            <a:endParaRPr lang="en-US" sz="3999" dirty="0"/>
          </a:p>
        </p:txBody>
      </p:sp>
      <p:sp>
        <p:nvSpPr>
          <p:cNvPr id="6" name="Text 4"/>
          <p:cNvSpPr/>
          <p:nvPr/>
        </p:nvSpPr>
        <p:spPr>
          <a:xfrm>
            <a:off x="548496" y="1164926"/>
            <a:ext cx="10360501" cy="48755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66" i="1" dirty="0">
                <a:solidFill>
                  <a:srgbClr val="7B6B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Enabling engineers to give back</a:t>
            </a:r>
            <a:endParaRPr lang="en-US" sz="1866" dirty="0"/>
          </a:p>
        </p:txBody>
      </p:sp>
      <p:sp>
        <p:nvSpPr>
          <p:cNvPr id="7" name="Shape 5"/>
          <p:cNvSpPr/>
          <p:nvPr/>
        </p:nvSpPr>
        <p:spPr>
          <a:xfrm>
            <a:off x="548497" y="2219259"/>
            <a:ext cx="5058362" cy="2437765"/>
          </a:xfrm>
          <a:prstGeom prst="rect">
            <a:avLst/>
          </a:prstGeom>
          <a:solidFill>
            <a:srgbClr val="6413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182880" rIns="182880" bIns="182880" rtlCol="0" anchor="t" anchorCtr="0"/>
          <a:lstStyle/>
          <a:p>
            <a:pPr marL="342900" indent="-342900" defTabSz="914400">
              <a:spcAft>
                <a:spcPts val="700"/>
              </a:spcAft>
              <a:buSzPct val="100000"/>
              <a:buFontTx/>
              <a:buChar char="•"/>
            </a:pPr>
            <a:endParaRPr lang="en-US" sz="2200">
              <a:solidFill>
                <a:srgbClr val="E2DCF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8" name="Text 6"/>
          <p:cNvSpPr/>
          <p:nvPr/>
        </p:nvSpPr>
        <p:spPr>
          <a:xfrm>
            <a:off x="670385" y="2316770"/>
            <a:ext cx="4814586" cy="463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dirty="0">
                <a:solidFill>
                  <a:srgbClr val="F0C0C8"/>
                </a:solidFill>
                <a:latin typeface="Trebuchet MS" pitchFamily="34" charset="0"/>
              </a:rPr>
              <a:t>WHY IT MATTERS</a:t>
            </a:r>
          </a:p>
        </p:txBody>
      </p:sp>
      <p:sp>
        <p:nvSpPr>
          <p:cNvPr id="9" name="Text 7"/>
          <p:cNvSpPr/>
          <p:nvPr/>
        </p:nvSpPr>
        <p:spPr>
          <a:xfrm>
            <a:off x="670385" y="2779945"/>
            <a:ext cx="4753642" cy="16454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63180" indent="-46318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FF"/>
                </a:solidFill>
              </a:rPr>
              <a:t>Upstream collaboration</a:t>
            </a:r>
          </a:p>
          <a:p>
            <a:pPr marL="463180" indent="-46318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FF"/>
                </a:solidFill>
              </a:rPr>
              <a:t>Active engagement</a:t>
            </a:r>
          </a:p>
          <a:p>
            <a:pPr marL="463180" indent="-46318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FF"/>
                </a:solidFill>
              </a:rPr>
              <a:t>Healthier ecosystem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5948146" y="2219259"/>
            <a:ext cx="5814070" cy="2437765"/>
          </a:xfrm>
          <a:prstGeom prst="rect">
            <a:avLst/>
          </a:prstGeom>
          <a:solidFill>
            <a:srgbClr val="11184F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11" name="Text 9"/>
          <p:cNvSpPr/>
          <p:nvPr/>
        </p:nvSpPr>
        <p:spPr>
          <a:xfrm>
            <a:off x="6070034" y="2316770"/>
            <a:ext cx="5570293" cy="463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dirty="0">
                <a:solidFill>
                  <a:srgbClr val="F0C0C8"/>
                </a:solidFill>
                <a:latin typeface="Trebuchet MS" pitchFamily="34" charset="0"/>
              </a:rPr>
              <a:t>WHAT YOUR PROCESS NEEDS</a:t>
            </a:r>
          </a:p>
        </p:txBody>
      </p:sp>
      <p:sp>
        <p:nvSpPr>
          <p:cNvPr id="13" name="Shape 11"/>
          <p:cNvSpPr/>
          <p:nvPr/>
        </p:nvSpPr>
        <p:spPr>
          <a:xfrm>
            <a:off x="426609" y="4900800"/>
            <a:ext cx="11335607" cy="792274"/>
          </a:xfrm>
          <a:prstGeom prst="rect">
            <a:avLst/>
          </a:prstGeom>
          <a:solidFill>
            <a:srgbClr val="FFFFFF"/>
          </a:solidFill>
          <a:ln w="127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 b="1" dirty="0"/>
          </a:p>
        </p:txBody>
      </p:sp>
      <p:sp>
        <p:nvSpPr>
          <p:cNvPr id="14" name="Text 12"/>
          <p:cNvSpPr/>
          <p:nvPr/>
        </p:nvSpPr>
        <p:spPr>
          <a:xfrm>
            <a:off x="609441" y="4949556"/>
            <a:ext cx="11091831" cy="69476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000" b="1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If the bar is too high, engineers contribute from personal accounts — and now you have zero visibility into what your company is giving away.</a:t>
            </a:r>
            <a:endParaRPr lang="en-US" sz="2000" b="1" dirty="0"/>
          </a:p>
        </p:txBody>
      </p:sp>
      <p:sp>
        <p:nvSpPr>
          <p:cNvPr id="2" name="Text 7">
            <a:extLst>
              <a:ext uri="{FF2B5EF4-FFF2-40B4-BE49-F238E27FC236}">
                <a16:creationId xmlns:a16="http://schemas.microsoft.com/office/drawing/2014/main" id="{B6C5777B-99FB-1CEC-84A9-92A3A6D956E1}"/>
              </a:ext>
            </a:extLst>
          </p:cNvPr>
          <p:cNvSpPr/>
          <p:nvPr/>
        </p:nvSpPr>
        <p:spPr>
          <a:xfrm>
            <a:off x="6155356" y="2779944"/>
            <a:ext cx="4753642" cy="16454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57086" indent="-457086">
              <a:spcAft>
                <a:spcPts val="8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Tiered approvals</a:t>
            </a:r>
          </a:p>
          <a:p>
            <a:pPr marL="463180" indent="-46318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Legal review</a:t>
            </a:r>
          </a:p>
          <a:p>
            <a:pPr marL="463180" indent="-46318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What NOT to contribute</a:t>
            </a:r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D2E15D14-4791-7AA1-E4EF-85550017EA9E}"/>
              </a:ext>
            </a:extLst>
          </p:cNvPr>
          <p:cNvSpPr/>
          <p:nvPr/>
        </p:nvSpPr>
        <p:spPr>
          <a:xfrm>
            <a:off x="426609" y="1773450"/>
            <a:ext cx="11091831" cy="0"/>
          </a:xfrm>
          <a:prstGeom prst="line">
            <a:avLst/>
          </a:prstGeom>
          <a:noFill/>
          <a:ln w="254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218BE67B-6399-9300-11E1-D3BDE8614B6A}"/>
              </a:ext>
            </a:extLst>
          </p:cNvPr>
          <p:cNvSpPr txBox="1">
            <a:spLocks/>
          </p:cNvSpPr>
          <p:nvPr/>
        </p:nvSpPr>
        <p:spPr>
          <a:xfrm>
            <a:off x="11762215" y="6387837"/>
            <a:ext cx="438912" cy="20647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/>
              <a:t>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610945-4813-6C6B-FE4C-E52312AB14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>
            <a:extLst>
              <a:ext uri="{FF2B5EF4-FFF2-40B4-BE49-F238E27FC236}">
                <a16:creationId xmlns:a16="http://schemas.microsoft.com/office/drawing/2014/main" id="{FBEE783E-A00C-8EC5-7110-894E70940FC6}"/>
              </a:ext>
            </a:extLst>
          </p:cNvPr>
          <p:cNvSpPr/>
          <p:nvPr/>
        </p:nvSpPr>
        <p:spPr>
          <a:xfrm>
            <a:off x="609441" y="875373"/>
            <a:ext cx="10299556" cy="463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2000" b="1" kern="0" spc="400" dirty="0">
                <a:solidFill>
                  <a:srgbClr val="64131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PILLAR TWO</a:t>
            </a:r>
            <a:endParaRPr lang="en-US" sz="20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1365032B-7E8E-8C96-C71D-CA33BB41FB4D}"/>
              </a:ext>
            </a:extLst>
          </p:cNvPr>
          <p:cNvSpPr/>
          <p:nvPr/>
        </p:nvSpPr>
        <p:spPr>
          <a:xfrm>
            <a:off x="548496" y="244412"/>
            <a:ext cx="10360501" cy="85321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3999" b="1" dirty="0">
                <a:solidFill>
                  <a:srgbClr val="11184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Consumption</a:t>
            </a:r>
            <a:endParaRPr lang="en-US" sz="3999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85B4DAC6-5085-FA25-4302-5D3428BF744F}"/>
              </a:ext>
            </a:extLst>
          </p:cNvPr>
          <p:cNvSpPr/>
          <p:nvPr/>
        </p:nvSpPr>
        <p:spPr>
          <a:xfrm>
            <a:off x="548497" y="1192352"/>
            <a:ext cx="10360501" cy="48755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866" i="1" dirty="0">
                <a:solidFill>
                  <a:srgbClr val="7B6B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 Open Source with Confidence</a:t>
            </a:r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ECFA74AD-23EC-BEA6-44F2-DA39C7088C36}"/>
              </a:ext>
            </a:extLst>
          </p:cNvPr>
          <p:cNvSpPr/>
          <p:nvPr/>
        </p:nvSpPr>
        <p:spPr>
          <a:xfrm>
            <a:off x="548497" y="2219259"/>
            <a:ext cx="5058362" cy="2437765"/>
          </a:xfrm>
          <a:prstGeom prst="rect">
            <a:avLst/>
          </a:prstGeom>
          <a:solidFill>
            <a:srgbClr val="6413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182880" rIns="182880" bIns="182880" rtlCol="0" anchor="t" anchorCtr="0"/>
          <a:lstStyle/>
          <a:p>
            <a:pPr marL="342900" indent="-342900" defTabSz="914400">
              <a:spcAft>
                <a:spcPts val="700"/>
              </a:spcAft>
              <a:buSzPct val="100000"/>
              <a:buFontTx/>
              <a:buChar char="•"/>
            </a:pPr>
            <a:endParaRPr lang="en-US" sz="2200">
              <a:solidFill>
                <a:srgbClr val="E2DCF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612C09C8-44B9-DC90-25E2-125002304285}"/>
              </a:ext>
            </a:extLst>
          </p:cNvPr>
          <p:cNvSpPr/>
          <p:nvPr/>
        </p:nvSpPr>
        <p:spPr>
          <a:xfrm>
            <a:off x="670385" y="2316770"/>
            <a:ext cx="4814586" cy="463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dirty="0">
                <a:solidFill>
                  <a:srgbClr val="F0C0C8"/>
                </a:solidFill>
                <a:latin typeface="Trebuchet MS" pitchFamily="34" charset="0"/>
              </a:rPr>
              <a:t>WHY IT MATTERS</a:t>
            </a:r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506482A8-49A9-96CF-029D-D67427ED1E2C}"/>
              </a:ext>
            </a:extLst>
          </p:cNvPr>
          <p:cNvSpPr/>
          <p:nvPr/>
        </p:nvSpPr>
        <p:spPr>
          <a:xfrm>
            <a:off x="670385" y="2779945"/>
            <a:ext cx="4753642" cy="16454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63180" indent="-46318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FF"/>
                </a:solidFill>
              </a:rPr>
              <a:t>Every dependency introduces risk</a:t>
            </a:r>
          </a:p>
          <a:p>
            <a:pPr marL="463180" indent="-46318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FF"/>
                </a:solidFill>
              </a:rPr>
              <a:t>License obligations matter</a:t>
            </a:r>
          </a:p>
          <a:p>
            <a:pPr marL="463180" indent="-46318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b="1" u="sng" dirty="0">
                <a:solidFill>
                  <a:srgbClr val="FFFFFF"/>
                </a:solidFill>
              </a:rPr>
              <a:t>Shipping to a customer</a:t>
            </a:r>
            <a:r>
              <a:rPr lang="en-US" sz="1800" b="1" u="sng" dirty="0">
                <a:solidFill>
                  <a:srgbClr val="FFFFFF"/>
                </a:solidFill>
              </a:rPr>
              <a:t>?</a:t>
            </a:r>
            <a:endParaRPr lang="en-US" sz="1800" b="1" u="sng" dirty="0"/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A114751C-C087-A951-DC4A-3FAF55848D55}"/>
              </a:ext>
            </a:extLst>
          </p:cNvPr>
          <p:cNvSpPr/>
          <p:nvPr/>
        </p:nvSpPr>
        <p:spPr>
          <a:xfrm>
            <a:off x="5948146" y="2219259"/>
            <a:ext cx="5814070" cy="2437765"/>
          </a:xfrm>
          <a:prstGeom prst="rect">
            <a:avLst/>
          </a:prstGeom>
          <a:solidFill>
            <a:srgbClr val="11184F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36299000-F832-1794-BA99-471AD1A0E0FD}"/>
              </a:ext>
            </a:extLst>
          </p:cNvPr>
          <p:cNvSpPr/>
          <p:nvPr/>
        </p:nvSpPr>
        <p:spPr>
          <a:xfrm>
            <a:off x="6070034" y="2316770"/>
            <a:ext cx="5570293" cy="463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dirty="0">
                <a:solidFill>
                  <a:srgbClr val="F0C0C8"/>
                </a:solidFill>
                <a:latin typeface="Trebuchet MS" pitchFamily="34" charset="0"/>
              </a:rPr>
              <a:t>WHAT YOUR PROCESS NEEDS</a:t>
            </a:r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0E18CCD4-3D66-BCBA-FE87-06FA99999D9A}"/>
              </a:ext>
            </a:extLst>
          </p:cNvPr>
          <p:cNvSpPr/>
          <p:nvPr/>
        </p:nvSpPr>
        <p:spPr>
          <a:xfrm>
            <a:off x="6150076" y="2779945"/>
            <a:ext cx="5636517" cy="16454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57086" indent="-457086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Proper tooling</a:t>
            </a:r>
          </a:p>
          <a:p>
            <a:pPr marL="457086" indent="-457086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License Risk Classification</a:t>
            </a:r>
          </a:p>
          <a:p>
            <a:pPr marL="457086" indent="-457086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NOTICE files and SBOMs</a:t>
            </a:r>
          </a:p>
          <a:p>
            <a:pPr marL="457086" indent="-457086">
              <a:spcAft>
                <a:spcPts val="800"/>
              </a:spcAft>
              <a:buSzPct val="100000"/>
              <a:buChar char="•"/>
            </a:pPr>
            <a:r>
              <a:rPr lang="en-US" sz="20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Two different paths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3" name="Shape 11">
            <a:extLst>
              <a:ext uri="{FF2B5EF4-FFF2-40B4-BE49-F238E27FC236}">
                <a16:creationId xmlns:a16="http://schemas.microsoft.com/office/drawing/2014/main" id="{E0A9C703-45EA-C208-D25C-CD7920761F43}"/>
              </a:ext>
            </a:extLst>
          </p:cNvPr>
          <p:cNvSpPr/>
          <p:nvPr/>
        </p:nvSpPr>
        <p:spPr>
          <a:xfrm>
            <a:off x="426609" y="4900800"/>
            <a:ext cx="11335607" cy="792274"/>
          </a:xfrm>
          <a:prstGeom prst="rect">
            <a:avLst/>
          </a:prstGeom>
          <a:solidFill>
            <a:srgbClr val="FFFFFF"/>
          </a:solidFill>
          <a:ln w="127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C32F886C-E892-A031-7906-C3E6751EF01D}"/>
              </a:ext>
            </a:extLst>
          </p:cNvPr>
          <p:cNvSpPr/>
          <p:nvPr/>
        </p:nvSpPr>
        <p:spPr>
          <a:xfrm>
            <a:off x="609441" y="4949556"/>
            <a:ext cx="11091831" cy="69476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000" b="1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If consumption is unmanaged, you don’t know what’s in your products — or what risk you’re shipping to customers.</a:t>
            </a:r>
          </a:p>
        </p:txBody>
      </p:sp>
      <p:sp>
        <p:nvSpPr>
          <p:cNvPr id="2" name="Shape 1">
            <a:extLst>
              <a:ext uri="{FF2B5EF4-FFF2-40B4-BE49-F238E27FC236}">
                <a16:creationId xmlns:a16="http://schemas.microsoft.com/office/drawing/2014/main" id="{109482B7-F985-1C7F-B936-02DEADE10987}"/>
              </a:ext>
            </a:extLst>
          </p:cNvPr>
          <p:cNvSpPr/>
          <p:nvPr/>
        </p:nvSpPr>
        <p:spPr>
          <a:xfrm>
            <a:off x="548496" y="1832443"/>
            <a:ext cx="11091831" cy="0"/>
          </a:xfrm>
          <a:prstGeom prst="line">
            <a:avLst/>
          </a:prstGeom>
          <a:noFill/>
          <a:ln w="254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16FDDEAC-F696-D9F4-2F30-4E763CB65E2E}"/>
              </a:ext>
            </a:extLst>
          </p:cNvPr>
          <p:cNvSpPr txBox="1">
            <a:spLocks/>
          </p:cNvSpPr>
          <p:nvPr/>
        </p:nvSpPr>
        <p:spPr>
          <a:xfrm>
            <a:off x="11762215" y="6387837"/>
            <a:ext cx="438912" cy="20647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099381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2903D3-93C7-ABB9-069C-3EBCA0353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>
            <a:extLst>
              <a:ext uri="{FF2B5EF4-FFF2-40B4-BE49-F238E27FC236}">
                <a16:creationId xmlns:a16="http://schemas.microsoft.com/office/drawing/2014/main" id="{12EBA67E-82EE-ABF1-A798-61FEC72C2750}"/>
              </a:ext>
            </a:extLst>
          </p:cNvPr>
          <p:cNvSpPr/>
          <p:nvPr/>
        </p:nvSpPr>
        <p:spPr>
          <a:xfrm>
            <a:off x="609441" y="866042"/>
            <a:ext cx="10299556" cy="463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2000" b="1" kern="0" spc="400" dirty="0">
                <a:solidFill>
                  <a:srgbClr val="64131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PILLAR TWO</a:t>
            </a:r>
            <a:endParaRPr lang="en-US" sz="20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D44B702F-EE4A-0BFA-9D7C-1FB22423F9D9}"/>
              </a:ext>
            </a:extLst>
          </p:cNvPr>
          <p:cNvSpPr/>
          <p:nvPr/>
        </p:nvSpPr>
        <p:spPr>
          <a:xfrm>
            <a:off x="548496" y="244412"/>
            <a:ext cx="10360501" cy="85321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3999" b="1" dirty="0">
                <a:solidFill>
                  <a:srgbClr val="11184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Consumption</a:t>
            </a:r>
            <a:endParaRPr lang="en-US" sz="3999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531BA058-0DCC-E390-4CAD-3ACA001E704E}"/>
              </a:ext>
            </a:extLst>
          </p:cNvPr>
          <p:cNvSpPr/>
          <p:nvPr/>
        </p:nvSpPr>
        <p:spPr>
          <a:xfrm>
            <a:off x="548497" y="1192352"/>
            <a:ext cx="10360501" cy="48755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866" i="1" dirty="0">
                <a:solidFill>
                  <a:srgbClr val="7B6B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 Open Source with Confidence</a:t>
            </a:r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3725D541-20AA-1C45-F64A-05DD73B2AB8D}"/>
              </a:ext>
            </a:extLst>
          </p:cNvPr>
          <p:cNvSpPr/>
          <p:nvPr/>
        </p:nvSpPr>
        <p:spPr>
          <a:xfrm>
            <a:off x="548497" y="2219259"/>
            <a:ext cx="5058362" cy="3680096"/>
          </a:xfrm>
          <a:prstGeom prst="rect">
            <a:avLst/>
          </a:prstGeom>
          <a:solidFill>
            <a:srgbClr val="6413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182880" rIns="182880" bIns="182880" rtlCol="0" anchor="t" anchorCtr="0"/>
          <a:lstStyle/>
          <a:p>
            <a:pPr marL="342900" indent="-342900" defTabSz="914400">
              <a:spcAft>
                <a:spcPts val="700"/>
              </a:spcAft>
              <a:buSzPct val="100000"/>
              <a:buFontTx/>
              <a:buChar char="•"/>
            </a:pPr>
            <a:endParaRPr lang="en-US" sz="2200" dirty="0">
              <a:solidFill>
                <a:srgbClr val="E2DCF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AD43D513-4FB4-A2DB-47D2-27908F66C715}"/>
              </a:ext>
            </a:extLst>
          </p:cNvPr>
          <p:cNvSpPr/>
          <p:nvPr/>
        </p:nvSpPr>
        <p:spPr>
          <a:xfrm>
            <a:off x="670385" y="2316770"/>
            <a:ext cx="4814586" cy="463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dirty="0">
                <a:solidFill>
                  <a:srgbClr val="F0C0C8"/>
                </a:solidFill>
                <a:latin typeface="Trebuchet MS" pitchFamily="34" charset="0"/>
              </a:rPr>
              <a:t>NON-DISTRIBUTED  (INTERNAL USE)</a:t>
            </a:r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19D592EA-ECA8-55A8-390E-7968F658F228}"/>
              </a:ext>
            </a:extLst>
          </p:cNvPr>
          <p:cNvSpPr/>
          <p:nvPr/>
        </p:nvSpPr>
        <p:spPr>
          <a:xfrm>
            <a:off x="670385" y="2779945"/>
            <a:ext cx="4753642" cy="294980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57086" indent="-457086">
              <a:spcAft>
                <a:spcPts val="1066"/>
              </a:spcAft>
              <a:buSzPct val="100000"/>
              <a:buChar char="•"/>
            </a:pPr>
            <a:r>
              <a:rPr lang="en-US" sz="20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SaaS backends, internal tooling, dev environments, CI pipelines</a:t>
            </a:r>
            <a:endParaRPr lang="en-US" sz="2000" dirty="0">
              <a:solidFill>
                <a:schemeClr val="bg1"/>
              </a:solidFill>
            </a:endParaRPr>
          </a:p>
          <a:p>
            <a:pPr marL="457086" indent="-457086">
              <a:spcAft>
                <a:spcPts val="1066"/>
              </a:spcAft>
              <a:buSzPct val="100000"/>
              <a:buChar char="•"/>
            </a:pPr>
            <a:r>
              <a:rPr lang="en-US" sz="20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Copyleft licenses rarely trigger</a:t>
            </a:r>
          </a:p>
          <a:p>
            <a:pPr marL="457086" indent="-457086">
              <a:spcAft>
                <a:spcPts val="1066"/>
              </a:spcAft>
              <a:buSzPct val="100000"/>
              <a:buChar char="•"/>
            </a:pPr>
            <a:r>
              <a:rPr lang="en-US" sz="20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Lower risk profile = lighter process</a:t>
            </a:r>
            <a:endParaRPr lang="en-US" sz="2000" dirty="0">
              <a:solidFill>
                <a:schemeClr val="bg1"/>
              </a:solidFill>
            </a:endParaRPr>
          </a:p>
          <a:p>
            <a:pPr marL="457086" indent="-457086">
              <a:spcAft>
                <a:spcPts val="1066"/>
              </a:spcAft>
              <a:buSzPct val="100000"/>
              <a:buChar char="•"/>
            </a:pPr>
            <a:r>
              <a:rPr lang="en-US" sz="20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Goal: visibility and tracking, not exhaustive review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B2B83473-3264-02F3-E9A6-EEB568D98D42}"/>
              </a:ext>
            </a:extLst>
          </p:cNvPr>
          <p:cNvSpPr/>
          <p:nvPr/>
        </p:nvSpPr>
        <p:spPr>
          <a:xfrm>
            <a:off x="5948146" y="2219259"/>
            <a:ext cx="5814070" cy="3680096"/>
          </a:xfrm>
          <a:prstGeom prst="rect">
            <a:avLst/>
          </a:prstGeom>
          <a:solidFill>
            <a:srgbClr val="11184F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01DCE4A8-CBEF-1437-D505-2FD279CEE995}"/>
              </a:ext>
            </a:extLst>
          </p:cNvPr>
          <p:cNvSpPr/>
          <p:nvPr/>
        </p:nvSpPr>
        <p:spPr>
          <a:xfrm>
            <a:off x="6070034" y="2316770"/>
            <a:ext cx="5570293" cy="463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dirty="0">
                <a:solidFill>
                  <a:srgbClr val="F0C0C8"/>
                </a:solidFill>
                <a:latin typeface="Trebuchet MS" pitchFamily="34" charset="0"/>
              </a:rPr>
              <a:t>DISTRIBUTED  (SHIPS TO CUSTOMERS)</a:t>
            </a:r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358FD582-3F24-54AD-C19A-6D673E983559}"/>
              </a:ext>
            </a:extLst>
          </p:cNvPr>
          <p:cNvSpPr/>
          <p:nvPr/>
        </p:nvSpPr>
        <p:spPr>
          <a:xfrm>
            <a:off x="6094412" y="2450846"/>
            <a:ext cx="5636517" cy="294980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57086" indent="-457086">
              <a:spcAft>
                <a:spcPts val="1066"/>
              </a:spcAft>
              <a:buSzPct val="100000"/>
              <a:buChar char="•"/>
            </a:pPr>
            <a:r>
              <a:rPr lang="en-US" sz="20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Anything that leaves the building</a:t>
            </a:r>
            <a:endParaRPr lang="en-US" sz="2000" dirty="0">
              <a:solidFill>
                <a:schemeClr val="bg1"/>
              </a:solidFill>
            </a:endParaRPr>
          </a:p>
          <a:p>
            <a:pPr marL="457086" indent="-457086">
              <a:spcAft>
                <a:spcPts val="1066"/>
              </a:spcAft>
              <a:buSzPct val="100000"/>
              <a:buChar char="•"/>
            </a:pPr>
            <a:r>
              <a:rPr lang="en-US" sz="20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Copyleft licenses can trigger on distribution</a:t>
            </a:r>
          </a:p>
          <a:p>
            <a:pPr marL="457086" indent="-457086">
              <a:spcAft>
                <a:spcPts val="1066"/>
              </a:spcAft>
              <a:buSzPct val="100000"/>
              <a:buChar char="•"/>
            </a:pPr>
            <a:r>
              <a:rPr lang="en-US" sz="20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NOTICE file obligations </a:t>
            </a:r>
          </a:p>
          <a:p>
            <a:pPr marL="457086" indent="-457086">
              <a:spcAft>
                <a:spcPts val="1066"/>
              </a:spcAft>
              <a:buSzPct val="100000"/>
              <a:buChar char="•"/>
            </a:pPr>
            <a:r>
              <a:rPr lang="en-US" sz="20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Goal: Full review and SBOM generation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" name="Shape 1">
            <a:extLst>
              <a:ext uri="{FF2B5EF4-FFF2-40B4-BE49-F238E27FC236}">
                <a16:creationId xmlns:a16="http://schemas.microsoft.com/office/drawing/2014/main" id="{11A26D32-2616-84BD-9A55-6EC0F21567D8}"/>
              </a:ext>
            </a:extLst>
          </p:cNvPr>
          <p:cNvSpPr/>
          <p:nvPr/>
        </p:nvSpPr>
        <p:spPr>
          <a:xfrm>
            <a:off x="548496" y="1891436"/>
            <a:ext cx="11091831" cy="0"/>
          </a:xfrm>
          <a:prstGeom prst="line">
            <a:avLst/>
          </a:prstGeom>
          <a:noFill/>
          <a:ln w="254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ECA6995D-CD9A-5353-6BBB-7FF182D2A6C3}"/>
              </a:ext>
            </a:extLst>
          </p:cNvPr>
          <p:cNvSpPr txBox="1">
            <a:spLocks/>
          </p:cNvSpPr>
          <p:nvPr/>
        </p:nvSpPr>
        <p:spPr>
          <a:xfrm>
            <a:off x="11762215" y="6387837"/>
            <a:ext cx="438912" cy="20647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/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25195264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365664" y="519595"/>
            <a:ext cx="11396551" cy="87759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4200" b="1" dirty="0">
                <a:solidFill>
                  <a:srgbClr val="11184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is an SBOM (Software Bill of Materials)?</a:t>
            </a:r>
            <a:endParaRPr lang="en-US" sz="4200" dirty="0">
              <a:solidFill>
                <a:srgbClr val="11184F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731329" y="1538039"/>
            <a:ext cx="10726166" cy="87759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000" dirty="0">
                <a:ea typeface="Calibri" pitchFamily="34" charset="-122"/>
                <a:cs typeface="Calibri" pitchFamily="34" charset="-120"/>
              </a:rPr>
              <a:t>A complete, </a:t>
            </a:r>
            <a:r>
              <a:rPr lang="en-US" sz="2000" b="1" dirty="0">
                <a:ea typeface="Calibri" pitchFamily="34" charset="-122"/>
                <a:cs typeface="Calibri" pitchFamily="34" charset="-120"/>
              </a:rPr>
              <a:t>machine-readable</a:t>
            </a:r>
            <a:r>
              <a:rPr lang="en-US" sz="2000" dirty="0">
                <a:ea typeface="Calibri" pitchFamily="34" charset="-122"/>
                <a:cs typeface="Calibri" pitchFamily="34" charset="-120"/>
              </a:rPr>
              <a:t> list of every OSS component in your software and the license(s) that comes with it.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731329" y="2854432"/>
            <a:ext cx="2559653" cy="828840"/>
          </a:xfrm>
          <a:prstGeom prst="rect">
            <a:avLst/>
          </a:prstGeom>
          <a:solidFill>
            <a:srgbClr val="64131E"/>
          </a:solidFill>
          <a:ln w="127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7" name="Text 5"/>
          <p:cNvSpPr/>
          <p:nvPr/>
        </p:nvSpPr>
        <p:spPr>
          <a:xfrm>
            <a:off x="731329" y="2854432"/>
            <a:ext cx="2559653" cy="828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466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Think of it like</a:t>
            </a:r>
            <a:endParaRPr lang="en-US" sz="1466" dirty="0"/>
          </a:p>
        </p:txBody>
      </p:sp>
      <p:sp>
        <p:nvSpPr>
          <p:cNvPr id="8" name="Text 6"/>
          <p:cNvSpPr/>
          <p:nvPr/>
        </p:nvSpPr>
        <p:spPr>
          <a:xfrm>
            <a:off x="3473814" y="2976321"/>
            <a:ext cx="8044625" cy="63381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00" dirty="0">
                <a:ea typeface="Calibri" pitchFamily="34" charset="-122"/>
                <a:cs typeface="Calibri" pitchFamily="34" charset="-120"/>
              </a:rPr>
              <a:t>An ingredient list for your software, every component, every version, every license, all in one place.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31329" y="4012371"/>
            <a:ext cx="2559653" cy="828840"/>
          </a:xfrm>
          <a:prstGeom prst="rect">
            <a:avLst/>
          </a:prstGeom>
          <a:solidFill>
            <a:srgbClr val="64131E"/>
          </a:solidFill>
          <a:ln w="127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10" name="Text 8"/>
          <p:cNvSpPr/>
          <p:nvPr/>
        </p:nvSpPr>
        <p:spPr>
          <a:xfrm>
            <a:off x="731329" y="4012371"/>
            <a:ext cx="2559653" cy="828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466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it matters</a:t>
            </a:r>
            <a:endParaRPr lang="en-US" sz="1466" dirty="0"/>
          </a:p>
        </p:txBody>
      </p:sp>
      <p:sp>
        <p:nvSpPr>
          <p:cNvPr id="11" name="Text 9"/>
          <p:cNvSpPr/>
          <p:nvPr/>
        </p:nvSpPr>
        <p:spPr>
          <a:xfrm>
            <a:off x="3473814" y="4134259"/>
            <a:ext cx="8044625" cy="63381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00" dirty="0">
                <a:ea typeface="Calibri" pitchFamily="34" charset="-122"/>
                <a:cs typeface="Calibri" pitchFamily="34" charset="-120"/>
              </a:rPr>
              <a:t>You can’t manage what you can’t see. Without an SBOM you’re flying blind on license risk and security vulnerabilities.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731329" y="5170309"/>
            <a:ext cx="2559653" cy="828840"/>
          </a:xfrm>
          <a:prstGeom prst="rect">
            <a:avLst/>
          </a:prstGeom>
          <a:solidFill>
            <a:srgbClr val="64131E"/>
          </a:solidFill>
          <a:ln w="127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13" name="Text 11"/>
          <p:cNvSpPr/>
          <p:nvPr/>
        </p:nvSpPr>
        <p:spPr>
          <a:xfrm>
            <a:off x="731329" y="5170309"/>
            <a:ext cx="2559653" cy="828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466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Two formats</a:t>
            </a:r>
            <a:endParaRPr lang="en-US" sz="1466"/>
          </a:p>
        </p:txBody>
      </p:sp>
      <p:sp>
        <p:nvSpPr>
          <p:cNvPr id="14" name="Text 12"/>
          <p:cNvSpPr/>
          <p:nvPr/>
        </p:nvSpPr>
        <p:spPr>
          <a:xfrm>
            <a:off x="3473814" y="5292197"/>
            <a:ext cx="8044625" cy="63381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00" dirty="0">
                <a:ea typeface="Calibri" pitchFamily="34" charset="-122"/>
                <a:cs typeface="Calibri" pitchFamily="34" charset="-120"/>
              </a:rPr>
              <a:t>CycloneDX and SPDX are the two industry standards. Both are widely supported by tools and accepted by customers.</a:t>
            </a:r>
            <a:endParaRPr lang="en-US" sz="1800" dirty="0"/>
          </a:p>
        </p:txBody>
      </p:sp>
      <p:sp>
        <p:nvSpPr>
          <p:cNvPr id="15" name="Shape 1">
            <a:extLst>
              <a:ext uri="{FF2B5EF4-FFF2-40B4-BE49-F238E27FC236}">
                <a16:creationId xmlns:a16="http://schemas.microsoft.com/office/drawing/2014/main" id="{1F273DE7-E3B0-C849-4D59-29363A3A3D91}"/>
              </a:ext>
            </a:extLst>
          </p:cNvPr>
          <p:cNvSpPr/>
          <p:nvPr/>
        </p:nvSpPr>
        <p:spPr>
          <a:xfrm>
            <a:off x="731329" y="2547740"/>
            <a:ext cx="11091831" cy="0"/>
          </a:xfrm>
          <a:prstGeom prst="line">
            <a:avLst/>
          </a:prstGeom>
          <a:noFill/>
          <a:ln w="254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22D8AA86-1EC7-246B-D72F-01B33249007B}"/>
              </a:ext>
            </a:extLst>
          </p:cNvPr>
          <p:cNvSpPr txBox="1">
            <a:spLocks/>
          </p:cNvSpPr>
          <p:nvPr/>
        </p:nvSpPr>
        <p:spPr>
          <a:xfrm>
            <a:off x="11762215" y="6387837"/>
            <a:ext cx="438912" cy="20647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/>
              <a:t>12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>
            <a:extLst>
              <a:ext uri="{FF2B5EF4-FFF2-40B4-BE49-F238E27FC236}">
                <a16:creationId xmlns:a16="http://schemas.microsoft.com/office/drawing/2014/main" id="{D19F1F2C-FCE8-5C19-3E36-2E3A95A7AF22}"/>
              </a:ext>
            </a:extLst>
          </p:cNvPr>
          <p:cNvGrpSpPr/>
          <p:nvPr/>
        </p:nvGrpSpPr>
        <p:grpSpPr>
          <a:xfrm>
            <a:off x="311491" y="1569188"/>
            <a:ext cx="1706436" cy="2925318"/>
            <a:chOff x="228600" y="1024128"/>
            <a:chExt cx="1280160" cy="2194560"/>
          </a:xfrm>
        </p:grpSpPr>
        <p:sp>
          <p:nvSpPr>
            <p:cNvPr id="4" name="Shape 2"/>
            <p:cNvSpPr/>
            <p:nvPr/>
          </p:nvSpPr>
          <p:spPr>
            <a:xfrm>
              <a:off x="228600" y="1024128"/>
              <a:ext cx="1280160" cy="2194560"/>
            </a:xfrm>
            <a:prstGeom prst="rect">
              <a:avLst/>
            </a:prstGeom>
            <a:solidFill>
              <a:srgbClr val="11184F"/>
            </a:solidFill>
            <a:ln w="12700">
              <a:solidFill>
                <a:srgbClr val="11184F"/>
              </a:solidFill>
              <a:prstDash val="solid"/>
            </a:ln>
          </p:spPr>
          <p:txBody>
            <a:bodyPr/>
            <a:lstStyle/>
            <a:p>
              <a:endParaRPr lang="en-US" sz="3199"/>
            </a:p>
          </p:txBody>
        </p:sp>
        <p:sp>
          <p:nvSpPr>
            <p:cNvPr id="5" name="Text 3"/>
            <p:cNvSpPr/>
            <p:nvPr/>
          </p:nvSpPr>
          <p:spPr>
            <a:xfrm>
              <a:off x="228600" y="1060704"/>
              <a:ext cx="1280160" cy="384048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algn="ctr"/>
              <a:r>
                <a:rPr lang="en-US" sz="2666" b="1">
                  <a:solidFill>
                    <a:srgbClr val="F0C0C8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1</a:t>
              </a:r>
              <a:endParaRPr lang="en-US" sz="2666"/>
            </a:p>
          </p:txBody>
        </p:sp>
        <p:sp>
          <p:nvSpPr>
            <p:cNvPr id="6" name="Text 4"/>
            <p:cNvSpPr/>
            <p:nvPr/>
          </p:nvSpPr>
          <p:spPr>
            <a:xfrm>
              <a:off x="228600" y="1463040"/>
              <a:ext cx="1280160" cy="713232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algn="ctr"/>
              <a:r>
                <a:rPr lang="en-US" sz="1466" b="1" dirty="0">
                  <a:solidFill>
                    <a:srgbClr val="FFFFFF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Dependency</a:t>
              </a:r>
              <a:endParaRPr lang="en-US" sz="1466" dirty="0"/>
            </a:p>
            <a:p>
              <a:pPr algn="ctr"/>
              <a:r>
                <a:rPr lang="en-US" sz="1466" b="1" dirty="0">
                  <a:solidFill>
                    <a:srgbClr val="FFFFFF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consumed</a:t>
              </a:r>
              <a:endParaRPr lang="en-US" sz="1466" dirty="0"/>
            </a:p>
          </p:txBody>
        </p:sp>
        <p:sp>
          <p:nvSpPr>
            <p:cNvPr id="7" name="Text 5"/>
            <p:cNvSpPr/>
            <p:nvPr/>
          </p:nvSpPr>
          <p:spPr>
            <a:xfrm>
              <a:off x="228600" y="2212848"/>
              <a:ext cx="1280160" cy="804672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algn="ctr"/>
              <a:r>
                <a:rPr lang="en-US" sz="1600" dirty="0">
                  <a:solidFill>
                    <a:srgbClr val="E2DCF0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Code lands in repo</a:t>
              </a:r>
              <a:endParaRPr lang="en-US" sz="1600" dirty="0"/>
            </a:p>
          </p:txBody>
        </p:sp>
      </p:grpSp>
      <p:sp>
        <p:nvSpPr>
          <p:cNvPr id="8" name="Text 6"/>
          <p:cNvSpPr/>
          <p:nvPr/>
        </p:nvSpPr>
        <p:spPr>
          <a:xfrm>
            <a:off x="2183154" y="2641805"/>
            <a:ext cx="341287" cy="48755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866" b="1">
                <a:solidFill>
                  <a:srgbClr val="6413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66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7A4C7A8-9C8B-AA3F-EBEA-017F0DD45C2A}"/>
              </a:ext>
            </a:extLst>
          </p:cNvPr>
          <p:cNvGrpSpPr/>
          <p:nvPr/>
        </p:nvGrpSpPr>
        <p:grpSpPr>
          <a:xfrm>
            <a:off x="2796657" y="1569188"/>
            <a:ext cx="1706436" cy="2925318"/>
            <a:chOff x="1691640" y="1024128"/>
            <a:chExt cx="1280160" cy="2194560"/>
          </a:xfrm>
        </p:grpSpPr>
        <p:sp>
          <p:nvSpPr>
            <p:cNvPr id="9" name="Shape 7"/>
            <p:cNvSpPr/>
            <p:nvPr/>
          </p:nvSpPr>
          <p:spPr>
            <a:xfrm>
              <a:off x="1691640" y="1024128"/>
              <a:ext cx="1280160" cy="2194560"/>
            </a:xfrm>
            <a:prstGeom prst="rect">
              <a:avLst/>
            </a:prstGeom>
            <a:solidFill>
              <a:srgbClr val="2A1040"/>
            </a:solidFill>
            <a:ln w="12700">
              <a:solidFill>
                <a:srgbClr val="2A1040"/>
              </a:solidFill>
              <a:prstDash val="solid"/>
            </a:ln>
          </p:spPr>
          <p:txBody>
            <a:bodyPr/>
            <a:lstStyle/>
            <a:p>
              <a:endParaRPr lang="en-US" sz="3199"/>
            </a:p>
          </p:txBody>
        </p:sp>
        <p:sp>
          <p:nvSpPr>
            <p:cNvPr id="10" name="Text 8"/>
            <p:cNvSpPr/>
            <p:nvPr/>
          </p:nvSpPr>
          <p:spPr>
            <a:xfrm>
              <a:off x="1691640" y="1060704"/>
              <a:ext cx="1280160" cy="384048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algn="ctr"/>
              <a:r>
                <a:rPr lang="en-US" sz="2666" b="1">
                  <a:solidFill>
                    <a:srgbClr val="F0C0C8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2</a:t>
              </a:r>
              <a:endParaRPr lang="en-US" sz="2666"/>
            </a:p>
          </p:txBody>
        </p:sp>
        <p:sp>
          <p:nvSpPr>
            <p:cNvPr id="11" name="Text 9"/>
            <p:cNvSpPr/>
            <p:nvPr/>
          </p:nvSpPr>
          <p:spPr>
            <a:xfrm>
              <a:off x="1691640" y="1463040"/>
              <a:ext cx="1280160" cy="713232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algn="ctr"/>
              <a:r>
                <a:rPr lang="en-US" sz="1466" b="1" dirty="0">
                  <a:solidFill>
                    <a:srgbClr val="FFFFFF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Automated</a:t>
              </a:r>
              <a:endParaRPr lang="en-US" sz="1466" dirty="0"/>
            </a:p>
            <a:p>
              <a:pPr algn="ctr"/>
              <a:r>
                <a:rPr lang="en-US" sz="1466" b="1" dirty="0">
                  <a:solidFill>
                    <a:srgbClr val="FFFFFF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Scan</a:t>
              </a:r>
              <a:endParaRPr lang="en-US" sz="1466" dirty="0"/>
            </a:p>
          </p:txBody>
        </p:sp>
        <p:sp>
          <p:nvSpPr>
            <p:cNvPr id="12" name="Text 10"/>
            <p:cNvSpPr/>
            <p:nvPr/>
          </p:nvSpPr>
          <p:spPr>
            <a:xfrm>
              <a:off x="1691640" y="2212848"/>
              <a:ext cx="1280160" cy="804672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algn="ctr"/>
              <a:r>
                <a:rPr lang="en-US" sz="1600" dirty="0">
                  <a:solidFill>
                    <a:srgbClr val="E2DCF0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FOSSA, BlackDuck, etc.</a:t>
              </a:r>
              <a:endParaRPr lang="en-US" sz="1600" dirty="0"/>
            </a:p>
          </p:txBody>
        </p:sp>
      </p:grpSp>
      <p:sp>
        <p:nvSpPr>
          <p:cNvPr id="13" name="Text 11"/>
          <p:cNvSpPr/>
          <p:nvPr/>
        </p:nvSpPr>
        <p:spPr>
          <a:xfrm>
            <a:off x="4627690" y="2641805"/>
            <a:ext cx="341287" cy="48755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866" b="1">
                <a:solidFill>
                  <a:srgbClr val="6413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66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7BBF257-16F0-82A6-E808-845140199353}"/>
              </a:ext>
            </a:extLst>
          </p:cNvPr>
          <p:cNvGrpSpPr/>
          <p:nvPr/>
        </p:nvGrpSpPr>
        <p:grpSpPr>
          <a:xfrm>
            <a:off x="5241194" y="1569188"/>
            <a:ext cx="1706436" cy="2925318"/>
            <a:chOff x="3154680" y="1024128"/>
            <a:chExt cx="1280160" cy="2194560"/>
          </a:xfrm>
        </p:grpSpPr>
        <p:sp>
          <p:nvSpPr>
            <p:cNvPr id="14" name="Shape 12"/>
            <p:cNvSpPr/>
            <p:nvPr/>
          </p:nvSpPr>
          <p:spPr>
            <a:xfrm>
              <a:off x="3154680" y="1024128"/>
              <a:ext cx="1280160" cy="2194560"/>
            </a:xfrm>
            <a:prstGeom prst="rect">
              <a:avLst/>
            </a:prstGeom>
            <a:solidFill>
              <a:srgbClr val="2A1040"/>
            </a:solidFill>
            <a:ln w="12700">
              <a:solidFill>
                <a:srgbClr val="2A1040"/>
              </a:solidFill>
              <a:prstDash val="solid"/>
            </a:ln>
          </p:spPr>
          <p:txBody>
            <a:bodyPr/>
            <a:lstStyle/>
            <a:p>
              <a:endParaRPr lang="en-US" sz="3199"/>
            </a:p>
          </p:txBody>
        </p:sp>
        <p:sp>
          <p:nvSpPr>
            <p:cNvPr id="15" name="Text 13"/>
            <p:cNvSpPr/>
            <p:nvPr/>
          </p:nvSpPr>
          <p:spPr>
            <a:xfrm>
              <a:off x="3154680" y="1060704"/>
              <a:ext cx="1280160" cy="384048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algn="ctr"/>
              <a:r>
                <a:rPr lang="en-US" sz="2666" b="1">
                  <a:solidFill>
                    <a:srgbClr val="F0C0C8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3</a:t>
              </a:r>
              <a:endParaRPr lang="en-US" sz="2666"/>
            </a:p>
          </p:txBody>
        </p:sp>
        <p:sp>
          <p:nvSpPr>
            <p:cNvPr id="16" name="Text 14"/>
            <p:cNvSpPr/>
            <p:nvPr/>
          </p:nvSpPr>
          <p:spPr>
            <a:xfrm>
              <a:off x="3154680" y="1463040"/>
              <a:ext cx="1280160" cy="713232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algn="ctr"/>
              <a:r>
                <a:rPr lang="en-US" sz="1466" b="1" dirty="0">
                  <a:solidFill>
                    <a:srgbClr val="FFFFFF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License</a:t>
              </a:r>
              <a:endParaRPr lang="en-US" sz="1466" dirty="0"/>
            </a:p>
            <a:p>
              <a:pPr algn="ctr"/>
              <a:r>
                <a:rPr lang="en-US" sz="1466" b="1" dirty="0">
                  <a:solidFill>
                    <a:srgbClr val="FFFFFF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Categorization</a:t>
              </a:r>
              <a:endParaRPr lang="en-US" sz="1466" dirty="0"/>
            </a:p>
          </p:txBody>
        </p:sp>
        <p:sp>
          <p:nvSpPr>
            <p:cNvPr id="17" name="Text 15"/>
            <p:cNvSpPr/>
            <p:nvPr/>
          </p:nvSpPr>
          <p:spPr>
            <a:xfrm>
              <a:off x="3154680" y="2212848"/>
              <a:ext cx="1280160" cy="804672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algn="ctr"/>
              <a:r>
                <a:rPr lang="en-US" sz="1600" dirty="0">
                  <a:solidFill>
                    <a:srgbClr val="E2DCF0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Approved / Review / Blocked</a:t>
              </a:r>
              <a:endParaRPr lang="en-US" sz="1600" dirty="0"/>
            </a:p>
          </p:txBody>
        </p:sp>
      </p:grpSp>
      <p:sp>
        <p:nvSpPr>
          <p:cNvPr id="18" name="Text 16"/>
          <p:cNvSpPr/>
          <p:nvPr/>
        </p:nvSpPr>
        <p:spPr>
          <a:xfrm>
            <a:off x="7078998" y="2641805"/>
            <a:ext cx="341287" cy="48755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866" b="1">
                <a:solidFill>
                  <a:srgbClr val="6413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66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E78408B-8460-4365-42D5-2CE32B2838F1}"/>
              </a:ext>
            </a:extLst>
          </p:cNvPr>
          <p:cNvGrpSpPr/>
          <p:nvPr/>
        </p:nvGrpSpPr>
        <p:grpSpPr>
          <a:xfrm>
            <a:off x="7692502" y="1569188"/>
            <a:ext cx="1706436" cy="2925318"/>
            <a:chOff x="6080760" y="1024128"/>
            <a:chExt cx="1280160" cy="2194560"/>
          </a:xfrm>
        </p:grpSpPr>
        <p:sp>
          <p:nvSpPr>
            <p:cNvPr id="24" name="Shape 22"/>
            <p:cNvSpPr/>
            <p:nvPr/>
          </p:nvSpPr>
          <p:spPr>
            <a:xfrm>
              <a:off x="6080760" y="1024128"/>
              <a:ext cx="1280160" cy="2194560"/>
            </a:xfrm>
            <a:prstGeom prst="rect">
              <a:avLst/>
            </a:prstGeom>
            <a:solidFill>
              <a:srgbClr val="64131E"/>
            </a:solidFill>
            <a:ln w="12700">
              <a:solidFill>
                <a:srgbClr val="64131E"/>
              </a:solidFill>
              <a:prstDash val="solid"/>
            </a:ln>
          </p:spPr>
          <p:txBody>
            <a:bodyPr/>
            <a:lstStyle/>
            <a:p>
              <a:endParaRPr lang="en-US" sz="3199"/>
            </a:p>
          </p:txBody>
        </p:sp>
        <p:sp>
          <p:nvSpPr>
            <p:cNvPr id="25" name="Text 23"/>
            <p:cNvSpPr/>
            <p:nvPr/>
          </p:nvSpPr>
          <p:spPr>
            <a:xfrm>
              <a:off x="6080760" y="1060704"/>
              <a:ext cx="1280160" cy="384048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algn="ctr"/>
              <a:r>
                <a:rPr lang="en-US" sz="2666" b="1">
                  <a:solidFill>
                    <a:srgbClr val="F0C0C8"/>
                  </a:solidFill>
                  <a:latin typeface="Trebuchet MS" pitchFamily="34" charset="0"/>
                </a:rPr>
                <a:t>4</a:t>
              </a:r>
              <a:endParaRPr lang="en-US" sz="2666"/>
            </a:p>
          </p:txBody>
        </p:sp>
        <p:sp>
          <p:nvSpPr>
            <p:cNvPr id="26" name="Text 24"/>
            <p:cNvSpPr/>
            <p:nvPr/>
          </p:nvSpPr>
          <p:spPr>
            <a:xfrm>
              <a:off x="6080760" y="1463040"/>
              <a:ext cx="1280160" cy="713232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algn="ctr"/>
              <a:r>
                <a:rPr lang="en-US" sz="1466" b="1" dirty="0">
                  <a:solidFill>
                    <a:srgbClr val="FFFFFF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Approval or</a:t>
              </a:r>
              <a:endParaRPr lang="en-US" sz="1466" dirty="0"/>
            </a:p>
            <a:p>
              <a:pPr algn="ctr"/>
              <a:r>
                <a:rPr lang="en-US" sz="1466" b="1" dirty="0">
                  <a:solidFill>
                    <a:srgbClr val="FFFFFF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Remediation</a:t>
              </a:r>
              <a:endParaRPr lang="en-US" sz="1466" dirty="0"/>
            </a:p>
          </p:txBody>
        </p:sp>
        <p:sp>
          <p:nvSpPr>
            <p:cNvPr id="27" name="Text 25"/>
            <p:cNvSpPr/>
            <p:nvPr/>
          </p:nvSpPr>
          <p:spPr>
            <a:xfrm>
              <a:off x="6080760" y="2212848"/>
              <a:ext cx="1280160" cy="804672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algn="ctr"/>
              <a:r>
                <a:rPr lang="en-US" sz="1600" dirty="0">
                  <a:solidFill>
                    <a:srgbClr val="E2DCF0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Ship or swap dependency</a:t>
              </a:r>
              <a:endParaRPr lang="en-US" sz="1600" dirty="0"/>
            </a:p>
          </p:txBody>
        </p:sp>
      </p:grpSp>
      <p:sp>
        <p:nvSpPr>
          <p:cNvPr id="28" name="Text 26"/>
          <p:cNvSpPr/>
          <p:nvPr/>
        </p:nvSpPr>
        <p:spPr>
          <a:xfrm>
            <a:off x="9286530" y="2628262"/>
            <a:ext cx="864052" cy="48755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866" b="1">
                <a:solidFill>
                  <a:srgbClr val="6413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66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9FFC3209-722E-8A6F-45CC-DFD3446D8F3D}"/>
              </a:ext>
            </a:extLst>
          </p:cNvPr>
          <p:cNvGrpSpPr/>
          <p:nvPr/>
        </p:nvGrpSpPr>
        <p:grpSpPr>
          <a:xfrm>
            <a:off x="10193920" y="1569188"/>
            <a:ext cx="1717270" cy="2925318"/>
            <a:chOff x="7535672" y="1024128"/>
            <a:chExt cx="1288288" cy="2194560"/>
          </a:xfrm>
        </p:grpSpPr>
        <p:sp>
          <p:nvSpPr>
            <p:cNvPr id="29" name="Shape 27"/>
            <p:cNvSpPr/>
            <p:nvPr/>
          </p:nvSpPr>
          <p:spPr>
            <a:xfrm>
              <a:off x="7535672" y="1024128"/>
              <a:ext cx="1280160" cy="2194560"/>
            </a:xfrm>
            <a:prstGeom prst="rect">
              <a:avLst/>
            </a:prstGeom>
            <a:solidFill>
              <a:srgbClr val="64131E"/>
            </a:solidFill>
            <a:ln w="12700">
              <a:solidFill>
                <a:srgbClr val="64131E"/>
              </a:solidFill>
              <a:prstDash val="solid"/>
            </a:ln>
          </p:spPr>
          <p:txBody>
            <a:bodyPr/>
            <a:lstStyle/>
            <a:p>
              <a:endParaRPr lang="en-US" sz="3199"/>
            </a:p>
          </p:txBody>
        </p:sp>
        <p:sp>
          <p:nvSpPr>
            <p:cNvPr id="30" name="Text 28"/>
            <p:cNvSpPr/>
            <p:nvPr/>
          </p:nvSpPr>
          <p:spPr>
            <a:xfrm>
              <a:off x="7543800" y="1060704"/>
              <a:ext cx="1280160" cy="384048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algn="ctr"/>
              <a:r>
                <a:rPr lang="en-US" sz="2666" b="1">
                  <a:solidFill>
                    <a:srgbClr val="F0C0C8"/>
                  </a:solidFill>
                  <a:latin typeface="Trebuchet MS" pitchFamily="34" charset="0"/>
                </a:rPr>
                <a:t>5</a:t>
              </a:r>
              <a:endParaRPr lang="en-US" sz="2666"/>
            </a:p>
          </p:txBody>
        </p:sp>
        <p:sp>
          <p:nvSpPr>
            <p:cNvPr id="31" name="Text 29"/>
            <p:cNvSpPr/>
            <p:nvPr/>
          </p:nvSpPr>
          <p:spPr>
            <a:xfrm>
              <a:off x="7543800" y="1463040"/>
              <a:ext cx="1280160" cy="713232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algn="ctr"/>
              <a:r>
                <a:rPr lang="en-US" sz="1466" b="1" dirty="0">
                  <a:solidFill>
                    <a:srgbClr val="FFFFFF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NOTICE + SBOM</a:t>
              </a:r>
              <a:endParaRPr lang="en-US" sz="1466" dirty="0"/>
            </a:p>
            <a:p>
              <a:pPr algn="ctr"/>
              <a:r>
                <a:rPr lang="en-US" sz="1466" b="1" dirty="0">
                  <a:solidFill>
                    <a:srgbClr val="FFFFFF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Generation</a:t>
              </a:r>
              <a:endParaRPr lang="en-US" sz="1466" dirty="0"/>
            </a:p>
          </p:txBody>
        </p:sp>
        <p:sp>
          <p:nvSpPr>
            <p:cNvPr id="32" name="Text 30"/>
            <p:cNvSpPr/>
            <p:nvPr/>
          </p:nvSpPr>
          <p:spPr>
            <a:xfrm>
              <a:off x="7543800" y="2212848"/>
              <a:ext cx="1280160" cy="804672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algn="ctr"/>
              <a:r>
                <a:rPr lang="en-US" sz="1600" dirty="0">
                  <a:solidFill>
                    <a:srgbClr val="E2DCF0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SPDX / CycloneDX</a:t>
              </a:r>
              <a:endParaRPr lang="en-US" sz="1600" dirty="0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B6E94B3D-5CC1-FB40-9B09-7AC1CFA3B623}"/>
              </a:ext>
            </a:extLst>
          </p:cNvPr>
          <p:cNvGrpSpPr/>
          <p:nvPr/>
        </p:nvGrpSpPr>
        <p:grpSpPr>
          <a:xfrm>
            <a:off x="311491" y="4941430"/>
            <a:ext cx="11599699" cy="792274"/>
            <a:chOff x="320040" y="3401568"/>
            <a:chExt cx="8503920" cy="594360"/>
          </a:xfrm>
        </p:grpSpPr>
        <p:sp>
          <p:nvSpPr>
            <p:cNvPr id="33" name="Shape 31"/>
            <p:cNvSpPr/>
            <p:nvPr/>
          </p:nvSpPr>
          <p:spPr>
            <a:xfrm>
              <a:off x="320040" y="3401568"/>
              <a:ext cx="8503920" cy="59436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64131E"/>
              </a:solidFill>
              <a:prstDash val="solid"/>
            </a:ln>
          </p:spPr>
          <p:txBody>
            <a:bodyPr/>
            <a:lstStyle/>
            <a:p>
              <a:endParaRPr lang="en-US" sz="3199"/>
            </a:p>
          </p:txBody>
        </p:sp>
        <p:sp>
          <p:nvSpPr>
            <p:cNvPr id="34" name="Text 32"/>
            <p:cNvSpPr/>
            <p:nvPr/>
          </p:nvSpPr>
          <p:spPr>
            <a:xfrm>
              <a:off x="457200" y="3438144"/>
              <a:ext cx="8321040" cy="521208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algn="ctr"/>
              <a:r>
                <a:rPr lang="en-US" sz="2000" b="1" i="1" dirty="0">
                  <a:latin typeface="Calibri" panose="020F0502020204030204" pitchFamily="34" charset="0"/>
                </a:rPr>
                <a:t>Automated scanning helps to identify candidates, while humans are responsible for making the ultimate compliance decisions.</a:t>
              </a:r>
              <a:endParaRPr lang="en-US" sz="2000" b="1" dirty="0"/>
            </a:p>
          </p:txBody>
        </p:sp>
      </p:grpSp>
      <p:sp>
        <p:nvSpPr>
          <p:cNvPr id="2" name="Text 1">
            <a:extLst>
              <a:ext uri="{FF2B5EF4-FFF2-40B4-BE49-F238E27FC236}">
                <a16:creationId xmlns:a16="http://schemas.microsoft.com/office/drawing/2014/main" id="{EA1C89E7-1D65-EC7E-5513-488F3C173999}"/>
              </a:ext>
            </a:extLst>
          </p:cNvPr>
          <p:cNvSpPr/>
          <p:nvPr/>
        </p:nvSpPr>
        <p:spPr>
          <a:xfrm>
            <a:off x="731329" y="519595"/>
            <a:ext cx="10726166" cy="87759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4266" b="1" dirty="0">
                <a:solidFill>
                  <a:srgbClr val="11184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End-to-end OSPO Consumption Flow</a:t>
            </a:r>
            <a:endParaRPr lang="en-US" sz="4266" dirty="0">
              <a:solidFill>
                <a:srgbClr val="11184F"/>
              </a:solidFill>
            </a:endParaRPr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CC3DD9E0-7195-9E35-ED82-C47C959A342F}"/>
              </a:ext>
            </a:extLst>
          </p:cNvPr>
          <p:cNvSpPr/>
          <p:nvPr/>
        </p:nvSpPr>
        <p:spPr>
          <a:xfrm>
            <a:off x="498583" y="1308875"/>
            <a:ext cx="11091831" cy="0"/>
          </a:xfrm>
          <a:prstGeom prst="line">
            <a:avLst/>
          </a:prstGeom>
          <a:noFill/>
          <a:ln w="254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19" name="Slide Number Placeholder 3">
            <a:extLst>
              <a:ext uri="{FF2B5EF4-FFF2-40B4-BE49-F238E27FC236}">
                <a16:creationId xmlns:a16="http://schemas.microsoft.com/office/drawing/2014/main" id="{4497A909-D91E-F767-2F7B-D5E25221420F}"/>
              </a:ext>
            </a:extLst>
          </p:cNvPr>
          <p:cNvSpPr txBox="1">
            <a:spLocks/>
          </p:cNvSpPr>
          <p:nvPr/>
        </p:nvSpPr>
        <p:spPr>
          <a:xfrm>
            <a:off x="11762215" y="6387837"/>
            <a:ext cx="438912" cy="20647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/>
              <a:t>13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22632" y="333062"/>
            <a:ext cx="11520827" cy="79227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3333" b="1" dirty="0">
                <a:solidFill>
                  <a:srgbClr val="11184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to start an OSPO — regardless of your company size</a:t>
            </a:r>
            <a:endParaRPr lang="en-US" sz="3333" dirty="0"/>
          </a:p>
        </p:txBody>
      </p:sp>
      <p:sp>
        <p:nvSpPr>
          <p:cNvPr id="4" name="Shape 2"/>
          <p:cNvSpPr/>
          <p:nvPr/>
        </p:nvSpPr>
        <p:spPr>
          <a:xfrm>
            <a:off x="487553" y="1341664"/>
            <a:ext cx="670385" cy="670385"/>
          </a:xfrm>
          <a:prstGeom prst="rect">
            <a:avLst/>
          </a:prstGeom>
          <a:solidFill>
            <a:srgbClr val="64131E"/>
          </a:solidFill>
          <a:ln w="127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5" name="Text 3"/>
          <p:cNvSpPr/>
          <p:nvPr/>
        </p:nvSpPr>
        <p:spPr>
          <a:xfrm>
            <a:off x="487553" y="1402608"/>
            <a:ext cx="670385" cy="54849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266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266"/>
          </a:p>
        </p:txBody>
      </p:sp>
      <p:sp>
        <p:nvSpPr>
          <p:cNvPr id="6" name="Text 4"/>
          <p:cNvSpPr/>
          <p:nvPr/>
        </p:nvSpPr>
        <p:spPr>
          <a:xfrm>
            <a:off x="1340770" y="1366042"/>
            <a:ext cx="2803430" cy="463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00" b="1" dirty="0">
                <a:solidFill>
                  <a:srgbClr val="11184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Audit First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4266088" y="1402608"/>
            <a:ext cx="7496127" cy="463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ea typeface="Calibri" pitchFamily="34" charset="-122"/>
                <a:cs typeface="Calibri" pitchFamily="34" charset="-120"/>
              </a:rPr>
              <a:t>Understand what open source you’re already using, contributing, or shipping.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43518" y="2012049"/>
            <a:ext cx="24378" cy="390042"/>
          </a:xfrm>
          <a:prstGeom prst="rect">
            <a:avLst/>
          </a:prstGeom>
          <a:solidFill>
            <a:srgbClr val="E2DCF0"/>
          </a:solidFill>
          <a:ln w="12700">
            <a:solidFill>
              <a:srgbClr val="E2DCF0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9" name="Shape 7"/>
          <p:cNvSpPr/>
          <p:nvPr/>
        </p:nvSpPr>
        <p:spPr>
          <a:xfrm>
            <a:off x="487553" y="2402092"/>
            <a:ext cx="670385" cy="670385"/>
          </a:xfrm>
          <a:prstGeom prst="rect">
            <a:avLst/>
          </a:prstGeom>
          <a:solidFill>
            <a:srgbClr val="64131E"/>
          </a:solidFill>
          <a:ln w="127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10" name="Text 8"/>
          <p:cNvSpPr/>
          <p:nvPr/>
        </p:nvSpPr>
        <p:spPr>
          <a:xfrm>
            <a:off x="487553" y="2463036"/>
            <a:ext cx="670385" cy="54849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266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266"/>
          </a:p>
        </p:txBody>
      </p:sp>
      <p:sp>
        <p:nvSpPr>
          <p:cNvPr id="11" name="Text 9"/>
          <p:cNvSpPr/>
          <p:nvPr/>
        </p:nvSpPr>
        <p:spPr>
          <a:xfrm>
            <a:off x="1340770" y="2426469"/>
            <a:ext cx="2803430" cy="463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00" b="1" dirty="0">
                <a:solidFill>
                  <a:srgbClr val="11184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Find Your Champion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266088" y="2463036"/>
            <a:ext cx="7496127" cy="463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/>
              <a:t>An executive sponsor is helpful to support the creation and growth of an OSPO</a:t>
            </a:r>
          </a:p>
        </p:txBody>
      </p:sp>
      <p:sp>
        <p:nvSpPr>
          <p:cNvPr id="13" name="Shape 11"/>
          <p:cNvSpPr/>
          <p:nvPr/>
        </p:nvSpPr>
        <p:spPr>
          <a:xfrm>
            <a:off x="743518" y="3072477"/>
            <a:ext cx="24378" cy="390042"/>
          </a:xfrm>
          <a:prstGeom prst="rect">
            <a:avLst/>
          </a:prstGeom>
          <a:solidFill>
            <a:srgbClr val="E2DCF0"/>
          </a:solidFill>
          <a:ln w="12700">
            <a:solidFill>
              <a:srgbClr val="E2DCF0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14" name="Shape 12"/>
          <p:cNvSpPr/>
          <p:nvPr/>
        </p:nvSpPr>
        <p:spPr>
          <a:xfrm>
            <a:off x="487553" y="3462519"/>
            <a:ext cx="670385" cy="670385"/>
          </a:xfrm>
          <a:prstGeom prst="rect">
            <a:avLst/>
          </a:prstGeom>
          <a:solidFill>
            <a:srgbClr val="64131E"/>
          </a:solidFill>
          <a:ln w="127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15" name="Text 13"/>
          <p:cNvSpPr/>
          <p:nvPr/>
        </p:nvSpPr>
        <p:spPr>
          <a:xfrm>
            <a:off x="487553" y="3523463"/>
            <a:ext cx="670385" cy="54849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266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266"/>
          </a:p>
        </p:txBody>
      </p:sp>
      <p:sp>
        <p:nvSpPr>
          <p:cNvPr id="16" name="Text 14"/>
          <p:cNvSpPr/>
          <p:nvPr/>
        </p:nvSpPr>
        <p:spPr>
          <a:xfrm>
            <a:off x="1340770" y="3486897"/>
            <a:ext cx="2803430" cy="463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00" b="1" dirty="0">
                <a:solidFill>
                  <a:srgbClr val="11184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Write the Policy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4266088" y="3523464"/>
            <a:ext cx="7496127" cy="463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ea typeface="Calibri" pitchFamily="34" charset="-122"/>
                <a:cs typeface="Calibri" pitchFamily="34" charset="-120"/>
              </a:rPr>
              <a:t>Start lightweight. Get Legal to sign off. A living document beats a perfect one that never ships.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743518" y="4132905"/>
            <a:ext cx="24378" cy="390042"/>
          </a:xfrm>
          <a:prstGeom prst="rect">
            <a:avLst/>
          </a:prstGeom>
          <a:solidFill>
            <a:srgbClr val="E2DCF0"/>
          </a:solidFill>
          <a:ln w="12700">
            <a:solidFill>
              <a:srgbClr val="E2DCF0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19" name="Shape 17"/>
          <p:cNvSpPr/>
          <p:nvPr/>
        </p:nvSpPr>
        <p:spPr>
          <a:xfrm>
            <a:off x="487553" y="4522947"/>
            <a:ext cx="670385" cy="670385"/>
          </a:xfrm>
          <a:prstGeom prst="rect">
            <a:avLst/>
          </a:prstGeom>
          <a:solidFill>
            <a:srgbClr val="64131E"/>
          </a:solidFill>
          <a:ln w="127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20" name="Text 18"/>
          <p:cNvSpPr/>
          <p:nvPr/>
        </p:nvSpPr>
        <p:spPr>
          <a:xfrm>
            <a:off x="487553" y="4583891"/>
            <a:ext cx="670385" cy="54849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266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2266"/>
          </a:p>
        </p:txBody>
      </p:sp>
      <p:sp>
        <p:nvSpPr>
          <p:cNvPr id="21" name="Text 19"/>
          <p:cNvSpPr/>
          <p:nvPr/>
        </p:nvSpPr>
        <p:spPr>
          <a:xfrm>
            <a:off x="1340770" y="4547325"/>
            <a:ext cx="2803430" cy="463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00" b="1" dirty="0">
                <a:solidFill>
                  <a:srgbClr val="11184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Stand Up OSPO HUB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4266088" y="4583891"/>
            <a:ext cx="7496127" cy="463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ea typeface="Calibri" pitchFamily="34" charset="-122"/>
                <a:cs typeface="Calibri" pitchFamily="34" charset="-120"/>
              </a:rPr>
              <a:t>Create a SharePoint, GitHub page, Slack channel, etc.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743518" y="5193333"/>
            <a:ext cx="24378" cy="390042"/>
          </a:xfrm>
          <a:prstGeom prst="rect">
            <a:avLst/>
          </a:prstGeom>
          <a:solidFill>
            <a:srgbClr val="E2DCF0"/>
          </a:solidFill>
          <a:ln w="12700">
            <a:solidFill>
              <a:srgbClr val="E2DCF0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24" name="Shape 22"/>
          <p:cNvSpPr/>
          <p:nvPr/>
        </p:nvSpPr>
        <p:spPr>
          <a:xfrm>
            <a:off x="487553" y="5583375"/>
            <a:ext cx="670385" cy="670385"/>
          </a:xfrm>
          <a:prstGeom prst="rect">
            <a:avLst/>
          </a:prstGeom>
          <a:solidFill>
            <a:srgbClr val="64131E"/>
          </a:solidFill>
          <a:ln w="127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25" name="Text 23"/>
          <p:cNvSpPr/>
          <p:nvPr/>
        </p:nvSpPr>
        <p:spPr>
          <a:xfrm>
            <a:off x="487553" y="5644319"/>
            <a:ext cx="670385" cy="54849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266" b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2266"/>
          </a:p>
        </p:txBody>
      </p:sp>
      <p:sp>
        <p:nvSpPr>
          <p:cNvPr id="26" name="Text 24"/>
          <p:cNvSpPr/>
          <p:nvPr/>
        </p:nvSpPr>
        <p:spPr>
          <a:xfrm>
            <a:off x="1340770" y="5607753"/>
            <a:ext cx="2803430" cy="463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00" b="1" dirty="0">
                <a:solidFill>
                  <a:srgbClr val="11184F"/>
                </a:solidFill>
                <a:latin typeface="Trebuchet MS" pitchFamily="34" charset="0"/>
              </a:rPr>
              <a:t>Spread the Word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4266088" y="5644319"/>
            <a:ext cx="7496127" cy="463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ea typeface="Calibri" pitchFamily="34" charset="-122"/>
                <a:cs typeface="Calibri" pitchFamily="34" charset="-120"/>
              </a:rPr>
              <a:t>Start advertising your OSPO, tell everyone about it!</a:t>
            </a:r>
            <a:endParaRPr lang="en-US" sz="1600" dirty="0"/>
          </a:p>
        </p:txBody>
      </p:sp>
      <p:sp>
        <p:nvSpPr>
          <p:cNvPr id="2" name="Shape 1">
            <a:extLst>
              <a:ext uri="{FF2B5EF4-FFF2-40B4-BE49-F238E27FC236}">
                <a16:creationId xmlns:a16="http://schemas.microsoft.com/office/drawing/2014/main" id="{3685FCFE-F494-DDC2-76D0-C087945639B3}"/>
              </a:ext>
            </a:extLst>
          </p:cNvPr>
          <p:cNvSpPr/>
          <p:nvPr/>
        </p:nvSpPr>
        <p:spPr>
          <a:xfrm>
            <a:off x="548496" y="1065527"/>
            <a:ext cx="11091831" cy="0"/>
          </a:xfrm>
          <a:prstGeom prst="line">
            <a:avLst/>
          </a:prstGeom>
          <a:noFill/>
          <a:ln w="254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29" name="Slide Number Placeholder 3">
            <a:extLst>
              <a:ext uri="{FF2B5EF4-FFF2-40B4-BE49-F238E27FC236}">
                <a16:creationId xmlns:a16="http://schemas.microsoft.com/office/drawing/2014/main" id="{2715FBD5-41FB-BB71-5660-2F25D00E1E9C}"/>
              </a:ext>
            </a:extLst>
          </p:cNvPr>
          <p:cNvSpPr txBox="1">
            <a:spLocks/>
          </p:cNvSpPr>
          <p:nvPr/>
        </p:nvSpPr>
        <p:spPr>
          <a:xfrm>
            <a:off x="11762215" y="6387837"/>
            <a:ext cx="438912" cy="20647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/>
              <a:t>14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4CDA6001-ABD8-2F0A-01F4-4D6F2651E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888" y="547761"/>
            <a:ext cx="10671048" cy="418576"/>
          </a:xfrm>
        </p:spPr>
        <p:txBody>
          <a:bodyPr/>
          <a:lstStyle/>
          <a:p>
            <a:r>
              <a:rPr lang="en-US" dirty="0">
                <a:latin typeface="Trebuchet MS"/>
              </a:rPr>
              <a:t>Key Takeaways and Recommendations</a:t>
            </a:r>
            <a:br>
              <a:rPr lang="en-US" dirty="0">
                <a:latin typeface="Trebuchet MS" pitchFamily="34" charset="0"/>
                <a:ea typeface="Trebuchet MS" pitchFamily="34" charset="-122"/>
                <a:cs typeface="Trebuchet MS" pitchFamily="34" charset="-120"/>
              </a:rPr>
            </a:br>
            <a:endParaRPr lang="en-US" dirty="0">
              <a:latin typeface="+mn-lt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A76A05D9-CC65-C63C-6871-2567DFD06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 amt="3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88" y="1499695"/>
            <a:ext cx="12185651" cy="5357414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8E6E5196-73D6-5182-652E-1C0F17A618F2}"/>
              </a:ext>
            </a:extLst>
          </p:cNvPr>
          <p:cNvSpPr/>
          <p:nvPr/>
        </p:nvSpPr>
        <p:spPr>
          <a:xfrm>
            <a:off x="687545" y="2274149"/>
            <a:ext cx="749894" cy="749894"/>
          </a:xfrm>
          <a:prstGeom prst="ellipse">
            <a:avLst/>
          </a:prstGeom>
          <a:solidFill>
            <a:schemeClr val="accent6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2" tIns="182832" rIns="182832" bIns="182832" rtlCol="0" anchor="ctr" anchorCtr="0"/>
          <a:lstStyle/>
          <a:p>
            <a:pPr algn="ctr"/>
            <a:r>
              <a:rPr lang="en-US" sz="3199" b="1">
                <a:solidFill>
                  <a:srgbClr val="1E0113"/>
                </a:solidFill>
                <a:cs typeface="Arial" panose="020B0604020202020204" pitchFamily="34" charset="0"/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0D8DE0D-B9DE-2098-E14F-614B187CBD43}"/>
              </a:ext>
            </a:extLst>
          </p:cNvPr>
          <p:cNvSpPr txBox="1"/>
          <p:nvPr/>
        </p:nvSpPr>
        <p:spPr>
          <a:xfrm>
            <a:off x="1698170" y="2440995"/>
            <a:ext cx="4396242" cy="41620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Start policy early and align with Legal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752AE6D-5136-852D-5276-BBCEC78C3DF7}"/>
              </a:ext>
            </a:extLst>
          </p:cNvPr>
          <p:cNvSpPr/>
          <p:nvPr/>
        </p:nvSpPr>
        <p:spPr>
          <a:xfrm>
            <a:off x="687545" y="3780529"/>
            <a:ext cx="749894" cy="749894"/>
          </a:xfrm>
          <a:prstGeom prst="ellipse">
            <a:avLst/>
          </a:prstGeom>
          <a:solidFill>
            <a:schemeClr val="accent6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2" tIns="182832" rIns="182832" bIns="182832" rtlCol="0" anchor="ctr" anchorCtr="0"/>
          <a:lstStyle/>
          <a:p>
            <a:pPr algn="ctr"/>
            <a:r>
              <a:rPr lang="en-US" sz="3199" b="1">
                <a:solidFill>
                  <a:srgbClr val="1E0113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B03B2D9-4623-C9EA-B93B-91CB302EF7F6}"/>
              </a:ext>
            </a:extLst>
          </p:cNvPr>
          <p:cNvSpPr txBox="1"/>
          <p:nvPr/>
        </p:nvSpPr>
        <p:spPr>
          <a:xfrm>
            <a:off x="1698171" y="3770405"/>
            <a:ext cx="4359035" cy="77014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Treat contribution and consumption differently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C8202F3-FC68-8AB7-5755-D148FCE2FD7C}"/>
              </a:ext>
            </a:extLst>
          </p:cNvPr>
          <p:cNvSpPr/>
          <p:nvPr/>
        </p:nvSpPr>
        <p:spPr>
          <a:xfrm>
            <a:off x="687545" y="5286911"/>
            <a:ext cx="749894" cy="749894"/>
          </a:xfrm>
          <a:prstGeom prst="ellipse">
            <a:avLst/>
          </a:prstGeom>
          <a:solidFill>
            <a:schemeClr val="accent6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2" tIns="182832" rIns="182832" bIns="182832" rtlCol="0" anchor="ctr" anchorCtr="0"/>
          <a:lstStyle/>
          <a:p>
            <a:pPr algn="ctr"/>
            <a:r>
              <a:rPr lang="en-US" sz="3199" b="1">
                <a:solidFill>
                  <a:srgbClr val="1E0113"/>
                </a:solidFill>
                <a:cs typeface="Arial" panose="020B0604020202020204" pitchFamily="34" charset="0"/>
              </a:rPr>
              <a:t>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3FF238F-B499-1DC4-837E-44F669757044}"/>
              </a:ext>
            </a:extLst>
          </p:cNvPr>
          <p:cNvSpPr txBox="1"/>
          <p:nvPr/>
        </p:nvSpPr>
        <p:spPr>
          <a:xfrm>
            <a:off x="1698171" y="5276786"/>
            <a:ext cx="4359035" cy="77014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Ask first: “Is this software being distributed?”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052C211-1E1F-5253-489D-BDA8E43BF75B}"/>
              </a:ext>
            </a:extLst>
          </p:cNvPr>
          <p:cNvSpPr/>
          <p:nvPr/>
        </p:nvSpPr>
        <p:spPr>
          <a:xfrm>
            <a:off x="6191819" y="2274149"/>
            <a:ext cx="749894" cy="749894"/>
          </a:xfrm>
          <a:prstGeom prst="ellipse">
            <a:avLst/>
          </a:prstGeom>
          <a:solidFill>
            <a:schemeClr val="accent6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2" tIns="182832" rIns="182832" bIns="182832" rtlCol="0" anchor="ctr" anchorCtr="0"/>
          <a:lstStyle/>
          <a:p>
            <a:pPr algn="ctr"/>
            <a:r>
              <a:rPr lang="en-US" sz="3199" b="1">
                <a:solidFill>
                  <a:srgbClr val="1E0113"/>
                </a:solidFill>
                <a:cs typeface="Arial" panose="020B0604020202020204" pitchFamily="34" charset="0"/>
              </a:rPr>
              <a:t>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9F9532B-DC77-4C1F-90EA-15F48164176C}"/>
              </a:ext>
            </a:extLst>
          </p:cNvPr>
          <p:cNvSpPr txBox="1"/>
          <p:nvPr/>
        </p:nvSpPr>
        <p:spPr>
          <a:xfrm>
            <a:off x="7202445" y="2264024"/>
            <a:ext cx="4359035" cy="77014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Tools support decisions — people own decisions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8400D44-C901-BF72-C7FE-F92A7E5F40D4}"/>
              </a:ext>
            </a:extLst>
          </p:cNvPr>
          <p:cNvSpPr/>
          <p:nvPr/>
        </p:nvSpPr>
        <p:spPr>
          <a:xfrm>
            <a:off x="6191819" y="3780530"/>
            <a:ext cx="749894" cy="749894"/>
          </a:xfrm>
          <a:prstGeom prst="ellipse">
            <a:avLst/>
          </a:prstGeom>
          <a:solidFill>
            <a:schemeClr val="accent6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2" tIns="182832" rIns="182832" bIns="182832" rtlCol="0" anchor="ctr" anchorCtr="0"/>
          <a:lstStyle/>
          <a:p>
            <a:pPr algn="ctr"/>
            <a:r>
              <a:rPr lang="en-US" sz="3199" b="1">
                <a:solidFill>
                  <a:srgbClr val="1E0113"/>
                </a:solidFill>
                <a:cs typeface="Arial" panose="020B0604020202020204" pitchFamily="34" charset="0"/>
              </a:rPr>
              <a:t>5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4191BDC-8AEE-9F31-C154-FD9DCC5C0C1C}"/>
              </a:ext>
            </a:extLst>
          </p:cNvPr>
          <p:cNvSpPr txBox="1"/>
          <p:nvPr/>
        </p:nvSpPr>
        <p:spPr>
          <a:xfrm>
            <a:off x="7202446" y="3770404"/>
            <a:ext cx="4359037" cy="77014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SBOMs are foundational, not optional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A1F1952-9E66-A463-E85F-755ED3599CB5}"/>
              </a:ext>
            </a:extLst>
          </p:cNvPr>
          <p:cNvSpPr/>
          <p:nvPr/>
        </p:nvSpPr>
        <p:spPr>
          <a:xfrm>
            <a:off x="6191819" y="5286911"/>
            <a:ext cx="749894" cy="749894"/>
          </a:xfrm>
          <a:prstGeom prst="ellipse">
            <a:avLst/>
          </a:prstGeom>
          <a:solidFill>
            <a:schemeClr val="accent6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2" tIns="182832" rIns="182832" bIns="182832" rtlCol="0" anchor="ctr" anchorCtr="0"/>
          <a:lstStyle/>
          <a:p>
            <a:pPr algn="ctr"/>
            <a:r>
              <a:rPr lang="en-US" sz="3199" b="1">
                <a:solidFill>
                  <a:srgbClr val="1E0113"/>
                </a:solidFill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A876921-933B-8F2B-DD68-FF3B80299482}"/>
              </a:ext>
            </a:extLst>
          </p:cNvPr>
          <p:cNvSpPr txBox="1"/>
          <p:nvPr/>
        </p:nvSpPr>
        <p:spPr>
          <a:xfrm>
            <a:off x="7202445" y="5453757"/>
            <a:ext cx="4359038" cy="41620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Start small, prove value, then scale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482BF0D-A51A-DDA8-EE29-63A1386091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174040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6716BE5F-AFCC-4B8E-9376-B430E299A453}"/>
              </a:ext>
            </a:extLst>
          </p:cNvPr>
          <p:cNvSpPr txBox="1">
            <a:spLocks/>
          </p:cNvSpPr>
          <p:nvPr/>
        </p:nvSpPr>
        <p:spPr>
          <a:xfrm>
            <a:off x="11256800" y="6861790"/>
            <a:ext cx="930438" cy="232125"/>
          </a:xfrm>
          <a:prstGeom prst="rect">
            <a:avLst/>
          </a:prstGeom>
        </p:spPr>
        <p:txBody>
          <a:bodyPr/>
          <a:lstStyle>
            <a:lvl1pPr algn="ctr" defTabSz="1218987" rtl="0" eaLnBrk="1" latinLnBrk="0" hangingPunct="1">
              <a:spcBef>
                <a:spcPct val="0"/>
              </a:spcBef>
              <a:buNone/>
              <a:defRPr sz="4300" kern="1200" cap="all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z="800">
                <a:solidFill>
                  <a:srgbClr val="E6E6E6"/>
                </a:solidFill>
              </a:rPr>
              <a:t>thanks</a:t>
            </a:r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C1745760-DC9D-401B-1F3E-C9A7B9398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588" y="895"/>
            <a:ext cx="12187236" cy="6856213"/>
            <a:chOff x="1" y="0"/>
            <a:chExt cx="12190410" cy="6857999"/>
          </a:xfrm>
        </p:grpSpPr>
        <p:sp>
          <p:nvSpPr>
            <p:cNvPr id="88" name="Rectangle 87" descr="Lenovo deep smarter gradient, &quot;Passion&quot; combines deep reds and purples">
              <a:extLst>
                <a:ext uri="{FF2B5EF4-FFF2-40B4-BE49-F238E27FC236}">
                  <a16:creationId xmlns:a16="http://schemas.microsoft.com/office/drawing/2014/main" id="{38BE9478-BC20-08CE-5E85-FB8E089C61A9}"/>
                </a:ext>
              </a:extLst>
            </p:cNvPr>
            <p:cNvSpPr/>
            <p:nvPr/>
          </p:nvSpPr>
          <p:spPr>
            <a:xfrm>
              <a:off x="1" y="0"/>
              <a:ext cx="12188824" cy="6857999"/>
            </a:xfrm>
            <a:prstGeom prst="rect">
              <a:avLst/>
            </a:prstGeom>
            <a:gradFill>
              <a:gsLst>
                <a:gs pos="100000">
                  <a:srgbClr val="391262"/>
                </a:gs>
                <a:gs pos="26000">
                  <a:srgbClr val="64131E"/>
                </a:gs>
                <a:gs pos="0">
                  <a:srgbClr val="831B22"/>
                </a:gs>
                <a:gs pos="66000">
                  <a:srgbClr val="4D144A"/>
                </a:gs>
              </a:gsLst>
              <a:path path="circle">
                <a:fillToRect l="100000" t="10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32" tIns="182832" rIns="182832" bIns="182832" rtlCol="0" anchor="ctr"/>
            <a:lstStyle/>
            <a:p>
              <a:pPr algn="ctr"/>
              <a:endParaRPr lang="en-US" sz="1200" b="1">
                <a:solidFill>
                  <a:prstClr val="white"/>
                </a:solidFill>
              </a:endParaRPr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24E21F3E-80EF-2D05-227B-13B428EE3CDD}"/>
                </a:ext>
              </a:extLst>
            </p:cNvPr>
            <p:cNvGrpSpPr/>
            <p:nvPr/>
          </p:nvGrpSpPr>
          <p:grpSpPr>
            <a:xfrm>
              <a:off x="1538947" y="3561907"/>
              <a:ext cx="7851377" cy="1769127"/>
              <a:chOff x="541049" y="2649538"/>
              <a:chExt cx="9285724" cy="2092325"/>
            </a:xfrm>
            <a:solidFill>
              <a:schemeClr val="bg1"/>
            </a:solidFill>
          </p:grpSpPr>
          <p:sp>
            <p:nvSpPr>
              <p:cNvPr id="48" name="Freeform 5">
                <a:extLst>
                  <a:ext uri="{FF2B5EF4-FFF2-40B4-BE49-F238E27FC236}">
                    <a16:creationId xmlns:a16="http://schemas.microsoft.com/office/drawing/2014/main" id="{61E3FE5B-B3EE-3529-225F-B364288E7A2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41049" y="2809876"/>
                <a:ext cx="963613" cy="1928813"/>
              </a:xfrm>
              <a:custGeom>
                <a:avLst/>
                <a:gdLst>
                  <a:gd name="T0" fmla="*/ 57 w 301"/>
                  <a:gd name="T1" fmla="*/ 458 h 600"/>
                  <a:gd name="T2" fmla="*/ 57 w 301"/>
                  <a:gd name="T3" fmla="*/ 235 h 600"/>
                  <a:gd name="T4" fmla="*/ 0 w 301"/>
                  <a:gd name="T5" fmla="*/ 235 h 600"/>
                  <a:gd name="T6" fmla="*/ 0 w 301"/>
                  <a:gd name="T7" fmla="*/ 121 h 600"/>
                  <a:gd name="T8" fmla="*/ 57 w 301"/>
                  <a:gd name="T9" fmla="*/ 121 h 600"/>
                  <a:gd name="T10" fmla="*/ 57 w 301"/>
                  <a:gd name="T11" fmla="*/ 0 h 600"/>
                  <a:gd name="T12" fmla="*/ 190 w 301"/>
                  <a:gd name="T13" fmla="*/ 0 h 600"/>
                  <a:gd name="T14" fmla="*/ 190 w 301"/>
                  <a:gd name="T15" fmla="*/ 121 h 600"/>
                  <a:gd name="T16" fmla="*/ 301 w 301"/>
                  <a:gd name="T17" fmla="*/ 121 h 600"/>
                  <a:gd name="T18" fmla="*/ 301 w 301"/>
                  <a:gd name="T19" fmla="*/ 235 h 600"/>
                  <a:gd name="T20" fmla="*/ 190 w 301"/>
                  <a:gd name="T21" fmla="*/ 235 h 600"/>
                  <a:gd name="T22" fmla="*/ 190 w 301"/>
                  <a:gd name="T23" fmla="*/ 436 h 600"/>
                  <a:gd name="T24" fmla="*/ 233 w 301"/>
                  <a:gd name="T25" fmla="*/ 482 h 600"/>
                  <a:gd name="T26" fmla="*/ 299 w 301"/>
                  <a:gd name="T27" fmla="*/ 465 h 600"/>
                  <a:gd name="T28" fmla="*/ 299 w 301"/>
                  <a:gd name="T29" fmla="*/ 573 h 600"/>
                  <a:gd name="T30" fmla="*/ 194 w 301"/>
                  <a:gd name="T31" fmla="*/ 600 h 600"/>
                  <a:gd name="T32" fmla="*/ 57 w 301"/>
                  <a:gd name="T33" fmla="*/ 458 h 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01" h="600">
                    <a:moveTo>
                      <a:pt x="57" y="458"/>
                    </a:moveTo>
                    <a:cubicBezTo>
                      <a:pt x="57" y="235"/>
                      <a:pt x="57" y="235"/>
                      <a:pt x="57" y="235"/>
                    </a:cubicBezTo>
                    <a:cubicBezTo>
                      <a:pt x="0" y="235"/>
                      <a:pt x="0" y="235"/>
                      <a:pt x="0" y="235"/>
                    </a:cubicBezTo>
                    <a:cubicBezTo>
                      <a:pt x="0" y="121"/>
                      <a:pt x="0" y="121"/>
                      <a:pt x="0" y="121"/>
                    </a:cubicBezTo>
                    <a:cubicBezTo>
                      <a:pt x="57" y="121"/>
                      <a:pt x="57" y="121"/>
                      <a:pt x="57" y="121"/>
                    </a:cubicBezTo>
                    <a:cubicBezTo>
                      <a:pt x="57" y="0"/>
                      <a:pt x="57" y="0"/>
                      <a:pt x="57" y="0"/>
                    </a:cubicBezTo>
                    <a:cubicBezTo>
                      <a:pt x="190" y="0"/>
                      <a:pt x="190" y="0"/>
                      <a:pt x="190" y="0"/>
                    </a:cubicBezTo>
                    <a:cubicBezTo>
                      <a:pt x="190" y="121"/>
                      <a:pt x="190" y="121"/>
                      <a:pt x="190" y="121"/>
                    </a:cubicBezTo>
                    <a:cubicBezTo>
                      <a:pt x="301" y="121"/>
                      <a:pt x="301" y="121"/>
                      <a:pt x="301" y="121"/>
                    </a:cubicBezTo>
                    <a:cubicBezTo>
                      <a:pt x="301" y="235"/>
                      <a:pt x="301" y="235"/>
                      <a:pt x="301" y="235"/>
                    </a:cubicBezTo>
                    <a:cubicBezTo>
                      <a:pt x="190" y="235"/>
                      <a:pt x="190" y="235"/>
                      <a:pt x="190" y="235"/>
                    </a:cubicBezTo>
                    <a:cubicBezTo>
                      <a:pt x="190" y="436"/>
                      <a:pt x="190" y="436"/>
                      <a:pt x="190" y="436"/>
                    </a:cubicBezTo>
                    <a:cubicBezTo>
                      <a:pt x="190" y="467"/>
                      <a:pt x="203" y="482"/>
                      <a:pt x="233" y="482"/>
                    </a:cubicBezTo>
                    <a:cubicBezTo>
                      <a:pt x="258" y="482"/>
                      <a:pt x="280" y="476"/>
                      <a:pt x="299" y="465"/>
                    </a:cubicBezTo>
                    <a:cubicBezTo>
                      <a:pt x="299" y="573"/>
                      <a:pt x="299" y="573"/>
                      <a:pt x="299" y="573"/>
                    </a:cubicBezTo>
                    <a:cubicBezTo>
                      <a:pt x="271" y="590"/>
                      <a:pt x="239" y="600"/>
                      <a:pt x="194" y="600"/>
                    </a:cubicBezTo>
                    <a:cubicBezTo>
                      <a:pt x="112" y="600"/>
                      <a:pt x="57" y="568"/>
                      <a:pt x="57" y="45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49" name="Freeform 6">
                <a:extLst>
                  <a:ext uri="{FF2B5EF4-FFF2-40B4-BE49-F238E27FC236}">
                    <a16:creationId xmlns:a16="http://schemas.microsoft.com/office/drawing/2014/main" id="{A61BB553-4DAB-33BE-69BE-F3EE0AFB8C9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708151" y="2649538"/>
                <a:ext cx="1382713" cy="2063750"/>
              </a:xfrm>
              <a:custGeom>
                <a:avLst/>
                <a:gdLst>
                  <a:gd name="T0" fmla="*/ 0 w 432"/>
                  <a:gd name="T1" fmla="*/ 0 h 642"/>
                  <a:gd name="T2" fmla="*/ 134 w 432"/>
                  <a:gd name="T3" fmla="*/ 0 h 642"/>
                  <a:gd name="T4" fmla="*/ 134 w 432"/>
                  <a:gd name="T5" fmla="*/ 237 h 642"/>
                  <a:gd name="T6" fmla="*/ 272 w 432"/>
                  <a:gd name="T7" fmla="*/ 162 h 642"/>
                  <a:gd name="T8" fmla="*/ 432 w 432"/>
                  <a:gd name="T9" fmla="*/ 337 h 642"/>
                  <a:gd name="T10" fmla="*/ 432 w 432"/>
                  <a:gd name="T11" fmla="*/ 642 h 642"/>
                  <a:gd name="T12" fmla="*/ 298 w 432"/>
                  <a:gd name="T13" fmla="*/ 642 h 642"/>
                  <a:gd name="T14" fmla="*/ 298 w 432"/>
                  <a:gd name="T15" fmla="*/ 379 h 642"/>
                  <a:gd name="T16" fmla="*/ 218 w 432"/>
                  <a:gd name="T17" fmla="*/ 283 h 642"/>
                  <a:gd name="T18" fmla="*/ 134 w 432"/>
                  <a:gd name="T19" fmla="*/ 379 h 642"/>
                  <a:gd name="T20" fmla="*/ 134 w 432"/>
                  <a:gd name="T21" fmla="*/ 642 h 642"/>
                  <a:gd name="T22" fmla="*/ 0 w 432"/>
                  <a:gd name="T23" fmla="*/ 642 h 642"/>
                  <a:gd name="T24" fmla="*/ 0 w 432"/>
                  <a:gd name="T25" fmla="*/ 0 h 6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32" h="642">
                    <a:moveTo>
                      <a:pt x="0" y="0"/>
                    </a:moveTo>
                    <a:cubicBezTo>
                      <a:pt x="134" y="0"/>
                      <a:pt x="134" y="0"/>
                      <a:pt x="134" y="0"/>
                    </a:cubicBezTo>
                    <a:cubicBezTo>
                      <a:pt x="134" y="237"/>
                      <a:pt x="134" y="237"/>
                      <a:pt x="134" y="237"/>
                    </a:cubicBezTo>
                    <a:cubicBezTo>
                      <a:pt x="165" y="198"/>
                      <a:pt x="204" y="162"/>
                      <a:pt x="272" y="162"/>
                    </a:cubicBezTo>
                    <a:cubicBezTo>
                      <a:pt x="373" y="162"/>
                      <a:pt x="432" y="229"/>
                      <a:pt x="432" y="337"/>
                    </a:cubicBezTo>
                    <a:cubicBezTo>
                      <a:pt x="432" y="642"/>
                      <a:pt x="432" y="642"/>
                      <a:pt x="432" y="642"/>
                    </a:cubicBezTo>
                    <a:cubicBezTo>
                      <a:pt x="298" y="642"/>
                      <a:pt x="298" y="642"/>
                      <a:pt x="298" y="642"/>
                    </a:cubicBezTo>
                    <a:cubicBezTo>
                      <a:pt x="298" y="379"/>
                      <a:pt x="298" y="379"/>
                      <a:pt x="298" y="379"/>
                    </a:cubicBezTo>
                    <a:cubicBezTo>
                      <a:pt x="298" y="316"/>
                      <a:pt x="269" y="283"/>
                      <a:pt x="218" y="283"/>
                    </a:cubicBezTo>
                    <a:cubicBezTo>
                      <a:pt x="166" y="283"/>
                      <a:pt x="134" y="316"/>
                      <a:pt x="134" y="379"/>
                    </a:cubicBezTo>
                    <a:cubicBezTo>
                      <a:pt x="134" y="642"/>
                      <a:pt x="134" y="642"/>
                      <a:pt x="134" y="642"/>
                    </a:cubicBezTo>
                    <a:cubicBezTo>
                      <a:pt x="0" y="642"/>
                      <a:pt x="0" y="642"/>
                      <a:pt x="0" y="642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50" name="Freeform 7">
                <a:extLst>
                  <a:ext uri="{FF2B5EF4-FFF2-40B4-BE49-F238E27FC236}">
                    <a16:creationId xmlns:a16="http://schemas.microsoft.com/office/drawing/2014/main" id="{4B40B5F5-7965-6697-F8AF-EAC557D2F035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61304" y="3179763"/>
                <a:ext cx="1390650" cy="1562100"/>
              </a:xfrm>
              <a:custGeom>
                <a:avLst/>
                <a:gdLst>
                  <a:gd name="T0" fmla="*/ 0 w 434"/>
                  <a:gd name="T1" fmla="*/ 342 h 486"/>
                  <a:gd name="T2" fmla="*/ 0 w 434"/>
                  <a:gd name="T3" fmla="*/ 340 h 486"/>
                  <a:gd name="T4" fmla="*/ 190 w 434"/>
                  <a:gd name="T5" fmla="*/ 189 h 486"/>
                  <a:gd name="T6" fmla="*/ 305 w 434"/>
                  <a:gd name="T7" fmla="*/ 209 h 486"/>
                  <a:gd name="T8" fmla="*/ 305 w 434"/>
                  <a:gd name="T9" fmla="*/ 201 h 486"/>
                  <a:gd name="T10" fmla="*/ 204 w 434"/>
                  <a:gd name="T11" fmla="*/ 115 h 486"/>
                  <a:gd name="T12" fmla="*/ 74 w 434"/>
                  <a:gd name="T13" fmla="*/ 140 h 486"/>
                  <a:gd name="T14" fmla="*/ 40 w 434"/>
                  <a:gd name="T15" fmla="*/ 38 h 486"/>
                  <a:gd name="T16" fmla="*/ 223 w 434"/>
                  <a:gd name="T17" fmla="*/ 0 h 486"/>
                  <a:gd name="T18" fmla="*/ 383 w 434"/>
                  <a:gd name="T19" fmla="*/ 53 h 486"/>
                  <a:gd name="T20" fmla="*/ 434 w 434"/>
                  <a:gd name="T21" fmla="*/ 204 h 486"/>
                  <a:gd name="T22" fmla="*/ 434 w 434"/>
                  <a:gd name="T23" fmla="*/ 477 h 486"/>
                  <a:gd name="T24" fmla="*/ 304 w 434"/>
                  <a:gd name="T25" fmla="*/ 477 h 486"/>
                  <a:gd name="T26" fmla="*/ 304 w 434"/>
                  <a:gd name="T27" fmla="*/ 426 h 486"/>
                  <a:gd name="T28" fmla="*/ 162 w 434"/>
                  <a:gd name="T29" fmla="*/ 486 h 486"/>
                  <a:gd name="T30" fmla="*/ 0 w 434"/>
                  <a:gd name="T31" fmla="*/ 342 h 486"/>
                  <a:gd name="T32" fmla="*/ 307 w 434"/>
                  <a:gd name="T33" fmla="*/ 311 h 486"/>
                  <a:gd name="T34" fmla="*/ 307 w 434"/>
                  <a:gd name="T35" fmla="*/ 287 h 486"/>
                  <a:gd name="T36" fmla="*/ 222 w 434"/>
                  <a:gd name="T37" fmla="*/ 270 h 486"/>
                  <a:gd name="T38" fmla="*/ 129 w 434"/>
                  <a:gd name="T39" fmla="*/ 335 h 486"/>
                  <a:gd name="T40" fmla="*/ 129 w 434"/>
                  <a:gd name="T41" fmla="*/ 336 h 486"/>
                  <a:gd name="T42" fmla="*/ 202 w 434"/>
                  <a:gd name="T43" fmla="*/ 394 h 486"/>
                  <a:gd name="T44" fmla="*/ 307 w 434"/>
                  <a:gd name="T45" fmla="*/ 311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34" h="486">
                    <a:moveTo>
                      <a:pt x="0" y="342"/>
                    </a:moveTo>
                    <a:cubicBezTo>
                      <a:pt x="0" y="340"/>
                      <a:pt x="0" y="340"/>
                      <a:pt x="0" y="340"/>
                    </a:cubicBezTo>
                    <a:cubicBezTo>
                      <a:pt x="0" y="237"/>
                      <a:pt x="78" y="189"/>
                      <a:pt x="190" y="189"/>
                    </a:cubicBezTo>
                    <a:cubicBezTo>
                      <a:pt x="237" y="189"/>
                      <a:pt x="272" y="197"/>
                      <a:pt x="305" y="209"/>
                    </a:cubicBezTo>
                    <a:cubicBezTo>
                      <a:pt x="305" y="201"/>
                      <a:pt x="305" y="201"/>
                      <a:pt x="305" y="201"/>
                    </a:cubicBezTo>
                    <a:cubicBezTo>
                      <a:pt x="305" y="145"/>
                      <a:pt x="271" y="115"/>
                      <a:pt x="204" y="115"/>
                    </a:cubicBezTo>
                    <a:cubicBezTo>
                      <a:pt x="153" y="115"/>
                      <a:pt x="117" y="124"/>
                      <a:pt x="74" y="140"/>
                    </a:cubicBezTo>
                    <a:cubicBezTo>
                      <a:pt x="40" y="38"/>
                      <a:pt x="40" y="38"/>
                      <a:pt x="40" y="38"/>
                    </a:cubicBezTo>
                    <a:cubicBezTo>
                      <a:pt x="92" y="15"/>
                      <a:pt x="143" y="0"/>
                      <a:pt x="223" y="0"/>
                    </a:cubicBezTo>
                    <a:cubicBezTo>
                      <a:pt x="296" y="0"/>
                      <a:pt x="349" y="20"/>
                      <a:pt x="383" y="53"/>
                    </a:cubicBezTo>
                    <a:cubicBezTo>
                      <a:pt x="418" y="88"/>
                      <a:pt x="434" y="140"/>
                      <a:pt x="434" y="204"/>
                    </a:cubicBezTo>
                    <a:cubicBezTo>
                      <a:pt x="434" y="477"/>
                      <a:pt x="434" y="477"/>
                      <a:pt x="434" y="477"/>
                    </a:cubicBezTo>
                    <a:cubicBezTo>
                      <a:pt x="304" y="477"/>
                      <a:pt x="304" y="477"/>
                      <a:pt x="304" y="477"/>
                    </a:cubicBezTo>
                    <a:cubicBezTo>
                      <a:pt x="304" y="426"/>
                      <a:pt x="304" y="426"/>
                      <a:pt x="304" y="426"/>
                    </a:cubicBezTo>
                    <a:cubicBezTo>
                      <a:pt x="272" y="462"/>
                      <a:pt x="227" y="486"/>
                      <a:pt x="162" y="486"/>
                    </a:cubicBezTo>
                    <a:cubicBezTo>
                      <a:pt x="73" y="486"/>
                      <a:pt x="0" y="435"/>
                      <a:pt x="0" y="342"/>
                    </a:cubicBezTo>
                    <a:close/>
                    <a:moveTo>
                      <a:pt x="307" y="311"/>
                    </a:moveTo>
                    <a:cubicBezTo>
                      <a:pt x="307" y="287"/>
                      <a:pt x="307" y="287"/>
                      <a:pt x="307" y="287"/>
                    </a:cubicBezTo>
                    <a:cubicBezTo>
                      <a:pt x="284" y="277"/>
                      <a:pt x="254" y="270"/>
                      <a:pt x="222" y="270"/>
                    </a:cubicBezTo>
                    <a:cubicBezTo>
                      <a:pt x="164" y="270"/>
                      <a:pt x="129" y="292"/>
                      <a:pt x="129" y="335"/>
                    </a:cubicBezTo>
                    <a:cubicBezTo>
                      <a:pt x="129" y="336"/>
                      <a:pt x="129" y="336"/>
                      <a:pt x="129" y="336"/>
                    </a:cubicBezTo>
                    <a:cubicBezTo>
                      <a:pt x="129" y="372"/>
                      <a:pt x="159" y="394"/>
                      <a:pt x="202" y="394"/>
                    </a:cubicBezTo>
                    <a:cubicBezTo>
                      <a:pt x="265" y="394"/>
                      <a:pt x="307" y="359"/>
                      <a:pt x="307" y="31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51" name="Freeform 8">
                <a:extLst>
                  <a:ext uri="{FF2B5EF4-FFF2-40B4-BE49-F238E27FC236}">
                    <a16:creationId xmlns:a16="http://schemas.microsoft.com/office/drawing/2014/main" id="{773EEC20-D0CE-CBD2-2FB5-764F7BEC360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859916" y="3170238"/>
                <a:ext cx="1384300" cy="1543050"/>
              </a:xfrm>
              <a:custGeom>
                <a:avLst/>
                <a:gdLst>
                  <a:gd name="T0" fmla="*/ 0 w 432"/>
                  <a:gd name="T1" fmla="*/ 9 h 480"/>
                  <a:gd name="T2" fmla="*/ 133 w 432"/>
                  <a:gd name="T3" fmla="*/ 9 h 480"/>
                  <a:gd name="T4" fmla="*/ 133 w 432"/>
                  <a:gd name="T5" fmla="*/ 75 h 480"/>
                  <a:gd name="T6" fmla="*/ 272 w 432"/>
                  <a:gd name="T7" fmla="*/ 0 h 480"/>
                  <a:gd name="T8" fmla="*/ 432 w 432"/>
                  <a:gd name="T9" fmla="*/ 175 h 480"/>
                  <a:gd name="T10" fmla="*/ 432 w 432"/>
                  <a:gd name="T11" fmla="*/ 480 h 480"/>
                  <a:gd name="T12" fmla="*/ 298 w 432"/>
                  <a:gd name="T13" fmla="*/ 480 h 480"/>
                  <a:gd name="T14" fmla="*/ 298 w 432"/>
                  <a:gd name="T15" fmla="*/ 217 h 480"/>
                  <a:gd name="T16" fmla="*/ 217 w 432"/>
                  <a:gd name="T17" fmla="*/ 121 h 480"/>
                  <a:gd name="T18" fmla="*/ 133 w 432"/>
                  <a:gd name="T19" fmla="*/ 217 h 480"/>
                  <a:gd name="T20" fmla="*/ 133 w 432"/>
                  <a:gd name="T21" fmla="*/ 480 h 480"/>
                  <a:gd name="T22" fmla="*/ 0 w 432"/>
                  <a:gd name="T23" fmla="*/ 480 h 480"/>
                  <a:gd name="T24" fmla="*/ 0 w 432"/>
                  <a:gd name="T25" fmla="*/ 9 h 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32" h="480">
                    <a:moveTo>
                      <a:pt x="0" y="9"/>
                    </a:moveTo>
                    <a:cubicBezTo>
                      <a:pt x="133" y="9"/>
                      <a:pt x="133" y="9"/>
                      <a:pt x="133" y="9"/>
                    </a:cubicBezTo>
                    <a:cubicBezTo>
                      <a:pt x="133" y="75"/>
                      <a:pt x="133" y="75"/>
                      <a:pt x="133" y="75"/>
                    </a:cubicBezTo>
                    <a:cubicBezTo>
                      <a:pt x="164" y="36"/>
                      <a:pt x="204" y="0"/>
                      <a:pt x="272" y="0"/>
                    </a:cubicBezTo>
                    <a:cubicBezTo>
                      <a:pt x="373" y="0"/>
                      <a:pt x="432" y="67"/>
                      <a:pt x="432" y="175"/>
                    </a:cubicBezTo>
                    <a:cubicBezTo>
                      <a:pt x="432" y="480"/>
                      <a:pt x="432" y="480"/>
                      <a:pt x="432" y="480"/>
                    </a:cubicBezTo>
                    <a:cubicBezTo>
                      <a:pt x="298" y="480"/>
                      <a:pt x="298" y="480"/>
                      <a:pt x="298" y="480"/>
                    </a:cubicBezTo>
                    <a:cubicBezTo>
                      <a:pt x="298" y="217"/>
                      <a:pt x="298" y="217"/>
                      <a:pt x="298" y="217"/>
                    </a:cubicBezTo>
                    <a:cubicBezTo>
                      <a:pt x="298" y="154"/>
                      <a:pt x="268" y="121"/>
                      <a:pt x="217" y="121"/>
                    </a:cubicBezTo>
                    <a:cubicBezTo>
                      <a:pt x="166" y="121"/>
                      <a:pt x="133" y="154"/>
                      <a:pt x="133" y="217"/>
                    </a:cubicBezTo>
                    <a:cubicBezTo>
                      <a:pt x="133" y="480"/>
                      <a:pt x="133" y="480"/>
                      <a:pt x="133" y="480"/>
                    </a:cubicBezTo>
                    <a:cubicBezTo>
                      <a:pt x="0" y="480"/>
                      <a:pt x="0" y="480"/>
                      <a:pt x="0" y="480"/>
                    </a:cubicBezTo>
                    <a:lnTo>
                      <a:pt x="0" y="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52" name="Freeform 9">
                <a:extLst>
                  <a:ext uri="{FF2B5EF4-FFF2-40B4-BE49-F238E27FC236}">
                    <a16:creationId xmlns:a16="http://schemas.microsoft.com/office/drawing/2014/main" id="{7618F1FC-E8AB-E575-26BE-E7783839C77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436593" y="2649538"/>
                <a:ext cx="1460500" cy="2063750"/>
              </a:xfrm>
              <a:custGeom>
                <a:avLst/>
                <a:gdLst>
                  <a:gd name="T0" fmla="*/ 0 w 920"/>
                  <a:gd name="T1" fmla="*/ 0 h 1300"/>
                  <a:gd name="T2" fmla="*/ 270 w 920"/>
                  <a:gd name="T3" fmla="*/ 0 h 1300"/>
                  <a:gd name="T4" fmla="*/ 270 w 920"/>
                  <a:gd name="T5" fmla="*/ 692 h 1300"/>
                  <a:gd name="T6" fmla="*/ 585 w 920"/>
                  <a:gd name="T7" fmla="*/ 346 h 1300"/>
                  <a:gd name="T8" fmla="*/ 908 w 920"/>
                  <a:gd name="T9" fmla="*/ 346 h 1300"/>
                  <a:gd name="T10" fmla="*/ 547 w 920"/>
                  <a:gd name="T11" fmla="*/ 721 h 1300"/>
                  <a:gd name="T12" fmla="*/ 920 w 920"/>
                  <a:gd name="T13" fmla="*/ 1300 h 1300"/>
                  <a:gd name="T14" fmla="*/ 609 w 920"/>
                  <a:gd name="T15" fmla="*/ 1300 h 1300"/>
                  <a:gd name="T16" fmla="*/ 365 w 920"/>
                  <a:gd name="T17" fmla="*/ 909 h 1300"/>
                  <a:gd name="T18" fmla="*/ 270 w 920"/>
                  <a:gd name="T19" fmla="*/ 1010 h 1300"/>
                  <a:gd name="T20" fmla="*/ 270 w 920"/>
                  <a:gd name="T21" fmla="*/ 1300 h 1300"/>
                  <a:gd name="T22" fmla="*/ 0 w 920"/>
                  <a:gd name="T23" fmla="*/ 1300 h 1300"/>
                  <a:gd name="T24" fmla="*/ 0 w 920"/>
                  <a:gd name="T25" fmla="*/ 0 h 1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20" h="1300">
                    <a:moveTo>
                      <a:pt x="0" y="0"/>
                    </a:moveTo>
                    <a:lnTo>
                      <a:pt x="270" y="0"/>
                    </a:lnTo>
                    <a:lnTo>
                      <a:pt x="270" y="692"/>
                    </a:lnTo>
                    <a:lnTo>
                      <a:pt x="585" y="346"/>
                    </a:lnTo>
                    <a:lnTo>
                      <a:pt x="908" y="346"/>
                    </a:lnTo>
                    <a:lnTo>
                      <a:pt x="547" y="721"/>
                    </a:lnTo>
                    <a:lnTo>
                      <a:pt x="920" y="1300"/>
                    </a:lnTo>
                    <a:lnTo>
                      <a:pt x="609" y="1300"/>
                    </a:lnTo>
                    <a:lnTo>
                      <a:pt x="365" y="909"/>
                    </a:lnTo>
                    <a:lnTo>
                      <a:pt x="270" y="1010"/>
                    </a:lnTo>
                    <a:lnTo>
                      <a:pt x="270" y="1300"/>
                    </a:lnTo>
                    <a:lnTo>
                      <a:pt x="0" y="130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53" name="Freeform 10">
                <a:extLst>
                  <a:ext uri="{FF2B5EF4-FFF2-40B4-BE49-F238E27FC236}">
                    <a16:creationId xmlns:a16="http://schemas.microsoft.com/office/drawing/2014/main" id="{4971BFD5-00FE-3725-6402-B7AABEE04C8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919896" y="3173413"/>
                <a:ext cx="1227138" cy="1568450"/>
              </a:xfrm>
              <a:custGeom>
                <a:avLst/>
                <a:gdLst>
                  <a:gd name="T0" fmla="*/ 0 w 383"/>
                  <a:gd name="T1" fmla="*/ 417 h 488"/>
                  <a:gd name="T2" fmla="*/ 57 w 383"/>
                  <a:gd name="T3" fmla="*/ 329 h 488"/>
                  <a:gd name="T4" fmla="*/ 206 w 383"/>
                  <a:gd name="T5" fmla="*/ 385 h 488"/>
                  <a:gd name="T6" fmla="*/ 262 w 383"/>
                  <a:gd name="T7" fmla="*/ 350 h 488"/>
                  <a:gd name="T8" fmla="*/ 262 w 383"/>
                  <a:gd name="T9" fmla="*/ 348 h 488"/>
                  <a:gd name="T10" fmla="*/ 165 w 383"/>
                  <a:gd name="T11" fmla="*/ 294 h 488"/>
                  <a:gd name="T12" fmla="*/ 24 w 383"/>
                  <a:gd name="T13" fmla="*/ 152 h 488"/>
                  <a:gd name="T14" fmla="*/ 24 w 383"/>
                  <a:gd name="T15" fmla="*/ 150 h 488"/>
                  <a:gd name="T16" fmla="*/ 196 w 383"/>
                  <a:gd name="T17" fmla="*/ 0 h 488"/>
                  <a:gd name="T18" fmla="*/ 372 w 383"/>
                  <a:gd name="T19" fmla="*/ 55 h 488"/>
                  <a:gd name="T20" fmla="*/ 321 w 383"/>
                  <a:gd name="T21" fmla="*/ 147 h 488"/>
                  <a:gd name="T22" fmla="*/ 194 w 383"/>
                  <a:gd name="T23" fmla="*/ 103 h 488"/>
                  <a:gd name="T24" fmla="*/ 144 w 383"/>
                  <a:gd name="T25" fmla="*/ 136 h 488"/>
                  <a:gd name="T26" fmla="*/ 144 w 383"/>
                  <a:gd name="T27" fmla="*/ 138 h 488"/>
                  <a:gd name="T28" fmla="*/ 240 w 383"/>
                  <a:gd name="T29" fmla="*/ 194 h 488"/>
                  <a:gd name="T30" fmla="*/ 383 w 383"/>
                  <a:gd name="T31" fmla="*/ 334 h 488"/>
                  <a:gd name="T32" fmla="*/ 383 w 383"/>
                  <a:gd name="T33" fmla="*/ 336 h 488"/>
                  <a:gd name="T34" fmla="*/ 203 w 383"/>
                  <a:gd name="T35" fmla="*/ 488 h 488"/>
                  <a:gd name="T36" fmla="*/ 0 w 383"/>
                  <a:gd name="T37" fmla="*/ 417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3" h="488">
                    <a:moveTo>
                      <a:pt x="0" y="417"/>
                    </a:moveTo>
                    <a:cubicBezTo>
                      <a:pt x="57" y="329"/>
                      <a:pt x="57" y="329"/>
                      <a:pt x="57" y="329"/>
                    </a:cubicBezTo>
                    <a:cubicBezTo>
                      <a:pt x="108" y="366"/>
                      <a:pt x="162" y="385"/>
                      <a:pt x="206" y="385"/>
                    </a:cubicBezTo>
                    <a:cubicBezTo>
                      <a:pt x="245" y="385"/>
                      <a:pt x="262" y="371"/>
                      <a:pt x="262" y="350"/>
                    </a:cubicBezTo>
                    <a:cubicBezTo>
                      <a:pt x="262" y="348"/>
                      <a:pt x="262" y="348"/>
                      <a:pt x="262" y="348"/>
                    </a:cubicBezTo>
                    <a:cubicBezTo>
                      <a:pt x="262" y="319"/>
                      <a:pt x="217" y="309"/>
                      <a:pt x="165" y="294"/>
                    </a:cubicBezTo>
                    <a:cubicBezTo>
                      <a:pt x="99" y="274"/>
                      <a:pt x="24" y="243"/>
                      <a:pt x="24" y="152"/>
                    </a:cubicBezTo>
                    <a:cubicBezTo>
                      <a:pt x="24" y="150"/>
                      <a:pt x="24" y="150"/>
                      <a:pt x="24" y="150"/>
                    </a:cubicBezTo>
                    <a:cubicBezTo>
                      <a:pt x="24" y="54"/>
                      <a:pt x="101" y="0"/>
                      <a:pt x="196" y="0"/>
                    </a:cubicBezTo>
                    <a:cubicBezTo>
                      <a:pt x="256" y="0"/>
                      <a:pt x="321" y="21"/>
                      <a:pt x="372" y="55"/>
                    </a:cubicBezTo>
                    <a:cubicBezTo>
                      <a:pt x="321" y="147"/>
                      <a:pt x="321" y="147"/>
                      <a:pt x="321" y="147"/>
                    </a:cubicBezTo>
                    <a:cubicBezTo>
                      <a:pt x="275" y="120"/>
                      <a:pt x="228" y="103"/>
                      <a:pt x="194" y="103"/>
                    </a:cubicBezTo>
                    <a:cubicBezTo>
                      <a:pt x="161" y="103"/>
                      <a:pt x="144" y="118"/>
                      <a:pt x="144" y="136"/>
                    </a:cubicBezTo>
                    <a:cubicBezTo>
                      <a:pt x="144" y="138"/>
                      <a:pt x="144" y="138"/>
                      <a:pt x="144" y="138"/>
                    </a:cubicBezTo>
                    <a:cubicBezTo>
                      <a:pt x="144" y="164"/>
                      <a:pt x="189" y="176"/>
                      <a:pt x="240" y="194"/>
                    </a:cubicBezTo>
                    <a:cubicBezTo>
                      <a:pt x="306" y="216"/>
                      <a:pt x="383" y="248"/>
                      <a:pt x="383" y="334"/>
                    </a:cubicBezTo>
                    <a:cubicBezTo>
                      <a:pt x="383" y="336"/>
                      <a:pt x="383" y="336"/>
                      <a:pt x="383" y="336"/>
                    </a:cubicBezTo>
                    <a:cubicBezTo>
                      <a:pt x="383" y="440"/>
                      <a:pt x="305" y="488"/>
                      <a:pt x="203" y="488"/>
                    </a:cubicBezTo>
                    <a:cubicBezTo>
                      <a:pt x="137" y="488"/>
                      <a:pt x="63" y="466"/>
                      <a:pt x="0" y="41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54" name="Oval 11">
                <a:extLst>
                  <a:ext uri="{FF2B5EF4-FFF2-40B4-BE49-F238E27FC236}">
                    <a16:creationId xmlns:a16="http://schemas.microsoft.com/office/drawing/2014/main" id="{C9E260FC-25C6-1DD8-1927-9CB5BF43B12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9282260" y="4167188"/>
                <a:ext cx="544513" cy="546100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BD5961E5-DE9D-3D57-945B-FAD77A9A12F6}"/>
                </a:ext>
              </a:extLst>
            </p:cNvPr>
            <p:cNvGrpSpPr/>
            <p:nvPr/>
          </p:nvGrpSpPr>
          <p:grpSpPr>
            <a:xfrm>
              <a:off x="9390324" y="767096"/>
              <a:ext cx="2800087" cy="1898696"/>
              <a:chOff x="9390324" y="767096"/>
              <a:chExt cx="2800087" cy="1898696"/>
            </a:xfrm>
          </p:grpSpPr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B54C5861-37F1-182B-ACE4-DC5B9C258097}"/>
                  </a:ext>
                </a:extLst>
              </p:cNvPr>
              <p:cNvGrpSpPr/>
              <p:nvPr userDrawn="1"/>
            </p:nvGrpSpPr>
            <p:grpSpPr>
              <a:xfrm>
                <a:off x="9390324" y="936748"/>
                <a:ext cx="1965963" cy="1042086"/>
                <a:chOff x="4988072" y="501936"/>
                <a:chExt cx="1978802" cy="1051017"/>
              </a:xfrm>
              <a:solidFill>
                <a:schemeClr val="bg1"/>
              </a:solidFill>
            </p:grpSpPr>
            <p:sp>
              <p:nvSpPr>
                <p:cNvPr id="65" name="Freeform 5">
                  <a:extLst>
                    <a:ext uri="{FF2B5EF4-FFF2-40B4-BE49-F238E27FC236}">
                      <a16:creationId xmlns:a16="http://schemas.microsoft.com/office/drawing/2014/main" id="{509F4316-756A-2C05-03D8-238992FEC17A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559016" y="501936"/>
                  <a:ext cx="218094" cy="282813"/>
                </a:xfrm>
                <a:custGeom>
                  <a:avLst/>
                  <a:gdLst>
                    <a:gd name="T0" fmla="*/ 0 w 502"/>
                    <a:gd name="T1" fmla="*/ 550 h 651"/>
                    <a:gd name="T2" fmla="*/ 83 w 502"/>
                    <a:gd name="T3" fmla="*/ 451 h 651"/>
                    <a:gd name="T4" fmla="*/ 272 w 502"/>
                    <a:gd name="T5" fmla="*/ 528 h 651"/>
                    <a:gd name="T6" fmla="*/ 363 w 502"/>
                    <a:gd name="T7" fmla="*/ 469 h 651"/>
                    <a:gd name="T8" fmla="*/ 363 w 502"/>
                    <a:gd name="T9" fmla="*/ 467 h 651"/>
                    <a:gd name="T10" fmla="*/ 236 w 502"/>
                    <a:gd name="T11" fmla="*/ 386 h 651"/>
                    <a:gd name="T12" fmla="*/ 26 w 502"/>
                    <a:gd name="T13" fmla="*/ 192 h 651"/>
                    <a:gd name="T14" fmla="*/ 26 w 502"/>
                    <a:gd name="T15" fmla="*/ 191 h 651"/>
                    <a:gd name="T16" fmla="*/ 247 w 502"/>
                    <a:gd name="T17" fmla="*/ 0 h 651"/>
                    <a:gd name="T18" fmla="*/ 483 w 502"/>
                    <a:gd name="T19" fmla="*/ 80 h 651"/>
                    <a:gd name="T20" fmla="*/ 410 w 502"/>
                    <a:gd name="T21" fmla="*/ 185 h 651"/>
                    <a:gd name="T22" fmla="*/ 246 w 502"/>
                    <a:gd name="T23" fmla="*/ 123 h 651"/>
                    <a:gd name="T24" fmla="*/ 164 w 502"/>
                    <a:gd name="T25" fmla="*/ 178 h 651"/>
                    <a:gd name="T26" fmla="*/ 164 w 502"/>
                    <a:gd name="T27" fmla="*/ 180 h 651"/>
                    <a:gd name="T28" fmla="*/ 301 w 502"/>
                    <a:gd name="T29" fmla="*/ 263 h 651"/>
                    <a:gd name="T30" fmla="*/ 502 w 502"/>
                    <a:gd name="T31" fmla="*/ 453 h 651"/>
                    <a:gd name="T32" fmla="*/ 502 w 502"/>
                    <a:gd name="T33" fmla="*/ 455 h 651"/>
                    <a:gd name="T34" fmla="*/ 269 w 502"/>
                    <a:gd name="T35" fmla="*/ 651 h 651"/>
                    <a:gd name="T36" fmla="*/ 0 w 502"/>
                    <a:gd name="T37" fmla="*/ 550 h 6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502" h="651">
                      <a:moveTo>
                        <a:pt x="0" y="550"/>
                      </a:moveTo>
                      <a:cubicBezTo>
                        <a:pt x="83" y="451"/>
                        <a:pt x="83" y="451"/>
                        <a:pt x="83" y="451"/>
                      </a:cubicBezTo>
                      <a:cubicBezTo>
                        <a:pt x="140" y="498"/>
                        <a:pt x="200" y="528"/>
                        <a:pt x="272" y="528"/>
                      </a:cubicBezTo>
                      <a:cubicBezTo>
                        <a:pt x="329" y="528"/>
                        <a:pt x="363" y="506"/>
                        <a:pt x="363" y="469"/>
                      </a:cubicBezTo>
                      <a:cubicBezTo>
                        <a:pt x="363" y="467"/>
                        <a:pt x="363" y="467"/>
                        <a:pt x="363" y="467"/>
                      </a:cubicBezTo>
                      <a:cubicBezTo>
                        <a:pt x="363" y="431"/>
                        <a:pt x="342" y="413"/>
                        <a:pt x="236" y="386"/>
                      </a:cubicBezTo>
                      <a:cubicBezTo>
                        <a:pt x="108" y="354"/>
                        <a:pt x="26" y="318"/>
                        <a:pt x="26" y="192"/>
                      </a:cubicBezTo>
                      <a:cubicBezTo>
                        <a:pt x="26" y="191"/>
                        <a:pt x="26" y="191"/>
                        <a:pt x="26" y="191"/>
                      </a:cubicBezTo>
                      <a:cubicBezTo>
                        <a:pt x="26" y="76"/>
                        <a:pt x="118" y="0"/>
                        <a:pt x="247" y="0"/>
                      </a:cubicBezTo>
                      <a:cubicBezTo>
                        <a:pt x="340" y="0"/>
                        <a:pt x="419" y="29"/>
                        <a:pt x="483" y="80"/>
                      </a:cubicBezTo>
                      <a:cubicBezTo>
                        <a:pt x="410" y="185"/>
                        <a:pt x="410" y="185"/>
                        <a:pt x="410" y="185"/>
                      </a:cubicBezTo>
                      <a:cubicBezTo>
                        <a:pt x="354" y="146"/>
                        <a:pt x="299" y="123"/>
                        <a:pt x="246" y="123"/>
                      </a:cubicBezTo>
                      <a:cubicBezTo>
                        <a:pt x="192" y="123"/>
                        <a:pt x="164" y="147"/>
                        <a:pt x="164" y="178"/>
                      </a:cubicBezTo>
                      <a:cubicBezTo>
                        <a:pt x="164" y="180"/>
                        <a:pt x="164" y="180"/>
                        <a:pt x="164" y="180"/>
                      </a:cubicBezTo>
                      <a:cubicBezTo>
                        <a:pt x="164" y="221"/>
                        <a:pt x="191" y="235"/>
                        <a:pt x="301" y="263"/>
                      </a:cubicBezTo>
                      <a:cubicBezTo>
                        <a:pt x="429" y="297"/>
                        <a:pt x="502" y="343"/>
                        <a:pt x="502" y="453"/>
                      </a:cubicBezTo>
                      <a:cubicBezTo>
                        <a:pt x="502" y="455"/>
                        <a:pt x="502" y="455"/>
                        <a:pt x="502" y="455"/>
                      </a:cubicBezTo>
                      <a:cubicBezTo>
                        <a:pt x="502" y="581"/>
                        <a:pt x="406" y="651"/>
                        <a:pt x="269" y="651"/>
                      </a:cubicBezTo>
                      <a:cubicBezTo>
                        <a:pt x="173" y="651"/>
                        <a:pt x="76" y="618"/>
                        <a:pt x="0" y="55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66" name="Freeform 6">
                  <a:extLst>
                    <a:ext uri="{FF2B5EF4-FFF2-40B4-BE49-F238E27FC236}">
                      <a16:creationId xmlns:a16="http://schemas.microsoft.com/office/drawing/2014/main" id="{D05B2F43-517C-1FDF-DC39-82FEC8DA1227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791295" y="566212"/>
                  <a:ext cx="322264" cy="214547"/>
                </a:xfrm>
                <a:custGeom>
                  <a:avLst/>
                  <a:gdLst>
                    <a:gd name="T0" fmla="*/ 0 w 741"/>
                    <a:gd name="T1" fmla="*/ 9 h 494"/>
                    <a:gd name="T2" fmla="*/ 138 w 741"/>
                    <a:gd name="T3" fmla="*/ 9 h 494"/>
                    <a:gd name="T4" fmla="*/ 138 w 741"/>
                    <a:gd name="T5" fmla="*/ 78 h 494"/>
                    <a:gd name="T6" fmla="*/ 281 w 741"/>
                    <a:gd name="T7" fmla="*/ 0 h 494"/>
                    <a:gd name="T8" fmla="*/ 418 w 741"/>
                    <a:gd name="T9" fmla="*/ 77 h 494"/>
                    <a:gd name="T10" fmla="*/ 577 w 741"/>
                    <a:gd name="T11" fmla="*/ 0 h 494"/>
                    <a:gd name="T12" fmla="*/ 741 w 741"/>
                    <a:gd name="T13" fmla="*/ 178 h 494"/>
                    <a:gd name="T14" fmla="*/ 741 w 741"/>
                    <a:gd name="T15" fmla="*/ 494 h 494"/>
                    <a:gd name="T16" fmla="*/ 603 w 741"/>
                    <a:gd name="T17" fmla="*/ 494 h 494"/>
                    <a:gd name="T18" fmla="*/ 603 w 741"/>
                    <a:gd name="T19" fmla="*/ 224 h 494"/>
                    <a:gd name="T20" fmla="*/ 523 w 741"/>
                    <a:gd name="T21" fmla="*/ 125 h 494"/>
                    <a:gd name="T22" fmla="*/ 439 w 741"/>
                    <a:gd name="T23" fmla="*/ 224 h 494"/>
                    <a:gd name="T24" fmla="*/ 439 w 741"/>
                    <a:gd name="T25" fmla="*/ 494 h 494"/>
                    <a:gd name="T26" fmla="*/ 302 w 741"/>
                    <a:gd name="T27" fmla="*/ 494 h 494"/>
                    <a:gd name="T28" fmla="*/ 302 w 741"/>
                    <a:gd name="T29" fmla="*/ 224 h 494"/>
                    <a:gd name="T30" fmla="*/ 221 w 741"/>
                    <a:gd name="T31" fmla="*/ 125 h 494"/>
                    <a:gd name="T32" fmla="*/ 138 w 741"/>
                    <a:gd name="T33" fmla="*/ 224 h 494"/>
                    <a:gd name="T34" fmla="*/ 138 w 741"/>
                    <a:gd name="T35" fmla="*/ 494 h 494"/>
                    <a:gd name="T36" fmla="*/ 0 w 741"/>
                    <a:gd name="T37" fmla="*/ 494 h 494"/>
                    <a:gd name="T38" fmla="*/ 0 w 741"/>
                    <a:gd name="T39" fmla="*/ 9 h 4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741" h="494">
                      <a:moveTo>
                        <a:pt x="0" y="9"/>
                      </a:moveTo>
                      <a:cubicBezTo>
                        <a:pt x="138" y="9"/>
                        <a:pt x="138" y="9"/>
                        <a:pt x="138" y="9"/>
                      </a:cubicBezTo>
                      <a:cubicBezTo>
                        <a:pt x="138" y="78"/>
                        <a:pt x="138" y="78"/>
                        <a:pt x="138" y="78"/>
                      </a:cubicBezTo>
                      <a:cubicBezTo>
                        <a:pt x="170" y="37"/>
                        <a:pt x="211" y="0"/>
                        <a:pt x="281" y="0"/>
                      </a:cubicBezTo>
                      <a:cubicBezTo>
                        <a:pt x="344" y="0"/>
                        <a:pt x="392" y="28"/>
                        <a:pt x="418" y="77"/>
                      </a:cubicBezTo>
                      <a:cubicBezTo>
                        <a:pt x="460" y="27"/>
                        <a:pt x="511" y="0"/>
                        <a:pt x="577" y="0"/>
                      </a:cubicBezTo>
                      <a:cubicBezTo>
                        <a:pt x="679" y="0"/>
                        <a:pt x="741" y="62"/>
                        <a:pt x="741" y="178"/>
                      </a:cubicBezTo>
                      <a:cubicBezTo>
                        <a:pt x="741" y="494"/>
                        <a:pt x="741" y="494"/>
                        <a:pt x="741" y="494"/>
                      </a:cubicBezTo>
                      <a:cubicBezTo>
                        <a:pt x="603" y="494"/>
                        <a:pt x="603" y="494"/>
                        <a:pt x="603" y="494"/>
                      </a:cubicBezTo>
                      <a:cubicBezTo>
                        <a:pt x="603" y="224"/>
                        <a:pt x="603" y="224"/>
                        <a:pt x="603" y="224"/>
                      </a:cubicBezTo>
                      <a:cubicBezTo>
                        <a:pt x="603" y="159"/>
                        <a:pt x="574" y="125"/>
                        <a:pt x="523" y="125"/>
                      </a:cubicBezTo>
                      <a:cubicBezTo>
                        <a:pt x="471" y="125"/>
                        <a:pt x="439" y="159"/>
                        <a:pt x="439" y="224"/>
                      </a:cubicBezTo>
                      <a:cubicBezTo>
                        <a:pt x="439" y="494"/>
                        <a:pt x="439" y="494"/>
                        <a:pt x="439" y="494"/>
                      </a:cubicBezTo>
                      <a:cubicBezTo>
                        <a:pt x="302" y="494"/>
                        <a:pt x="302" y="494"/>
                        <a:pt x="302" y="494"/>
                      </a:cubicBezTo>
                      <a:cubicBezTo>
                        <a:pt x="302" y="224"/>
                        <a:pt x="302" y="224"/>
                        <a:pt x="302" y="224"/>
                      </a:cubicBezTo>
                      <a:cubicBezTo>
                        <a:pt x="302" y="159"/>
                        <a:pt x="273" y="125"/>
                        <a:pt x="221" y="125"/>
                      </a:cubicBezTo>
                      <a:cubicBezTo>
                        <a:pt x="170" y="125"/>
                        <a:pt x="138" y="159"/>
                        <a:pt x="138" y="224"/>
                      </a:cubicBezTo>
                      <a:cubicBezTo>
                        <a:pt x="138" y="494"/>
                        <a:pt x="138" y="494"/>
                        <a:pt x="138" y="494"/>
                      </a:cubicBezTo>
                      <a:cubicBezTo>
                        <a:pt x="0" y="494"/>
                        <a:pt x="0" y="494"/>
                        <a:pt x="0" y="494"/>
                      </a:cubicBezTo>
                      <a:lnTo>
                        <a:pt x="0" y="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67" name="Freeform 7">
                  <a:extLst>
                    <a:ext uri="{FF2B5EF4-FFF2-40B4-BE49-F238E27FC236}">
                      <a16:creationId xmlns:a16="http://schemas.microsoft.com/office/drawing/2014/main" id="{D521D981-A640-615B-7C8B-D97C72890F73}"/>
                    </a:ext>
                  </a:extLst>
                </p:cNvPr>
                <p:cNvSpPr>
                  <a:spLocks noEditPoints="1"/>
                </p:cNvSpPr>
                <p:nvPr userDrawn="1"/>
              </p:nvSpPr>
              <p:spPr bwMode="auto">
                <a:xfrm>
                  <a:off x="6125971" y="567985"/>
                  <a:ext cx="193713" cy="216764"/>
                </a:xfrm>
                <a:custGeom>
                  <a:avLst/>
                  <a:gdLst>
                    <a:gd name="T0" fmla="*/ 0 w 446"/>
                    <a:gd name="T1" fmla="*/ 351 h 499"/>
                    <a:gd name="T2" fmla="*/ 0 w 446"/>
                    <a:gd name="T3" fmla="*/ 349 h 499"/>
                    <a:gd name="T4" fmla="*/ 195 w 446"/>
                    <a:gd name="T5" fmla="*/ 194 h 499"/>
                    <a:gd name="T6" fmla="*/ 314 w 446"/>
                    <a:gd name="T7" fmla="*/ 214 h 499"/>
                    <a:gd name="T8" fmla="*/ 314 w 446"/>
                    <a:gd name="T9" fmla="*/ 206 h 499"/>
                    <a:gd name="T10" fmla="*/ 210 w 446"/>
                    <a:gd name="T11" fmla="*/ 117 h 499"/>
                    <a:gd name="T12" fmla="*/ 76 w 446"/>
                    <a:gd name="T13" fmla="*/ 144 h 499"/>
                    <a:gd name="T14" fmla="*/ 42 w 446"/>
                    <a:gd name="T15" fmla="*/ 39 h 499"/>
                    <a:gd name="T16" fmla="*/ 230 w 446"/>
                    <a:gd name="T17" fmla="*/ 0 h 499"/>
                    <a:gd name="T18" fmla="*/ 394 w 446"/>
                    <a:gd name="T19" fmla="*/ 54 h 499"/>
                    <a:gd name="T20" fmla="*/ 446 w 446"/>
                    <a:gd name="T21" fmla="*/ 209 h 499"/>
                    <a:gd name="T22" fmla="*/ 446 w 446"/>
                    <a:gd name="T23" fmla="*/ 490 h 499"/>
                    <a:gd name="T24" fmla="*/ 313 w 446"/>
                    <a:gd name="T25" fmla="*/ 490 h 499"/>
                    <a:gd name="T26" fmla="*/ 313 w 446"/>
                    <a:gd name="T27" fmla="*/ 438 h 499"/>
                    <a:gd name="T28" fmla="*/ 166 w 446"/>
                    <a:gd name="T29" fmla="*/ 499 h 499"/>
                    <a:gd name="T30" fmla="*/ 0 w 446"/>
                    <a:gd name="T31" fmla="*/ 351 h 499"/>
                    <a:gd name="T32" fmla="*/ 316 w 446"/>
                    <a:gd name="T33" fmla="*/ 319 h 499"/>
                    <a:gd name="T34" fmla="*/ 316 w 446"/>
                    <a:gd name="T35" fmla="*/ 295 h 499"/>
                    <a:gd name="T36" fmla="*/ 228 w 446"/>
                    <a:gd name="T37" fmla="*/ 277 h 499"/>
                    <a:gd name="T38" fmla="*/ 133 w 446"/>
                    <a:gd name="T39" fmla="*/ 344 h 499"/>
                    <a:gd name="T40" fmla="*/ 133 w 446"/>
                    <a:gd name="T41" fmla="*/ 346 h 499"/>
                    <a:gd name="T42" fmla="*/ 208 w 446"/>
                    <a:gd name="T43" fmla="*/ 404 h 499"/>
                    <a:gd name="T44" fmla="*/ 316 w 446"/>
                    <a:gd name="T45" fmla="*/ 319 h 4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446" h="499">
                      <a:moveTo>
                        <a:pt x="0" y="351"/>
                      </a:moveTo>
                      <a:cubicBezTo>
                        <a:pt x="0" y="349"/>
                        <a:pt x="0" y="349"/>
                        <a:pt x="0" y="349"/>
                      </a:cubicBezTo>
                      <a:cubicBezTo>
                        <a:pt x="0" y="243"/>
                        <a:pt x="80" y="194"/>
                        <a:pt x="195" y="194"/>
                      </a:cubicBezTo>
                      <a:cubicBezTo>
                        <a:pt x="244" y="194"/>
                        <a:pt x="280" y="202"/>
                        <a:pt x="314" y="214"/>
                      </a:cubicBezTo>
                      <a:cubicBezTo>
                        <a:pt x="314" y="206"/>
                        <a:pt x="314" y="206"/>
                        <a:pt x="314" y="206"/>
                      </a:cubicBezTo>
                      <a:cubicBezTo>
                        <a:pt x="314" y="149"/>
                        <a:pt x="279" y="117"/>
                        <a:pt x="210" y="117"/>
                      </a:cubicBezTo>
                      <a:cubicBezTo>
                        <a:pt x="157" y="117"/>
                        <a:pt x="120" y="127"/>
                        <a:pt x="76" y="144"/>
                      </a:cubicBezTo>
                      <a:cubicBezTo>
                        <a:pt x="42" y="39"/>
                        <a:pt x="42" y="39"/>
                        <a:pt x="42" y="39"/>
                      </a:cubicBezTo>
                      <a:cubicBezTo>
                        <a:pt x="95" y="15"/>
                        <a:pt x="147" y="0"/>
                        <a:pt x="230" y="0"/>
                      </a:cubicBezTo>
                      <a:cubicBezTo>
                        <a:pt x="305" y="0"/>
                        <a:pt x="359" y="20"/>
                        <a:pt x="394" y="54"/>
                      </a:cubicBezTo>
                      <a:cubicBezTo>
                        <a:pt x="430" y="90"/>
                        <a:pt x="446" y="144"/>
                        <a:pt x="446" y="209"/>
                      </a:cubicBezTo>
                      <a:cubicBezTo>
                        <a:pt x="446" y="490"/>
                        <a:pt x="446" y="490"/>
                        <a:pt x="446" y="490"/>
                      </a:cubicBezTo>
                      <a:cubicBezTo>
                        <a:pt x="313" y="490"/>
                        <a:pt x="313" y="490"/>
                        <a:pt x="313" y="490"/>
                      </a:cubicBezTo>
                      <a:cubicBezTo>
                        <a:pt x="313" y="438"/>
                        <a:pt x="313" y="438"/>
                        <a:pt x="313" y="438"/>
                      </a:cubicBezTo>
                      <a:cubicBezTo>
                        <a:pt x="280" y="475"/>
                        <a:pt x="233" y="499"/>
                        <a:pt x="166" y="499"/>
                      </a:cubicBezTo>
                      <a:cubicBezTo>
                        <a:pt x="75" y="499"/>
                        <a:pt x="0" y="447"/>
                        <a:pt x="0" y="351"/>
                      </a:cubicBezTo>
                      <a:close/>
                      <a:moveTo>
                        <a:pt x="316" y="319"/>
                      </a:moveTo>
                      <a:cubicBezTo>
                        <a:pt x="316" y="295"/>
                        <a:pt x="316" y="295"/>
                        <a:pt x="316" y="295"/>
                      </a:cubicBezTo>
                      <a:cubicBezTo>
                        <a:pt x="292" y="284"/>
                        <a:pt x="262" y="277"/>
                        <a:pt x="228" y="277"/>
                      </a:cubicBezTo>
                      <a:cubicBezTo>
                        <a:pt x="169" y="277"/>
                        <a:pt x="133" y="300"/>
                        <a:pt x="133" y="344"/>
                      </a:cubicBezTo>
                      <a:cubicBezTo>
                        <a:pt x="133" y="346"/>
                        <a:pt x="133" y="346"/>
                        <a:pt x="133" y="346"/>
                      </a:cubicBezTo>
                      <a:cubicBezTo>
                        <a:pt x="133" y="383"/>
                        <a:pt x="164" y="404"/>
                        <a:pt x="208" y="404"/>
                      </a:cubicBezTo>
                      <a:cubicBezTo>
                        <a:pt x="272" y="404"/>
                        <a:pt x="316" y="369"/>
                        <a:pt x="316" y="31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68" name="Freeform 8">
                  <a:extLst>
                    <a:ext uri="{FF2B5EF4-FFF2-40B4-BE49-F238E27FC236}">
                      <a16:creationId xmlns:a16="http://schemas.microsoft.com/office/drawing/2014/main" id="{AEC6538B-519A-F4DF-3644-7248A185B40F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336529" y="564438"/>
                  <a:ext cx="127665" cy="216321"/>
                </a:xfrm>
                <a:custGeom>
                  <a:avLst/>
                  <a:gdLst>
                    <a:gd name="T0" fmla="*/ 0 w 293"/>
                    <a:gd name="T1" fmla="*/ 13 h 498"/>
                    <a:gd name="T2" fmla="*/ 138 w 293"/>
                    <a:gd name="T3" fmla="*/ 13 h 498"/>
                    <a:gd name="T4" fmla="*/ 138 w 293"/>
                    <a:gd name="T5" fmla="*/ 111 h 498"/>
                    <a:gd name="T6" fmla="*/ 293 w 293"/>
                    <a:gd name="T7" fmla="*/ 4 h 498"/>
                    <a:gd name="T8" fmla="*/ 293 w 293"/>
                    <a:gd name="T9" fmla="*/ 148 h 498"/>
                    <a:gd name="T10" fmla="*/ 285 w 293"/>
                    <a:gd name="T11" fmla="*/ 148 h 498"/>
                    <a:gd name="T12" fmla="*/ 138 w 293"/>
                    <a:gd name="T13" fmla="*/ 319 h 498"/>
                    <a:gd name="T14" fmla="*/ 138 w 293"/>
                    <a:gd name="T15" fmla="*/ 498 h 498"/>
                    <a:gd name="T16" fmla="*/ 0 w 293"/>
                    <a:gd name="T17" fmla="*/ 498 h 498"/>
                    <a:gd name="T18" fmla="*/ 0 w 293"/>
                    <a:gd name="T19" fmla="*/ 13 h 4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293" h="498">
                      <a:moveTo>
                        <a:pt x="0" y="13"/>
                      </a:moveTo>
                      <a:cubicBezTo>
                        <a:pt x="138" y="13"/>
                        <a:pt x="138" y="13"/>
                        <a:pt x="138" y="13"/>
                      </a:cubicBezTo>
                      <a:cubicBezTo>
                        <a:pt x="138" y="111"/>
                        <a:pt x="138" y="111"/>
                        <a:pt x="138" y="111"/>
                      </a:cubicBezTo>
                      <a:cubicBezTo>
                        <a:pt x="166" y="44"/>
                        <a:pt x="211" y="0"/>
                        <a:pt x="293" y="4"/>
                      </a:cubicBezTo>
                      <a:cubicBezTo>
                        <a:pt x="293" y="148"/>
                        <a:pt x="293" y="148"/>
                        <a:pt x="293" y="148"/>
                      </a:cubicBezTo>
                      <a:cubicBezTo>
                        <a:pt x="285" y="148"/>
                        <a:pt x="285" y="148"/>
                        <a:pt x="285" y="148"/>
                      </a:cubicBezTo>
                      <a:cubicBezTo>
                        <a:pt x="194" y="148"/>
                        <a:pt x="138" y="203"/>
                        <a:pt x="138" y="319"/>
                      </a:cubicBezTo>
                      <a:cubicBezTo>
                        <a:pt x="138" y="498"/>
                        <a:pt x="138" y="498"/>
                        <a:pt x="138" y="498"/>
                      </a:cubicBezTo>
                      <a:cubicBezTo>
                        <a:pt x="0" y="498"/>
                        <a:pt x="0" y="498"/>
                        <a:pt x="0" y="498"/>
                      </a:cubicBezTo>
                      <a:lnTo>
                        <a:pt x="0" y="13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69" name="Freeform 9">
                  <a:extLst>
                    <a:ext uri="{FF2B5EF4-FFF2-40B4-BE49-F238E27FC236}">
                      <a16:creationId xmlns:a16="http://schemas.microsoft.com/office/drawing/2014/main" id="{3303E0C4-3D71-6ABB-0A83-8197B293A625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475719" y="516121"/>
                  <a:ext cx="134757" cy="268184"/>
                </a:xfrm>
                <a:custGeom>
                  <a:avLst/>
                  <a:gdLst>
                    <a:gd name="T0" fmla="*/ 58 w 310"/>
                    <a:gd name="T1" fmla="*/ 472 h 617"/>
                    <a:gd name="T2" fmla="*/ 58 w 310"/>
                    <a:gd name="T3" fmla="*/ 242 h 617"/>
                    <a:gd name="T4" fmla="*/ 0 w 310"/>
                    <a:gd name="T5" fmla="*/ 242 h 617"/>
                    <a:gd name="T6" fmla="*/ 0 w 310"/>
                    <a:gd name="T7" fmla="*/ 124 h 617"/>
                    <a:gd name="T8" fmla="*/ 58 w 310"/>
                    <a:gd name="T9" fmla="*/ 124 h 617"/>
                    <a:gd name="T10" fmla="*/ 58 w 310"/>
                    <a:gd name="T11" fmla="*/ 0 h 617"/>
                    <a:gd name="T12" fmla="*/ 196 w 310"/>
                    <a:gd name="T13" fmla="*/ 0 h 617"/>
                    <a:gd name="T14" fmla="*/ 196 w 310"/>
                    <a:gd name="T15" fmla="*/ 124 h 617"/>
                    <a:gd name="T16" fmla="*/ 310 w 310"/>
                    <a:gd name="T17" fmla="*/ 124 h 617"/>
                    <a:gd name="T18" fmla="*/ 310 w 310"/>
                    <a:gd name="T19" fmla="*/ 242 h 617"/>
                    <a:gd name="T20" fmla="*/ 196 w 310"/>
                    <a:gd name="T21" fmla="*/ 242 h 617"/>
                    <a:gd name="T22" fmla="*/ 196 w 310"/>
                    <a:gd name="T23" fmla="*/ 449 h 617"/>
                    <a:gd name="T24" fmla="*/ 240 w 310"/>
                    <a:gd name="T25" fmla="*/ 496 h 617"/>
                    <a:gd name="T26" fmla="*/ 308 w 310"/>
                    <a:gd name="T27" fmla="*/ 479 h 617"/>
                    <a:gd name="T28" fmla="*/ 308 w 310"/>
                    <a:gd name="T29" fmla="*/ 589 h 617"/>
                    <a:gd name="T30" fmla="*/ 199 w 310"/>
                    <a:gd name="T31" fmla="*/ 617 h 617"/>
                    <a:gd name="T32" fmla="*/ 58 w 310"/>
                    <a:gd name="T33" fmla="*/ 472 h 6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310" h="617">
                      <a:moveTo>
                        <a:pt x="58" y="472"/>
                      </a:moveTo>
                      <a:cubicBezTo>
                        <a:pt x="58" y="242"/>
                        <a:pt x="58" y="242"/>
                        <a:pt x="58" y="242"/>
                      </a:cubicBezTo>
                      <a:cubicBezTo>
                        <a:pt x="0" y="242"/>
                        <a:pt x="0" y="242"/>
                        <a:pt x="0" y="242"/>
                      </a:cubicBezTo>
                      <a:cubicBezTo>
                        <a:pt x="0" y="124"/>
                        <a:pt x="0" y="124"/>
                        <a:pt x="0" y="124"/>
                      </a:cubicBezTo>
                      <a:cubicBezTo>
                        <a:pt x="58" y="124"/>
                        <a:pt x="58" y="124"/>
                        <a:pt x="58" y="124"/>
                      </a:cubicBezTo>
                      <a:cubicBezTo>
                        <a:pt x="58" y="0"/>
                        <a:pt x="58" y="0"/>
                        <a:pt x="58" y="0"/>
                      </a:cubicBezTo>
                      <a:cubicBezTo>
                        <a:pt x="196" y="0"/>
                        <a:pt x="196" y="0"/>
                        <a:pt x="196" y="0"/>
                      </a:cubicBezTo>
                      <a:cubicBezTo>
                        <a:pt x="196" y="124"/>
                        <a:pt x="196" y="124"/>
                        <a:pt x="196" y="124"/>
                      </a:cubicBezTo>
                      <a:cubicBezTo>
                        <a:pt x="310" y="124"/>
                        <a:pt x="310" y="124"/>
                        <a:pt x="310" y="124"/>
                      </a:cubicBezTo>
                      <a:cubicBezTo>
                        <a:pt x="310" y="242"/>
                        <a:pt x="310" y="242"/>
                        <a:pt x="310" y="242"/>
                      </a:cubicBezTo>
                      <a:cubicBezTo>
                        <a:pt x="196" y="242"/>
                        <a:pt x="196" y="242"/>
                        <a:pt x="196" y="242"/>
                      </a:cubicBezTo>
                      <a:cubicBezTo>
                        <a:pt x="196" y="449"/>
                        <a:pt x="196" y="449"/>
                        <a:pt x="196" y="449"/>
                      </a:cubicBezTo>
                      <a:cubicBezTo>
                        <a:pt x="196" y="481"/>
                        <a:pt x="209" y="496"/>
                        <a:pt x="240" y="496"/>
                      </a:cubicBezTo>
                      <a:cubicBezTo>
                        <a:pt x="265" y="496"/>
                        <a:pt x="288" y="490"/>
                        <a:pt x="308" y="479"/>
                      </a:cubicBezTo>
                      <a:cubicBezTo>
                        <a:pt x="308" y="589"/>
                        <a:pt x="308" y="589"/>
                        <a:pt x="308" y="589"/>
                      </a:cubicBezTo>
                      <a:cubicBezTo>
                        <a:pt x="279" y="607"/>
                        <a:pt x="245" y="617"/>
                        <a:pt x="199" y="617"/>
                      </a:cubicBezTo>
                      <a:cubicBezTo>
                        <a:pt x="115" y="617"/>
                        <a:pt x="58" y="584"/>
                        <a:pt x="58" y="47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70" name="Freeform 10">
                  <a:extLst>
                    <a:ext uri="{FF2B5EF4-FFF2-40B4-BE49-F238E27FC236}">
                      <a16:creationId xmlns:a16="http://schemas.microsoft.com/office/drawing/2014/main" id="{F4631D41-8C0C-C8C6-0D45-BD21B771E379}"/>
                    </a:ext>
                  </a:extLst>
                </p:cNvPr>
                <p:cNvSpPr>
                  <a:spLocks noEditPoints="1"/>
                </p:cNvSpPr>
                <p:nvPr userDrawn="1"/>
              </p:nvSpPr>
              <p:spPr bwMode="auto">
                <a:xfrm>
                  <a:off x="6618455" y="566212"/>
                  <a:ext cx="207012" cy="219424"/>
                </a:xfrm>
                <a:custGeom>
                  <a:avLst/>
                  <a:gdLst>
                    <a:gd name="T0" fmla="*/ 0 w 476"/>
                    <a:gd name="T1" fmla="*/ 254 h 505"/>
                    <a:gd name="T2" fmla="*/ 0 w 476"/>
                    <a:gd name="T3" fmla="*/ 253 h 505"/>
                    <a:gd name="T4" fmla="*/ 240 w 476"/>
                    <a:gd name="T5" fmla="*/ 0 h 505"/>
                    <a:gd name="T6" fmla="*/ 476 w 476"/>
                    <a:gd name="T7" fmla="*/ 263 h 505"/>
                    <a:gd name="T8" fmla="*/ 475 w 476"/>
                    <a:gd name="T9" fmla="*/ 300 h 505"/>
                    <a:gd name="T10" fmla="*/ 137 w 476"/>
                    <a:gd name="T11" fmla="*/ 300 h 505"/>
                    <a:gd name="T12" fmla="*/ 256 w 476"/>
                    <a:gd name="T13" fmla="*/ 395 h 505"/>
                    <a:gd name="T14" fmla="*/ 373 w 476"/>
                    <a:gd name="T15" fmla="*/ 345 h 505"/>
                    <a:gd name="T16" fmla="*/ 452 w 476"/>
                    <a:gd name="T17" fmla="*/ 415 h 505"/>
                    <a:gd name="T18" fmla="*/ 254 w 476"/>
                    <a:gd name="T19" fmla="*/ 505 h 505"/>
                    <a:gd name="T20" fmla="*/ 0 w 476"/>
                    <a:gd name="T21" fmla="*/ 254 h 505"/>
                    <a:gd name="T22" fmla="*/ 342 w 476"/>
                    <a:gd name="T23" fmla="*/ 214 h 505"/>
                    <a:gd name="T24" fmla="*/ 240 w 476"/>
                    <a:gd name="T25" fmla="*/ 111 h 505"/>
                    <a:gd name="T26" fmla="*/ 135 w 476"/>
                    <a:gd name="T27" fmla="*/ 214 h 505"/>
                    <a:gd name="T28" fmla="*/ 342 w 476"/>
                    <a:gd name="T29" fmla="*/ 214 h 5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476" h="505">
                      <a:moveTo>
                        <a:pt x="0" y="254"/>
                      </a:moveTo>
                      <a:cubicBezTo>
                        <a:pt x="0" y="253"/>
                        <a:pt x="0" y="253"/>
                        <a:pt x="0" y="253"/>
                      </a:cubicBezTo>
                      <a:cubicBezTo>
                        <a:pt x="0" y="114"/>
                        <a:pt x="99" y="0"/>
                        <a:pt x="240" y="0"/>
                      </a:cubicBezTo>
                      <a:cubicBezTo>
                        <a:pt x="402" y="0"/>
                        <a:pt x="476" y="126"/>
                        <a:pt x="476" y="263"/>
                      </a:cubicBezTo>
                      <a:cubicBezTo>
                        <a:pt x="476" y="274"/>
                        <a:pt x="476" y="287"/>
                        <a:pt x="475" y="300"/>
                      </a:cubicBezTo>
                      <a:cubicBezTo>
                        <a:pt x="137" y="300"/>
                        <a:pt x="137" y="300"/>
                        <a:pt x="137" y="300"/>
                      </a:cubicBezTo>
                      <a:cubicBezTo>
                        <a:pt x="151" y="362"/>
                        <a:pt x="194" y="395"/>
                        <a:pt x="256" y="395"/>
                      </a:cubicBezTo>
                      <a:cubicBezTo>
                        <a:pt x="302" y="395"/>
                        <a:pt x="335" y="380"/>
                        <a:pt x="373" y="345"/>
                      </a:cubicBezTo>
                      <a:cubicBezTo>
                        <a:pt x="452" y="415"/>
                        <a:pt x="452" y="415"/>
                        <a:pt x="452" y="415"/>
                      </a:cubicBezTo>
                      <a:cubicBezTo>
                        <a:pt x="407" y="471"/>
                        <a:pt x="342" y="505"/>
                        <a:pt x="254" y="505"/>
                      </a:cubicBezTo>
                      <a:cubicBezTo>
                        <a:pt x="108" y="505"/>
                        <a:pt x="0" y="403"/>
                        <a:pt x="0" y="254"/>
                      </a:cubicBezTo>
                      <a:close/>
                      <a:moveTo>
                        <a:pt x="342" y="214"/>
                      </a:moveTo>
                      <a:cubicBezTo>
                        <a:pt x="334" y="152"/>
                        <a:pt x="298" y="111"/>
                        <a:pt x="240" y="111"/>
                      </a:cubicBezTo>
                      <a:cubicBezTo>
                        <a:pt x="183" y="111"/>
                        <a:pt x="146" y="151"/>
                        <a:pt x="135" y="214"/>
                      </a:cubicBezTo>
                      <a:lnTo>
                        <a:pt x="342" y="2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71" name="Freeform 11">
                  <a:extLst>
                    <a:ext uri="{FF2B5EF4-FFF2-40B4-BE49-F238E27FC236}">
                      <a16:creationId xmlns:a16="http://schemas.microsoft.com/office/drawing/2014/main" id="{FCEC6333-B1EE-C9D5-7447-B3647C5D2F9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837879" y="564438"/>
                  <a:ext cx="127221" cy="216321"/>
                </a:xfrm>
                <a:custGeom>
                  <a:avLst/>
                  <a:gdLst>
                    <a:gd name="T0" fmla="*/ 0 w 293"/>
                    <a:gd name="T1" fmla="*/ 13 h 498"/>
                    <a:gd name="T2" fmla="*/ 138 w 293"/>
                    <a:gd name="T3" fmla="*/ 13 h 498"/>
                    <a:gd name="T4" fmla="*/ 138 w 293"/>
                    <a:gd name="T5" fmla="*/ 111 h 498"/>
                    <a:gd name="T6" fmla="*/ 293 w 293"/>
                    <a:gd name="T7" fmla="*/ 4 h 498"/>
                    <a:gd name="T8" fmla="*/ 293 w 293"/>
                    <a:gd name="T9" fmla="*/ 148 h 498"/>
                    <a:gd name="T10" fmla="*/ 285 w 293"/>
                    <a:gd name="T11" fmla="*/ 148 h 498"/>
                    <a:gd name="T12" fmla="*/ 138 w 293"/>
                    <a:gd name="T13" fmla="*/ 319 h 498"/>
                    <a:gd name="T14" fmla="*/ 138 w 293"/>
                    <a:gd name="T15" fmla="*/ 498 h 498"/>
                    <a:gd name="T16" fmla="*/ 0 w 293"/>
                    <a:gd name="T17" fmla="*/ 498 h 498"/>
                    <a:gd name="T18" fmla="*/ 0 w 293"/>
                    <a:gd name="T19" fmla="*/ 13 h 4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293" h="498">
                      <a:moveTo>
                        <a:pt x="0" y="13"/>
                      </a:moveTo>
                      <a:cubicBezTo>
                        <a:pt x="138" y="13"/>
                        <a:pt x="138" y="13"/>
                        <a:pt x="138" y="13"/>
                      </a:cubicBezTo>
                      <a:cubicBezTo>
                        <a:pt x="138" y="111"/>
                        <a:pt x="138" y="111"/>
                        <a:pt x="138" y="111"/>
                      </a:cubicBezTo>
                      <a:cubicBezTo>
                        <a:pt x="166" y="44"/>
                        <a:pt x="211" y="0"/>
                        <a:pt x="293" y="4"/>
                      </a:cubicBezTo>
                      <a:cubicBezTo>
                        <a:pt x="293" y="148"/>
                        <a:pt x="293" y="148"/>
                        <a:pt x="293" y="148"/>
                      </a:cubicBezTo>
                      <a:cubicBezTo>
                        <a:pt x="285" y="148"/>
                        <a:pt x="285" y="148"/>
                        <a:pt x="285" y="148"/>
                      </a:cubicBezTo>
                      <a:cubicBezTo>
                        <a:pt x="194" y="148"/>
                        <a:pt x="138" y="203"/>
                        <a:pt x="138" y="319"/>
                      </a:cubicBezTo>
                      <a:cubicBezTo>
                        <a:pt x="138" y="498"/>
                        <a:pt x="138" y="498"/>
                        <a:pt x="138" y="498"/>
                      </a:cubicBezTo>
                      <a:cubicBezTo>
                        <a:pt x="0" y="498"/>
                        <a:pt x="0" y="498"/>
                        <a:pt x="0" y="498"/>
                      </a:cubicBezTo>
                      <a:lnTo>
                        <a:pt x="0" y="13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72" name="Freeform 12">
                  <a:extLst>
                    <a:ext uri="{FF2B5EF4-FFF2-40B4-BE49-F238E27FC236}">
                      <a16:creationId xmlns:a16="http://schemas.microsoft.com/office/drawing/2014/main" id="{6EA94CED-6D9A-1B1C-BA3B-81C20911554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988072" y="888476"/>
                  <a:ext cx="134757" cy="268628"/>
                </a:xfrm>
                <a:custGeom>
                  <a:avLst/>
                  <a:gdLst>
                    <a:gd name="T0" fmla="*/ 58 w 310"/>
                    <a:gd name="T1" fmla="*/ 472 h 618"/>
                    <a:gd name="T2" fmla="*/ 58 w 310"/>
                    <a:gd name="T3" fmla="*/ 242 h 618"/>
                    <a:gd name="T4" fmla="*/ 0 w 310"/>
                    <a:gd name="T5" fmla="*/ 242 h 618"/>
                    <a:gd name="T6" fmla="*/ 0 w 310"/>
                    <a:gd name="T7" fmla="*/ 124 h 618"/>
                    <a:gd name="T8" fmla="*/ 58 w 310"/>
                    <a:gd name="T9" fmla="*/ 124 h 618"/>
                    <a:gd name="T10" fmla="*/ 58 w 310"/>
                    <a:gd name="T11" fmla="*/ 0 h 618"/>
                    <a:gd name="T12" fmla="*/ 195 w 310"/>
                    <a:gd name="T13" fmla="*/ 0 h 618"/>
                    <a:gd name="T14" fmla="*/ 195 w 310"/>
                    <a:gd name="T15" fmla="*/ 124 h 618"/>
                    <a:gd name="T16" fmla="*/ 310 w 310"/>
                    <a:gd name="T17" fmla="*/ 124 h 618"/>
                    <a:gd name="T18" fmla="*/ 310 w 310"/>
                    <a:gd name="T19" fmla="*/ 242 h 618"/>
                    <a:gd name="T20" fmla="*/ 195 w 310"/>
                    <a:gd name="T21" fmla="*/ 242 h 618"/>
                    <a:gd name="T22" fmla="*/ 195 w 310"/>
                    <a:gd name="T23" fmla="*/ 449 h 618"/>
                    <a:gd name="T24" fmla="*/ 240 w 310"/>
                    <a:gd name="T25" fmla="*/ 496 h 618"/>
                    <a:gd name="T26" fmla="*/ 308 w 310"/>
                    <a:gd name="T27" fmla="*/ 479 h 618"/>
                    <a:gd name="T28" fmla="*/ 308 w 310"/>
                    <a:gd name="T29" fmla="*/ 590 h 618"/>
                    <a:gd name="T30" fmla="*/ 199 w 310"/>
                    <a:gd name="T31" fmla="*/ 618 h 618"/>
                    <a:gd name="T32" fmla="*/ 58 w 310"/>
                    <a:gd name="T33" fmla="*/ 472 h 6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310" h="618">
                      <a:moveTo>
                        <a:pt x="58" y="472"/>
                      </a:moveTo>
                      <a:cubicBezTo>
                        <a:pt x="58" y="242"/>
                        <a:pt x="58" y="242"/>
                        <a:pt x="58" y="242"/>
                      </a:cubicBezTo>
                      <a:cubicBezTo>
                        <a:pt x="0" y="242"/>
                        <a:pt x="0" y="242"/>
                        <a:pt x="0" y="242"/>
                      </a:cubicBezTo>
                      <a:cubicBezTo>
                        <a:pt x="0" y="124"/>
                        <a:pt x="0" y="124"/>
                        <a:pt x="0" y="124"/>
                      </a:cubicBezTo>
                      <a:cubicBezTo>
                        <a:pt x="58" y="124"/>
                        <a:pt x="58" y="124"/>
                        <a:pt x="58" y="124"/>
                      </a:cubicBezTo>
                      <a:cubicBezTo>
                        <a:pt x="58" y="0"/>
                        <a:pt x="58" y="0"/>
                        <a:pt x="58" y="0"/>
                      </a:cubicBezTo>
                      <a:cubicBezTo>
                        <a:pt x="195" y="0"/>
                        <a:pt x="195" y="0"/>
                        <a:pt x="195" y="0"/>
                      </a:cubicBezTo>
                      <a:cubicBezTo>
                        <a:pt x="195" y="124"/>
                        <a:pt x="195" y="124"/>
                        <a:pt x="195" y="124"/>
                      </a:cubicBezTo>
                      <a:cubicBezTo>
                        <a:pt x="310" y="124"/>
                        <a:pt x="310" y="124"/>
                        <a:pt x="310" y="124"/>
                      </a:cubicBezTo>
                      <a:cubicBezTo>
                        <a:pt x="310" y="242"/>
                        <a:pt x="310" y="242"/>
                        <a:pt x="310" y="242"/>
                      </a:cubicBezTo>
                      <a:cubicBezTo>
                        <a:pt x="195" y="242"/>
                        <a:pt x="195" y="242"/>
                        <a:pt x="195" y="242"/>
                      </a:cubicBezTo>
                      <a:cubicBezTo>
                        <a:pt x="195" y="449"/>
                        <a:pt x="195" y="449"/>
                        <a:pt x="195" y="449"/>
                      </a:cubicBezTo>
                      <a:cubicBezTo>
                        <a:pt x="195" y="481"/>
                        <a:pt x="209" y="496"/>
                        <a:pt x="240" y="496"/>
                      </a:cubicBezTo>
                      <a:cubicBezTo>
                        <a:pt x="265" y="496"/>
                        <a:pt x="288" y="490"/>
                        <a:pt x="308" y="479"/>
                      </a:cubicBezTo>
                      <a:cubicBezTo>
                        <a:pt x="308" y="590"/>
                        <a:pt x="308" y="590"/>
                        <a:pt x="308" y="590"/>
                      </a:cubicBezTo>
                      <a:cubicBezTo>
                        <a:pt x="279" y="607"/>
                        <a:pt x="245" y="618"/>
                        <a:pt x="199" y="618"/>
                      </a:cubicBezTo>
                      <a:cubicBezTo>
                        <a:pt x="115" y="618"/>
                        <a:pt x="58" y="584"/>
                        <a:pt x="58" y="47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73" name="Freeform 13">
                  <a:extLst>
                    <a:ext uri="{FF2B5EF4-FFF2-40B4-BE49-F238E27FC236}">
                      <a16:creationId xmlns:a16="http://schemas.microsoft.com/office/drawing/2014/main" id="{7A95706B-0217-B805-D574-BC3E9EF9C23F}"/>
                    </a:ext>
                  </a:extLst>
                </p:cNvPr>
                <p:cNvSpPr>
                  <a:spLocks noEditPoints="1"/>
                </p:cNvSpPr>
                <p:nvPr userDrawn="1"/>
              </p:nvSpPr>
              <p:spPr bwMode="auto">
                <a:xfrm>
                  <a:off x="5131251" y="938123"/>
                  <a:ext cx="207455" cy="219867"/>
                </a:xfrm>
                <a:custGeom>
                  <a:avLst/>
                  <a:gdLst>
                    <a:gd name="T0" fmla="*/ 0 w 477"/>
                    <a:gd name="T1" fmla="*/ 254 h 505"/>
                    <a:gd name="T2" fmla="*/ 0 w 477"/>
                    <a:gd name="T3" fmla="*/ 253 h 505"/>
                    <a:gd name="T4" fmla="*/ 240 w 477"/>
                    <a:gd name="T5" fmla="*/ 0 h 505"/>
                    <a:gd name="T6" fmla="*/ 477 w 477"/>
                    <a:gd name="T7" fmla="*/ 263 h 505"/>
                    <a:gd name="T8" fmla="*/ 475 w 477"/>
                    <a:gd name="T9" fmla="*/ 300 h 505"/>
                    <a:gd name="T10" fmla="*/ 137 w 477"/>
                    <a:gd name="T11" fmla="*/ 300 h 505"/>
                    <a:gd name="T12" fmla="*/ 256 w 477"/>
                    <a:gd name="T13" fmla="*/ 395 h 505"/>
                    <a:gd name="T14" fmla="*/ 373 w 477"/>
                    <a:gd name="T15" fmla="*/ 345 h 505"/>
                    <a:gd name="T16" fmla="*/ 452 w 477"/>
                    <a:gd name="T17" fmla="*/ 415 h 505"/>
                    <a:gd name="T18" fmla="*/ 254 w 477"/>
                    <a:gd name="T19" fmla="*/ 505 h 505"/>
                    <a:gd name="T20" fmla="*/ 0 w 477"/>
                    <a:gd name="T21" fmla="*/ 254 h 505"/>
                    <a:gd name="T22" fmla="*/ 343 w 477"/>
                    <a:gd name="T23" fmla="*/ 214 h 505"/>
                    <a:gd name="T24" fmla="*/ 240 w 477"/>
                    <a:gd name="T25" fmla="*/ 111 h 505"/>
                    <a:gd name="T26" fmla="*/ 135 w 477"/>
                    <a:gd name="T27" fmla="*/ 214 h 505"/>
                    <a:gd name="T28" fmla="*/ 343 w 477"/>
                    <a:gd name="T29" fmla="*/ 214 h 5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477" h="505">
                      <a:moveTo>
                        <a:pt x="0" y="254"/>
                      </a:moveTo>
                      <a:cubicBezTo>
                        <a:pt x="0" y="253"/>
                        <a:pt x="0" y="253"/>
                        <a:pt x="0" y="253"/>
                      </a:cubicBezTo>
                      <a:cubicBezTo>
                        <a:pt x="0" y="114"/>
                        <a:pt x="99" y="0"/>
                        <a:pt x="240" y="0"/>
                      </a:cubicBezTo>
                      <a:cubicBezTo>
                        <a:pt x="402" y="0"/>
                        <a:pt x="477" y="126"/>
                        <a:pt x="477" y="263"/>
                      </a:cubicBezTo>
                      <a:cubicBezTo>
                        <a:pt x="477" y="274"/>
                        <a:pt x="476" y="287"/>
                        <a:pt x="475" y="300"/>
                      </a:cubicBezTo>
                      <a:cubicBezTo>
                        <a:pt x="137" y="300"/>
                        <a:pt x="137" y="300"/>
                        <a:pt x="137" y="300"/>
                      </a:cubicBezTo>
                      <a:cubicBezTo>
                        <a:pt x="151" y="362"/>
                        <a:pt x="194" y="395"/>
                        <a:pt x="256" y="395"/>
                      </a:cubicBezTo>
                      <a:cubicBezTo>
                        <a:pt x="302" y="395"/>
                        <a:pt x="335" y="380"/>
                        <a:pt x="373" y="345"/>
                      </a:cubicBezTo>
                      <a:cubicBezTo>
                        <a:pt x="452" y="415"/>
                        <a:pt x="452" y="415"/>
                        <a:pt x="452" y="415"/>
                      </a:cubicBezTo>
                      <a:cubicBezTo>
                        <a:pt x="407" y="471"/>
                        <a:pt x="342" y="505"/>
                        <a:pt x="254" y="505"/>
                      </a:cubicBezTo>
                      <a:cubicBezTo>
                        <a:pt x="108" y="505"/>
                        <a:pt x="0" y="403"/>
                        <a:pt x="0" y="254"/>
                      </a:cubicBezTo>
                      <a:close/>
                      <a:moveTo>
                        <a:pt x="343" y="214"/>
                      </a:moveTo>
                      <a:cubicBezTo>
                        <a:pt x="334" y="152"/>
                        <a:pt x="298" y="111"/>
                        <a:pt x="240" y="111"/>
                      </a:cubicBezTo>
                      <a:cubicBezTo>
                        <a:pt x="183" y="111"/>
                        <a:pt x="146" y="151"/>
                        <a:pt x="135" y="214"/>
                      </a:cubicBezTo>
                      <a:lnTo>
                        <a:pt x="343" y="2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74" name="Freeform 14">
                  <a:extLst>
                    <a:ext uri="{FF2B5EF4-FFF2-40B4-BE49-F238E27FC236}">
                      <a16:creationId xmlns:a16="http://schemas.microsoft.com/office/drawing/2014/main" id="{0BA76AC8-6B20-1AD4-9BE6-4CC3536358F6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348015" y="938123"/>
                  <a:ext cx="195486" cy="219867"/>
                </a:xfrm>
                <a:custGeom>
                  <a:avLst/>
                  <a:gdLst>
                    <a:gd name="T0" fmla="*/ 0 w 450"/>
                    <a:gd name="T1" fmla="*/ 254 h 505"/>
                    <a:gd name="T2" fmla="*/ 0 w 450"/>
                    <a:gd name="T3" fmla="*/ 253 h 505"/>
                    <a:gd name="T4" fmla="*/ 254 w 450"/>
                    <a:gd name="T5" fmla="*/ 0 h 505"/>
                    <a:gd name="T6" fmla="*/ 448 w 450"/>
                    <a:gd name="T7" fmla="*/ 82 h 505"/>
                    <a:gd name="T8" fmla="*/ 363 w 450"/>
                    <a:gd name="T9" fmla="*/ 172 h 505"/>
                    <a:gd name="T10" fmla="*/ 253 w 450"/>
                    <a:gd name="T11" fmla="*/ 119 h 505"/>
                    <a:gd name="T12" fmla="*/ 135 w 450"/>
                    <a:gd name="T13" fmla="*/ 251 h 505"/>
                    <a:gd name="T14" fmla="*/ 135 w 450"/>
                    <a:gd name="T15" fmla="*/ 253 h 505"/>
                    <a:gd name="T16" fmla="*/ 258 w 450"/>
                    <a:gd name="T17" fmla="*/ 387 h 505"/>
                    <a:gd name="T18" fmla="*/ 370 w 450"/>
                    <a:gd name="T19" fmla="*/ 335 h 505"/>
                    <a:gd name="T20" fmla="*/ 450 w 450"/>
                    <a:gd name="T21" fmla="*/ 416 h 505"/>
                    <a:gd name="T22" fmla="*/ 252 w 450"/>
                    <a:gd name="T23" fmla="*/ 505 h 505"/>
                    <a:gd name="T24" fmla="*/ 0 w 450"/>
                    <a:gd name="T25" fmla="*/ 254 h 5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450" h="505">
                      <a:moveTo>
                        <a:pt x="0" y="254"/>
                      </a:moveTo>
                      <a:cubicBezTo>
                        <a:pt x="0" y="253"/>
                        <a:pt x="0" y="253"/>
                        <a:pt x="0" y="253"/>
                      </a:cubicBezTo>
                      <a:cubicBezTo>
                        <a:pt x="0" y="114"/>
                        <a:pt x="106" y="0"/>
                        <a:pt x="254" y="0"/>
                      </a:cubicBezTo>
                      <a:cubicBezTo>
                        <a:pt x="345" y="0"/>
                        <a:pt x="402" y="31"/>
                        <a:pt x="448" y="82"/>
                      </a:cubicBezTo>
                      <a:cubicBezTo>
                        <a:pt x="363" y="172"/>
                        <a:pt x="363" y="172"/>
                        <a:pt x="363" y="172"/>
                      </a:cubicBezTo>
                      <a:cubicBezTo>
                        <a:pt x="333" y="139"/>
                        <a:pt x="302" y="119"/>
                        <a:pt x="253" y="119"/>
                      </a:cubicBezTo>
                      <a:cubicBezTo>
                        <a:pt x="184" y="119"/>
                        <a:pt x="135" y="179"/>
                        <a:pt x="135" y="251"/>
                      </a:cubicBezTo>
                      <a:cubicBezTo>
                        <a:pt x="135" y="253"/>
                        <a:pt x="135" y="253"/>
                        <a:pt x="135" y="253"/>
                      </a:cubicBezTo>
                      <a:cubicBezTo>
                        <a:pt x="135" y="327"/>
                        <a:pt x="183" y="387"/>
                        <a:pt x="258" y="387"/>
                      </a:cubicBezTo>
                      <a:cubicBezTo>
                        <a:pt x="305" y="387"/>
                        <a:pt x="336" y="367"/>
                        <a:pt x="370" y="335"/>
                      </a:cubicBezTo>
                      <a:cubicBezTo>
                        <a:pt x="450" y="416"/>
                        <a:pt x="450" y="416"/>
                        <a:pt x="450" y="416"/>
                      </a:cubicBezTo>
                      <a:cubicBezTo>
                        <a:pt x="403" y="468"/>
                        <a:pt x="349" y="505"/>
                        <a:pt x="252" y="505"/>
                      </a:cubicBezTo>
                      <a:cubicBezTo>
                        <a:pt x="106" y="505"/>
                        <a:pt x="0" y="393"/>
                        <a:pt x="0" y="25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75" name="Freeform 15">
                  <a:extLst>
                    <a:ext uri="{FF2B5EF4-FFF2-40B4-BE49-F238E27FC236}">
                      <a16:creationId xmlns:a16="http://schemas.microsoft.com/office/drawing/2014/main" id="{6AAE8453-3F6A-9817-EFFA-806EE7E5E9AA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553254" y="866312"/>
                  <a:ext cx="193270" cy="286802"/>
                </a:xfrm>
                <a:custGeom>
                  <a:avLst/>
                  <a:gdLst>
                    <a:gd name="T0" fmla="*/ 0 w 445"/>
                    <a:gd name="T1" fmla="*/ 0 h 660"/>
                    <a:gd name="T2" fmla="*/ 138 w 445"/>
                    <a:gd name="T3" fmla="*/ 0 h 660"/>
                    <a:gd name="T4" fmla="*/ 138 w 445"/>
                    <a:gd name="T5" fmla="*/ 244 h 660"/>
                    <a:gd name="T6" fmla="*/ 280 w 445"/>
                    <a:gd name="T7" fmla="*/ 166 h 660"/>
                    <a:gd name="T8" fmla="*/ 445 w 445"/>
                    <a:gd name="T9" fmla="*/ 346 h 660"/>
                    <a:gd name="T10" fmla="*/ 445 w 445"/>
                    <a:gd name="T11" fmla="*/ 660 h 660"/>
                    <a:gd name="T12" fmla="*/ 307 w 445"/>
                    <a:gd name="T13" fmla="*/ 660 h 660"/>
                    <a:gd name="T14" fmla="*/ 307 w 445"/>
                    <a:gd name="T15" fmla="*/ 390 h 660"/>
                    <a:gd name="T16" fmla="*/ 224 w 445"/>
                    <a:gd name="T17" fmla="*/ 291 h 660"/>
                    <a:gd name="T18" fmla="*/ 138 w 445"/>
                    <a:gd name="T19" fmla="*/ 390 h 660"/>
                    <a:gd name="T20" fmla="*/ 138 w 445"/>
                    <a:gd name="T21" fmla="*/ 660 h 660"/>
                    <a:gd name="T22" fmla="*/ 0 w 445"/>
                    <a:gd name="T23" fmla="*/ 660 h 660"/>
                    <a:gd name="T24" fmla="*/ 0 w 445"/>
                    <a:gd name="T25" fmla="*/ 0 h 6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445" h="660">
                      <a:moveTo>
                        <a:pt x="0" y="0"/>
                      </a:moveTo>
                      <a:cubicBezTo>
                        <a:pt x="138" y="0"/>
                        <a:pt x="138" y="0"/>
                        <a:pt x="138" y="0"/>
                      </a:cubicBezTo>
                      <a:cubicBezTo>
                        <a:pt x="138" y="244"/>
                        <a:pt x="138" y="244"/>
                        <a:pt x="138" y="244"/>
                      </a:cubicBezTo>
                      <a:cubicBezTo>
                        <a:pt x="169" y="203"/>
                        <a:pt x="210" y="166"/>
                        <a:pt x="280" y="166"/>
                      </a:cubicBezTo>
                      <a:cubicBezTo>
                        <a:pt x="384" y="166"/>
                        <a:pt x="445" y="235"/>
                        <a:pt x="445" y="346"/>
                      </a:cubicBezTo>
                      <a:cubicBezTo>
                        <a:pt x="445" y="660"/>
                        <a:pt x="445" y="660"/>
                        <a:pt x="445" y="660"/>
                      </a:cubicBezTo>
                      <a:cubicBezTo>
                        <a:pt x="307" y="660"/>
                        <a:pt x="307" y="660"/>
                        <a:pt x="307" y="660"/>
                      </a:cubicBezTo>
                      <a:cubicBezTo>
                        <a:pt x="307" y="390"/>
                        <a:pt x="307" y="390"/>
                        <a:pt x="307" y="390"/>
                      </a:cubicBezTo>
                      <a:cubicBezTo>
                        <a:pt x="307" y="324"/>
                        <a:pt x="276" y="291"/>
                        <a:pt x="224" y="291"/>
                      </a:cubicBezTo>
                      <a:cubicBezTo>
                        <a:pt x="171" y="291"/>
                        <a:pt x="138" y="324"/>
                        <a:pt x="138" y="390"/>
                      </a:cubicBezTo>
                      <a:cubicBezTo>
                        <a:pt x="138" y="660"/>
                        <a:pt x="138" y="660"/>
                        <a:pt x="138" y="660"/>
                      </a:cubicBezTo>
                      <a:cubicBezTo>
                        <a:pt x="0" y="660"/>
                        <a:pt x="0" y="660"/>
                        <a:pt x="0" y="66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76" name="Freeform 16">
                  <a:extLst>
                    <a:ext uri="{FF2B5EF4-FFF2-40B4-BE49-F238E27FC236}">
                      <a16:creationId xmlns:a16="http://schemas.microsoft.com/office/drawing/2014/main" id="{1B4F4FA1-CBB3-6C60-529F-A5CAFEAEFAF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762039" y="938123"/>
                  <a:ext cx="192827" cy="214991"/>
                </a:xfrm>
                <a:custGeom>
                  <a:avLst/>
                  <a:gdLst>
                    <a:gd name="T0" fmla="*/ 0 w 444"/>
                    <a:gd name="T1" fmla="*/ 9 h 494"/>
                    <a:gd name="T2" fmla="*/ 137 w 444"/>
                    <a:gd name="T3" fmla="*/ 9 h 494"/>
                    <a:gd name="T4" fmla="*/ 137 w 444"/>
                    <a:gd name="T5" fmla="*/ 78 h 494"/>
                    <a:gd name="T6" fmla="*/ 279 w 444"/>
                    <a:gd name="T7" fmla="*/ 0 h 494"/>
                    <a:gd name="T8" fmla="*/ 444 w 444"/>
                    <a:gd name="T9" fmla="*/ 180 h 494"/>
                    <a:gd name="T10" fmla="*/ 444 w 444"/>
                    <a:gd name="T11" fmla="*/ 494 h 494"/>
                    <a:gd name="T12" fmla="*/ 306 w 444"/>
                    <a:gd name="T13" fmla="*/ 494 h 494"/>
                    <a:gd name="T14" fmla="*/ 306 w 444"/>
                    <a:gd name="T15" fmla="*/ 224 h 494"/>
                    <a:gd name="T16" fmla="*/ 223 w 444"/>
                    <a:gd name="T17" fmla="*/ 125 h 494"/>
                    <a:gd name="T18" fmla="*/ 137 w 444"/>
                    <a:gd name="T19" fmla="*/ 224 h 494"/>
                    <a:gd name="T20" fmla="*/ 137 w 444"/>
                    <a:gd name="T21" fmla="*/ 494 h 494"/>
                    <a:gd name="T22" fmla="*/ 0 w 444"/>
                    <a:gd name="T23" fmla="*/ 494 h 494"/>
                    <a:gd name="T24" fmla="*/ 0 w 444"/>
                    <a:gd name="T25" fmla="*/ 9 h 4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444" h="494">
                      <a:moveTo>
                        <a:pt x="0" y="9"/>
                      </a:moveTo>
                      <a:cubicBezTo>
                        <a:pt x="137" y="9"/>
                        <a:pt x="137" y="9"/>
                        <a:pt x="137" y="9"/>
                      </a:cubicBezTo>
                      <a:cubicBezTo>
                        <a:pt x="137" y="78"/>
                        <a:pt x="137" y="78"/>
                        <a:pt x="137" y="78"/>
                      </a:cubicBezTo>
                      <a:cubicBezTo>
                        <a:pt x="169" y="37"/>
                        <a:pt x="210" y="0"/>
                        <a:pt x="279" y="0"/>
                      </a:cubicBezTo>
                      <a:cubicBezTo>
                        <a:pt x="383" y="0"/>
                        <a:pt x="444" y="69"/>
                        <a:pt x="444" y="180"/>
                      </a:cubicBezTo>
                      <a:cubicBezTo>
                        <a:pt x="444" y="494"/>
                        <a:pt x="444" y="494"/>
                        <a:pt x="444" y="494"/>
                      </a:cubicBezTo>
                      <a:cubicBezTo>
                        <a:pt x="306" y="494"/>
                        <a:pt x="306" y="494"/>
                        <a:pt x="306" y="494"/>
                      </a:cubicBezTo>
                      <a:cubicBezTo>
                        <a:pt x="306" y="224"/>
                        <a:pt x="306" y="224"/>
                        <a:pt x="306" y="224"/>
                      </a:cubicBezTo>
                      <a:cubicBezTo>
                        <a:pt x="306" y="158"/>
                        <a:pt x="276" y="125"/>
                        <a:pt x="223" y="125"/>
                      </a:cubicBezTo>
                      <a:cubicBezTo>
                        <a:pt x="171" y="125"/>
                        <a:pt x="137" y="158"/>
                        <a:pt x="137" y="224"/>
                      </a:cubicBezTo>
                      <a:cubicBezTo>
                        <a:pt x="137" y="494"/>
                        <a:pt x="137" y="494"/>
                        <a:pt x="137" y="494"/>
                      </a:cubicBezTo>
                      <a:cubicBezTo>
                        <a:pt x="0" y="494"/>
                        <a:pt x="0" y="494"/>
                        <a:pt x="0" y="494"/>
                      </a:cubicBezTo>
                      <a:lnTo>
                        <a:pt x="0" y="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77" name="Freeform 17">
                  <a:extLst>
                    <a:ext uri="{FF2B5EF4-FFF2-40B4-BE49-F238E27FC236}">
                      <a16:creationId xmlns:a16="http://schemas.microsoft.com/office/drawing/2014/main" id="{38ED00BC-F974-86E2-00A9-AFE79D5A050B}"/>
                    </a:ext>
                  </a:extLst>
                </p:cNvPr>
                <p:cNvSpPr>
                  <a:spLocks noEditPoints="1"/>
                </p:cNvSpPr>
                <p:nvPr userDrawn="1"/>
              </p:nvSpPr>
              <p:spPr bwMode="auto">
                <a:xfrm>
                  <a:off x="5967277" y="938123"/>
                  <a:ext cx="228289" cy="219867"/>
                </a:xfrm>
                <a:custGeom>
                  <a:avLst/>
                  <a:gdLst>
                    <a:gd name="T0" fmla="*/ 0 w 525"/>
                    <a:gd name="T1" fmla="*/ 254 h 505"/>
                    <a:gd name="T2" fmla="*/ 0 w 525"/>
                    <a:gd name="T3" fmla="*/ 253 h 505"/>
                    <a:gd name="T4" fmla="*/ 263 w 525"/>
                    <a:gd name="T5" fmla="*/ 0 h 505"/>
                    <a:gd name="T6" fmla="*/ 525 w 525"/>
                    <a:gd name="T7" fmla="*/ 251 h 505"/>
                    <a:gd name="T8" fmla="*/ 525 w 525"/>
                    <a:gd name="T9" fmla="*/ 253 h 505"/>
                    <a:gd name="T10" fmla="*/ 262 w 525"/>
                    <a:gd name="T11" fmla="*/ 505 h 505"/>
                    <a:gd name="T12" fmla="*/ 0 w 525"/>
                    <a:gd name="T13" fmla="*/ 254 h 505"/>
                    <a:gd name="T14" fmla="*/ 389 w 525"/>
                    <a:gd name="T15" fmla="*/ 254 h 505"/>
                    <a:gd name="T16" fmla="*/ 389 w 525"/>
                    <a:gd name="T17" fmla="*/ 253 h 505"/>
                    <a:gd name="T18" fmla="*/ 262 w 525"/>
                    <a:gd name="T19" fmla="*/ 119 h 505"/>
                    <a:gd name="T20" fmla="*/ 136 w 525"/>
                    <a:gd name="T21" fmla="*/ 251 h 505"/>
                    <a:gd name="T22" fmla="*/ 136 w 525"/>
                    <a:gd name="T23" fmla="*/ 253 h 505"/>
                    <a:gd name="T24" fmla="*/ 263 w 525"/>
                    <a:gd name="T25" fmla="*/ 387 h 505"/>
                    <a:gd name="T26" fmla="*/ 389 w 525"/>
                    <a:gd name="T27" fmla="*/ 254 h 5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525" h="505">
                      <a:moveTo>
                        <a:pt x="0" y="254"/>
                      </a:moveTo>
                      <a:cubicBezTo>
                        <a:pt x="0" y="253"/>
                        <a:pt x="0" y="253"/>
                        <a:pt x="0" y="253"/>
                      </a:cubicBezTo>
                      <a:cubicBezTo>
                        <a:pt x="0" y="113"/>
                        <a:pt x="112" y="0"/>
                        <a:pt x="263" y="0"/>
                      </a:cubicBezTo>
                      <a:cubicBezTo>
                        <a:pt x="414" y="0"/>
                        <a:pt x="525" y="111"/>
                        <a:pt x="525" y="251"/>
                      </a:cubicBezTo>
                      <a:cubicBezTo>
                        <a:pt x="525" y="253"/>
                        <a:pt x="525" y="253"/>
                        <a:pt x="525" y="253"/>
                      </a:cubicBezTo>
                      <a:cubicBezTo>
                        <a:pt x="525" y="392"/>
                        <a:pt x="413" y="505"/>
                        <a:pt x="262" y="505"/>
                      </a:cubicBezTo>
                      <a:cubicBezTo>
                        <a:pt x="111" y="505"/>
                        <a:pt x="0" y="394"/>
                        <a:pt x="0" y="254"/>
                      </a:cubicBezTo>
                      <a:close/>
                      <a:moveTo>
                        <a:pt x="389" y="254"/>
                      </a:moveTo>
                      <a:cubicBezTo>
                        <a:pt x="389" y="253"/>
                        <a:pt x="389" y="253"/>
                        <a:pt x="389" y="253"/>
                      </a:cubicBezTo>
                      <a:cubicBezTo>
                        <a:pt x="389" y="181"/>
                        <a:pt x="338" y="119"/>
                        <a:pt x="262" y="119"/>
                      </a:cubicBezTo>
                      <a:cubicBezTo>
                        <a:pt x="183" y="119"/>
                        <a:pt x="136" y="179"/>
                        <a:pt x="136" y="251"/>
                      </a:cubicBezTo>
                      <a:cubicBezTo>
                        <a:pt x="136" y="253"/>
                        <a:pt x="136" y="253"/>
                        <a:pt x="136" y="253"/>
                      </a:cubicBezTo>
                      <a:cubicBezTo>
                        <a:pt x="136" y="324"/>
                        <a:pt x="187" y="387"/>
                        <a:pt x="263" y="387"/>
                      </a:cubicBezTo>
                      <a:cubicBezTo>
                        <a:pt x="342" y="387"/>
                        <a:pt x="389" y="326"/>
                        <a:pt x="389" y="25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78" name="Rectangle 18">
                  <a:extLst>
                    <a:ext uri="{FF2B5EF4-FFF2-40B4-BE49-F238E27FC236}">
                      <a16:creationId xmlns:a16="http://schemas.microsoft.com/office/drawing/2014/main" id="{E1DB2E2B-3F0B-C2A7-93BD-1F496113EA70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6207091" y="866312"/>
                  <a:ext cx="59843" cy="28680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79" name="Freeform 19">
                  <a:extLst>
                    <a:ext uri="{FF2B5EF4-FFF2-40B4-BE49-F238E27FC236}">
                      <a16:creationId xmlns:a16="http://schemas.microsoft.com/office/drawing/2014/main" id="{DD321FFA-8AC5-9391-67FE-EC20632DEBA5}"/>
                    </a:ext>
                  </a:extLst>
                </p:cNvPr>
                <p:cNvSpPr>
                  <a:spLocks noEditPoints="1"/>
                </p:cNvSpPr>
                <p:nvPr userDrawn="1"/>
              </p:nvSpPr>
              <p:spPr bwMode="auto">
                <a:xfrm>
                  <a:off x="6278460" y="938123"/>
                  <a:ext cx="228732" cy="219867"/>
                </a:xfrm>
                <a:custGeom>
                  <a:avLst/>
                  <a:gdLst>
                    <a:gd name="T0" fmla="*/ 0 w 526"/>
                    <a:gd name="T1" fmla="*/ 254 h 505"/>
                    <a:gd name="T2" fmla="*/ 0 w 526"/>
                    <a:gd name="T3" fmla="*/ 253 h 505"/>
                    <a:gd name="T4" fmla="*/ 264 w 526"/>
                    <a:gd name="T5" fmla="*/ 0 h 505"/>
                    <a:gd name="T6" fmla="*/ 526 w 526"/>
                    <a:gd name="T7" fmla="*/ 251 h 505"/>
                    <a:gd name="T8" fmla="*/ 526 w 526"/>
                    <a:gd name="T9" fmla="*/ 253 h 505"/>
                    <a:gd name="T10" fmla="*/ 262 w 526"/>
                    <a:gd name="T11" fmla="*/ 505 h 505"/>
                    <a:gd name="T12" fmla="*/ 0 w 526"/>
                    <a:gd name="T13" fmla="*/ 254 h 505"/>
                    <a:gd name="T14" fmla="*/ 390 w 526"/>
                    <a:gd name="T15" fmla="*/ 254 h 505"/>
                    <a:gd name="T16" fmla="*/ 390 w 526"/>
                    <a:gd name="T17" fmla="*/ 253 h 505"/>
                    <a:gd name="T18" fmla="*/ 262 w 526"/>
                    <a:gd name="T19" fmla="*/ 119 h 505"/>
                    <a:gd name="T20" fmla="*/ 136 w 526"/>
                    <a:gd name="T21" fmla="*/ 251 h 505"/>
                    <a:gd name="T22" fmla="*/ 136 w 526"/>
                    <a:gd name="T23" fmla="*/ 253 h 505"/>
                    <a:gd name="T24" fmla="*/ 264 w 526"/>
                    <a:gd name="T25" fmla="*/ 387 h 505"/>
                    <a:gd name="T26" fmla="*/ 390 w 526"/>
                    <a:gd name="T27" fmla="*/ 254 h 5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526" h="505">
                      <a:moveTo>
                        <a:pt x="0" y="254"/>
                      </a:moveTo>
                      <a:cubicBezTo>
                        <a:pt x="0" y="253"/>
                        <a:pt x="0" y="253"/>
                        <a:pt x="0" y="253"/>
                      </a:cubicBezTo>
                      <a:cubicBezTo>
                        <a:pt x="0" y="113"/>
                        <a:pt x="113" y="0"/>
                        <a:pt x="264" y="0"/>
                      </a:cubicBezTo>
                      <a:cubicBezTo>
                        <a:pt x="414" y="0"/>
                        <a:pt x="526" y="111"/>
                        <a:pt x="526" y="251"/>
                      </a:cubicBezTo>
                      <a:cubicBezTo>
                        <a:pt x="526" y="253"/>
                        <a:pt x="526" y="253"/>
                        <a:pt x="526" y="253"/>
                      </a:cubicBezTo>
                      <a:cubicBezTo>
                        <a:pt x="526" y="392"/>
                        <a:pt x="413" y="505"/>
                        <a:pt x="262" y="505"/>
                      </a:cubicBezTo>
                      <a:cubicBezTo>
                        <a:pt x="112" y="505"/>
                        <a:pt x="0" y="394"/>
                        <a:pt x="0" y="254"/>
                      </a:cubicBezTo>
                      <a:close/>
                      <a:moveTo>
                        <a:pt x="390" y="254"/>
                      </a:moveTo>
                      <a:cubicBezTo>
                        <a:pt x="390" y="253"/>
                        <a:pt x="390" y="253"/>
                        <a:pt x="390" y="253"/>
                      </a:cubicBezTo>
                      <a:cubicBezTo>
                        <a:pt x="390" y="181"/>
                        <a:pt x="338" y="119"/>
                        <a:pt x="262" y="119"/>
                      </a:cubicBezTo>
                      <a:cubicBezTo>
                        <a:pt x="183" y="119"/>
                        <a:pt x="136" y="179"/>
                        <a:pt x="136" y="251"/>
                      </a:cubicBezTo>
                      <a:cubicBezTo>
                        <a:pt x="136" y="253"/>
                        <a:pt x="136" y="253"/>
                        <a:pt x="136" y="253"/>
                      </a:cubicBezTo>
                      <a:cubicBezTo>
                        <a:pt x="136" y="324"/>
                        <a:pt x="188" y="387"/>
                        <a:pt x="264" y="387"/>
                      </a:cubicBezTo>
                      <a:cubicBezTo>
                        <a:pt x="343" y="387"/>
                        <a:pt x="390" y="326"/>
                        <a:pt x="390" y="25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80" name="Freeform 20">
                  <a:extLst>
                    <a:ext uri="{FF2B5EF4-FFF2-40B4-BE49-F238E27FC236}">
                      <a16:creationId xmlns:a16="http://schemas.microsoft.com/office/drawing/2014/main" id="{DDFC3C47-DE57-7574-3ADA-FE29242B505E}"/>
                    </a:ext>
                  </a:extLst>
                </p:cNvPr>
                <p:cNvSpPr>
                  <a:spLocks noEditPoints="1"/>
                </p:cNvSpPr>
                <p:nvPr userDrawn="1"/>
              </p:nvSpPr>
              <p:spPr bwMode="auto">
                <a:xfrm>
                  <a:off x="6516057" y="938123"/>
                  <a:ext cx="221197" cy="278823"/>
                </a:xfrm>
                <a:custGeom>
                  <a:avLst/>
                  <a:gdLst>
                    <a:gd name="T0" fmla="*/ 24 w 509"/>
                    <a:gd name="T1" fmla="*/ 590 h 641"/>
                    <a:gd name="T2" fmla="*/ 71 w 509"/>
                    <a:gd name="T3" fmla="*/ 487 h 641"/>
                    <a:gd name="T4" fmla="*/ 235 w 509"/>
                    <a:gd name="T5" fmla="*/ 531 h 641"/>
                    <a:gd name="T6" fmla="*/ 373 w 509"/>
                    <a:gd name="T7" fmla="*/ 399 h 641"/>
                    <a:gd name="T8" fmla="*/ 373 w 509"/>
                    <a:gd name="T9" fmla="*/ 376 h 641"/>
                    <a:gd name="T10" fmla="*/ 215 w 509"/>
                    <a:gd name="T11" fmla="*/ 454 h 641"/>
                    <a:gd name="T12" fmla="*/ 0 w 509"/>
                    <a:gd name="T13" fmla="*/ 228 h 641"/>
                    <a:gd name="T14" fmla="*/ 0 w 509"/>
                    <a:gd name="T15" fmla="*/ 226 h 641"/>
                    <a:gd name="T16" fmla="*/ 215 w 509"/>
                    <a:gd name="T17" fmla="*/ 0 h 641"/>
                    <a:gd name="T18" fmla="*/ 372 w 509"/>
                    <a:gd name="T19" fmla="*/ 72 h 641"/>
                    <a:gd name="T20" fmla="*/ 372 w 509"/>
                    <a:gd name="T21" fmla="*/ 9 h 641"/>
                    <a:gd name="T22" fmla="*/ 509 w 509"/>
                    <a:gd name="T23" fmla="*/ 9 h 641"/>
                    <a:gd name="T24" fmla="*/ 509 w 509"/>
                    <a:gd name="T25" fmla="*/ 385 h 641"/>
                    <a:gd name="T26" fmla="*/ 448 w 509"/>
                    <a:gd name="T27" fmla="*/ 576 h 641"/>
                    <a:gd name="T28" fmla="*/ 239 w 509"/>
                    <a:gd name="T29" fmla="*/ 641 h 641"/>
                    <a:gd name="T30" fmla="*/ 24 w 509"/>
                    <a:gd name="T31" fmla="*/ 590 h 641"/>
                    <a:gd name="T32" fmla="*/ 373 w 509"/>
                    <a:gd name="T33" fmla="*/ 228 h 641"/>
                    <a:gd name="T34" fmla="*/ 373 w 509"/>
                    <a:gd name="T35" fmla="*/ 226 h 641"/>
                    <a:gd name="T36" fmla="*/ 255 w 509"/>
                    <a:gd name="T37" fmla="*/ 114 h 641"/>
                    <a:gd name="T38" fmla="*/ 137 w 509"/>
                    <a:gd name="T39" fmla="*/ 226 h 641"/>
                    <a:gd name="T40" fmla="*/ 137 w 509"/>
                    <a:gd name="T41" fmla="*/ 228 h 641"/>
                    <a:gd name="T42" fmla="*/ 255 w 509"/>
                    <a:gd name="T43" fmla="*/ 340 h 641"/>
                    <a:gd name="T44" fmla="*/ 373 w 509"/>
                    <a:gd name="T45" fmla="*/ 228 h 6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509" h="641">
                      <a:moveTo>
                        <a:pt x="24" y="590"/>
                      </a:moveTo>
                      <a:cubicBezTo>
                        <a:pt x="71" y="487"/>
                        <a:pt x="71" y="487"/>
                        <a:pt x="71" y="487"/>
                      </a:cubicBezTo>
                      <a:cubicBezTo>
                        <a:pt x="121" y="515"/>
                        <a:pt x="171" y="531"/>
                        <a:pt x="235" y="531"/>
                      </a:cubicBezTo>
                      <a:cubicBezTo>
                        <a:pt x="329" y="531"/>
                        <a:pt x="373" y="486"/>
                        <a:pt x="373" y="399"/>
                      </a:cubicBezTo>
                      <a:cubicBezTo>
                        <a:pt x="373" y="376"/>
                        <a:pt x="373" y="376"/>
                        <a:pt x="373" y="376"/>
                      </a:cubicBezTo>
                      <a:cubicBezTo>
                        <a:pt x="333" y="425"/>
                        <a:pt x="288" y="454"/>
                        <a:pt x="215" y="454"/>
                      </a:cubicBezTo>
                      <a:cubicBezTo>
                        <a:pt x="102" y="454"/>
                        <a:pt x="0" y="372"/>
                        <a:pt x="0" y="228"/>
                      </a:cubicBezTo>
                      <a:cubicBezTo>
                        <a:pt x="0" y="226"/>
                        <a:pt x="0" y="226"/>
                        <a:pt x="0" y="226"/>
                      </a:cubicBezTo>
                      <a:cubicBezTo>
                        <a:pt x="0" y="82"/>
                        <a:pt x="104" y="0"/>
                        <a:pt x="215" y="0"/>
                      </a:cubicBezTo>
                      <a:cubicBezTo>
                        <a:pt x="290" y="0"/>
                        <a:pt x="334" y="32"/>
                        <a:pt x="372" y="72"/>
                      </a:cubicBezTo>
                      <a:cubicBezTo>
                        <a:pt x="372" y="9"/>
                        <a:pt x="372" y="9"/>
                        <a:pt x="372" y="9"/>
                      </a:cubicBezTo>
                      <a:cubicBezTo>
                        <a:pt x="509" y="9"/>
                        <a:pt x="509" y="9"/>
                        <a:pt x="509" y="9"/>
                      </a:cubicBezTo>
                      <a:cubicBezTo>
                        <a:pt x="509" y="385"/>
                        <a:pt x="509" y="385"/>
                        <a:pt x="509" y="385"/>
                      </a:cubicBezTo>
                      <a:cubicBezTo>
                        <a:pt x="509" y="472"/>
                        <a:pt x="488" y="535"/>
                        <a:pt x="448" y="576"/>
                      </a:cubicBezTo>
                      <a:cubicBezTo>
                        <a:pt x="402" y="621"/>
                        <a:pt x="333" y="641"/>
                        <a:pt x="239" y="641"/>
                      </a:cubicBezTo>
                      <a:cubicBezTo>
                        <a:pt x="160" y="641"/>
                        <a:pt x="86" y="623"/>
                        <a:pt x="24" y="590"/>
                      </a:cubicBezTo>
                      <a:close/>
                      <a:moveTo>
                        <a:pt x="373" y="228"/>
                      </a:moveTo>
                      <a:cubicBezTo>
                        <a:pt x="373" y="226"/>
                        <a:pt x="373" y="226"/>
                        <a:pt x="373" y="226"/>
                      </a:cubicBezTo>
                      <a:cubicBezTo>
                        <a:pt x="373" y="160"/>
                        <a:pt x="322" y="114"/>
                        <a:pt x="255" y="114"/>
                      </a:cubicBezTo>
                      <a:cubicBezTo>
                        <a:pt x="188" y="114"/>
                        <a:pt x="137" y="160"/>
                        <a:pt x="137" y="226"/>
                      </a:cubicBezTo>
                      <a:cubicBezTo>
                        <a:pt x="137" y="228"/>
                        <a:pt x="137" y="228"/>
                        <a:pt x="137" y="228"/>
                      </a:cubicBezTo>
                      <a:cubicBezTo>
                        <a:pt x="137" y="295"/>
                        <a:pt x="188" y="340"/>
                        <a:pt x="255" y="340"/>
                      </a:cubicBezTo>
                      <a:cubicBezTo>
                        <a:pt x="322" y="340"/>
                        <a:pt x="373" y="294"/>
                        <a:pt x="373" y="22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81" name="Freeform 21">
                  <a:extLst>
                    <a:ext uri="{FF2B5EF4-FFF2-40B4-BE49-F238E27FC236}">
                      <a16:creationId xmlns:a16="http://schemas.microsoft.com/office/drawing/2014/main" id="{8F340934-1937-97BE-0507-BDD0C021597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747450" y="942113"/>
                  <a:ext cx="219424" cy="275277"/>
                </a:xfrm>
                <a:custGeom>
                  <a:avLst/>
                  <a:gdLst>
                    <a:gd name="T0" fmla="*/ 362 w 505"/>
                    <a:gd name="T1" fmla="*/ 0 h 633"/>
                    <a:gd name="T2" fmla="*/ 505 w 505"/>
                    <a:gd name="T3" fmla="*/ 0 h 633"/>
                    <a:gd name="T4" fmla="*/ 319 w 505"/>
                    <a:gd name="T5" fmla="*/ 497 h 633"/>
                    <a:gd name="T6" fmla="*/ 159 w 505"/>
                    <a:gd name="T7" fmla="*/ 633 h 633"/>
                    <a:gd name="T8" fmla="*/ 37 w 505"/>
                    <a:gd name="T9" fmla="*/ 599 h 633"/>
                    <a:gd name="T10" fmla="*/ 83 w 505"/>
                    <a:gd name="T11" fmla="*/ 500 h 633"/>
                    <a:gd name="T12" fmla="*/ 142 w 505"/>
                    <a:gd name="T13" fmla="*/ 519 h 633"/>
                    <a:gd name="T14" fmla="*/ 190 w 505"/>
                    <a:gd name="T15" fmla="*/ 487 h 633"/>
                    <a:gd name="T16" fmla="*/ 0 w 505"/>
                    <a:gd name="T17" fmla="*/ 0 h 633"/>
                    <a:gd name="T18" fmla="*/ 146 w 505"/>
                    <a:gd name="T19" fmla="*/ 0 h 633"/>
                    <a:gd name="T20" fmla="*/ 256 w 505"/>
                    <a:gd name="T21" fmla="*/ 331 h 633"/>
                    <a:gd name="T22" fmla="*/ 362 w 505"/>
                    <a:gd name="T23" fmla="*/ 0 h 6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505" h="633">
                      <a:moveTo>
                        <a:pt x="362" y="0"/>
                      </a:moveTo>
                      <a:cubicBezTo>
                        <a:pt x="505" y="0"/>
                        <a:pt x="505" y="0"/>
                        <a:pt x="505" y="0"/>
                      </a:cubicBezTo>
                      <a:cubicBezTo>
                        <a:pt x="319" y="497"/>
                        <a:pt x="319" y="497"/>
                        <a:pt x="319" y="497"/>
                      </a:cubicBezTo>
                      <a:cubicBezTo>
                        <a:pt x="282" y="596"/>
                        <a:pt x="242" y="633"/>
                        <a:pt x="159" y="633"/>
                      </a:cubicBezTo>
                      <a:cubicBezTo>
                        <a:pt x="110" y="633"/>
                        <a:pt x="73" y="620"/>
                        <a:pt x="37" y="599"/>
                      </a:cubicBezTo>
                      <a:cubicBezTo>
                        <a:pt x="83" y="500"/>
                        <a:pt x="83" y="500"/>
                        <a:pt x="83" y="500"/>
                      </a:cubicBezTo>
                      <a:cubicBezTo>
                        <a:pt x="101" y="511"/>
                        <a:pt x="124" y="519"/>
                        <a:pt x="142" y="519"/>
                      </a:cubicBezTo>
                      <a:cubicBezTo>
                        <a:pt x="166" y="519"/>
                        <a:pt x="178" y="512"/>
                        <a:pt x="190" y="487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256" y="331"/>
                        <a:pt x="256" y="331"/>
                        <a:pt x="256" y="331"/>
                      </a:cubicBezTo>
                      <a:lnTo>
                        <a:pt x="362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82" name="Freeform 22">
                  <a:extLst>
                    <a:ext uri="{FF2B5EF4-FFF2-40B4-BE49-F238E27FC236}">
                      <a16:creationId xmlns:a16="http://schemas.microsoft.com/office/drawing/2014/main" id="{78E57EE6-B030-6A6D-02E7-AE757B31E8E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005842" y="1258171"/>
                  <a:ext cx="132541" cy="290348"/>
                </a:xfrm>
                <a:custGeom>
                  <a:avLst/>
                  <a:gdLst>
                    <a:gd name="T0" fmla="*/ 57 w 305"/>
                    <a:gd name="T1" fmla="*/ 299 h 667"/>
                    <a:gd name="T2" fmla="*/ 0 w 305"/>
                    <a:gd name="T3" fmla="*/ 299 h 667"/>
                    <a:gd name="T4" fmla="*/ 0 w 305"/>
                    <a:gd name="T5" fmla="*/ 186 h 667"/>
                    <a:gd name="T6" fmla="*/ 57 w 305"/>
                    <a:gd name="T7" fmla="*/ 186 h 667"/>
                    <a:gd name="T8" fmla="*/ 57 w 305"/>
                    <a:gd name="T9" fmla="*/ 155 h 667"/>
                    <a:gd name="T10" fmla="*/ 96 w 305"/>
                    <a:gd name="T11" fmla="*/ 38 h 667"/>
                    <a:gd name="T12" fmla="*/ 208 w 305"/>
                    <a:gd name="T13" fmla="*/ 0 h 667"/>
                    <a:gd name="T14" fmla="*/ 305 w 305"/>
                    <a:gd name="T15" fmla="*/ 13 h 667"/>
                    <a:gd name="T16" fmla="*/ 305 w 305"/>
                    <a:gd name="T17" fmla="*/ 127 h 667"/>
                    <a:gd name="T18" fmla="*/ 243 w 305"/>
                    <a:gd name="T19" fmla="*/ 115 h 667"/>
                    <a:gd name="T20" fmla="*/ 193 w 305"/>
                    <a:gd name="T21" fmla="*/ 168 h 667"/>
                    <a:gd name="T22" fmla="*/ 193 w 305"/>
                    <a:gd name="T23" fmla="*/ 187 h 667"/>
                    <a:gd name="T24" fmla="*/ 305 w 305"/>
                    <a:gd name="T25" fmla="*/ 187 h 667"/>
                    <a:gd name="T26" fmla="*/ 305 w 305"/>
                    <a:gd name="T27" fmla="*/ 299 h 667"/>
                    <a:gd name="T28" fmla="*/ 195 w 305"/>
                    <a:gd name="T29" fmla="*/ 299 h 667"/>
                    <a:gd name="T30" fmla="*/ 195 w 305"/>
                    <a:gd name="T31" fmla="*/ 667 h 667"/>
                    <a:gd name="T32" fmla="*/ 57 w 305"/>
                    <a:gd name="T33" fmla="*/ 667 h 667"/>
                    <a:gd name="T34" fmla="*/ 57 w 305"/>
                    <a:gd name="T35" fmla="*/ 299 h 6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305" h="667">
                      <a:moveTo>
                        <a:pt x="57" y="299"/>
                      </a:moveTo>
                      <a:cubicBezTo>
                        <a:pt x="0" y="299"/>
                        <a:pt x="0" y="299"/>
                        <a:pt x="0" y="299"/>
                      </a:cubicBezTo>
                      <a:cubicBezTo>
                        <a:pt x="0" y="186"/>
                        <a:pt x="0" y="186"/>
                        <a:pt x="0" y="186"/>
                      </a:cubicBezTo>
                      <a:cubicBezTo>
                        <a:pt x="57" y="186"/>
                        <a:pt x="57" y="186"/>
                        <a:pt x="57" y="186"/>
                      </a:cubicBezTo>
                      <a:cubicBezTo>
                        <a:pt x="57" y="155"/>
                        <a:pt x="57" y="155"/>
                        <a:pt x="57" y="155"/>
                      </a:cubicBezTo>
                      <a:cubicBezTo>
                        <a:pt x="57" y="102"/>
                        <a:pt x="71" y="63"/>
                        <a:pt x="96" y="38"/>
                      </a:cubicBezTo>
                      <a:cubicBezTo>
                        <a:pt x="122" y="12"/>
                        <a:pt x="159" y="0"/>
                        <a:pt x="208" y="0"/>
                      </a:cubicBezTo>
                      <a:cubicBezTo>
                        <a:pt x="251" y="0"/>
                        <a:pt x="280" y="5"/>
                        <a:pt x="305" y="13"/>
                      </a:cubicBezTo>
                      <a:cubicBezTo>
                        <a:pt x="305" y="127"/>
                        <a:pt x="305" y="127"/>
                        <a:pt x="305" y="127"/>
                      </a:cubicBezTo>
                      <a:cubicBezTo>
                        <a:pt x="286" y="120"/>
                        <a:pt x="267" y="115"/>
                        <a:pt x="243" y="115"/>
                      </a:cubicBezTo>
                      <a:cubicBezTo>
                        <a:pt x="211" y="115"/>
                        <a:pt x="193" y="132"/>
                        <a:pt x="193" y="168"/>
                      </a:cubicBezTo>
                      <a:cubicBezTo>
                        <a:pt x="193" y="187"/>
                        <a:pt x="193" y="187"/>
                        <a:pt x="193" y="187"/>
                      </a:cubicBezTo>
                      <a:cubicBezTo>
                        <a:pt x="305" y="187"/>
                        <a:pt x="305" y="187"/>
                        <a:pt x="305" y="187"/>
                      </a:cubicBezTo>
                      <a:cubicBezTo>
                        <a:pt x="305" y="299"/>
                        <a:pt x="305" y="299"/>
                        <a:pt x="305" y="299"/>
                      </a:cubicBezTo>
                      <a:cubicBezTo>
                        <a:pt x="195" y="299"/>
                        <a:pt x="195" y="299"/>
                        <a:pt x="195" y="299"/>
                      </a:cubicBezTo>
                      <a:cubicBezTo>
                        <a:pt x="195" y="667"/>
                        <a:pt x="195" y="667"/>
                        <a:pt x="195" y="667"/>
                      </a:cubicBezTo>
                      <a:cubicBezTo>
                        <a:pt x="57" y="667"/>
                        <a:pt x="57" y="667"/>
                        <a:pt x="57" y="667"/>
                      </a:cubicBezTo>
                      <a:lnTo>
                        <a:pt x="57" y="29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83" name="Freeform 23">
                  <a:extLst>
                    <a:ext uri="{FF2B5EF4-FFF2-40B4-BE49-F238E27FC236}">
                      <a16:creationId xmlns:a16="http://schemas.microsoft.com/office/drawing/2014/main" id="{F08F0B61-CCAE-E9DF-2B97-676BD2A71031}"/>
                    </a:ext>
                  </a:extLst>
                </p:cNvPr>
                <p:cNvSpPr>
                  <a:spLocks noEditPoints="1"/>
                </p:cNvSpPr>
                <p:nvPr userDrawn="1"/>
              </p:nvSpPr>
              <p:spPr bwMode="auto">
                <a:xfrm>
                  <a:off x="6137497" y="1333086"/>
                  <a:ext cx="228289" cy="219867"/>
                </a:xfrm>
                <a:custGeom>
                  <a:avLst/>
                  <a:gdLst>
                    <a:gd name="T0" fmla="*/ 0 w 525"/>
                    <a:gd name="T1" fmla="*/ 255 h 506"/>
                    <a:gd name="T2" fmla="*/ 0 w 525"/>
                    <a:gd name="T3" fmla="*/ 253 h 506"/>
                    <a:gd name="T4" fmla="*/ 263 w 525"/>
                    <a:gd name="T5" fmla="*/ 0 h 506"/>
                    <a:gd name="T6" fmla="*/ 525 w 525"/>
                    <a:gd name="T7" fmla="*/ 251 h 506"/>
                    <a:gd name="T8" fmla="*/ 525 w 525"/>
                    <a:gd name="T9" fmla="*/ 253 h 506"/>
                    <a:gd name="T10" fmla="*/ 261 w 525"/>
                    <a:gd name="T11" fmla="*/ 506 h 506"/>
                    <a:gd name="T12" fmla="*/ 0 w 525"/>
                    <a:gd name="T13" fmla="*/ 255 h 506"/>
                    <a:gd name="T14" fmla="*/ 389 w 525"/>
                    <a:gd name="T15" fmla="*/ 255 h 506"/>
                    <a:gd name="T16" fmla="*/ 389 w 525"/>
                    <a:gd name="T17" fmla="*/ 253 h 506"/>
                    <a:gd name="T18" fmla="*/ 261 w 525"/>
                    <a:gd name="T19" fmla="*/ 119 h 506"/>
                    <a:gd name="T20" fmla="*/ 135 w 525"/>
                    <a:gd name="T21" fmla="*/ 251 h 506"/>
                    <a:gd name="T22" fmla="*/ 135 w 525"/>
                    <a:gd name="T23" fmla="*/ 253 h 506"/>
                    <a:gd name="T24" fmla="*/ 263 w 525"/>
                    <a:gd name="T25" fmla="*/ 387 h 506"/>
                    <a:gd name="T26" fmla="*/ 389 w 525"/>
                    <a:gd name="T27" fmla="*/ 255 h 5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525" h="506">
                      <a:moveTo>
                        <a:pt x="0" y="255"/>
                      </a:moveTo>
                      <a:cubicBezTo>
                        <a:pt x="0" y="253"/>
                        <a:pt x="0" y="253"/>
                        <a:pt x="0" y="253"/>
                      </a:cubicBezTo>
                      <a:cubicBezTo>
                        <a:pt x="0" y="114"/>
                        <a:pt x="112" y="0"/>
                        <a:pt x="263" y="0"/>
                      </a:cubicBezTo>
                      <a:cubicBezTo>
                        <a:pt x="413" y="0"/>
                        <a:pt x="525" y="112"/>
                        <a:pt x="525" y="251"/>
                      </a:cubicBezTo>
                      <a:cubicBezTo>
                        <a:pt x="525" y="253"/>
                        <a:pt x="525" y="253"/>
                        <a:pt x="525" y="253"/>
                      </a:cubicBezTo>
                      <a:cubicBezTo>
                        <a:pt x="525" y="392"/>
                        <a:pt x="412" y="506"/>
                        <a:pt x="261" y="506"/>
                      </a:cubicBezTo>
                      <a:cubicBezTo>
                        <a:pt x="111" y="506"/>
                        <a:pt x="0" y="394"/>
                        <a:pt x="0" y="255"/>
                      </a:cubicBezTo>
                      <a:close/>
                      <a:moveTo>
                        <a:pt x="389" y="255"/>
                      </a:moveTo>
                      <a:cubicBezTo>
                        <a:pt x="389" y="253"/>
                        <a:pt x="389" y="253"/>
                        <a:pt x="389" y="253"/>
                      </a:cubicBezTo>
                      <a:cubicBezTo>
                        <a:pt x="389" y="182"/>
                        <a:pt x="337" y="119"/>
                        <a:pt x="261" y="119"/>
                      </a:cubicBezTo>
                      <a:cubicBezTo>
                        <a:pt x="183" y="119"/>
                        <a:pt x="135" y="180"/>
                        <a:pt x="135" y="251"/>
                      </a:cubicBezTo>
                      <a:cubicBezTo>
                        <a:pt x="135" y="253"/>
                        <a:pt x="135" y="253"/>
                        <a:pt x="135" y="253"/>
                      </a:cubicBezTo>
                      <a:cubicBezTo>
                        <a:pt x="135" y="325"/>
                        <a:pt x="187" y="387"/>
                        <a:pt x="263" y="387"/>
                      </a:cubicBezTo>
                      <a:cubicBezTo>
                        <a:pt x="342" y="387"/>
                        <a:pt x="389" y="326"/>
                        <a:pt x="389" y="25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84" name="Freeform 24">
                  <a:extLst>
                    <a:ext uri="{FF2B5EF4-FFF2-40B4-BE49-F238E27FC236}">
                      <a16:creationId xmlns:a16="http://schemas.microsoft.com/office/drawing/2014/main" id="{9100D0B5-2A65-D491-8A65-AF6EEA21FF8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379084" y="1331756"/>
                  <a:ext cx="127665" cy="216764"/>
                </a:xfrm>
                <a:custGeom>
                  <a:avLst/>
                  <a:gdLst>
                    <a:gd name="T0" fmla="*/ 0 w 293"/>
                    <a:gd name="T1" fmla="*/ 13 h 498"/>
                    <a:gd name="T2" fmla="*/ 138 w 293"/>
                    <a:gd name="T3" fmla="*/ 13 h 498"/>
                    <a:gd name="T4" fmla="*/ 138 w 293"/>
                    <a:gd name="T5" fmla="*/ 110 h 498"/>
                    <a:gd name="T6" fmla="*/ 293 w 293"/>
                    <a:gd name="T7" fmla="*/ 3 h 498"/>
                    <a:gd name="T8" fmla="*/ 293 w 293"/>
                    <a:gd name="T9" fmla="*/ 147 h 498"/>
                    <a:gd name="T10" fmla="*/ 286 w 293"/>
                    <a:gd name="T11" fmla="*/ 147 h 498"/>
                    <a:gd name="T12" fmla="*/ 138 w 293"/>
                    <a:gd name="T13" fmla="*/ 318 h 498"/>
                    <a:gd name="T14" fmla="*/ 138 w 293"/>
                    <a:gd name="T15" fmla="*/ 498 h 498"/>
                    <a:gd name="T16" fmla="*/ 0 w 293"/>
                    <a:gd name="T17" fmla="*/ 498 h 498"/>
                    <a:gd name="T18" fmla="*/ 0 w 293"/>
                    <a:gd name="T19" fmla="*/ 13 h 4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293" h="498">
                      <a:moveTo>
                        <a:pt x="0" y="13"/>
                      </a:moveTo>
                      <a:cubicBezTo>
                        <a:pt x="138" y="13"/>
                        <a:pt x="138" y="13"/>
                        <a:pt x="138" y="13"/>
                      </a:cubicBezTo>
                      <a:cubicBezTo>
                        <a:pt x="138" y="110"/>
                        <a:pt x="138" y="110"/>
                        <a:pt x="138" y="110"/>
                      </a:cubicBezTo>
                      <a:cubicBezTo>
                        <a:pt x="166" y="43"/>
                        <a:pt x="211" y="0"/>
                        <a:pt x="293" y="3"/>
                      </a:cubicBezTo>
                      <a:cubicBezTo>
                        <a:pt x="293" y="147"/>
                        <a:pt x="293" y="147"/>
                        <a:pt x="293" y="147"/>
                      </a:cubicBezTo>
                      <a:cubicBezTo>
                        <a:pt x="286" y="147"/>
                        <a:pt x="286" y="147"/>
                        <a:pt x="286" y="147"/>
                      </a:cubicBezTo>
                      <a:cubicBezTo>
                        <a:pt x="194" y="147"/>
                        <a:pt x="138" y="203"/>
                        <a:pt x="138" y="318"/>
                      </a:cubicBezTo>
                      <a:cubicBezTo>
                        <a:pt x="138" y="498"/>
                        <a:pt x="138" y="498"/>
                        <a:pt x="138" y="498"/>
                      </a:cubicBezTo>
                      <a:cubicBezTo>
                        <a:pt x="0" y="498"/>
                        <a:pt x="0" y="498"/>
                        <a:pt x="0" y="498"/>
                      </a:cubicBezTo>
                      <a:lnTo>
                        <a:pt x="0" y="13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85" name="Freeform 25">
                  <a:extLst>
                    <a:ext uri="{FF2B5EF4-FFF2-40B4-BE49-F238E27FC236}">
                      <a16:creationId xmlns:a16="http://schemas.microsoft.com/office/drawing/2014/main" id="{C46AC733-5404-F9A7-9CCF-90736810D332}"/>
                    </a:ext>
                  </a:extLst>
                </p:cNvPr>
                <p:cNvSpPr>
                  <a:spLocks noEditPoints="1"/>
                </p:cNvSpPr>
                <p:nvPr userDrawn="1"/>
              </p:nvSpPr>
              <p:spPr bwMode="auto">
                <a:xfrm>
                  <a:off x="6582993" y="1334859"/>
                  <a:ext cx="194157" cy="217207"/>
                </a:xfrm>
                <a:custGeom>
                  <a:avLst/>
                  <a:gdLst>
                    <a:gd name="T0" fmla="*/ 0 w 446"/>
                    <a:gd name="T1" fmla="*/ 351 h 500"/>
                    <a:gd name="T2" fmla="*/ 0 w 446"/>
                    <a:gd name="T3" fmla="*/ 349 h 500"/>
                    <a:gd name="T4" fmla="*/ 195 w 446"/>
                    <a:gd name="T5" fmla="*/ 195 h 500"/>
                    <a:gd name="T6" fmla="*/ 314 w 446"/>
                    <a:gd name="T7" fmla="*/ 215 h 500"/>
                    <a:gd name="T8" fmla="*/ 314 w 446"/>
                    <a:gd name="T9" fmla="*/ 206 h 500"/>
                    <a:gd name="T10" fmla="*/ 210 w 446"/>
                    <a:gd name="T11" fmla="*/ 118 h 500"/>
                    <a:gd name="T12" fmla="*/ 76 w 446"/>
                    <a:gd name="T13" fmla="*/ 144 h 500"/>
                    <a:gd name="T14" fmla="*/ 42 w 446"/>
                    <a:gd name="T15" fmla="*/ 39 h 500"/>
                    <a:gd name="T16" fmla="*/ 230 w 446"/>
                    <a:gd name="T17" fmla="*/ 0 h 500"/>
                    <a:gd name="T18" fmla="*/ 394 w 446"/>
                    <a:gd name="T19" fmla="*/ 54 h 500"/>
                    <a:gd name="T20" fmla="*/ 446 w 446"/>
                    <a:gd name="T21" fmla="*/ 209 h 500"/>
                    <a:gd name="T22" fmla="*/ 446 w 446"/>
                    <a:gd name="T23" fmla="*/ 491 h 500"/>
                    <a:gd name="T24" fmla="*/ 313 w 446"/>
                    <a:gd name="T25" fmla="*/ 491 h 500"/>
                    <a:gd name="T26" fmla="*/ 313 w 446"/>
                    <a:gd name="T27" fmla="*/ 438 h 500"/>
                    <a:gd name="T28" fmla="*/ 167 w 446"/>
                    <a:gd name="T29" fmla="*/ 500 h 500"/>
                    <a:gd name="T30" fmla="*/ 0 w 446"/>
                    <a:gd name="T31" fmla="*/ 351 h 500"/>
                    <a:gd name="T32" fmla="*/ 316 w 446"/>
                    <a:gd name="T33" fmla="*/ 320 h 500"/>
                    <a:gd name="T34" fmla="*/ 316 w 446"/>
                    <a:gd name="T35" fmla="*/ 295 h 500"/>
                    <a:gd name="T36" fmla="*/ 228 w 446"/>
                    <a:gd name="T37" fmla="*/ 277 h 500"/>
                    <a:gd name="T38" fmla="*/ 133 w 446"/>
                    <a:gd name="T39" fmla="*/ 344 h 500"/>
                    <a:gd name="T40" fmla="*/ 133 w 446"/>
                    <a:gd name="T41" fmla="*/ 346 h 500"/>
                    <a:gd name="T42" fmla="*/ 208 w 446"/>
                    <a:gd name="T43" fmla="*/ 405 h 500"/>
                    <a:gd name="T44" fmla="*/ 316 w 446"/>
                    <a:gd name="T45" fmla="*/ 320 h 5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446" h="500">
                      <a:moveTo>
                        <a:pt x="0" y="351"/>
                      </a:moveTo>
                      <a:cubicBezTo>
                        <a:pt x="0" y="349"/>
                        <a:pt x="0" y="349"/>
                        <a:pt x="0" y="349"/>
                      </a:cubicBezTo>
                      <a:cubicBezTo>
                        <a:pt x="0" y="244"/>
                        <a:pt x="81" y="195"/>
                        <a:pt x="195" y="195"/>
                      </a:cubicBezTo>
                      <a:cubicBezTo>
                        <a:pt x="244" y="195"/>
                        <a:pt x="280" y="203"/>
                        <a:pt x="314" y="215"/>
                      </a:cubicBezTo>
                      <a:cubicBezTo>
                        <a:pt x="314" y="206"/>
                        <a:pt x="314" y="206"/>
                        <a:pt x="314" y="206"/>
                      </a:cubicBezTo>
                      <a:cubicBezTo>
                        <a:pt x="314" y="149"/>
                        <a:pt x="279" y="118"/>
                        <a:pt x="210" y="118"/>
                      </a:cubicBezTo>
                      <a:cubicBezTo>
                        <a:pt x="157" y="118"/>
                        <a:pt x="120" y="128"/>
                        <a:pt x="76" y="144"/>
                      </a:cubicBezTo>
                      <a:cubicBezTo>
                        <a:pt x="42" y="39"/>
                        <a:pt x="42" y="39"/>
                        <a:pt x="42" y="39"/>
                      </a:cubicBezTo>
                      <a:cubicBezTo>
                        <a:pt x="95" y="15"/>
                        <a:pt x="148" y="0"/>
                        <a:pt x="230" y="0"/>
                      </a:cubicBezTo>
                      <a:cubicBezTo>
                        <a:pt x="305" y="0"/>
                        <a:pt x="359" y="20"/>
                        <a:pt x="394" y="54"/>
                      </a:cubicBezTo>
                      <a:cubicBezTo>
                        <a:pt x="430" y="91"/>
                        <a:pt x="446" y="144"/>
                        <a:pt x="446" y="209"/>
                      </a:cubicBezTo>
                      <a:cubicBezTo>
                        <a:pt x="446" y="491"/>
                        <a:pt x="446" y="491"/>
                        <a:pt x="446" y="491"/>
                      </a:cubicBezTo>
                      <a:cubicBezTo>
                        <a:pt x="313" y="491"/>
                        <a:pt x="313" y="491"/>
                        <a:pt x="313" y="491"/>
                      </a:cubicBezTo>
                      <a:cubicBezTo>
                        <a:pt x="313" y="438"/>
                        <a:pt x="313" y="438"/>
                        <a:pt x="313" y="438"/>
                      </a:cubicBezTo>
                      <a:cubicBezTo>
                        <a:pt x="280" y="475"/>
                        <a:pt x="234" y="500"/>
                        <a:pt x="167" y="500"/>
                      </a:cubicBezTo>
                      <a:cubicBezTo>
                        <a:pt x="75" y="500"/>
                        <a:pt x="0" y="447"/>
                        <a:pt x="0" y="351"/>
                      </a:cubicBezTo>
                      <a:close/>
                      <a:moveTo>
                        <a:pt x="316" y="320"/>
                      </a:moveTo>
                      <a:cubicBezTo>
                        <a:pt x="316" y="295"/>
                        <a:pt x="316" y="295"/>
                        <a:pt x="316" y="295"/>
                      </a:cubicBezTo>
                      <a:cubicBezTo>
                        <a:pt x="292" y="284"/>
                        <a:pt x="262" y="277"/>
                        <a:pt x="228" y="277"/>
                      </a:cubicBezTo>
                      <a:cubicBezTo>
                        <a:pt x="169" y="277"/>
                        <a:pt x="133" y="301"/>
                        <a:pt x="133" y="344"/>
                      </a:cubicBezTo>
                      <a:cubicBezTo>
                        <a:pt x="133" y="346"/>
                        <a:pt x="133" y="346"/>
                        <a:pt x="133" y="346"/>
                      </a:cubicBezTo>
                      <a:cubicBezTo>
                        <a:pt x="133" y="383"/>
                        <a:pt x="164" y="405"/>
                        <a:pt x="208" y="405"/>
                      </a:cubicBezTo>
                      <a:cubicBezTo>
                        <a:pt x="272" y="405"/>
                        <a:pt x="316" y="369"/>
                        <a:pt x="316" y="32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86" name="Rectangle 26">
                  <a:extLst>
                    <a:ext uri="{FF2B5EF4-FFF2-40B4-BE49-F238E27FC236}">
                      <a16:creationId xmlns:a16="http://schemas.microsoft.com/office/drawing/2014/main" id="{3FBDFBB4-2C24-9CFF-9DBF-994E97BE8A42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6801973" y="1260831"/>
                  <a:ext cx="59843" cy="287689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87" name="Rectangle 27">
                  <a:extLst>
                    <a:ext uri="{FF2B5EF4-FFF2-40B4-BE49-F238E27FC236}">
                      <a16:creationId xmlns:a16="http://schemas.microsoft.com/office/drawing/2014/main" id="{54BE6892-4268-87FE-E962-B9F59DA5A69C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6886639" y="1260831"/>
                  <a:ext cx="59399" cy="287689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sp>
            <p:nvSpPr>
              <p:cNvPr id="57" name="Rectangle 28">
                <a:extLst>
                  <a:ext uri="{FF2B5EF4-FFF2-40B4-BE49-F238E27FC236}">
                    <a16:creationId xmlns:a16="http://schemas.microsoft.com/office/drawing/2014/main" id="{D955933A-12D5-C2CD-A4F2-B01196E748A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1556230" y="767096"/>
                <a:ext cx="634181" cy="1898696"/>
              </a:xfrm>
              <a:prstGeom prst="rect">
                <a:avLst/>
              </a:prstGeom>
              <a:solidFill>
                <a:srgbClr val="E1251B"/>
              </a:solidFill>
              <a:ln>
                <a:noFill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 dirty="0"/>
              </a:p>
            </p:txBody>
          </p:sp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E4060401-AB3D-543B-EC57-0435F87468A2}"/>
                  </a:ext>
                </a:extLst>
              </p:cNvPr>
              <p:cNvGrpSpPr/>
              <p:nvPr userDrawn="1"/>
            </p:nvGrpSpPr>
            <p:grpSpPr>
              <a:xfrm>
                <a:off x="11701122" y="936748"/>
                <a:ext cx="321494" cy="1552800"/>
                <a:chOff x="7313961" y="501936"/>
                <a:chExt cx="323594" cy="1566108"/>
              </a:xfrm>
            </p:grpSpPr>
            <p:sp>
              <p:nvSpPr>
                <p:cNvPr id="59" name="Freeform 29">
                  <a:extLst>
                    <a:ext uri="{FF2B5EF4-FFF2-40B4-BE49-F238E27FC236}">
                      <a16:creationId xmlns:a16="http://schemas.microsoft.com/office/drawing/2014/main" id="{CE22B628-91D8-72FE-CFF1-70F453C97D2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7383556" y="1311808"/>
                  <a:ext cx="249567" cy="247350"/>
                </a:xfrm>
                <a:custGeom>
                  <a:avLst/>
                  <a:gdLst>
                    <a:gd name="T0" fmla="*/ 0 w 574"/>
                    <a:gd name="T1" fmla="*/ 229 h 569"/>
                    <a:gd name="T2" fmla="*/ 90 w 574"/>
                    <a:gd name="T3" fmla="*/ 413 h 569"/>
                    <a:gd name="T4" fmla="*/ 90 w 574"/>
                    <a:gd name="T5" fmla="*/ 413 h 569"/>
                    <a:gd name="T6" fmla="*/ 90 w 574"/>
                    <a:gd name="T7" fmla="*/ 413 h 569"/>
                    <a:gd name="T8" fmla="*/ 9 w 574"/>
                    <a:gd name="T9" fmla="*/ 413 h 569"/>
                    <a:gd name="T10" fmla="*/ 9 w 574"/>
                    <a:gd name="T11" fmla="*/ 569 h 569"/>
                    <a:gd name="T12" fmla="*/ 574 w 574"/>
                    <a:gd name="T13" fmla="*/ 569 h 569"/>
                    <a:gd name="T14" fmla="*/ 574 w 574"/>
                    <a:gd name="T15" fmla="*/ 413 h 569"/>
                    <a:gd name="T16" fmla="*/ 253 w 574"/>
                    <a:gd name="T17" fmla="*/ 413 h 569"/>
                    <a:gd name="T18" fmla="*/ 133 w 574"/>
                    <a:gd name="T19" fmla="*/ 286 h 569"/>
                    <a:gd name="T20" fmla="*/ 253 w 574"/>
                    <a:gd name="T21" fmla="*/ 155 h 569"/>
                    <a:gd name="T22" fmla="*/ 574 w 574"/>
                    <a:gd name="T23" fmla="*/ 155 h 569"/>
                    <a:gd name="T24" fmla="*/ 574 w 574"/>
                    <a:gd name="T25" fmla="*/ 0 h 569"/>
                    <a:gd name="T26" fmla="*/ 224 w 574"/>
                    <a:gd name="T27" fmla="*/ 0 h 569"/>
                    <a:gd name="T28" fmla="*/ 0 w 574"/>
                    <a:gd name="T29" fmla="*/ 229 h 5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574" h="569">
                      <a:moveTo>
                        <a:pt x="0" y="229"/>
                      </a:moveTo>
                      <a:cubicBezTo>
                        <a:pt x="0" y="294"/>
                        <a:pt x="30" y="368"/>
                        <a:pt x="90" y="413"/>
                      </a:cubicBezTo>
                      <a:cubicBezTo>
                        <a:pt x="90" y="413"/>
                        <a:pt x="90" y="413"/>
                        <a:pt x="90" y="413"/>
                      </a:cubicBezTo>
                      <a:cubicBezTo>
                        <a:pt x="90" y="413"/>
                        <a:pt x="90" y="413"/>
                        <a:pt x="90" y="413"/>
                      </a:cubicBezTo>
                      <a:cubicBezTo>
                        <a:pt x="9" y="413"/>
                        <a:pt x="9" y="413"/>
                        <a:pt x="9" y="413"/>
                      </a:cubicBezTo>
                      <a:cubicBezTo>
                        <a:pt x="9" y="569"/>
                        <a:pt x="9" y="569"/>
                        <a:pt x="9" y="569"/>
                      </a:cubicBezTo>
                      <a:cubicBezTo>
                        <a:pt x="574" y="569"/>
                        <a:pt x="574" y="569"/>
                        <a:pt x="574" y="569"/>
                      </a:cubicBezTo>
                      <a:cubicBezTo>
                        <a:pt x="574" y="413"/>
                        <a:pt x="574" y="413"/>
                        <a:pt x="574" y="413"/>
                      </a:cubicBezTo>
                      <a:cubicBezTo>
                        <a:pt x="253" y="413"/>
                        <a:pt x="253" y="413"/>
                        <a:pt x="253" y="413"/>
                      </a:cubicBezTo>
                      <a:cubicBezTo>
                        <a:pt x="195" y="413"/>
                        <a:pt x="133" y="369"/>
                        <a:pt x="133" y="286"/>
                      </a:cubicBezTo>
                      <a:cubicBezTo>
                        <a:pt x="133" y="221"/>
                        <a:pt x="178" y="155"/>
                        <a:pt x="253" y="155"/>
                      </a:cubicBezTo>
                      <a:cubicBezTo>
                        <a:pt x="574" y="155"/>
                        <a:pt x="574" y="155"/>
                        <a:pt x="574" y="155"/>
                      </a:cubicBezTo>
                      <a:cubicBezTo>
                        <a:pt x="574" y="0"/>
                        <a:pt x="574" y="0"/>
                        <a:pt x="574" y="0"/>
                      </a:cubicBezTo>
                      <a:cubicBezTo>
                        <a:pt x="224" y="0"/>
                        <a:pt x="224" y="0"/>
                        <a:pt x="224" y="0"/>
                      </a:cubicBezTo>
                      <a:cubicBezTo>
                        <a:pt x="94" y="0"/>
                        <a:pt x="0" y="93"/>
                        <a:pt x="0" y="229"/>
                      </a:cubicBez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60" name="Freeform 30">
                  <a:extLst>
                    <a:ext uri="{FF2B5EF4-FFF2-40B4-BE49-F238E27FC236}">
                      <a16:creationId xmlns:a16="http://schemas.microsoft.com/office/drawing/2014/main" id="{F9CC6ECB-2314-0175-F49C-01409FF87AB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7387546" y="755049"/>
                  <a:ext cx="245577" cy="276163"/>
                </a:xfrm>
                <a:custGeom>
                  <a:avLst/>
                  <a:gdLst>
                    <a:gd name="T0" fmla="*/ 0 w 554"/>
                    <a:gd name="T1" fmla="*/ 174 h 623"/>
                    <a:gd name="T2" fmla="*/ 377 w 554"/>
                    <a:gd name="T3" fmla="*/ 311 h 623"/>
                    <a:gd name="T4" fmla="*/ 0 w 554"/>
                    <a:gd name="T5" fmla="*/ 450 h 623"/>
                    <a:gd name="T6" fmla="*/ 0 w 554"/>
                    <a:gd name="T7" fmla="*/ 623 h 623"/>
                    <a:gd name="T8" fmla="*/ 554 w 554"/>
                    <a:gd name="T9" fmla="*/ 395 h 623"/>
                    <a:gd name="T10" fmla="*/ 554 w 554"/>
                    <a:gd name="T11" fmla="*/ 228 h 623"/>
                    <a:gd name="T12" fmla="*/ 0 w 554"/>
                    <a:gd name="T13" fmla="*/ 0 h 623"/>
                    <a:gd name="T14" fmla="*/ 0 w 554"/>
                    <a:gd name="T15" fmla="*/ 174 h 6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54" h="623">
                      <a:moveTo>
                        <a:pt x="0" y="174"/>
                      </a:moveTo>
                      <a:lnTo>
                        <a:pt x="377" y="311"/>
                      </a:lnTo>
                      <a:lnTo>
                        <a:pt x="0" y="450"/>
                      </a:lnTo>
                      <a:lnTo>
                        <a:pt x="0" y="623"/>
                      </a:lnTo>
                      <a:lnTo>
                        <a:pt x="554" y="395"/>
                      </a:lnTo>
                      <a:lnTo>
                        <a:pt x="554" y="228"/>
                      </a:lnTo>
                      <a:lnTo>
                        <a:pt x="0" y="0"/>
                      </a:lnTo>
                      <a:lnTo>
                        <a:pt x="0" y="17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61" name="Freeform 31">
                  <a:extLst>
                    <a:ext uri="{FF2B5EF4-FFF2-40B4-BE49-F238E27FC236}">
                      <a16:creationId xmlns:a16="http://schemas.microsoft.com/office/drawing/2014/main" id="{3E6BB7A0-2F5A-2198-688F-076357131277}"/>
                    </a:ext>
                  </a:extLst>
                </p:cNvPr>
                <p:cNvSpPr>
                  <a:spLocks noEditPoints="1"/>
                </p:cNvSpPr>
                <p:nvPr userDrawn="1"/>
              </p:nvSpPr>
              <p:spPr bwMode="auto">
                <a:xfrm>
                  <a:off x="7383556" y="1583096"/>
                  <a:ext cx="253999" cy="256659"/>
                </a:xfrm>
                <a:custGeom>
                  <a:avLst/>
                  <a:gdLst>
                    <a:gd name="T0" fmla="*/ 401 w 584"/>
                    <a:gd name="T1" fmla="*/ 110 h 590"/>
                    <a:gd name="T2" fmla="*/ 460 w 584"/>
                    <a:gd name="T3" fmla="*/ 272 h 590"/>
                    <a:gd name="T4" fmla="*/ 415 w 584"/>
                    <a:gd name="T5" fmla="*/ 397 h 590"/>
                    <a:gd name="T6" fmla="*/ 250 w 584"/>
                    <a:gd name="T7" fmla="*/ 0 h 590"/>
                    <a:gd name="T8" fmla="*/ 92 w 584"/>
                    <a:gd name="T9" fmla="*/ 68 h 590"/>
                    <a:gd name="T10" fmla="*/ 0 w 584"/>
                    <a:gd name="T11" fmla="*/ 291 h 590"/>
                    <a:gd name="T12" fmla="*/ 292 w 584"/>
                    <a:gd name="T13" fmla="*/ 590 h 590"/>
                    <a:gd name="T14" fmla="*/ 584 w 584"/>
                    <a:gd name="T15" fmla="*/ 274 h 590"/>
                    <a:gd name="T16" fmla="*/ 476 w 584"/>
                    <a:gd name="T17" fmla="*/ 12 h 590"/>
                    <a:gd name="T18" fmla="*/ 401 w 584"/>
                    <a:gd name="T19" fmla="*/ 110 h 590"/>
                    <a:gd name="T20" fmla="*/ 179 w 584"/>
                    <a:gd name="T21" fmla="*/ 408 h 590"/>
                    <a:gd name="T22" fmla="*/ 123 w 584"/>
                    <a:gd name="T23" fmla="*/ 288 h 590"/>
                    <a:gd name="T24" fmla="*/ 202 w 584"/>
                    <a:gd name="T25" fmla="*/ 168 h 590"/>
                    <a:gd name="T26" fmla="*/ 315 w 584"/>
                    <a:gd name="T27" fmla="*/ 439 h 590"/>
                    <a:gd name="T28" fmla="*/ 179 w 584"/>
                    <a:gd name="T29" fmla="*/ 408 h 5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584" h="590">
                      <a:moveTo>
                        <a:pt x="401" y="110"/>
                      </a:moveTo>
                      <a:cubicBezTo>
                        <a:pt x="449" y="175"/>
                        <a:pt x="460" y="212"/>
                        <a:pt x="460" y="272"/>
                      </a:cubicBezTo>
                      <a:cubicBezTo>
                        <a:pt x="460" y="325"/>
                        <a:pt x="444" y="367"/>
                        <a:pt x="415" y="397"/>
                      </a:cubicBezTo>
                      <a:cubicBezTo>
                        <a:pt x="250" y="0"/>
                        <a:pt x="250" y="0"/>
                        <a:pt x="250" y="0"/>
                      </a:cubicBezTo>
                      <a:cubicBezTo>
                        <a:pt x="189" y="9"/>
                        <a:pt x="134" y="32"/>
                        <a:pt x="92" y="68"/>
                      </a:cubicBezTo>
                      <a:cubicBezTo>
                        <a:pt x="32" y="120"/>
                        <a:pt x="0" y="197"/>
                        <a:pt x="0" y="291"/>
                      </a:cubicBezTo>
                      <a:cubicBezTo>
                        <a:pt x="0" y="462"/>
                        <a:pt x="126" y="590"/>
                        <a:pt x="292" y="590"/>
                      </a:cubicBezTo>
                      <a:cubicBezTo>
                        <a:pt x="462" y="590"/>
                        <a:pt x="584" y="462"/>
                        <a:pt x="584" y="274"/>
                      </a:cubicBezTo>
                      <a:cubicBezTo>
                        <a:pt x="584" y="169"/>
                        <a:pt x="534" y="62"/>
                        <a:pt x="476" y="12"/>
                      </a:cubicBezTo>
                      <a:lnTo>
                        <a:pt x="401" y="110"/>
                      </a:lnTo>
                      <a:close/>
                      <a:moveTo>
                        <a:pt x="179" y="408"/>
                      </a:moveTo>
                      <a:cubicBezTo>
                        <a:pt x="144" y="381"/>
                        <a:pt x="123" y="339"/>
                        <a:pt x="123" y="288"/>
                      </a:cubicBezTo>
                      <a:cubicBezTo>
                        <a:pt x="123" y="232"/>
                        <a:pt x="155" y="190"/>
                        <a:pt x="202" y="168"/>
                      </a:cubicBezTo>
                      <a:cubicBezTo>
                        <a:pt x="315" y="439"/>
                        <a:pt x="315" y="439"/>
                        <a:pt x="315" y="439"/>
                      </a:cubicBezTo>
                      <a:cubicBezTo>
                        <a:pt x="257" y="447"/>
                        <a:pt x="212" y="432"/>
                        <a:pt x="179" y="40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62" name="Freeform 32">
                  <a:extLst>
                    <a:ext uri="{FF2B5EF4-FFF2-40B4-BE49-F238E27FC236}">
                      <a16:creationId xmlns:a16="http://schemas.microsoft.com/office/drawing/2014/main" id="{56921996-DB92-D0C4-9CC0-CB5B532B56E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7313961" y="1846404"/>
                  <a:ext cx="319161" cy="221640"/>
                </a:xfrm>
                <a:custGeom>
                  <a:avLst/>
                  <a:gdLst>
                    <a:gd name="T0" fmla="*/ 580 w 720"/>
                    <a:gd name="T1" fmla="*/ 0 h 500"/>
                    <a:gd name="T2" fmla="*/ 580 w 720"/>
                    <a:gd name="T3" fmla="*/ 346 h 500"/>
                    <a:gd name="T4" fmla="*/ 0 w 720"/>
                    <a:gd name="T5" fmla="*/ 346 h 500"/>
                    <a:gd name="T6" fmla="*/ 0 w 720"/>
                    <a:gd name="T7" fmla="*/ 500 h 500"/>
                    <a:gd name="T8" fmla="*/ 720 w 720"/>
                    <a:gd name="T9" fmla="*/ 500 h 500"/>
                    <a:gd name="T10" fmla="*/ 720 w 720"/>
                    <a:gd name="T11" fmla="*/ 0 h 500"/>
                    <a:gd name="T12" fmla="*/ 580 w 720"/>
                    <a:gd name="T13" fmla="*/ 0 h 5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20" h="500">
                      <a:moveTo>
                        <a:pt x="580" y="0"/>
                      </a:moveTo>
                      <a:lnTo>
                        <a:pt x="580" y="346"/>
                      </a:lnTo>
                      <a:lnTo>
                        <a:pt x="0" y="346"/>
                      </a:lnTo>
                      <a:lnTo>
                        <a:pt x="0" y="500"/>
                      </a:lnTo>
                      <a:lnTo>
                        <a:pt x="720" y="500"/>
                      </a:lnTo>
                      <a:lnTo>
                        <a:pt x="720" y="0"/>
                      </a:lnTo>
                      <a:lnTo>
                        <a:pt x="58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63" name="Freeform 33">
                  <a:extLst>
                    <a:ext uri="{FF2B5EF4-FFF2-40B4-BE49-F238E27FC236}">
                      <a16:creationId xmlns:a16="http://schemas.microsoft.com/office/drawing/2014/main" id="{9E4AB2CE-08CD-60AD-3CA1-C73983ADED5A}"/>
                    </a:ext>
                  </a:extLst>
                </p:cNvPr>
                <p:cNvSpPr>
                  <a:spLocks noEditPoints="1"/>
                </p:cNvSpPr>
                <p:nvPr userDrawn="1"/>
              </p:nvSpPr>
              <p:spPr bwMode="auto">
                <a:xfrm>
                  <a:off x="7383556" y="501936"/>
                  <a:ext cx="253999" cy="263752"/>
                </a:xfrm>
                <a:custGeom>
                  <a:avLst/>
                  <a:gdLst>
                    <a:gd name="T0" fmla="*/ 584 w 584"/>
                    <a:gd name="T1" fmla="*/ 304 h 607"/>
                    <a:gd name="T2" fmla="*/ 292 w 584"/>
                    <a:gd name="T3" fmla="*/ 607 h 607"/>
                    <a:gd name="T4" fmla="*/ 0 w 584"/>
                    <a:gd name="T5" fmla="*/ 302 h 607"/>
                    <a:gd name="T6" fmla="*/ 292 w 584"/>
                    <a:gd name="T7" fmla="*/ 0 h 607"/>
                    <a:gd name="T8" fmla="*/ 584 w 584"/>
                    <a:gd name="T9" fmla="*/ 304 h 607"/>
                    <a:gd name="T10" fmla="*/ 133 w 584"/>
                    <a:gd name="T11" fmla="*/ 304 h 607"/>
                    <a:gd name="T12" fmla="*/ 292 w 584"/>
                    <a:gd name="T13" fmla="*/ 454 h 607"/>
                    <a:gd name="T14" fmla="*/ 451 w 584"/>
                    <a:gd name="T15" fmla="*/ 302 h 607"/>
                    <a:gd name="T16" fmla="*/ 292 w 584"/>
                    <a:gd name="T17" fmla="*/ 153 h 607"/>
                    <a:gd name="T18" fmla="*/ 133 w 584"/>
                    <a:gd name="T19" fmla="*/ 304 h 6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584" h="607">
                      <a:moveTo>
                        <a:pt x="584" y="304"/>
                      </a:moveTo>
                      <a:cubicBezTo>
                        <a:pt x="584" y="474"/>
                        <a:pt x="457" y="607"/>
                        <a:pt x="292" y="607"/>
                      </a:cubicBezTo>
                      <a:cubicBezTo>
                        <a:pt x="128" y="607"/>
                        <a:pt x="0" y="473"/>
                        <a:pt x="0" y="302"/>
                      </a:cubicBezTo>
                      <a:cubicBezTo>
                        <a:pt x="0" y="133"/>
                        <a:pt x="126" y="0"/>
                        <a:pt x="292" y="0"/>
                      </a:cubicBezTo>
                      <a:cubicBezTo>
                        <a:pt x="455" y="0"/>
                        <a:pt x="584" y="133"/>
                        <a:pt x="584" y="304"/>
                      </a:cubicBezTo>
                      <a:moveTo>
                        <a:pt x="133" y="304"/>
                      </a:moveTo>
                      <a:cubicBezTo>
                        <a:pt x="133" y="391"/>
                        <a:pt x="198" y="454"/>
                        <a:pt x="292" y="454"/>
                      </a:cubicBezTo>
                      <a:cubicBezTo>
                        <a:pt x="381" y="454"/>
                        <a:pt x="451" y="387"/>
                        <a:pt x="451" y="302"/>
                      </a:cubicBezTo>
                      <a:cubicBezTo>
                        <a:pt x="451" y="216"/>
                        <a:pt x="383" y="153"/>
                        <a:pt x="292" y="153"/>
                      </a:cubicBezTo>
                      <a:cubicBezTo>
                        <a:pt x="203" y="153"/>
                        <a:pt x="133" y="219"/>
                        <a:pt x="133" y="304"/>
                      </a:cubicBez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64" name="Freeform 34">
                  <a:extLst>
                    <a:ext uri="{FF2B5EF4-FFF2-40B4-BE49-F238E27FC236}">
                      <a16:creationId xmlns:a16="http://schemas.microsoft.com/office/drawing/2014/main" id="{D78B809F-3CCF-42C5-952A-91DCA6CCCD3A}"/>
                    </a:ext>
                  </a:extLst>
                </p:cNvPr>
                <p:cNvSpPr>
                  <a:spLocks noEditPoints="1"/>
                </p:cNvSpPr>
                <p:nvPr userDrawn="1"/>
              </p:nvSpPr>
              <p:spPr bwMode="auto">
                <a:xfrm>
                  <a:off x="7383556" y="1021017"/>
                  <a:ext cx="253999" cy="263752"/>
                </a:xfrm>
                <a:custGeom>
                  <a:avLst/>
                  <a:gdLst>
                    <a:gd name="T0" fmla="*/ 584 w 584"/>
                    <a:gd name="T1" fmla="*/ 305 h 607"/>
                    <a:gd name="T2" fmla="*/ 292 w 584"/>
                    <a:gd name="T3" fmla="*/ 607 h 607"/>
                    <a:gd name="T4" fmla="*/ 0 w 584"/>
                    <a:gd name="T5" fmla="*/ 303 h 607"/>
                    <a:gd name="T6" fmla="*/ 292 w 584"/>
                    <a:gd name="T7" fmla="*/ 0 h 607"/>
                    <a:gd name="T8" fmla="*/ 584 w 584"/>
                    <a:gd name="T9" fmla="*/ 305 h 607"/>
                    <a:gd name="T10" fmla="*/ 133 w 584"/>
                    <a:gd name="T11" fmla="*/ 305 h 607"/>
                    <a:gd name="T12" fmla="*/ 292 w 584"/>
                    <a:gd name="T13" fmla="*/ 454 h 607"/>
                    <a:gd name="T14" fmla="*/ 451 w 584"/>
                    <a:gd name="T15" fmla="*/ 303 h 607"/>
                    <a:gd name="T16" fmla="*/ 292 w 584"/>
                    <a:gd name="T17" fmla="*/ 153 h 607"/>
                    <a:gd name="T18" fmla="*/ 133 w 584"/>
                    <a:gd name="T19" fmla="*/ 305 h 6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584" h="607">
                      <a:moveTo>
                        <a:pt x="584" y="305"/>
                      </a:moveTo>
                      <a:cubicBezTo>
                        <a:pt x="584" y="474"/>
                        <a:pt x="457" y="607"/>
                        <a:pt x="292" y="607"/>
                      </a:cubicBezTo>
                      <a:cubicBezTo>
                        <a:pt x="128" y="607"/>
                        <a:pt x="0" y="474"/>
                        <a:pt x="0" y="303"/>
                      </a:cubicBezTo>
                      <a:cubicBezTo>
                        <a:pt x="0" y="133"/>
                        <a:pt x="126" y="0"/>
                        <a:pt x="292" y="0"/>
                      </a:cubicBezTo>
                      <a:cubicBezTo>
                        <a:pt x="455" y="0"/>
                        <a:pt x="584" y="134"/>
                        <a:pt x="584" y="305"/>
                      </a:cubicBezTo>
                      <a:moveTo>
                        <a:pt x="133" y="305"/>
                      </a:moveTo>
                      <a:cubicBezTo>
                        <a:pt x="133" y="391"/>
                        <a:pt x="198" y="454"/>
                        <a:pt x="292" y="454"/>
                      </a:cubicBezTo>
                      <a:cubicBezTo>
                        <a:pt x="381" y="454"/>
                        <a:pt x="451" y="388"/>
                        <a:pt x="451" y="303"/>
                      </a:cubicBezTo>
                      <a:cubicBezTo>
                        <a:pt x="451" y="216"/>
                        <a:pt x="383" y="153"/>
                        <a:pt x="292" y="153"/>
                      </a:cubicBezTo>
                      <a:cubicBezTo>
                        <a:pt x="203" y="153"/>
                        <a:pt x="133" y="220"/>
                        <a:pt x="133" y="305"/>
                      </a:cubicBez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755841218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06C7936-BCAA-9461-2350-DC632A430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768" y="704454"/>
            <a:ext cx="11705285" cy="865979"/>
          </a:xfrm>
        </p:spPr>
        <p:txBody>
          <a:bodyPr/>
          <a:lstStyle/>
          <a:p>
            <a:pPr algn="ctr"/>
            <a:r>
              <a:rPr lang="en-US" sz="4400" dirty="0">
                <a:solidFill>
                  <a:srgbClr val="11184F"/>
                </a:solidFill>
                <a:latin typeface="Trebuchet MS" panose="020B0603020202020204" pitchFamily="34" charset="0"/>
              </a:rPr>
              <a:t>What is an OSPO (Open Source Program Office)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DF1BA7-7846-D5EA-90E6-7B5929B08CBC}"/>
              </a:ext>
            </a:extLst>
          </p:cNvPr>
          <p:cNvSpPr txBox="1"/>
          <p:nvPr/>
        </p:nvSpPr>
        <p:spPr>
          <a:xfrm>
            <a:off x="1219166" y="2649894"/>
            <a:ext cx="975049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An OSPO is a centralized function that helps an organization </a:t>
            </a:r>
            <a:r>
              <a:rPr lang="en-US" sz="4000" b="1" dirty="0">
                <a:solidFill>
                  <a:srgbClr val="11184F"/>
                </a:solidFill>
              </a:rPr>
              <a:t>use, contribute to, and manage</a:t>
            </a:r>
            <a:r>
              <a:rPr lang="en-US" sz="4000" dirty="0">
                <a:solidFill>
                  <a:srgbClr val="11184F"/>
                </a:solidFill>
              </a:rPr>
              <a:t> </a:t>
            </a:r>
            <a:r>
              <a:rPr lang="en-US" sz="4000" dirty="0"/>
              <a:t>open source responsibly.</a:t>
            </a:r>
          </a:p>
        </p:txBody>
      </p:sp>
      <p:sp>
        <p:nvSpPr>
          <p:cNvPr id="10" name="Shape 1">
            <a:extLst>
              <a:ext uri="{FF2B5EF4-FFF2-40B4-BE49-F238E27FC236}">
                <a16:creationId xmlns:a16="http://schemas.microsoft.com/office/drawing/2014/main" id="{BC3EC0D0-15FE-6032-7E50-8831577F5E4D}"/>
              </a:ext>
            </a:extLst>
          </p:cNvPr>
          <p:cNvSpPr/>
          <p:nvPr/>
        </p:nvSpPr>
        <p:spPr>
          <a:xfrm>
            <a:off x="548496" y="1570433"/>
            <a:ext cx="11091831" cy="0"/>
          </a:xfrm>
          <a:prstGeom prst="line">
            <a:avLst/>
          </a:prstGeom>
          <a:noFill/>
          <a:ln w="254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</p:spTree>
    <p:extLst>
      <p:ext uri="{BB962C8B-B14F-4D97-AF65-F5344CB8AC3E}">
        <p14:creationId xmlns:p14="http://schemas.microsoft.com/office/powerpoint/2010/main" val="43688596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CDD00A-F464-8538-B320-3C6A4A460F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65984" y="0"/>
            <a:ext cx="5922839" cy="6858000"/>
          </a:xfrm>
          <a:prstGeom prst="rect">
            <a:avLst/>
          </a:prstGeom>
          <a:gradFill>
            <a:gsLst>
              <a:gs pos="45000">
                <a:srgbClr val="310012"/>
              </a:gs>
              <a:gs pos="0">
                <a:srgbClr val="64131E"/>
              </a:gs>
              <a:gs pos="84000">
                <a:srgbClr val="4C1451"/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8640" tIns="182880" rIns="5394960" bIns="182880" rtlCol="0" anchor="ctr" anchorCtr="0"/>
          <a:lstStyle/>
          <a:p>
            <a:pPr marL="0" indent="0">
              <a:buNone/>
            </a:pPr>
            <a:endParaRPr lang="en-US" b="0" i="0">
              <a:effectLst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1184F"/>
                </a:solidFill>
              </a:rPr>
              <a:t>We’ve done this before.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E871BF-AF6B-9B19-4766-69271C490713}"/>
              </a:ext>
            </a:extLst>
          </p:cNvPr>
          <p:cNvSpPr txBox="1"/>
          <p:nvPr/>
        </p:nvSpPr>
        <p:spPr>
          <a:xfrm>
            <a:off x="6764602" y="1983123"/>
            <a:ext cx="5270082" cy="2793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FFFF"/>
                </a:solidFill>
                <a:ea typeface="Calibri" pitchFamily="34" charset="-122"/>
                <a:cs typeface="Calibri" pitchFamily="34" charset="-120"/>
              </a:rPr>
              <a:t>Doing it again — this time with the benefit of hindsight: </a:t>
            </a:r>
          </a:p>
          <a:p>
            <a:endParaRPr lang="en-US" dirty="0">
              <a:solidFill>
                <a:srgbClr val="FFFFFF"/>
              </a:solidFill>
              <a:ea typeface="Calibri" pitchFamily="34" charset="-122"/>
              <a:cs typeface="Calibri" pitchFamily="34" charset="-12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ea typeface="Calibri" pitchFamily="34" charset="-122"/>
                <a:cs typeface="Calibri" pitchFamily="34" charset="-120"/>
              </a:rPr>
              <a:t>Same framework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ea typeface="Calibri" pitchFamily="34" charset="-122"/>
                <a:cs typeface="Calibri" pitchFamily="34" charset="-120"/>
              </a:rPr>
              <a:t>Validating strategy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ea typeface="Calibri" pitchFamily="34" charset="-122"/>
                <a:cs typeface="Calibri" pitchFamily="34" charset="-120"/>
              </a:rPr>
              <a:t>Changes with a fresh perspective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400FDB-0BAB-DB5B-A1F6-D422875F91F7}"/>
              </a:ext>
            </a:extLst>
          </p:cNvPr>
          <p:cNvSpPr txBox="1"/>
          <p:nvPr/>
        </p:nvSpPr>
        <p:spPr>
          <a:xfrm>
            <a:off x="791597" y="1983123"/>
            <a:ext cx="4161972" cy="2793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cs typeface="Arial" panose="020B0604020202020204" pitchFamily="34" charset="0"/>
              </a:rPr>
              <a:t>Built an OSPO from scratch at a large enterprise:</a:t>
            </a:r>
          </a:p>
          <a:p>
            <a:endParaRPr lang="en-US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cs typeface="Arial" panose="020B0604020202020204" pitchFamily="34" charset="0"/>
              </a:rPr>
              <a:t>Policy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cs typeface="Arial" panose="020B0604020202020204" pitchFamily="34" charset="0"/>
              </a:rPr>
              <a:t>Tooling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cs typeface="Arial" panose="020B0604020202020204" pitchFamily="34" charset="0"/>
              </a:rPr>
              <a:t>Legal and Engineering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8679D7-A2AD-7B0C-EEEE-D1E2E27618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schemeClr val="bg1"/>
                </a:solidFill>
              </a:rPr>
              <a:pPr/>
              <a:t>3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ext 3">
            <a:extLst>
              <a:ext uri="{FF2B5EF4-FFF2-40B4-BE49-F238E27FC236}">
                <a16:creationId xmlns:a16="http://schemas.microsoft.com/office/drawing/2014/main" id="{68E18531-A39E-4A08-625A-7932E56FF727}"/>
              </a:ext>
            </a:extLst>
          </p:cNvPr>
          <p:cNvSpPr/>
          <p:nvPr/>
        </p:nvSpPr>
        <p:spPr>
          <a:xfrm>
            <a:off x="760412" y="861104"/>
            <a:ext cx="441527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7B6B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fact, we're doing it again right now.</a:t>
            </a:r>
            <a:endParaRPr lang="en-US" sz="1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B1F7FD-BDA2-9075-E199-8F8293261D17}"/>
              </a:ext>
            </a:extLst>
          </p:cNvPr>
          <p:cNvSpPr txBox="1"/>
          <p:nvPr/>
        </p:nvSpPr>
        <p:spPr>
          <a:xfrm>
            <a:off x="760412" y="1521458"/>
            <a:ext cx="18407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kern="0" spc="300" dirty="0">
                <a:solidFill>
                  <a:srgbClr val="11184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THEN</a:t>
            </a:r>
            <a:endParaRPr lang="en-US" dirty="0">
              <a:solidFill>
                <a:srgbClr val="11184F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384ED8-E0A7-13F4-D0F5-B1D910027C26}"/>
              </a:ext>
            </a:extLst>
          </p:cNvPr>
          <p:cNvSpPr txBox="1"/>
          <p:nvPr/>
        </p:nvSpPr>
        <p:spPr>
          <a:xfrm>
            <a:off x="6764602" y="1489324"/>
            <a:ext cx="18407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kern="0" spc="300" dirty="0">
                <a:solidFill>
                  <a:srgbClr val="F26A5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NOW</a:t>
            </a:r>
            <a:endParaRPr lang="en-US" dirty="0">
              <a:solidFill>
                <a:srgbClr val="F26A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44962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D53F6EC-4C5F-E366-4F7C-4DCD7BBEEA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0"/>
            <a:ext cx="12188824" cy="6857999"/>
          </a:xfrm>
          <a:prstGeom prst="rect">
            <a:avLst/>
          </a:prstGeom>
          <a:gradFill>
            <a:gsLst>
              <a:gs pos="100000">
                <a:srgbClr val="391262"/>
              </a:gs>
              <a:gs pos="26000">
                <a:srgbClr val="64131E"/>
              </a:gs>
              <a:gs pos="0">
                <a:srgbClr val="831B22"/>
              </a:gs>
              <a:gs pos="66000">
                <a:srgbClr val="4D144A"/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182880" rIns="182880" bIns="182880" rtlCol="0" anchor="ctr"/>
          <a:lstStyle/>
          <a:p>
            <a:pPr algn="ctr"/>
            <a:endParaRPr lang="en-US" b="1">
              <a:solidFill>
                <a:prstClr val="white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38FCAF0-B148-2AA4-BBE7-414AAE04D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58826" y="788986"/>
            <a:ext cx="990600" cy="735013"/>
            <a:chOff x="657226" y="398463"/>
            <a:chExt cx="990600" cy="735013"/>
          </a:xfrm>
          <a:solidFill>
            <a:schemeClr val="bg1"/>
          </a:solidFill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C78A26EF-B908-9AF2-8BE1-09AB4BC466E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7226" y="398463"/>
              <a:ext cx="452438" cy="735013"/>
            </a:xfrm>
            <a:custGeom>
              <a:avLst/>
              <a:gdLst>
                <a:gd name="T0" fmla="*/ 0 w 452"/>
                <a:gd name="T1" fmla="*/ 428 h 736"/>
                <a:gd name="T2" fmla="*/ 422 w 452"/>
                <a:gd name="T3" fmla="*/ 0 h 736"/>
                <a:gd name="T4" fmla="*/ 452 w 452"/>
                <a:gd name="T5" fmla="*/ 144 h 736"/>
                <a:gd name="T6" fmla="*/ 228 w 452"/>
                <a:gd name="T7" fmla="*/ 370 h 736"/>
                <a:gd name="T8" fmla="*/ 370 w 452"/>
                <a:gd name="T9" fmla="*/ 370 h 736"/>
                <a:gd name="T10" fmla="*/ 370 w 452"/>
                <a:gd name="T11" fmla="*/ 736 h 736"/>
                <a:gd name="T12" fmla="*/ 0 w 452"/>
                <a:gd name="T13" fmla="*/ 736 h 736"/>
                <a:gd name="T14" fmla="*/ 0 w 452"/>
                <a:gd name="T15" fmla="*/ 428 h 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2" h="736">
                  <a:moveTo>
                    <a:pt x="0" y="428"/>
                  </a:moveTo>
                  <a:cubicBezTo>
                    <a:pt x="0" y="126"/>
                    <a:pt x="151" y="5"/>
                    <a:pt x="422" y="0"/>
                  </a:cubicBezTo>
                  <a:cubicBezTo>
                    <a:pt x="452" y="144"/>
                    <a:pt x="452" y="144"/>
                    <a:pt x="452" y="144"/>
                  </a:cubicBezTo>
                  <a:cubicBezTo>
                    <a:pt x="294" y="160"/>
                    <a:pt x="217" y="240"/>
                    <a:pt x="228" y="370"/>
                  </a:cubicBezTo>
                  <a:cubicBezTo>
                    <a:pt x="370" y="370"/>
                    <a:pt x="370" y="370"/>
                    <a:pt x="370" y="370"/>
                  </a:cubicBezTo>
                  <a:cubicBezTo>
                    <a:pt x="370" y="736"/>
                    <a:pt x="370" y="736"/>
                    <a:pt x="370" y="736"/>
                  </a:cubicBezTo>
                  <a:cubicBezTo>
                    <a:pt x="0" y="736"/>
                    <a:pt x="0" y="736"/>
                    <a:pt x="0" y="736"/>
                  </a:cubicBezTo>
                  <a:lnTo>
                    <a:pt x="0" y="4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95E16342-504F-816A-1B88-B8A4564AC29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95388" y="398463"/>
              <a:ext cx="452438" cy="735013"/>
            </a:xfrm>
            <a:custGeom>
              <a:avLst/>
              <a:gdLst>
                <a:gd name="T0" fmla="*/ 0 w 452"/>
                <a:gd name="T1" fmla="*/ 428 h 736"/>
                <a:gd name="T2" fmla="*/ 422 w 452"/>
                <a:gd name="T3" fmla="*/ 0 h 736"/>
                <a:gd name="T4" fmla="*/ 452 w 452"/>
                <a:gd name="T5" fmla="*/ 144 h 736"/>
                <a:gd name="T6" fmla="*/ 228 w 452"/>
                <a:gd name="T7" fmla="*/ 370 h 736"/>
                <a:gd name="T8" fmla="*/ 370 w 452"/>
                <a:gd name="T9" fmla="*/ 370 h 736"/>
                <a:gd name="T10" fmla="*/ 370 w 452"/>
                <a:gd name="T11" fmla="*/ 736 h 736"/>
                <a:gd name="T12" fmla="*/ 0 w 452"/>
                <a:gd name="T13" fmla="*/ 736 h 736"/>
                <a:gd name="T14" fmla="*/ 0 w 452"/>
                <a:gd name="T15" fmla="*/ 428 h 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2" h="736">
                  <a:moveTo>
                    <a:pt x="0" y="428"/>
                  </a:moveTo>
                  <a:cubicBezTo>
                    <a:pt x="0" y="126"/>
                    <a:pt x="151" y="5"/>
                    <a:pt x="422" y="0"/>
                  </a:cubicBezTo>
                  <a:cubicBezTo>
                    <a:pt x="452" y="144"/>
                    <a:pt x="452" y="144"/>
                    <a:pt x="452" y="144"/>
                  </a:cubicBezTo>
                  <a:cubicBezTo>
                    <a:pt x="294" y="160"/>
                    <a:pt x="217" y="240"/>
                    <a:pt x="228" y="370"/>
                  </a:cubicBezTo>
                  <a:cubicBezTo>
                    <a:pt x="370" y="370"/>
                    <a:pt x="370" y="370"/>
                    <a:pt x="370" y="370"/>
                  </a:cubicBezTo>
                  <a:cubicBezTo>
                    <a:pt x="370" y="736"/>
                    <a:pt x="370" y="736"/>
                    <a:pt x="370" y="736"/>
                  </a:cubicBezTo>
                  <a:cubicBezTo>
                    <a:pt x="0" y="736"/>
                    <a:pt x="0" y="736"/>
                    <a:pt x="0" y="736"/>
                  </a:cubicBezTo>
                  <a:lnTo>
                    <a:pt x="0" y="4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Text Placeholder 107">
            <a:extLst>
              <a:ext uri="{FF2B5EF4-FFF2-40B4-BE49-F238E27FC236}">
                <a16:creationId xmlns:a16="http://schemas.microsoft.com/office/drawing/2014/main" id="{11AF619A-CA14-533A-E52D-C7EBB5909F1D}"/>
              </a:ext>
            </a:extLst>
          </p:cNvPr>
          <p:cNvSpPr txBox="1">
            <a:spLocks/>
          </p:cNvSpPr>
          <p:nvPr/>
        </p:nvSpPr>
        <p:spPr bwMode="white">
          <a:xfrm>
            <a:off x="758827" y="1812555"/>
            <a:ext cx="9907588" cy="1385111"/>
          </a:xfrm>
          <a:prstGeom prst="rect">
            <a:avLst/>
          </a:prstGeom>
        </p:spPr>
        <p:txBody>
          <a:bodyPr lIns="0" anchor="t">
            <a:normAutofit fontScale="92500" lnSpcReduction="10000"/>
          </a:bodyPr>
          <a:lstStyle>
            <a:lvl1pPr marL="0" indent="0" algn="l" defTabSz="1218987" rtl="0" eaLnBrk="1" latinLnBrk="0" hangingPunct="1">
              <a:lnSpc>
                <a:spcPct val="85000"/>
              </a:lnSpc>
              <a:spcBef>
                <a:spcPts val="0"/>
              </a:spcBef>
              <a:buClrTx/>
              <a:buFont typeface="Arial" panose="020B0604020202020204" pitchFamily="34" charset="0"/>
              <a:buNone/>
              <a:defRPr sz="4400" b="1" kern="1200" spc="-15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341313" indent="0" algn="ctr" defTabSz="1218987" rtl="0" eaLnBrk="1" latinLnBrk="0" hangingPunct="1">
              <a:spcBef>
                <a:spcPct val="20000"/>
              </a:spcBef>
              <a:buClrTx/>
              <a:buFont typeface="Arial" panose="020B0604020202020204" pitchFamily="34" charset="0"/>
              <a:buNone/>
              <a:defRPr sz="37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679450" indent="0" algn="ctr" defTabSz="1218987" rtl="0" eaLnBrk="1" latinLnBrk="0" hangingPunct="1">
              <a:spcBef>
                <a:spcPct val="20000"/>
              </a:spcBef>
              <a:buClrTx/>
              <a:buFont typeface="Arial" panose="020B0604020202020204" pitchFamily="34" charset="0"/>
              <a:buNone/>
              <a:defRPr sz="32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966787" indent="0" algn="ctr" defTabSz="1218987" rtl="0" eaLnBrk="1" latinLnBrk="0" hangingPunct="1">
              <a:spcBef>
                <a:spcPct val="20000"/>
              </a:spcBef>
              <a:buClrTx/>
              <a:buFont typeface="Arial" panose="020B0604020202020204" pitchFamily="34" charset="0"/>
              <a:buNone/>
              <a:defRPr sz="27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146175" indent="0" algn="ctr" defTabSz="1218987" rtl="0" eaLnBrk="1" latinLnBrk="0" hangingPunct="1">
              <a:spcBef>
                <a:spcPct val="20000"/>
              </a:spcBef>
              <a:buClrTx/>
              <a:buFont typeface="Arial" panose="020B0604020202020204" pitchFamily="34" charset="0"/>
              <a:buNone/>
              <a:defRPr sz="27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3352213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1707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200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0693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Your engineers are already</a:t>
            </a:r>
            <a:endParaRPr lang="en-US" dirty="0"/>
          </a:p>
          <a:p>
            <a:pPr>
              <a:lnSpc>
                <a:spcPct val="110000"/>
              </a:lnSpc>
            </a:pPr>
            <a:r>
              <a:rPr lang="en-US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using open source.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D8B006-EB97-4F0F-0171-C6639A90B5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8184A0AB-060C-1553-3C2F-C9FA3F2CAC63}"/>
              </a:ext>
            </a:extLst>
          </p:cNvPr>
          <p:cNvSpPr/>
          <p:nvPr/>
        </p:nvSpPr>
        <p:spPr>
          <a:xfrm>
            <a:off x="758826" y="3203135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dirty="0">
                <a:solidFill>
                  <a:srgbClr val="E2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question isn't whether your company uses open source.</a:t>
            </a:r>
            <a:endParaRPr lang="en-US" dirty="0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646010CE-3A1B-C722-F693-652F507C9F74}"/>
              </a:ext>
            </a:extLst>
          </p:cNvPr>
          <p:cNvSpPr/>
          <p:nvPr/>
        </p:nvSpPr>
        <p:spPr>
          <a:xfrm>
            <a:off x="634537" y="5303262"/>
            <a:ext cx="9459373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26A5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question is: Do you have a plan for it?</a:t>
            </a:r>
            <a:endParaRPr lang="en-US" sz="3600" dirty="0">
              <a:solidFill>
                <a:srgbClr val="F26A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83915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A474F6C6-C5D9-EB9C-30E2-03172A087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2921" y="420400"/>
            <a:ext cx="9627663" cy="102506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11184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Without a Plan…</a:t>
            </a:r>
            <a:endParaRPr lang="en-US" dirty="0">
              <a:solidFill>
                <a:srgbClr val="11184F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CC90CF-7BAC-E17D-AFD1-18726D725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" name="Shape 1">
            <a:extLst>
              <a:ext uri="{FF2B5EF4-FFF2-40B4-BE49-F238E27FC236}">
                <a16:creationId xmlns:a16="http://schemas.microsoft.com/office/drawing/2014/main" id="{AFE9911B-625E-C49F-BB43-3F6B75913F32}"/>
              </a:ext>
            </a:extLst>
          </p:cNvPr>
          <p:cNvSpPr/>
          <p:nvPr/>
        </p:nvSpPr>
        <p:spPr>
          <a:xfrm>
            <a:off x="350838" y="1589094"/>
            <a:ext cx="11091831" cy="0"/>
          </a:xfrm>
          <a:prstGeom prst="line">
            <a:avLst/>
          </a:prstGeom>
          <a:noFill/>
          <a:ln w="254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EE179F73-2E71-42EC-23E3-50DA4B968E89}"/>
              </a:ext>
            </a:extLst>
          </p:cNvPr>
          <p:cNvSpPr/>
          <p:nvPr/>
        </p:nvSpPr>
        <p:spPr>
          <a:xfrm>
            <a:off x="638643" y="2256063"/>
            <a:ext cx="73133" cy="511931"/>
          </a:xfrm>
          <a:prstGeom prst="rect">
            <a:avLst/>
          </a:prstGeom>
          <a:solidFill>
            <a:srgbClr val="64131E"/>
          </a:solidFill>
          <a:ln w="127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6" name="Text 2">
            <a:extLst>
              <a:ext uri="{FF2B5EF4-FFF2-40B4-BE49-F238E27FC236}">
                <a16:creationId xmlns:a16="http://schemas.microsoft.com/office/drawing/2014/main" id="{297D1E06-B274-1BAC-9FBA-0648BBA9DBAE}"/>
              </a:ext>
            </a:extLst>
          </p:cNvPr>
          <p:cNvSpPr/>
          <p:nvPr/>
        </p:nvSpPr>
        <p:spPr>
          <a:xfrm>
            <a:off x="882418" y="2109797"/>
            <a:ext cx="5168061" cy="950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900" dirty="0">
                <a:solidFill>
                  <a:srgbClr val="11184F"/>
                </a:solidFill>
                <a:ea typeface="Calibri" pitchFamily="34" charset="-122"/>
                <a:cs typeface="Calibri" pitchFamily="34" charset="-120"/>
              </a:rPr>
              <a:t>No clear answer on what can or cannot be used</a:t>
            </a:r>
            <a:endParaRPr lang="en-US" sz="1900" dirty="0"/>
          </a:p>
        </p:txBody>
      </p:sp>
      <p:sp>
        <p:nvSpPr>
          <p:cNvPr id="7" name="Shape 3">
            <a:extLst>
              <a:ext uri="{FF2B5EF4-FFF2-40B4-BE49-F238E27FC236}">
                <a16:creationId xmlns:a16="http://schemas.microsoft.com/office/drawing/2014/main" id="{BF0AF7CD-CC3B-3643-682A-EF10E2BA10C1}"/>
              </a:ext>
            </a:extLst>
          </p:cNvPr>
          <p:cNvSpPr/>
          <p:nvPr/>
        </p:nvSpPr>
        <p:spPr>
          <a:xfrm>
            <a:off x="638643" y="3206791"/>
            <a:ext cx="73133" cy="511931"/>
          </a:xfrm>
          <a:prstGeom prst="rect">
            <a:avLst/>
          </a:prstGeom>
          <a:solidFill>
            <a:srgbClr val="64131E"/>
          </a:solidFill>
          <a:ln w="127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8" name="Text 4">
            <a:extLst>
              <a:ext uri="{FF2B5EF4-FFF2-40B4-BE49-F238E27FC236}">
                <a16:creationId xmlns:a16="http://schemas.microsoft.com/office/drawing/2014/main" id="{4D7FCDC8-8BBE-63E1-1CC1-085974CB2729}"/>
              </a:ext>
            </a:extLst>
          </p:cNvPr>
          <p:cNvSpPr/>
          <p:nvPr/>
        </p:nvSpPr>
        <p:spPr>
          <a:xfrm>
            <a:off x="882419" y="3060525"/>
            <a:ext cx="4997418" cy="950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900" dirty="0">
                <a:solidFill>
                  <a:srgbClr val="11184F"/>
                </a:solidFill>
                <a:ea typeface="Calibri" pitchFamily="34" charset="-122"/>
                <a:cs typeface="Calibri" pitchFamily="34" charset="-120"/>
              </a:rPr>
              <a:t>Compliance issues quietly build up</a:t>
            </a:r>
            <a:endParaRPr lang="en-US" sz="1900" dirty="0"/>
          </a:p>
        </p:txBody>
      </p:sp>
      <p:sp>
        <p:nvSpPr>
          <p:cNvPr id="9" name="Shape 5">
            <a:extLst>
              <a:ext uri="{FF2B5EF4-FFF2-40B4-BE49-F238E27FC236}">
                <a16:creationId xmlns:a16="http://schemas.microsoft.com/office/drawing/2014/main" id="{8CDA7CC2-9F7D-B6CD-76CF-AE4A9744D601}"/>
              </a:ext>
            </a:extLst>
          </p:cNvPr>
          <p:cNvSpPr/>
          <p:nvPr/>
        </p:nvSpPr>
        <p:spPr>
          <a:xfrm>
            <a:off x="638643" y="4157519"/>
            <a:ext cx="73133" cy="511931"/>
          </a:xfrm>
          <a:prstGeom prst="rect">
            <a:avLst/>
          </a:prstGeom>
          <a:solidFill>
            <a:srgbClr val="64131E"/>
          </a:solidFill>
          <a:ln w="127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10" name="Text 6">
            <a:extLst>
              <a:ext uri="{FF2B5EF4-FFF2-40B4-BE49-F238E27FC236}">
                <a16:creationId xmlns:a16="http://schemas.microsoft.com/office/drawing/2014/main" id="{6B882467-CEBF-547E-317B-22B8C4561994}"/>
              </a:ext>
            </a:extLst>
          </p:cNvPr>
          <p:cNvSpPr/>
          <p:nvPr/>
        </p:nvSpPr>
        <p:spPr>
          <a:xfrm>
            <a:off x="882419" y="4011254"/>
            <a:ext cx="4997418" cy="950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900" dirty="0">
                <a:solidFill>
                  <a:srgbClr val="11184F"/>
                </a:solidFill>
                <a:ea typeface="Calibri" pitchFamily="34" charset="-122"/>
                <a:cs typeface="Calibri" pitchFamily="34" charset="-120"/>
              </a:rPr>
              <a:t>Engineers making decisions without proper guidance</a:t>
            </a:r>
            <a:endParaRPr lang="en-US" sz="1900" dirty="0"/>
          </a:p>
        </p:txBody>
      </p:sp>
      <p:sp>
        <p:nvSpPr>
          <p:cNvPr id="12" name="Shape 7">
            <a:extLst>
              <a:ext uri="{FF2B5EF4-FFF2-40B4-BE49-F238E27FC236}">
                <a16:creationId xmlns:a16="http://schemas.microsoft.com/office/drawing/2014/main" id="{3958FF3E-FD0B-4F5C-71EF-86965C4A7FCA}"/>
              </a:ext>
            </a:extLst>
          </p:cNvPr>
          <p:cNvSpPr/>
          <p:nvPr/>
        </p:nvSpPr>
        <p:spPr>
          <a:xfrm>
            <a:off x="6428334" y="2256063"/>
            <a:ext cx="73133" cy="511931"/>
          </a:xfrm>
          <a:prstGeom prst="rect">
            <a:avLst/>
          </a:prstGeom>
          <a:solidFill>
            <a:srgbClr val="64131E"/>
          </a:solidFill>
          <a:ln w="127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13" name="Text 8">
            <a:extLst>
              <a:ext uri="{FF2B5EF4-FFF2-40B4-BE49-F238E27FC236}">
                <a16:creationId xmlns:a16="http://schemas.microsoft.com/office/drawing/2014/main" id="{B5953330-6F7A-1B9D-6201-EC7E3F4B6B2B}"/>
              </a:ext>
            </a:extLst>
          </p:cNvPr>
          <p:cNvSpPr/>
          <p:nvPr/>
        </p:nvSpPr>
        <p:spPr>
          <a:xfrm>
            <a:off x="6672111" y="2109797"/>
            <a:ext cx="4997418" cy="950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900" dirty="0">
                <a:solidFill>
                  <a:srgbClr val="11184F"/>
                </a:solidFill>
                <a:ea typeface="Calibri" pitchFamily="34" charset="-122"/>
                <a:cs typeface="Calibri" pitchFamily="34" charset="-120"/>
              </a:rPr>
              <a:t>Legal gets involved too late</a:t>
            </a:r>
            <a:endParaRPr lang="en-US" sz="1900" dirty="0"/>
          </a:p>
        </p:txBody>
      </p:sp>
      <p:sp>
        <p:nvSpPr>
          <p:cNvPr id="14" name="Shape 9">
            <a:extLst>
              <a:ext uri="{FF2B5EF4-FFF2-40B4-BE49-F238E27FC236}">
                <a16:creationId xmlns:a16="http://schemas.microsoft.com/office/drawing/2014/main" id="{3950354B-EB3F-A404-2818-368DA7B48DD6}"/>
              </a:ext>
            </a:extLst>
          </p:cNvPr>
          <p:cNvSpPr/>
          <p:nvPr/>
        </p:nvSpPr>
        <p:spPr>
          <a:xfrm>
            <a:off x="6428334" y="3206791"/>
            <a:ext cx="73133" cy="511931"/>
          </a:xfrm>
          <a:prstGeom prst="rect">
            <a:avLst/>
          </a:prstGeom>
          <a:solidFill>
            <a:srgbClr val="64131E"/>
          </a:solidFill>
          <a:ln w="127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15" name="Text 10">
            <a:extLst>
              <a:ext uri="{FF2B5EF4-FFF2-40B4-BE49-F238E27FC236}">
                <a16:creationId xmlns:a16="http://schemas.microsoft.com/office/drawing/2014/main" id="{316EA302-237A-C3C5-61E6-E5FDE24D8DFF}"/>
              </a:ext>
            </a:extLst>
          </p:cNvPr>
          <p:cNvSpPr/>
          <p:nvPr/>
        </p:nvSpPr>
        <p:spPr>
          <a:xfrm>
            <a:off x="6672111" y="3060525"/>
            <a:ext cx="4997418" cy="950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900" dirty="0">
                <a:solidFill>
                  <a:srgbClr val="11184F"/>
                </a:solidFill>
                <a:ea typeface="Calibri" pitchFamily="34" charset="-122"/>
                <a:cs typeface="Calibri" pitchFamily="34" charset="-120"/>
              </a:rPr>
              <a:t>Security risks from untracked dependencies</a:t>
            </a:r>
            <a:endParaRPr lang="en-US" sz="1900" dirty="0"/>
          </a:p>
        </p:txBody>
      </p:sp>
      <p:sp>
        <p:nvSpPr>
          <p:cNvPr id="16" name="Shape 11">
            <a:extLst>
              <a:ext uri="{FF2B5EF4-FFF2-40B4-BE49-F238E27FC236}">
                <a16:creationId xmlns:a16="http://schemas.microsoft.com/office/drawing/2014/main" id="{0CD20F90-0018-906C-A9D0-9E53DACE3CBC}"/>
              </a:ext>
            </a:extLst>
          </p:cNvPr>
          <p:cNvSpPr/>
          <p:nvPr/>
        </p:nvSpPr>
        <p:spPr>
          <a:xfrm>
            <a:off x="6428334" y="4157519"/>
            <a:ext cx="73133" cy="511931"/>
          </a:xfrm>
          <a:prstGeom prst="rect">
            <a:avLst/>
          </a:prstGeom>
          <a:solidFill>
            <a:srgbClr val="64131E"/>
          </a:solidFill>
          <a:ln w="127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17" name="Text 12">
            <a:extLst>
              <a:ext uri="{FF2B5EF4-FFF2-40B4-BE49-F238E27FC236}">
                <a16:creationId xmlns:a16="http://schemas.microsoft.com/office/drawing/2014/main" id="{AB4A2AF2-584B-0F76-36CE-F19C9879C0D5}"/>
              </a:ext>
            </a:extLst>
          </p:cNvPr>
          <p:cNvSpPr/>
          <p:nvPr/>
        </p:nvSpPr>
        <p:spPr>
          <a:xfrm>
            <a:off x="6672111" y="4011254"/>
            <a:ext cx="4997418" cy="950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900" dirty="0">
                <a:solidFill>
                  <a:srgbClr val="11184F"/>
                </a:solidFill>
                <a:ea typeface="Calibri" pitchFamily="34" charset="-122"/>
                <a:cs typeface="Calibri" pitchFamily="34" charset="-120"/>
              </a:rPr>
              <a:t>Teams solving the same problems over and over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4755618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609441" y="1524496"/>
            <a:ext cx="10969943" cy="42660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1218895"/>
            <a:r>
              <a:rPr lang="en-US" sz="2800" b="1" kern="0" spc="533" dirty="0">
                <a:solidFill>
                  <a:srgbClr val="F26A52"/>
                </a:solidFill>
                <a:latin typeface="Arial Black" panose="020B0A04020102020204" pitchFamily="34" charset="0"/>
                <a:ea typeface="Calibri" pitchFamily="34" charset="-122"/>
                <a:cs typeface="Arial" panose="020B0604020202020204" pitchFamily="34" charset="0"/>
              </a:rPr>
              <a:t>AN OSPO DONE RIGHT ISN'T A</a:t>
            </a:r>
            <a:endParaRPr lang="en-US" sz="2800" b="1" dirty="0">
              <a:solidFill>
                <a:srgbClr val="F26A52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365664" y="2499602"/>
            <a:ext cx="4997418" cy="79227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defTabSz="1218895"/>
            <a:r>
              <a:rPr lang="en-US" sz="4799" b="1" strike="sngStrike" dirty="0">
                <a:solidFill>
                  <a:srgbClr val="64131E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gatekeeping</a:t>
            </a:r>
            <a:endParaRPr lang="en-US" sz="4799" dirty="0">
              <a:solidFill>
                <a:srgbClr val="6413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365664" y="3291876"/>
            <a:ext cx="4997418" cy="6094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defTabSz="1218895"/>
            <a:r>
              <a:rPr lang="en-US" sz="2933" dirty="0">
                <a:solidFill>
                  <a:srgbClr val="64131E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function.</a:t>
            </a:r>
            <a:endParaRPr lang="en-US" sz="2933" dirty="0">
              <a:solidFill>
                <a:srgbClr val="6413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5545915" y="3023722"/>
            <a:ext cx="853218" cy="0"/>
          </a:xfrm>
          <a:prstGeom prst="line">
            <a:avLst/>
          </a:prstGeom>
          <a:noFill/>
          <a:ln w="19050">
            <a:solidFill>
              <a:srgbClr val="3A2A38"/>
            </a:solidFill>
            <a:prstDash val="solid"/>
          </a:ln>
        </p:spPr>
        <p:txBody>
          <a:bodyPr/>
          <a:lstStyle/>
          <a:p>
            <a:pPr defTabSz="1218895"/>
            <a:endParaRPr lang="en-US" sz="2399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" name="Text 5"/>
          <p:cNvSpPr/>
          <p:nvPr/>
        </p:nvSpPr>
        <p:spPr>
          <a:xfrm>
            <a:off x="6329578" y="2860776"/>
            <a:ext cx="304721" cy="30472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8895"/>
            <a:r>
              <a:rPr lang="en-US" sz="1600" dirty="0">
                <a:solidFill>
                  <a:srgbClr val="3A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</a:t>
            </a:r>
            <a:endParaRPr lang="en-US" sz="1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" name="Text 6"/>
          <p:cNvSpPr/>
          <p:nvPr/>
        </p:nvSpPr>
        <p:spPr>
          <a:xfrm>
            <a:off x="6703853" y="2292392"/>
            <a:ext cx="5241195" cy="9994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8895"/>
            <a:r>
              <a:rPr lang="en-US" sz="6132" b="1" dirty="0">
                <a:solidFill>
                  <a:srgbClr val="11184F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enablement</a:t>
            </a:r>
            <a:endParaRPr lang="en-US" sz="6132" dirty="0">
              <a:solidFill>
                <a:srgbClr val="1118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6703853" y="3291876"/>
            <a:ext cx="5241195" cy="7069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8895"/>
            <a:r>
              <a:rPr lang="en-US" sz="3732" b="1" dirty="0">
                <a:solidFill>
                  <a:srgbClr val="11184F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function.</a:t>
            </a:r>
            <a:endParaRPr lang="en-US" sz="3732" dirty="0">
              <a:solidFill>
                <a:srgbClr val="1118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1218882" y="5668697"/>
            <a:ext cx="9751060" cy="42660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defTabSz="1218895"/>
            <a:r>
              <a:rPr lang="en-US" sz="1800" i="1" dirty="0">
                <a:solidFill>
                  <a:srgbClr val="4D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moves at the speed of your teams — or it becomes friction.</a:t>
            </a:r>
            <a:endParaRPr lang="en-US" sz="18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B2F73999-D3B5-3112-D188-EE0A15000536}"/>
              </a:ext>
            </a:extLst>
          </p:cNvPr>
          <p:cNvSpPr txBox="1">
            <a:spLocks/>
          </p:cNvSpPr>
          <p:nvPr/>
        </p:nvSpPr>
        <p:spPr>
          <a:xfrm>
            <a:off x="11669529" y="6400800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1218987" rtl="0" eaLnBrk="1" latinLnBrk="0" hangingPunct="1">
              <a:defRPr sz="1000" kern="120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95000"/>
                  <a:lumOff val="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90EEAF-D06E-FC6D-0FDD-62FE7FFF71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3361CF-FA22-9B83-C0BC-CA2E555726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B98FCC7-06CB-3556-1EE8-4175B4436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082" y="128524"/>
            <a:ext cx="10770264" cy="685800"/>
          </a:xfrm>
        </p:spPr>
        <p:txBody>
          <a:bodyPr/>
          <a:lstStyle/>
          <a:p>
            <a:pPr algn="ctr"/>
            <a:r>
              <a:rPr lang="en-US" sz="4400" dirty="0">
                <a:solidFill>
                  <a:srgbClr val="11184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Framework: How It All Fits Together</a:t>
            </a:r>
            <a:endParaRPr lang="en-US" sz="4400" dirty="0">
              <a:solidFill>
                <a:srgbClr val="11184F"/>
              </a:solidFill>
            </a:endParaRPr>
          </a:p>
        </p:txBody>
      </p:sp>
      <p:sp>
        <p:nvSpPr>
          <p:cNvPr id="3" name="Shape 18">
            <a:extLst>
              <a:ext uri="{FF2B5EF4-FFF2-40B4-BE49-F238E27FC236}">
                <a16:creationId xmlns:a16="http://schemas.microsoft.com/office/drawing/2014/main" id="{3B9C3788-79C0-BD91-DA49-17AF8705B8AD}"/>
              </a:ext>
            </a:extLst>
          </p:cNvPr>
          <p:cNvSpPr/>
          <p:nvPr/>
        </p:nvSpPr>
        <p:spPr>
          <a:xfrm>
            <a:off x="8623758" y="4588681"/>
            <a:ext cx="64008" cy="310896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6">
            <a:extLst>
              <a:ext uri="{FF2B5EF4-FFF2-40B4-BE49-F238E27FC236}">
                <a16:creationId xmlns:a16="http://schemas.microsoft.com/office/drawing/2014/main" id="{43D6965E-15A9-42C0-7444-C667A2114AF4}"/>
              </a:ext>
            </a:extLst>
          </p:cNvPr>
          <p:cNvSpPr/>
          <p:nvPr/>
        </p:nvSpPr>
        <p:spPr>
          <a:xfrm>
            <a:off x="5763206" y="3044050"/>
            <a:ext cx="82188" cy="622093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6">
            <a:extLst>
              <a:ext uri="{FF2B5EF4-FFF2-40B4-BE49-F238E27FC236}">
                <a16:creationId xmlns:a16="http://schemas.microsoft.com/office/drawing/2014/main" id="{EE40D251-9E58-04E3-21C4-6F808268B157}"/>
              </a:ext>
            </a:extLst>
          </p:cNvPr>
          <p:cNvSpPr/>
          <p:nvPr/>
        </p:nvSpPr>
        <p:spPr>
          <a:xfrm>
            <a:off x="5768444" y="2239264"/>
            <a:ext cx="64008" cy="329184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7">
            <a:extLst>
              <a:ext uri="{FF2B5EF4-FFF2-40B4-BE49-F238E27FC236}">
                <a16:creationId xmlns:a16="http://schemas.microsoft.com/office/drawing/2014/main" id="{4DB4F6AC-930E-9C76-4395-678768D392BB}"/>
              </a:ext>
            </a:extLst>
          </p:cNvPr>
          <p:cNvSpPr/>
          <p:nvPr/>
        </p:nvSpPr>
        <p:spPr>
          <a:xfrm>
            <a:off x="2368841" y="3608023"/>
            <a:ext cx="3450661" cy="64008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8">
            <a:extLst>
              <a:ext uri="{FF2B5EF4-FFF2-40B4-BE49-F238E27FC236}">
                <a16:creationId xmlns:a16="http://schemas.microsoft.com/office/drawing/2014/main" id="{14B7E93F-0BE1-6936-CA4D-C829EC3C08CE}"/>
              </a:ext>
            </a:extLst>
          </p:cNvPr>
          <p:cNvSpPr/>
          <p:nvPr/>
        </p:nvSpPr>
        <p:spPr>
          <a:xfrm>
            <a:off x="5812127" y="3600658"/>
            <a:ext cx="2875639" cy="74366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9">
            <a:extLst>
              <a:ext uri="{FF2B5EF4-FFF2-40B4-BE49-F238E27FC236}">
                <a16:creationId xmlns:a16="http://schemas.microsoft.com/office/drawing/2014/main" id="{AB10AC28-298C-50FF-E941-C5D37B616C8E}"/>
              </a:ext>
            </a:extLst>
          </p:cNvPr>
          <p:cNvSpPr/>
          <p:nvPr/>
        </p:nvSpPr>
        <p:spPr>
          <a:xfrm>
            <a:off x="2363236" y="3625778"/>
            <a:ext cx="64007" cy="803998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8A80B380-2E46-4265-2B19-D16163E5400D}"/>
              </a:ext>
            </a:extLst>
          </p:cNvPr>
          <p:cNvSpPr/>
          <p:nvPr/>
        </p:nvSpPr>
        <p:spPr>
          <a:xfrm>
            <a:off x="8623758" y="3629280"/>
            <a:ext cx="64008" cy="329184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41AE2A5-63B9-F365-1BFD-AD59B99E897F}"/>
              </a:ext>
            </a:extLst>
          </p:cNvPr>
          <p:cNvGrpSpPr/>
          <p:nvPr/>
        </p:nvGrpSpPr>
        <p:grpSpPr>
          <a:xfrm>
            <a:off x="1100478" y="3912434"/>
            <a:ext cx="2653530" cy="685800"/>
            <a:chOff x="1116373" y="4438653"/>
            <a:chExt cx="2653530" cy="685800"/>
          </a:xfrm>
        </p:grpSpPr>
        <p:sp>
          <p:nvSpPr>
            <p:cNvPr id="13" name="Shape 11">
              <a:extLst>
                <a:ext uri="{FF2B5EF4-FFF2-40B4-BE49-F238E27FC236}">
                  <a16:creationId xmlns:a16="http://schemas.microsoft.com/office/drawing/2014/main" id="{1393FCDD-2A99-3082-C677-99AB50338CD9}"/>
                </a:ext>
              </a:extLst>
            </p:cNvPr>
            <p:cNvSpPr/>
            <p:nvPr/>
          </p:nvSpPr>
          <p:spPr>
            <a:xfrm>
              <a:off x="1116373" y="4438653"/>
              <a:ext cx="2651760" cy="685800"/>
            </a:xfrm>
            <a:prstGeom prst="rect">
              <a:avLst/>
            </a:prstGeom>
            <a:solidFill>
              <a:srgbClr val="4D144A"/>
            </a:solidFill>
            <a:ln w="12700">
              <a:solidFill>
                <a:srgbClr val="64131E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Text 12">
              <a:extLst>
                <a:ext uri="{FF2B5EF4-FFF2-40B4-BE49-F238E27FC236}">
                  <a16:creationId xmlns:a16="http://schemas.microsoft.com/office/drawing/2014/main" id="{3A71AD91-7BA7-6CB2-ABF9-9A1056BB4EBA}"/>
                </a:ext>
              </a:extLst>
            </p:cNvPr>
            <p:cNvSpPr/>
            <p:nvPr/>
          </p:nvSpPr>
          <p:spPr>
            <a:xfrm>
              <a:off x="1118143" y="4438653"/>
              <a:ext cx="2651760" cy="68580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ctr">
                <a:buNone/>
              </a:pPr>
              <a:r>
                <a:rPr lang="en-US" b="1" dirty="0">
                  <a:solidFill>
                    <a:srgbClr val="FFFFFF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CONTRIBUTION</a:t>
              </a:r>
              <a:endParaRPr lang="en-US" dirty="0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E6F62C25-50D6-B758-BB75-402A90045DEF}"/>
              </a:ext>
            </a:extLst>
          </p:cNvPr>
          <p:cNvGrpSpPr/>
          <p:nvPr/>
        </p:nvGrpSpPr>
        <p:grpSpPr>
          <a:xfrm>
            <a:off x="7307554" y="3897651"/>
            <a:ext cx="2660638" cy="694680"/>
            <a:chOff x="6764874" y="3515912"/>
            <a:chExt cx="2660638" cy="694680"/>
          </a:xfrm>
          <a:solidFill>
            <a:srgbClr val="4D144A"/>
          </a:solidFill>
        </p:grpSpPr>
        <p:sp>
          <p:nvSpPr>
            <p:cNvPr id="15" name="Shape 16">
              <a:extLst>
                <a:ext uri="{FF2B5EF4-FFF2-40B4-BE49-F238E27FC236}">
                  <a16:creationId xmlns:a16="http://schemas.microsoft.com/office/drawing/2014/main" id="{1B3627D2-9969-E323-B1AD-FF77B28F9D3D}"/>
                </a:ext>
              </a:extLst>
            </p:cNvPr>
            <p:cNvSpPr/>
            <p:nvPr/>
          </p:nvSpPr>
          <p:spPr>
            <a:xfrm>
              <a:off x="6764874" y="3515912"/>
              <a:ext cx="2651760" cy="685800"/>
            </a:xfrm>
            <a:prstGeom prst="rect">
              <a:avLst/>
            </a:prstGeom>
            <a:grpFill/>
            <a:ln w="12700">
              <a:solidFill>
                <a:srgbClr val="64131E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 17">
              <a:extLst>
                <a:ext uri="{FF2B5EF4-FFF2-40B4-BE49-F238E27FC236}">
                  <a16:creationId xmlns:a16="http://schemas.microsoft.com/office/drawing/2014/main" id="{32B592BD-453B-0009-B537-27AB916D565C}"/>
                </a:ext>
              </a:extLst>
            </p:cNvPr>
            <p:cNvSpPr/>
            <p:nvPr/>
          </p:nvSpPr>
          <p:spPr>
            <a:xfrm>
              <a:off x="6773752" y="3524792"/>
              <a:ext cx="2651760" cy="685800"/>
            </a:xfrm>
            <a:prstGeom prst="rect">
              <a:avLst/>
            </a:prstGeom>
            <a:grpFill/>
            <a:ln/>
          </p:spPr>
          <p:txBody>
            <a:bodyPr wrap="square" rtlCol="0" anchor="ctr"/>
            <a:lstStyle/>
            <a:p>
              <a:pPr marL="0" indent="0" algn="ctr">
                <a:buNone/>
              </a:pPr>
              <a:r>
                <a:rPr lang="en-US" b="1" dirty="0">
                  <a:solidFill>
                    <a:srgbClr val="FFFFFF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CONSUMPTION</a:t>
              </a:r>
              <a:endParaRPr lang="en-US" dirty="0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F5DD04E-C2E8-8745-1D96-9F6F2B33E3DA}"/>
              </a:ext>
            </a:extLst>
          </p:cNvPr>
          <p:cNvGrpSpPr/>
          <p:nvPr/>
        </p:nvGrpSpPr>
        <p:grpSpPr>
          <a:xfrm>
            <a:off x="7526478" y="4888084"/>
            <a:ext cx="2249424" cy="274320"/>
            <a:chOff x="6966042" y="5118906"/>
            <a:chExt cx="2249424" cy="274320"/>
          </a:xfrm>
          <a:solidFill>
            <a:schemeClr val="tx1"/>
          </a:solidFill>
        </p:grpSpPr>
        <p:sp>
          <p:nvSpPr>
            <p:cNvPr id="17" name="Shape 19">
              <a:extLst>
                <a:ext uri="{FF2B5EF4-FFF2-40B4-BE49-F238E27FC236}">
                  <a16:creationId xmlns:a16="http://schemas.microsoft.com/office/drawing/2014/main" id="{260FC955-8B7E-8057-6458-0E0C0A469989}"/>
                </a:ext>
              </a:extLst>
            </p:cNvPr>
            <p:cNvSpPr/>
            <p:nvPr/>
          </p:nvSpPr>
          <p:spPr>
            <a:xfrm>
              <a:off x="6993474" y="5118906"/>
              <a:ext cx="1097280" cy="54864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Shape 20">
              <a:extLst>
                <a:ext uri="{FF2B5EF4-FFF2-40B4-BE49-F238E27FC236}">
                  <a16:creationId xmlns:a16="http://schemas.microsoft.com/office/drawing/2014/main" id="{E905DCBF-2FA5-E644-4E63-C0D80AC475DB}"/>
                </a:ext>
              </a:extLst>
            </p:cNvPr>
            <p:cNvSpPr/>
            <p:nvPr/>
          </p:nvSpPr>
          <p:spPr>
            <a:xfrm>
              <a:off x="8090754" y="5118906"/>
              <a:ext cx="1097280" cy="54864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Shape 21">
              <a:extLst>
                <a:ext uri="{FF2B5EF4-FFF2-40B4-BE49-F238E27FC236}">
                  <a16:creationId xmlns:a16="http://schemas.microsoft.com/office/drawing/2014/main" id="{475424D8-B1AD-3F67-88B4-5204B8E774EA}"/>
                </a:ext>
              </a:extLst>
            </p:cNvPr>
            <p:cNvSpPr/>
            <p:nvPr/>
          </p:nvSpPr>
          <p:spPr>
            <a:xfrm>
              <a:off x="6966042" y="5118906"/>
              <a:ext cx="54864" cy="27432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Shape 22">
              <a:extLst>
                <a:ext uri="{FF2B5EF4-FFF2-40B4-BE49-F238E27FC236}">
                  <a16:creationId xmlns:a16="http://schemas.microsoft.com/office/drawing/2014/main" id="{CC3E768C-4E52-F813-5565-1FA126FCCB01}"/>
                </a:ext>
              </a:extLst>
            </p:cNvPr>
            <p:cNvSpPr/>
            <p:nvPr/>
          </p:nvSpPr>
          <p:spPr>
            <a:xfrm>
              <a:off x="9160602" y="5118906"/>
              <a:ext cx="54864" cy="27432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374EA5A-CB34-E712-C72B-360CF8F2CF24}"/>
              </a:ext>
            </a:extLst>
          </p:cNvPr>
          <p:cNvGrpSpPr/>
          <p:nvPr/>
        </p:nvGrpSpPr>
        <p:grpSpPr>
          <a:xfrm>
            <a:off x="6616650" y="5147183"/>
            <a:ext cx="1874520" cy="658368"/>
            <a:chOff x="6051642" y="5384348"/>
            <a:chExt cx="1874520" cy="658368"/>
          </a:xfrm>
        </p:grpSpPr>
        <p:sp>
          <p:nvSpPr>
            <p:cNvPr id="21" name="Shape 23">
              <a:extLst>
                <a:ext uri="{FF2B5EF4-FFF2-40B4-BE49-F238E27FC236}">
                  <a16:creationId xmlns:a16="http://schemas.microsoft.com/office/drawing/2014/main" id="{302184C6-7925-59F9-B82B-AFF89EB24BDF}"/>
                </a:ext>
              </a:extLst>
            </p:cNvPr>
            <p:cNvSpPr/>
            <p:nvPr/>
          </p:nvSpPr>
          <p:spPr>
            <a:xfrm>
              <a:off x="6051642" y="5384348"/>
              <a:ext cx="1874520" cy="658368"/>
            </a:xfrm>
            <a:prstGeom prst="rect">
              <a:avLst/>
            </a:prstGeom>
            <a:solidFill>
              <a:srgbClr val="E2DCF0"/>
            </a:solidFill>
            <a:ln w="12700">
              <a:solidFill>
                <a:srgbClr val="7B6B90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2" name="Text 24">
              <a:extLst>
                <a:ext uri="{FF2B5EF4-FFF2-40B4-BE49-F238E27FC236}">
                  <a16:creationId xmlns:a16="http://schemas.microsoft.com/office/drawing/2014/main" id="{4B4153BC-1F20-E919-B2E8-FFBA65099425}"/>
                </a:ext>
              </a:extLst>
            </p:cNvPr>
            <p:cNvSpPr/>
            <p:nvPr/>
          </p:nvSpPr>
          <p:spPr>
            <a:xfrm>
              <a:off x="6051642" y="5420658"/>
              <a:ext cx="1874520" cy="329184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ctr">
                <a:buNone/>
              </a:pPr>
              <a:r>
                <a:rPr lang="en-US" sz="1400" b="1" dirty="0">
                  <a:solidFill>
                    <a:srgbClr val="11184F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NON-DISTRIBUTED</a:t>
              </a:r>
              <a:endParaRPr lang="en-US" sz="1400" b="1" dirty="0"/>
            </a:p>
          </p:txBody>
        </p:sp>
        <p:sp>
          <p:nvSpPr>
            <p:cNvPr id="23" name="Text 25">
              <a:extLst>
                <a:ext uri="{FF2B5EF4-FFF2-40B4-BE49-F238E27FC236}">
                  <a16:creationId xmlns:a16="http://schemas.microsoft.com/office/drawing/2014/main" id="{EE365382-05E1-D9E8-BD33-69AAC2E0215D}"/>
                </a:ext>
              </a:extLst>
            </p:cNvPr>
            <p:cNvSpPr/>
            <p:nvPr/>
          </p:nvSpPr>
          <p:spPr>
            <a:xfrm>
              <a:off x="6051642" y="5740698"/>
              <a:ext cx="1874520" cy="237744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ctr">
                <a:buNone/>
              </a:pPr>
              <a:r>
                <a:rPr lang="en-US" sz="1400" dirty="0">
                  <a:solidFill>
                    <a:srgbClr val="11184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Internal use</a:t>
              </a:r>
              <a:endParaRPr lang="en-US" sz="1400" dirty="0">
                <a:solidFill>
                  <a:srgbClr val="11184F"/>
                </a:solidFill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61F9AFE5-099D-D66C-9642-4CF9B9864934}"/>
              </a:ext>
            </a:extLst>
          </p:cNvPr>
          <p:cNvGrpSpPr/>
          <p:nvPr/>
        </p:nvGrpSpPr>
        <p:grpSpPr>
          <a:xfrm>
            <a:off x="8788350" y="5144650"/>
            <a:ext cx="1874520" cy="658368"/>
            <a:chOff x="8227914" y="5189040"/>
            <a:chExt cx="1874520" cy="658368"/>
          </a:xfrm>
          <a:solidFill>
            <a:srgbClr val="4D144A"/>
          </a:solidFill>
        </p:grpSpPr>
        <p:sp>
          <p:nvSpPr>
            <p:cNvPr id="24" name="Shape 26">
              <a:extLst>
                <a:ext uri="{FF2B5EF4-FFF2-40B4-BE49-F238E27FC236}">
                  <a16:creationId xmlns:a16="http://schemas.microsoft.com/office/drawing/2014/main" id="{313DA66F-7ABF-39FA-F725-27B0B09EFA1A}"/>
                </a:ext>
              </a:extLst>
            </p:cNvPr>
            <p:cNvSpPr/>
            <p:nvPr/>
          </p:nvSpPr>
          <p:spPr>
            <a:xfrm>
              <a:off x="8227914" y="5189040"/>
              <a:ext cx="1874520" cy="658368"/>
            </a:xfrm>
            <a:prstGeom prst="rect">
              <a:avLst/>
            </a:prstGeom>
            <a:grpFill/>
            <a:ln w="12700">
              <a:solidFill>
                <a:srgbClr val="11184F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 27">
              <a:extLst>
                <a:ext uri="{FF2B5EF4-FFF2-40B4-BE49-F238E27FC236}">
                  <a16:creationId xmlns:a16="http://schemas.microsoft.com/office/drawing/2014/main" id="{11959CCB-9836-D0F0-5E9E-7FC13C9E9121}"/>
                </a:ext>
              </a:extLst>
            </p:cNvPr>
            <p:cNvSpPr/>
            <p:nvPr/>
          </p:nvSpPr>
          <p:spPr>
            <a:xfrm>
              <a:off x="8227914" y="5216472"/>
              <a:ext cx="1874520" cy="329184"/>
            </a:xfrm>
            <a:prstGeom prst="rect">
              <a:avLst/>
            </a:prstGeom>
            <a:grpFill/>
            <a:ln/>
          </p:spPr>
          <p:txBody>
            <a:bodyPr wrap="square" rtlCol="0" anchor="ctr"/>
            <a:lstStyle/>
            <a:p>
              <a:pPr marL="0" indent="0" algn="ctr">
                <a:buNone/>
              </a:pPr>
              <a:r>
                <a:rPr lang="en-US" sz="1400" b="1" dirty="0">
                  <a:solidFill>
                    <a:schemeClr val="bg1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DISTRIBUTED</a:t>
              </a:r>
              <a:endParaRPr 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6" name="Text 28">
              <a:extLst>
                <a:ext uri="{FF2B5EF4-FFF2-40B4-BE49-F238E27FC236}">
                  <a16:creationId xmlns:a16="http://schemas.microsoft.com/office/drawing/2014/main" id="{2D8F3021-5BAD-290D-C76E-E6C098474073}"/>
                </a:ext>
              </a:extLst>
            </p:cNvPr>
            <p:cNvSpPr/>
            <p:nvPr/>
          </p:nvSpPr>
          <p:spPr>
            <a:xfrm>
              <a:off x="8227914" y="5536512"/>
              <a:ext cx="1874520" cy="237744"/>
            </a:xfrm>
            <a:prstGeom prst="rect">
              <a:avLst/>
            </a:prstGeom>
            <a:grpFill/>
            <a:ln/>
          </p:spPr>
          <p:txBody>
            <a:bodyPr wrap="square" rtlCol="0" anchor="ctr"/>
            <a:lstStyle/>
            <a:p>
              <a:pPr marL="0" indent="0" algn="ctr">
                <a:buNone/>
              </a:pPr>
              <a:r>
                <a:rPr lang="en-US" sz="1400" dirty="0">
                  <a:solidFill>
                    <a:schemeClr val="bg1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Ships to customers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27" name="Shape 11">
            <a:extLst>
              <a:ext uri="{FF2B5EF4-FFF2-40B4-BE49-F238E27FC236}">
                <a16:creationId xmlns:a16="http://schemas.microsoft.com/office/drawing/2014/main" id="{598D550D-4670-BBAA-A3A1-BBB6BF062334}"/>
              </a:ext>
            </a:extLst>
          </p:cNvPr>
          <p:cNvSpPr/>
          <p:nvPr/>
        </p:nvSpPr>
        <p:spPr>
          <a:xfrm>
            <a:off x="4468714" y="2552188"/>
            <a:ext cx="2651760" cy="685800"/>
          </a:xfrm>
          <a:prstGeom prst="rect">
            <a:avLst/>
          </a:prstGeom>
          <a:solidFill>
            <a:srgbClr val="11184F"/>
          </a:solidFill>
          <a:ln w="12700">
            <a:solidFill>
              <a:srgbClr val="64131E"/>
            </a:solidFill>
            <a:prstDash val="solid"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Trebuchet MS" pitchFamily="34" charset="0"/>
              </a:rPr>
              <a:t>OSPO HUB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BB86781-FDA9-431C-1DE2-5A9FFEA31A17}"/>
              </a:ext>
            </a:extLst>
          </p:cNvPr>
          <p:cNvSpPr txBox="1"/>
          <p:nvPr/>
        </p:nvSpPr>
        <p:spPr>
          <a:xfrm>
            <a:off x="324972" y="778996"/>
            <a:ext cx="114624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400" i="1" dirty="0">
                <a:solidFill>
                  <a:srgbClr val="7B6B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flows down from a single source of truth — your legal-approved policy.</a:t>
            </a:r>
            <a:endParaRPr lang="en-US" sz="2400" dirty="0"/>
          </a:p>
        </p:txBody>
      </p:sp>
      <p:sp>
        <p:nvSpPr>
          <p:cNvPr id="29" name="Text 4">
            <a:extLst>
              <a:ext uri="{FF2B5EF4-FFF2-40B4-BE49-F238E27FC236}">
                <a16:creationId xmlns:a16="http://schemas.microsoft.com/office/drawing/2014/main" id="{9D380E58-9DDF-2035-6325-7E9A481F1442}"/>
              </a:ext>
            </a:extLst>
          </p:cNvPr>
          <p:cNvSpPr/>
          <p:nvPr/>
        </p:nvSpPr>
        <p:spPr>
          <a:xfrm>
            <a:off x="1100478" y="1530664"/>
            <a:ext cx="9562392" cy="731520"/>
          </a:xfrm>
          <a:prstGeom prst="rect">
            <a:avLst/>
          </a:prstGeom>
          <a:solidFill>
            <a:srgbClr val="64131E"/>
          </a:solidFill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chemeClr val="bg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ENTERPRISE OPEN SOURCE POLICY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Shape 1">
            <a:extLst>
              <a:ext uri="{FF2B5EF4-FFF2-40B4-BE49-F238E27FC236}">
                <a16:creationId xmlns:a16="http://schemas.microsoft.com/office/drawing/2014/main" id="{938D0F12-8D8F-1E13-3EFB-BE647E6C773D}"/>
              </a:ext>
            </a:extLst>
          </p:cNvPr>
          <p:cNvSpPr/>
          <p:nvPr/>
        </p:nvSpPr>
        <p:spPr>
          <a:xfrm>
            <a:off x="577698" y="814324"/>
            <a:ext cx="11091831" cy="0"/>
          </a:xfrm>
          <a:prstGeom prst="line">
            <a:avLst/>
          </a:prstGeom>
          <a:noFill/>
          <a:ln w="254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</p:spTree>
    <p:extLst>
      <p:ext uri="{BB962C8B-B14F-4D97-AF65-F5344CB8AC3E}">
        <p14:creationId xmlns:p14="http://schemas.microsoft.com/office/powerpoint/2010/main" val="1694139677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72FCD4-5CF0-055F-6948-1E5696A97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2961CF37-7736-2759-7741-DEB7840D2D47}"/>
              </a:ext>
            </a:extLst>
          </p:cNvPr>
          <p:cNvSpPr/>
          <p:nvPr/>
        </p:nvSpPr>
        <p:spPr>
          <a:xfrm>
            <a:off x="609441" y="244669"/>
            <a:ext cx="10969943" cy="79227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4400" b="1" dirty="0">
                <a:solidFill>
                  <a:srgbClr val="11184F"/>
                </a:solidFill>
                <a:latin typeface="Trebuchet MS" panose="020B0603020202020204" pitchFamily="34" charset="0"/>
                <a:ea typeface="Calibri" pitchFamily="34" charset="-122"/>
                <a:cs typeface="Calibri" pitchFamily="34" charset="-120"/>
              </a:rPr>
              <a:t>Enterprise Open Source Policy</a:t>
            </a:r>
            <a:endParaRPr lang="en-US" sz="4400" dirty="0">
              <a:solidFill>
                <a:srgbClr val="11184F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9DB487C9-BC33-68B8-3363-782EC1B16C03}"/>
              </a:ext>
            </a:extLst>
          </p:cNvPr>
          <p:cNvSpPr/>
          <p:nvPr/>
        </p:nvSpPr>
        <p:spPr>
          <a:xfrm>
            <a:off x="548497" y="1146643"/>
            <a:ext cx="11091831" cy="0"/>
          </a:xfrm>
          <a:prstGeom prst="line">
            <a:avLst/>
          </a:prstGeom>
          <a:noFill/>
          <a:ln w="254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6E9AFFDA-5BDC-B613-8BBB-35BE051F54FE}"/>
              </a:ext>
            </a:extLst>
          </p:cNvPr>
          <p:cNvSpPr/>
          <p:nvPr/>
        </p:nvSpPr>
        <p:spPr>
          <a:xfrm>
            <a:off x="614864" y="1775824"/>
            <a:ext cx="73133" cy="463175"/>
          </a:xfrm>
          <a:prstGeom prst="rect">
            <a:avLst/>
          </a:prstGeom>
          <a:solidFill>
            <a:srgbClr val="64131E"/>
          </a:solidFill>
          <a:ln w="127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A3B83FC6-C294-0C53-0574-6CD11E240291}"/>
              </a:ext>
            </a:extLst>
          </p:cNvPr>
          <p:cNvSpPr/>
          <p:nvPr/>
        </p:nvSpPr>
        <p:spPr>
          <a:xfrm>
            <a:off x="822074" y="1568614"/>
            <a:ext cx="390042" cy="8775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000" b="1" dirty="0">
                <a:solidFill>
                  <a:srgbClr val="64131E"/>
                </a:solidFill>
                <a:ea typeface="Calibri" pitchFamily="34" charset="-122"/>
                <a:cs typeface="Calibri" pitchFamily="34" charset="-120"/>
              </a:rPr>
              <a:t>01</a:t>
            </a:r>
            <a:endParaRPr lang="en-US" sz="20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2C94C731-BFC6-EE8C-ECEB-F997C917030A}"/>
              </a:ext>
            </a:extLst>
          </p:cNvPr>
          <p:cNvSpPr/>
          <p:nvPr/>
        </p:nvSpPr>
        <p:spPr>
          <a:xfrm>
            <a:off x="1309627" y="1568614"/>
            <a:ext cx="10360501" cy="8775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dirty="0">
                <a:solidFill>
                  <a:srgbClr val="11184F"/>
                </a:solidFill>
                <a:ea typeface="Calibri" pitchFamily="34" charset="-122"/>
                <a:cs typeface="Calibri" pitchFamily="34" charset="-120"/>
              </a:rPr>
              <a:t>What developers are allowed to do with open source</a:t>
            </a:r>
            <a:endParaRPr lang="en-US" sz="200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73F9CAAD-9658-71DE-9ADE-6CEC2603137E}"/>
              </a:ext>
            </a:extLst>
          </p:cNvPr>
          <p:cNvSpPr/>
          <p:nvPr/>
        </p:nvSpPr>
        <p:spPr>
          <a:xfrm>
            <a:off x="614864" y="2653420"/>
            <a:ext cx="73133" cy="463175"/>
          </a:xfrm>
          <a:prstGeom prst="rect">
            <a:avLst/>
          </a:prstGeom>
          <a:solidFill>
            <a:srgbClr val="64131E"/>
          </a:solidFill>
          <a:ln w="127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6AF34F8B-62D6-8425-6F3F-204558820ABB}"/>
              </a:ext>
            </a:extLst>
          </p:cNvPr>
          <p:cNvSpPr/>
          <p:nvPr/>
        </p:nvSpPr>
        <p:spPr>
          <a:xfrm>
            <a:off x="822074" y="2446210"/>
            <a:ext cx="390042" cy="8775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000" b="1" dirty="0">
                <a:solidFill>
                  <a:srgbClr val="64131E"/>
                </a:solidFill>
                <a:ea typeface="Calibri" pitchFamily="34" charset="-122"/>
                <a:cs typeface="Calibri" pitchFamily="34" charset="-120"/>
              </a:rPr>
              <a:t>02</a:t>
            </a:r>
            <a:endParaRPr lang="en-US" sz="200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5E69860E-B1F8-CDB1-18C3-5022DFD19CFA}"/>
              </a:ext>
            </a:extLst>
          </p:cNvPr>
          <p:cNvSpPr/>
          <p:nvPr/>
        </p:nvSpPr>
        <p:spPr>
          <a:xfrm>
            <a:off x="1309627" y="2446210"/>
            <a:ext cx="10360501" cy="8775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dirty="0">
                <a:solidFill>
                  <a:srgbClr val="11184F"/>
                </a:solidFill>
                <a:ea typeface="Calibri" pitchFamily="34" charset="-122"/>
                <a:cs typeface="Calibri" pitchFamily="34" charset="-120"/>
              </a:rPr>
              <a:t>Which licenses your organization approves, restricts, or prohibits</a:t>
            </a:r>
            <a:endParaRPr lang="en-US" sz="2000" dirty="0"/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AB8E1AF7-FDAB-5A6E-27C2-E93C3ABA62B7}"/>
              </a:ext>
            </a:extLst>
          </p:cNvPr>
          <p:cNvSpPr/>
          <p:nvPr/>
        </p:nvSpPr>
        <p:spPr>
          <a:xfrm>
            <a:off x="614864" y="3531015"/>
            <a:ext cx="73133" cy="463175"/>
          </a:xfrm>
          <a:prstGeom prst="rect">
            <a:avLst/>
          </a:prstGeom>
          <a:solidFill>
            <a:srgbClr val="64131E"/>
          </a:solidFill>
          <a:ln w="127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9C733D80-4CB4-1F21-4A9B-FC40F6295F74}"/>
              </a:ext>
            </a:extLst>
          </p:cNvPr>
          <p:cNvSpPr/>
          <p:nvPr/>
        </p:nvSpPr>
        <p:spPr>
          <a:xfrm>
            <a:off x="822074" y="3323805"/>
            <a:ext cx="390042" cy="8775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000" b="1" dirty="0">
                <a:solidFill>
                  <a:srgbClr val="64131E"/>
                </a:solidFill>
                <a:ea typeface="Calibri" pitchFamily="34" charset="-122"/>
                <a:cs typeface="Calibri" pitchFamily="34" charset="-120"/>
              </a:rPr>
              <a:t>03</a:t>
            </a:r>
            <a:endParaRPr lang="en-US" sz="2000" dirty="0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DBA606A2-1240-19D4-11C9-D79AA81E99BF}"/>
              </a:ext>
            </a:extLst>
          </p:cNvPr>
          <p:cNvSpPr/>
          <p:nvPr/>
        </p:nvSpPr>
        <p:spPr>
          <a:xfrm>
            <a:off x="1309627" y="3323805"/>
            <a:ext cx="10360501" cy="8775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dirty="0">
                <a:solidFill>
                  <a:srgbClr val="11184F"/>
                </a:solidFill>
                <a:ea typeface="Calibri" pitchFamily="34" charset="-122"/>
                <a:cs typeface="Calibri" pitchFamily="34" charset="-120"/>
              </a:rPr>
              <a:t>Rules for contribution, consumption, and distribution</a:t>
            </a:r>
          </a:p>
        </p:txBody>
      </p:sp>
      <p:sp>
        <p:nvSpPr>
          <p:cNvPr id="13" name="Shape 11">
            <a:extLst>
              <a:ext uri="{FF2B5EF4-FFF2-40B4-BE49-F238E27FC236}">
                <a16:creationId xmlns:a16="http://schemas.microsoft.com/office/drawing/2014/main" id="{6F79D7F0-C07B-A7A8-CC34-3EE518FC2472}"/>
              </a:ext>
            </a:extLst>
          </p:cNvPr>
          <p:cNvSpPr/>
          <p:nvPr/>
        </p:nvSpPr>
        <p:spPr>
          <a:xfrm>
            <a:off x="614864" y="4408611"/>
            <a:ext cx="73133" cy="463175"/>
          </a:xfrm>
          <a:prstGeom prst="rect">
            <a:avLst/>
          </a:prstGeom>
          <a:solidFill>
            <a:srgbClr val="64131E"/>
          </a:solidFill>
          <a:ln w="127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0D075AB9-FB74-C05C-A915-DB3D6771FB63}"/>
              </a:ext>
            </a:extLst>
          </p:cNvPr>
          <p:cNvSpPr/>
          <p:nvPr/>
        </p:nvSpPr>
        <p:spPr>
          <a:xfrm>
            <a:off x="822074" y="4201401"/>
            <a:ext cx="390042" cy="8775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000" b="1" dirty="0">
                <a:solidFill>
                  <a:srgbClr val="64131E"/>
                </a:solidFill>
                <a:ea typeface="Calibri" pitchFamily="34" charset="-122"/>
                <a:cs typeface="Calibri" pitchFamily="34" charset="-120"/>
              </a:rPr>
              <a:t>04</a:t>
            </a:r>
            <a:endParaRPr lang="en-US" sz="2000" dirty="0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C557AFA1-FD0F-6361-03B7-913E49336BBB}"/>
              </a:ext>
            </a:extLst>
          </p:cNvPr>
          <p:cNvSpPr/>
          <p:nvPr/>
        </p:nvSpPr>
        <p:spPr>
          <a:xfrm>
            <a:off x="1309627" y="4201401"/>
            <a:ext cx="10360501" cy="8775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dirty="0">
                <a:solidFill>
                  <a:srgbClr val="11184F"/>
                </a:solidFill>
                <a:ea typeface="Calibri" pitchFamily="34" charset="-122"/>
                <a:cs typeface="Calibri" pitchFamily="34" charset="-120"/>
              </a:rPr>
              <a:t>Who is responsible for decisions across Legal, Security, and Engineering</a:t>
            </a:r>
            <a:endParaRPr lang="en-US" sz="2000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37CBD98-B6B9-DC47-3DBE-243F6235E254}"/>
              </a:ext>
            </a:extLst>
          </p:cNvPr>
          <p:cNvGrpSpPr/>
          <p:nvPr/>
        </p:nvGrpSpPr>
        <p:grpSpPr>
          <a:xfrm>
            <a:off x="426608" y="5644318"/>
            <a:ext cx="11335607" cy="792274"/>
            <a:chOff x="426608" y="5338141"/>
            <a:chExt cx="11335607" cy="792274"/>
          </a:xfrm>
        </p:grpSpPr>
        <p:sp>
          <p:nvSpPr>
            <p:cNvPr id="23" name="Shape 11">
              <a:extLst>
                <a:ext uri="{FF2B5EF4-FFF2-40B4-BE49-F238E27FC236}">
                  <a16:creationId xmlns:a16="http://schemas.microsoft.com/office/drawing/2014/main" id="{233A30EE-9280-0BD8-B670-7CB8718A64AA}"/>
                </a:ext>
              </a:extLst>
            </p:cNvPr>
            <p:cNvSpPr/>
            <p:nvPr/>
          </p:nvSpPr>
          <p:spPr>
            <a:xfrm>
              <a:off x="426608" y="5338141"/>
              <a:ext cx="11335607" cy="79227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64131E"/>
              </a:solidFill>
              <a:prstDash val="solid"/>
            </a:ln>
          </p:spPr>
          <p:txBody>
            <a:bodyPr/>
            <a:lstStyle/>
            <a:p>
              <a:endParaRPr lang="en-US" sz="3199" b="1" dirty="0"/>
            </a:p>
          </p:txBody>
        </p:sp>
        <p:sp>
          <p:nvSpPr>
            <p:cNvPr id="24" name="Text 12">
              <a:extLst>
                <a:ext uri="{FF2B5EF4-FFF2-40B4-BE49-F238E27FC236}">
                  <a16:creationId xmlns:a16="http://schemas.microsoft.com/office/drawing/2014/main" id="{DD68C837-8136-9E47-7EF1-0C62151E518D}"/>
                </a:ext>
              </a:extLst>
            </p:cNvPr>
            <p:cNvSpPr/>
            <p:nvPr/>
          </p:nvSpPr>
          <p:spPr>
            <a:xfrm>
              <a:off x="609440" y="5386897"/>
              <a:ext cx="11091831" cy="694763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algn="ctr"/>
              <a:r>
                <a:rPr lang="en-US" sz="2000" b="1" i="1" dirty="0">
                  <a:latin typeface="Calibri" pitchFamily="34" charset="0"/>
                  <a:ea typeface="Calibri" pitchFamily="34" charset="-122"/>
                  <a:cs typeface="Calibri" pitchFamily="34" charset="-120"/>
                </a:rPr>
                <a:t>Good policy removes ambiguity enabling engineering, not slow it down.</a:t>
              </a:r>
            </a:p>
          </p:txBody>
        </p:sp>
      </p:grpSp>
      <p:sp>
        <p:nvSpPr>
          <p:cNvPr id="26" name="Slide Number Placeholder 3">
            <a:extLst>
              <a:ext uri="{FF2B5EF4-FFF2-40B4-BE49-F238E27FC236}">
                <a16:creationId xmlns:a16="http://schemas.microsoft.com/office/drawing/2014/main" id="{1FD66E71-E45E-3B67-0DA7-9B91568532AF}"/>
              </a:ext>
            </a:extLst>
          </p:cNvPr>
          <p:cNvSpPr txBox="1">
            <a:spLocks/>
          </p:cNvSpPr>
          <p:nvPr/>
        </p:nvSpPr>
        <p:spPr>
          <a:xfrm>
            <a:off x="11762215" y="6387837"/>
            <a:ext cx="438912" cy="20647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564868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3777CF-21A7-97C7-A7FE-EBA780067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4EF32EDE-7316-77BC-CB6E-A6FC367D5AEF}"/>
              </a:ext>
            </a:extLst>
          </p:cNvPr>
          <p:cNvSpPr/>
          <p:nvPr/>
        </p:nvSpPr>
        <p:spPr>
          <a:xfrm>
            <a:off x="548497" y="244670"/>
            <a:ext cx="11091831" cy="67038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700" b="1" dirty="0">
                <a:solidFill>
                  <a:srgbClr val="11184F"/>
                </a:solidFill>
                <a:latin typeface="Trebuchet MS" panose="020B0603020202020204" pitchFamily="34" charset="0"/>
                <a:ea typeface="Calibri" pitchFamily="34" charset="-122"/>
                <a:cs typeface="Calibri" pitchFamily="34" charset="-120"/>
              </a:rPr>
              <a:t>Beneath the policy: two pillars, two very different disciplines.</a:t>
            </a:r>
            <a:endParaRPr lang="en-US" sz="2700" dirty="0">
              <a:latin typeface="Trebuchet MS" panose="020B0603020202020204" pitchFamily="34" charset="0"/>
            </a:endParaRPr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62D4501D-7C7F-05EF-45B9-5FAC348E30E1}"/>
              </a:ext>
            </a:extLst>
          </p:cNvPr>
          <p:cNvSpPr/>
          <p:nvPr/>
        </p:nvSpPr>
        <p:spPr>
          <a:xfrm>
            <a:off x="548497" y="1073510"/>
            <a:ext cx="5448405" cy="5509349"/>
          </a:xfrm>
          <a:prstGeom prst="rect">
            <a:avLst/>
          </a:prstGeom>
          <a:solidFill>
            <a:srgbClr val="64131E"/>
          </a:solidFill>
          <a:ln w="127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0BA884B0-C626-64F9-EAF3-01E5D543013A}"/>
              </a:ext>
            </a:extLst>
          </p:cNvPr>
          <p:cNvSpPr/>
          <p:nvPr/>
        </p:nvSpPr>
        <p:spPr>
          <a:xfrm>
            <a:off x="914162" y="1414796"/>
            <a:ext cx="4717075" cy="30472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b="1" kern="0" spc="400" dirty="0">
                <a:solidFill>
                  <a:srgbClr val="C4A0A8"/>
                </a:solidFill>
                <a:ea typeface="Calibri" pitchFamily="34" charset="-122"/>
                <a:cs typeface="Calibri" pitchFamily="34" charset="-120"/>
              </a:rPr>
              <a:t>PILLAR ONE</a:t>
            </a:r>
            <a:endParaRPr lang="en-US" sz="12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E93DE9D2-4173-A0E5-FAEB-B08489BB3ADD}"/>
              </a:ext>
            </a:extLst>
          </p:cNvPr>
          <p:cNvSpPr/>
          <p:nvPr/>
        </p:nvSpPr>
        <p:spPr>
          <a:xfrm>
            <a:off x="914162" y="1719517"/>
            <a:ext cx="4717075" cy="8775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732" b="1" dirty="0">
                <a:solidFill>
                  <a:srgbClr val="FFFFFF"/>
                </a:solidFill>
                <a:ea typeface="Calibri" pitchFamily="34" charset="-122"/>
                <a:cs typeface="Calibri" pitchFamily="34" charset="-120"/>
              </a:rPr>
              <a:t>Contribution</a:t>
            </a:r>
            <a:endParaRPr lang="en-US" sz="3732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5DE44728-A3D6-8DC0-CFBF-4D400EF98352}"/>
              </a:ext>
            </a:extLst>
          </p:cNvPr>
          <p:cNvSpPr/>
          <p:nvPr/>
        </p:nvSpPr>
        <p:spPr>
          <a:xfrm>
            <a:off x="914162" y="2597113"/>
            <a:ext cx="4717075" cy="42660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i="1" dirty="0">
                <a:solidFill>
                  <a:srgbClr val="E8C8CC"/>
                </a:solidFill>
                <a:ea typeface="Calibri" pitchFamily="34" charset="-122"/>
                <a:cs typeface="Calibri" pitchFamily="34" charset="-120"/>
              </a:rPr>
              <a:t>Enabling engineers to give back</a:t>
            </a:r>
            <a:endParaRPr lang="en-US" sz="16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A3E83E4E-F5D4-29C4-3988-220668FEBF3D}"/>
              </a:ext>
            </a:extLst>
          </p:cNvPr>
          <p:cNvSpPr/>
          <p:nvPr/>
        </p:nvSpPr>
        <p:spPr>
          <a:xfrm>
            <a:off x="914162" y="4998311"/>
            <a:ext cx="4717075" cy="4022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667" dirty="0">
                <a:solidFill>
                  <a:srgbClr val="E8C8CC"/>
                </a:solidFill>
                <a:ea typeface="Calibri" pitchFamily="34" charset="-122"/>
                <a:cs typeface="Calibri" pitchFamily="34" charset="-120"/>
              </a:rPr>
              <a:t>●   </a:t>
            </a:r>
            <a:r>
              <a:rPr lang="en-US" sz="1466" dirty="0">
                <a:solidFill>
                  <a:srgbClr val="F0D8DA"/>
                </a:solidFill>
                <a:ea typeface="Calibri" pitchFamily="34" charset="-122"/>
                <a:cs typeface="Calibri" pitchFamily="34" charset="-120"/>
              </a:rPr>
              <a:t>Upstream collaboration with the ecosystem</a:t>
            </a:r>
            <a:endParaRPr lang="en-US" sz="667" dirty="0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FE50079E-7970-9761-E900-BCCD611D7FCA}"/>
              </a:ext>
            </a:extLst>
          </p:cNvPr>
          <p:cNvSpPr/>
          <p:nvPr/>
        </p:nvSpPr>
        <p:spPr>
          <a:xfrm>
            <a:off x="914162" y="5437109"/>
            <a:ext cx="4717075" cy="4022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667" dirty="0">
                <a:solidFill>
                  <a:srgbClr val="E8C8CC"/>
                </a:solidFill>
                <a:ea typeface="Calibri" pitchFamily="34" charset="-122"/>
                <a:cs typeface="Calibri" pitchFamily="34" charset="-120"/>
              </a:rPr>
              <a:t>●   </a:t>
            </a:r>
            <a:r>
              <a:rPr lang="en-US" sz="1466" dirty="0">
                <a:solidFill>
                  <a:srgbClr val="F0D8DA"/>
                </a:solidFill>
                <a:ea typeface="Calibri" pitchFamily="34" charset="-122"/>
                <a:cs typeface="Calibri" pitchFamily="34" charset="-120"/>
              </a:rPr>
              <a:t>Tiered approvals and legal review</a:t>
            </a:r>
            <a:endParaRPr lang="en-US" sz="667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EB33F0F1-097B-64F3-9D8F-76F13DA24EF2}"/>
              </a:ext>
            </a:extLst>
          </p:cNvPr>
          <p:cNvSpPr/>
          <p:nvPr/>
        </p:nvSpPr>
        <p:spPr>
          <a:xfrm>
            <a:off x="914162" y="5875907"/>
            <a:ext cx="4717075" cy="4022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667" dirty="0">
                <a:solidFill>
                  <a:srgbClr val="E8C8CC"/>
                </a:solidFill>
                <a:ea typeface="Calibri" pitchFamily="34" charset="-122"/>
                <a:cs typeface="Calibri" pitchFamily="34" charset="-120"/>
              </a:rPr>
              <a:t>●   </a:t>
            </a:r>
            <a:r>
              <a:rPr lang="en-US" sz="1466" dirty="0">
                <a:solidFill>
                  <a:srgbClr val="F0D8DA"/>
                </a:solidFill>
                <a:ea typeface="Calibri" pitchFamily="34" charset="-122"/>
                <a:cs typeface="Calibri" pitchFamily="34" charset="-120"/>
              </a:rPr>
              <a:t>Defining what cannot be contributed</a:t>
            </a:r>
            <a:endParaRPr lang="en-US" sz="667" dirty="0"/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81427179-8A1D-26E4-16BC-A7BABD64F1AF}"/>
              </a:ext>
            </a:extLst>
          </p:cNvPr>
          <p:cNvSpPr/>
          <p:nvPr/>
        </p:nvSpPr>
        <p:spPr>
          <a:xfrm>
            <a:off x="6191922" y="1073510"/>
            <a:ext cx="5448405" cy="5509349"/>
          </a:xfrm>
          <a:prstGeom prst="rect">
            <a:avLst/>
          </a:prstGeom>
          <a:solidFill>
            <a:srgbClr val="11184F"/>
          </a:solidFill>
          <a:ln w="12700">
            <a:solidFill>
              <a:srgbClr val="11184F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09E8D054-BCF7-5FFF-89FD-4DD4E7299459}"/>
              </a:ext>
            </a:extLst>
          </p:cNvPr>
          <p:cNvSpPr/>
          <p:nvPr/>
        </p:nvSpPr>
        <p:spPr>
          <a:xfrm>
            <a:off x="6557587" y="1414796"/>
            <a:ext cx="4717075" cy="30472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b="1" kern="0" spc="400" dirty="0">
                <a:solidFill>
                  <a:srgbClr val="8A9AC4"/>
                </a:solidFill>
                <a:ea typeface="Calibri" pitchFamily="34" charset="-122"/>
                <a:cs typeface="Calibri" pitchFamily="34" charset="-120"/>
              </a:rPr>
              <a:t>PILLAR TWO</a:t>
            </a:r>
            <a:endParaRPr lang="en-US" sz="1200" dirty="0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F720AD2B-8D39-068D-0DF0-CFB619B4AE37}"/>
              </a:ext>
            </a:extLst>
          </p:cNvPr>
          <p:cNvSpPr/>
          <p:nvPr/>
        </p:nvSpPr>
        <p:spPr>
          <a:xfrm>
            <a:off x="6557587" y="1719517"/>
            <a:ext cx="4717075" cy="8775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732" b="1" dirty="0">
                <a:solidFill>
                  <a:srgbClr val="FFFFFF"/>
                </a:solidFill>
                <a:ea typeface="Calibri" pitchFamily="34" charset="-122"/>
                <a:cs typeface="Calibri" pitchFamily="34" charset="-120"/>
              </a:rPr>
              <a:t>Consumption</a:t>
            </a:r>
            <a:endParaRPr lang="en-US" sz="3732" dirty="0"/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FA84477F-6848-F617-BD13-29D259D02720}"/>
              </a:ext>
            </a:extLst>
          </p:cNvPr>
          <p:cNvSpPr/>
          <p:nvPr/>
        </p:nvSpPr>
        <p:spPr>
          <a:xfrm>
            <a:off x="6557587" y="2597113"/>
            <a:ext cx="4717075" cy="42660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i="1" dirty="0">
                <a:solidFill>
                  <a:srgbClr val="C8D0E8"/>
                </a:solidFill>
                <a:ea typeface="Calibri" pitchFamily="34" charset="-122"/>
                <a:cs typeface="Calibri" pitchFamily="34" charset="-120"/>
              </a:rPr>
              <a:t>Using open source with confidence</a:t>
            </a:r>
            <a:endParaRPr lang="en-US" sz="1600" dirty="0"/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4312F25F-273E-84E8-1217-465631EEE7E4}"/>
              </a:ext>
            </a:extLst>
          </p:cNvPr>
          <p:cNvSpPr/>
          <p:nvPr/>
        </p:nvSpPr>
        <p:spPr>
          <a:xfrm>
            <a:off x="6557587" y="4998311"/>
            <a:ext cx="4717075" cy="4022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667" dirty="0">
                <a:solidFill>
                  <a:srgbClr val="C8D0E8"/>
                </a:solidFill>
                <a:ea typeface="Calibri" pitchFamily="34" charset="-122"/>
                <a:cs typeface="Calibri" pitchFamily="34" charset="-120"/>
              </a:rPr>
              <a:t>●   </a:t>
            </a:r>
            <a:r>
              <a:rPr lang="en-US" sz="1466" dirty="0">
                <a:solidFill>
                  <a:srgbClr val="D8DCF0"/>
                </a:solidFill>
                <a:ea typeface="Calibri" pitchFamily="34" charset="-122"/>
                <a:cs typeface="Calibri" pitchFamily="34" charset="-120"/>
              </a:rPr>
              <a:t>Non-distributed vs. distributed paths</a:t>
            </a:r>
            <a:endParaRPr lang="en-US" sz="667" dirty="0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967BD1BD-C0B6-6765-915D-99C4DFF87FED}"/>
              </a:ext>
            </a:extLst>
          </p:cNvPr>
          <p:cNvSpPr/>
          <p:nvPr/>
        </p:nvSpPr>
        <p:spPr>
          <a:xfrm>
            <a:off x="6557587" y="5437109"/>
            <a:ext cx="4717075" cy="4022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667" dirty="0">
                <a:solidFill>
                  <a:srgbClr val="C8D0E8"/>
                </a:solidFill>
                <a:ea typeface="Calibri" pitchFamily="34" charset="-122"/>
                <a:cs typeface="Calibri" pitchFamily="34" charset="-120"/>
              </a:rPr>
              <a:t>●   </a:t>
            </a:r>
            <a:r>
              <a:rPr lang="en-US" sz="1466" dirty="0">
                <a:solidFill>
                  <a:srgbClr val="D8DCF0"/>
                </a:solidFill>
                <a:ea typeface="Calibri" pitchFamily="34" charset="-122"/>
                <a:cs typeface="Calibri" pitchFamily="34" charset="-120"/>
              </a:rPr>
              <a:t>License policy</a:t>
            </a:r>
            <a:endParaRPr lang="en-US" sz="667" dirty="0"/>
          </a:p>
        </p:txBody>
      </p:sp>
      <p:sp>
        <p:nvSpPr>
          <p:cNvPr id="16" name="Text 14">
            <a:extLst>
              <a:ext uri="{FF2B5EF4-FFF2-40B4-BE49-F238E27FC236}">
                <a16:creationId xmlns:a16="http://schemas.microsoft.com/office/drawing/2014/main" id="{4B58113C-FE0E-F2A0-BD34-9A202AB7E3C6}"/>
              </a:ext>
            </a:extLst>
          </p:cNvPr>
          <p:cNvSpPr/>
          <p:nvPr/>
        </p:nvSpPr>
        <p:spPr>
          <a:xfrm>
            <a:off x="6557587" y="5875907"/>
            <a:ext cx="4717075" cy="4022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667" dirty="0">
                <a:solidFill>
                  <a:srgbClr val="C8D0E8"/>
                </a:solidFill>
                <a:ea typeface="Calibri" pitchFamily="34" charset="-122"/>
                <a:cs typeface="Calibri" pitchFamily="34" charset="-120"/>
              </a:rPr>
              <a:t>●   </a:t>
            </a:r>
            <a:r>
              <a:rPr lang="en-US" sz="1466" dirty="0">
                <a:solidFill>
                  <a:srgbClr val="D8DCF0"/>
                </a:solidFill>
                <a:ea typeface="Calibri" pitchFamily="34" charset="-122"/>
                <a:cs typeface="Calibri" pitchFamily="34" charset="-120"/>
              </a:rPr>
              <a:t>SBOMs, NOTICE files, and inventory</a:t>
            </a:r>
            <a:endParaRPr lang="en-US" sz="667" dirty="0"/>
          </a:p>
        </p:txBody>
      </p:sp>
      <p:sp>
        <p:nvSpPr>
          <p:cNvPr id="18" name="Shape 1">
            <a:extLst>
              <a:ext uri="{FF2B5EF4-FFF2-40B4-BE49-F238E27FC236}">
                <a16:creationId xmlns:a16="http://schemas.microsoft.com/office/drawing/2014/main" id="{93242CB7-BE0A-8CFB-4CF8-C11DD3EA2993}"/>
              </a:ext>
            </a:extLst>
          </p:cNvPr>
          <p:cNvSpPr/>
          <p:nvPr/>
        </p:nvSpPr>
        <p:spPr>
          <a:xfrm>
            <a:off x="520385" y="896576"/>
            <a:ext cx="11091831" cy="0"/>
          </a:xfrm>
          <a:prstGeom prst="line">
            <a:avLst/>
          </a:prstGeom>
          <a:noFill/>
          <a:ln w="25400">
            <a:solidFill>
              <a:srgbClr val="64131E"/>
            </a:solidFill>
            <a:prstDash val="solid"/>
          </a:ln>
        </p:spPr>
        <p:txBody>
          <a:bodyPr/>
          <a:lstStyle/>
          <a:p>
            <a:endParaRPr lang="en-US" sz="3199"/>
          </a:p>
        </p:txBody>
      </p:sp>
      <p:sp>
        <p:nvSpPr>
          <p:cNvPr id="19" name="Slide Number Placeholder 3">
            <a:extLst>
              <a:ext uri="{FF2B5EF4-FFF2-40B4-BE49-F238E27FC236}">
                <a16:creationId xmlns:a16="http://schemas.microsoft.com/office/drawing/2014/main" id="{D39C95C1-9A84-86FD-E1AC-CA8317046DED}"/>
              </a:ext>
            </a:extLst>
          </p:cNvPr>
          <p:cNvSpPr txBox="1">
            <a:spLocks/>
          </p:cNvSpPr>
          <p:nvPr/>
        </p:nvSpPr>
        <p:spPr>
          <a:xfrm>
            <a:off x="11762215" y="6387837"/>
            <a:ext cx="438912" cy="20647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464207374"/>
      </p:ext>
    </p:extLst>
  </p:cSld>
  <p:clrMapOvr>
    <a:masterClrMapping/>
  </p:clrMapOvr>
</p:sld>
</file>

<file path=ppt/theme/theme1.xml><?xml version="1.0" encoding="utf-8"?>
<a:theme xmlns:a="http://schemas.openxmlformats.org/drawingml/2006/main" name="Lenovo Master">
  <a:themeElements>
    <a:clrScheme name="Custom 2">
      <a:dk1>
        <a:srgbClr val="000000"/>
      </a:dk1>
      <a:lt1>
        <a:sysClr val="window" lastClr="FFFFFF"/>
      </a:lt1>
      <a:dk2>
        <a:srgbClr val="F26A52"/>
      </a:dk2>
      <a:lt2>
        <a:srgbClr val="4E444E"/>
      </a:lt2>
      <a:accent1>
        <a:srgbClr val="E1251B"/>
      </a:accent1>
      <a:accent2>
        <a:srgbClr val="871C23"/>
      </a:accent2>
      <a:accent3>
        <a:srgbClr val="D9C1D8"/>
      </a:accent3>
      <a:accent4>
        <a:srgbClr val="4D144A"/>
      </a:accent4>
      <a:accent5>
        <a:srgbClr val="C9D0F0"/>
      </a:accent5>
      <a:accent6>
        <a:srgbClr val="11184F"/>
      </a:accent6>
      <a:hlink>
        <a:srgbClr val="3046AD"/>
      </a:hlink>
      <a:folHlink>
        <a:srgbClr val="3046A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8252E"/>
        </a:solidFill>
        <a:ln>
          <a:noFill/>
        </a:ln>
      </a:spPr>
      <a:bodyPr lIns="182880" tIns="182880" rIns="182880" bIns="182880" rtlCol="0" anchor="t"/>
      <a:lstStyle>
        <a:defPPr algn="l">
          <a:defRPr sz="1600" dirty="0" err="1">
            <a:solidFill>
              <a:prstClr val="white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sz="1800" dirty="0" err="1" smtClean="0">
            <a:latin typeface="Arial" pitchFamily="34" charset="0"/>
            <a:cs typeface="Arial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Lenovo_Slide-Library_041125" id="{E71C3369-C216-4B4C-8A0C-39BD2E32186C}" vid="{95061952-034F-4521-9D4F-ACEF487C9C2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D58EAE008B1E459EF4D9314D37AEFC" ma:contentTypeVersion="0" ma:contentTypeDescription="Create a new document." ma:contentTypeScope="" ma:versionID="1c7c71d3d39bdb29613505828eea704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1d5eec3c12ee2e8127422d567928f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C6CFE95-771C-4802-B140-C778003BEB93}">
  <ds:schemaRefs>
    <ds:schemaRef ds:uri="http://purl.org/dc/terms/"/>
    <ds:schemaRef ds:uri="http://schemas.microsoft.com/office/2006/metadata/properties"/>
    <ds:schemaRef ds:uri="http://purl.org/dc/dcmitype/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F89816A-73A4-4451-8170-34F85F02001E}">
  <ds:schemaRefs>
    <ds:schemaRef ds:uri="http://purl.org/dc/elements/1.1/"/>
    <ds:schemaRef ds:uri="http://purl.org/dc/terms/"/>
    <ds:schemaRef ds:uri="http://schemas.microsoft.com/internal/obd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177F4AA-1638-4FFC-8CD0-B6BBACAE180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Lenovo_Slide-Library</Template>
  <TotalTime>533</TotalTime>
  <Words>896</Words>
  <Application>Microsoft Office PowerPoint</Application>
  <PresentationFormat>Custom</PresentationFormat>
  <Paragraphs>198</Paragraphs>
  <Slides>17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Aptos</vt:lpstr>
      <vt:lpstr>Arial</vt:lpstr>
      <vt:lpstr>Arial Black</vt:lpstr>
      <vt:lpstr>Calibri</vt:lpstr>
      <vt:lpstr>Trebuchet MS</vt:lpstr>
      <vt:lpstr>Lenovo Master</vt:lpstr>
      <vt:lpstr>Office Theme</vt:lpstr>
      <vt:lpstr>Building an OSPO from the Ground Up</vt:lpstr>
      <vt:lpstr>What is an OSPO (Open Source Program Office)</vt:lpstr>
      <vt:lpstr>We’ve done this before.</vt:lpstr>
      <vt:lpstr>PowerPoint Presentation</vt:lpstr>
      <vt:lpstr>Without a Plan…</vt:lpstr>
      <vt:lpstr>PowerPoint Presentation</vt:lpstr>
      <vt:lpstr>The Framework: How It All Fits Together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Key Takeaways and Recommendations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Kevin Fruchey</dc:creator>
  <cp:lastModifiedBy>Kevin Fruchey</cp:lastModifiedBy>
  <cp:revision>1</cp:revision>
  <dcterms:created xsi:type="dcterms:W3CDTF">2026-05-14T15:54:16Z</dcterms:created>
  <dcterms:modified xsi:type="dcterms:W3CDTF">2026-05-20T03:23:42Z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0x01010006D58EAE008B1E459EF4D9314D37AEFC</vt:lpwstr>
  </property>
</Properties>
</file>