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7556500" cx="10693400"/>
  <p:notesSz cx="10693400" cy="75565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iSDNYVwt8V9XLHigY3BcuJGOfF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Many people assume that Kubernetes SIG Testing owns testing quality across the project.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reality is more nuanced.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SIG Testing owns infrastructure, tooling, and visibility.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It operates systems like Prow and TestGrid.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But as the charter explicitly states, SIG Testing is not responsible for ongoing maintenance of the project's CI signal.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creates an interesting governance structure.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Visibility is centralized.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Remediation authority is distributed.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lesson here is that seeing a problem and fixing a problem are not necessarily owned by the same group.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Chromium approaches this differently.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10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Chromium created a role called the Sheriff.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Sheriff has explicit authority.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They can disable tests.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They can revert changes.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They can close the tree.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What's important is that the Sheriff doesn't have to personally fix every issue.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Their job is to ensure that quality problems become somebody's responsibility.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Sheriff acts as an enforcement mechanism.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is a key governance insight.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Quality improves when somebody has authority to act, not just responsibility to report.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third failure mode appears when ownership crosses organizational boundaries.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11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Ownership usually works well within a team.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Problems become more difficult when multiple teams share responsibility.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OpenStack provides a useful example.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Researchers found shared CI jobs affecting multiple projects simultaneously.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same quality signal crossed project boundaries.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Everyone owned part of the problem.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Nobody owned the whole problem.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is one of the hardest governance challenges to solve because technical systems rarely align perfectly with organizational structures.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12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OpenStack introduced coordination mechanisms and governance structures to address these issues.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But the interesting finding is that boundary problems didn't disappear completely.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Unlike the previous two failure modes, there isn't a clean success story here.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Boundary failures remain difficult because ownership becomes fragmented.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lesson is important: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Some quality problems are governance problems without purely technical solutions.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13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At this point, the pattern became visible.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Across multiple projects, the same gap appeared.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Signals were detected.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Failures were visible.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Ownership structures existed.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But consequences were inconsistent.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critical question isn't whether a signal exists.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critical question is what happens after the signal appears.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That gap between signal and response became the central pattern across all the projects studied.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14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tests already existed.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failures were already visible.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dashboards were already running.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changed wasn't detection.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changed was ownership, authority, accountability, and response mechanisms.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Kafka improved tooling.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Linux introduced regzbot.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Chromium formalized enforcement through Sheriffs.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Each project made governance changes that helped connect signals to action.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important observation is not that testing improvements were irrelevant.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observation is that governance changes consistently appeared alongside successful recovery efforts.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15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Based on these patterns, I have four recommendations.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First, track flaky-test debt the way projects track open issues.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Second, define quality policies that are written, versioned, and enforceable.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Third, designate CI health stewardship the way projects designate release managers.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fourth, make testing ownership explicit in governance and contributing documentation.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Notice that none of these recommendations require a new testing framework.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They require clearer ownership and stronger response mechanisms.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16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I'd like to leave you with three questions.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When a quality signal appears in your project, who is expected to act?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Who has authority to act, not just responsibility?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what happens if nobody acts for ninety days?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Most persistent quality problems can be traced back to an unclear answer to at least one of these questions.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17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Let's return to where we started.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Kafka already had tests.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Kafka already had CI.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Kafka already had ownership.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problem wasn't missing signals.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Across the projects studied, quality problems rarely persisted because testing was absent.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They persisted when signals were easy to ignore, authority was fragmented, ownership became unclear at boundaries, and response mechanisms were weak.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lesson is simple: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When nobody owns the response, eventually nobody owns the quality.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Thank you.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8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19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Apache Kafka is one of the most successful open source projects in the world.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It had mature CI infrastructure.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It had more than thirty thousand tests.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It had active committers, PMC members, and established release processes.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 other words, it already had everything we normally associate with quality.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yet something strange happened.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According to Kafka's CI overhaul retrospective, fewer than 0.1% of pull requests achieved three consecutive green CI runs.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At the same time, around 90% of build failures were caused by flaky tests.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Think about that for a moment.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Not 10%.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Not 20%.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Ninety percent.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At that point, the problem wasn't that failures were invisible.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problem was that failures had become normal.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that led me to a research question: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tests existed, CI existed, and ownership existed, why did the signal stop mattering?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 answer that, I looked beyond Kafka.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 examined publicly available governance documents, maintainer discussions, project charters, postmortems, and technical documentation across several mature open source ecosystems.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projects included Kafka, Chromium, Linux, Kubernetes, and OpenStack.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 wasn't trying to compare testing frameworks.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 wasn't trying to evaluate automation tools.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 was looking for something different.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 wanted to understand what happens after a quality signal appears.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Who sees it?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Who owns it?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Who acts on it?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what happens if nobody does?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As I reviewed the evidence, a pattern started to emerge.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One of the most surprising findings was that the common statement "nobody owns quality" isn't really true.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Most mature open source projects already have ownership structures.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They have maintainers.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They have subsystem owners.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They have SIGs, working groups, release teams, and governance models.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Ownership exists.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real question isn't whether ownership exists.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real question is: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Why do quality problems persist even when ownership exists?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Across the projects I studied, the answer appeared repeatedly in three recurring failure modes.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5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first failure mode is Detection Without Consequence.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Projects successfully detect quality problems.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Dashboards show failures.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CI reports issues.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Alerts are generated.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Everyone can see the problem.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But visibility alone does not create action.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Over time, red builds become normal.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Flaky tests accumulate.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Developers stop trusting the signal.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Failures become background noise.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key observation is this: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 signal can remain visible for months if ignoring it carries no meaningful cost.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Kafka and Chromium both provide examples of this pattern.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6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Let's start with Kafka.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David Arthur described a situation where developers had collectively learned to stop looking at CI results.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signal existed.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problem was visible.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But the signal had lost credibility.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Chromium experienced something similar with a large backlog of flaky tests.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Again, the issue wasn't detection.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issue wasn't monitoring.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issue wasn't visibility.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issue was consequence.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projects could see the problem.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challenge was creating a system where the signal actually triggered action.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 what changed?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Linux provides an interesting answer.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7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Before regzbot, regression tracking in Linux was distributed across mailing lists, bug trackers, and subsystem discussions.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Keeping regressions visible required continuous manual follow-up.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 a project as large and distributed as Linux, that becomes difficult to sustain.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innovation wasn't a new testing framework.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innovation was governance.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regzbot continuously tracked regressions, associated them with commits, kept them visible, and routed accountability.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key change was that regression tracking no longer depended on human memory or active thread participation.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Linux didn't solve this by writing more tests.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It changed how accountability was tracked.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That leads us to the second failure mode.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8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Sometimes people know about the problem.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Sometimes people discuss the problem extensively.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Yet responsibility and enforcement authority are not aligned.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Someone may be responsible for reporting an issue.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Someone else may own the affected component.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 third group may maintain the infrastructure.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result is that everyone knows the problem exists, but nobody has clear authority to enforce action.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Knowing about a problem is not the same as being able to resolve it.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Kubernetes and Chromium illustrate this difference very well.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9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2" type="body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Relationship Id="rId4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Relationship Id="rId4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Relationship Id="rId4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 title="Screenshot 2026-06-17 at 13.04.5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125"/>
            <a:ext cx="10693402" cy="732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5850"/>
            <a:ext cx="10693399" cy="614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0" title="Screenshot 2026-06-17 at 13.06.2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4975"/>
            <a:ext cx="10693402" cy="628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8725"/>
            <a:ext cx="10693399" cy="613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title="Screenshot 2026-06-17 at 13.06.3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7143"/>
            <a:ext cx="10693402" cy="630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3900"/>
            <a:ext cx="10693399" cy="61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 title="Screenshot 2026-06-17 at 13.06.4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1922"/>
            <a:ext cx="10693402" cy="6312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8425"/>
            <a:ext cx="10693399" cy="61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 title="Screenshot 2026-06-17 at 13.06.5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1922"/>
            <a:ext cx="10693402" cy="6312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 b="0" l="-180" r="180" t="0"/>
          <a:stretch/>
        </p:blipFill>
        <p:spPr>
          <a:xfrm>
            <a:off x="0" y="699050"/>
            <a:ext cx="10693399" cy="61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 title="Screenshot 2026-06-17 at 13.06.5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9754"/>
            <a:ext cx="10693402" cy="6296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0375"/>
            <a:ext cx="10693399" cy="715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 title="Screenshot 2026-06-17 at 13.07.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0375"/>
            <a:ext cx="10693402" cy="715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25" y="704925"/>
            <a:ext cx="10653274" cy="6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title="Screenshot 2026-06-17 at 13.07.2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4532"/>
            <a:ext cx="10693402" cy="630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3900"/>
            <a:ext cx="10693399" cy="61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title="Screenshot 2026-06-17 at 13.07.2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4975"/>
            <a:ext cx="10693402" cy="628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25" y="705850"/>
            <a:ext cx="10653276" cy="614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 title="Screenshot 2026-06-17 at 13.07.3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1922"/>
            <a:ext cx="10693402" cy="6312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8725"/>
            <a:ext cx="10693399" cy="613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 title="when-nobody-owns-quality-making-testing-responsib_singh_1175944_feedback-cod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2525" y="2562600"/>
            <a:ext cx="2005350" cy="20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5250"/>
            <a:ext cx="10693400" cy="61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" title="Screenshot 2026-06-17 at 13.05.0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9311"/>
            <a:ext cx="10693402" cy="6317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2075"/>
            <a:ext cx="10693399" cy="60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title="Screenshot 2026-06-17 at 13.05.2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9311"/>
            <a:ext cx="10693402" cy="6317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2350"/>
            <a:ext cx="10693400" cy="611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" title="Screenshot 2026-06-17 at 13.05.2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4532"/>
            <a:ext cx="10693402" cy="630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93400" cy="682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5" title="Screenshot 2026-06-17 at 13.05.3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693402" cy="692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0075"/>
            <a:ext cx="10693400" cy="609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 title="Screenshot 2026-06-17 at 13.05.4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7143"/>
            <a:ext cx="10693402" cy="630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2075"/>
            <a:ext cx="10693399" cy="60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7" title="Screenshot 2026-06-17 at 13.05.5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2365"/>
            <a:ext cx="10693402" cy="6291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0375"/>
            <a:ext cx="10693399" cy="715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 title="Screenshot 2026-06-17 at 13.06.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0375"/>
            <a:ext cx="10693402" cy="715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3575"/>
            <a:ext cx="10693399" cy="612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 title="Screenshot 2026-06-17 at 13.06.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4532"/>
            <a:ext cx="10693402" cy="630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2026-06-17T02:02:25Z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2026-06-17T00:00:00Z</vt:filetime>
  </property>
  <property fmtid="{D5CDD505-2E9C-101B-9397-08002B2CF9AE}" pid="3" name="LastSaved">
    <vt:filetime>2026-06-17T00:00:00Z</vt:filetime>
  </property>
  <property fmtid="{D5CDD505-2E9C-101B-9397-08002B2CF9AE}" pid="4" name="Producer">
    <vt:lpwstr>3-Heights(TM) PDF Security Shell 4.8.25.2 (http://www.pdf-tools.com)</vt:lpwstr>
  </property>
</Properties>
</file>