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72" r:id="rId2"/>
    <p:sldId id="292" r:id="rId3"/>
    <p:sldId id="275" r:id="rId4"/>
    <p:sldId id="311" r:id="rId5"/>
    <p:sldId id="293" r:id="rId6"/>
    <p:sldId id="297" r:id="rId7"/>
    <p:sldId id="299" r:id="rId8"/>
    <p:sldId id="300" r:id="rId9"/>
    <p:sldId id="309" r:id="rId10"/>
    <p:sldId id="312" r:id="rId11"/>
    <p:sldId id="308" r:id="rId12"/>
    <p:sldId id="301" r:id="rId13"/>
    <p:sldId id="262" r:id="rId14"/>
    <p:sldId id="264" r:id="rId15"/>
    <p:sldId id="265" r:id="rId16"/>
    <p:sldId id="269" r:id="rId17"/>
    <p:sldId id="303" r:id="rId18"/>
    <p:sldId id="314" r:id="rId19"/>
    <p:sldId id="304" r:id="rId20"/>
    <p:sldId id="305" r:id="rId21"/>
    <p:sldId id="306" r:id="rId22"/>
    <p:sldId id="313" r:id="rId23"/>
    <p:sldId id="307" r:id="rId24"/>
    <p:sldId id="302" r:id="rId25"/>
    <p:sldId id="270" r:id="rId26"/>
    <p:sldId id="278" r:id="rId27"/>
    <p:sldId id="315" r:id="rId28"/>
    <p:sldId id="316" r:id="rId29"/>
    <p:sldId id="279" r:id="rId30"/>
    <p:sldId id="289" r:id="rId31"/>
  </p:sldIdLst>
  <p:sldSz cx="9144000" cy="5143500" type="screen16x9"/>
  <p:notesSz cx="9296400" cy="1477010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9pPr>
  </p:defaultTextStyle>
  <p:extLst>
    <p:ext uri="{EFAFB233-063F-42B5-8137-9DF3F51BA10A}">
      <p15:sldGuideLst xmlns:p15="http://schemas.microsoft.com/office/powerpoint/2012/main">
        <p15:guide id="1" orient="horz" pos="15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F0"/>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326" y="43"/>
      </p:cViewPr>
      <p:guideLst>
        <p:guide orient="horz" pos="155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udasani, Kamlesh" userId="S::kamlesh@ti.com::168a7ba0-7fbc-45d9-ac6e-7440d9adb89c" providerId="AD" clId="Web-{BC326E2D-B28D-9ECC-DAF6-A4F638B092A6}"/>
    <pc:docChg chg="addSld delSld modSld">
      <pc:chgData name="Gurudasani, Kamlesh" userId="S::kamlesh@ti.com::168a7ba0-7fbc-45d9-ac6e-7440d9adb89c" providerId="AD" clId="Web-{BC326E2D-B28D-9ECC-DAF6-A4F638B092A6}" dt="2026-06-09T13:24:02.009" v="24" actId="20577"/>
      <pc:docMkLst>
        <pc:docMk/>
      </pc:docMkLst>
    </pc:docChg>
  </pc:docChgLst>
  <pc:docChgLst>
    <pc:chgData name="Gurudasani, Kamlesh" userId="S::kamlesh@ti.com::168a7ba0-7fbc-45d9-ac6e-7440d9adb89c" providerId="AD" clId="Web-{7C4248AE-CBA8-70A2-08E0-4AAC595BD7FB}"/>
    <pc:docChg chg="addSld delSld modSld">
      <pc:chgData name="Gurudasani, Kamlesh" userId="S::kamlesh@ti.com::168a7ba0-7fbc-45d9-ac6e-7440d9adb89c" providerId="AD" clId="Web-{7C4248AE-CBA8-70A2-08E0-4AAC595BD7FB}" dt="2026-06-15T05:50:53.718" v="4" actId="20577"/>
      <pc:docMkLst>
        <pc:docMk/>
      </pc:docMkLst>
      <pc:sldChg chg="modSp">
        <pc:chgData name="Gurudasani, Kamlesh" userId="S::kamlesh@ti.com::168a7ba0-7fbc-45d9-ac6e-7440d9adb89c" providerId="AD" clId="Web-{7C4248AE-CBA8-70A2-08E0-4AAC595BD7FB}" dt="2026-06-15T05:50:53.718" v="4" actId="20577"/>
        <pc:sldMkLst>
          <pc:docMk/>
          <pc:sldMk cId="1958234757" sldId="293"/>
        </pc:sldMkLst>
        <pc:spChg chg="mod">
          <ac:chgData name="Gurudasani, Kamlesh" userId="S::kamlesh@ti.com::168a7ba0-7fbc-45d9-ac6e-7440d9adb89c" providerId="AD" clId="Web-{7C4248AE-CBA8-70A2-08E0-4AAC595BD7FB}" dt="2026-06-15T05:50:53.718" v="4" actId="20577"/>
          <ac:spMkLst>
            <pc:docMk/>
            <pc:sldMk cId="1958234757" sldId="293"/>
            <ac:spMk id="3" creationId="{A242D090-2777-A784-B6FC-1932D2D61898}"/>
          </ac:spMkLst>
        </pc:spChg>
      </pc:sldChg>
    </pc:docChg>
  </pc:docChgLst>
  <pc:docChgLst>
    <pc:chgData name="T, Pratham" userId="7f17bd0c-e35e-49ee-a760-8f31801391b3" providerId="ADAL" clId="{083240DA-B14C-4ED3-ACA2-2BA02CB43CD7}"/>
    <pc:docChg chg="undo redo custSel addSld delSld modSld sldOrd">
      <pc:chgData name="T, Pratham" userId="7f17bd0c-e35e-49ee-a760-8f31801391b3" providerId="ADAL" clId="{083240DA-B14C-4ED3-ACA2-2BA02CB43CD7}" dt="2026-06-17T11:05:26.354" v="9021"/>
      <pc:docMkLst>
        <pc:docMk/>
      </pc:docMkLst>
      <pc:sldChg chg="addSp delSp modSp add mod ord modAnim">
        <pc:chgData name="T, Pratham" userId="7f17bd0c-e35e-49ee-a760-8f31801391b3" providerId="ADAL" clId="{083240DA-B14C-4ED3-ACA2-2BA02CB43CD7}" dt="2026-06-17T11:04:08.796" v="9012"/>
        <pc:sldMkLst>
          <pc:docMk/>
          <pc:sldMk cId="0" sldId="262"/>
        </pc:sldMkLst>
        <pc:spChg chg="mod">
          <ac:chgData name="T, Pratham" userId="7f17bd0c-e35e-49ee-a760-8f31801391b3" providerId="ADAL" clId="{083240DA-B14C-4ED3-ACA2-2BA02CB43CD7}" dt="2026-06-13T18:58:07.772" v="7432"/>
          <ac:spMkLst>
            <pc:docMk/>
            <pc:sldMk cId="0" sldId="262"/>
            <ac:spMk id="2" creationId="{00000000-0000-0000-0000-000000000000}"/>
          </ac:spMkLst>
        </pc:spChg>
        <pc:spChg chg="add mod">
          <ac:chgData name="T, Pratham" userId="7f17bd0c-e35e-49ee-a760-8f31801391b3" providerId="ADAL" clId="{083240DA-B14C-4ED3-ACA2-2BA02CB43CD7}" dt="2026-06-13T18:57:13.641" v="7431" actId="20577"/>
          <ac:spMkLst>
            <pc:docMk/>
            <pc:sldMk cId="0" sldId="262"/>
            <ac:spMk id="7" creationId="{6063EBA3-B1E5-2BCF-C98F-AC689CB98E47}"/>
          </ac:spMkLst>
        </pc:spChg>
        <pc:spChg chg="add mod">
          <ac:chgData name="T, Pratham" userId="7f17bd0c-e35e-49ee-a760-8f31801391b3" providerId="ADAL" clId="{083240DA-B14C-4ED3-ACA2-2BA02CB43CD7}" dt="2026-06-12T16:25:11.833" v="7031" actId="1076"/>
          <ac:spMkLst>
            <pc:docMk/>
            <pc:sldMk cId="0" sldId="262"/>
            <ac:spMk id="8" creationId="{FA4BAE9A-5DEC-3B4E-3355-8DA8837D883F}"/>
          </ac:spMkLst>
        </pc:spChg>
        <pc:spChg chg="add mod">
          <ac:chgData name="T, Pratham" userId="7f17bd0c-e35e-49ee-a760-8f31801391b3" providerId="ADAL" clId="{083240DA-B14C-4ED3-ACA2-2BA02CB43CD7}" dt="2026-06-12T16:27:40.374" v="7057" actId="1076"/>
          <ac:spMkLst>
            <pc:docMk/>
            <pc:sldMk cId="0" sldId="262"/>
            <ac:spMk id="9" creationId="{A420AF1A-ACE5-1AF0-C564-4F8D041F5C37}"/>
          </ac:spMkLst>
        </pc:spChg>
      </pc:sldChg>
      <pc:sldChg chg="addSp modSp add mod ord modAnim">
        <pc:chgData name="T, Pratham" userId="7f17bd0c-e35e-49ee-a760-8f31801391b3" providerId="ADAL" clId="{083240DA-B14C-4ED3-ACA2-2BA02CB43CD7}" dt="2026-06-17T10:57:02.996" v="8967"/>
        <pc:sldMkLst>
          <pc:docMk/>
          <pc:sldMk cId="0" sldId="264"/>
        </pc:sldMkLst>
        <pc:spChg chg="mod">
          <ac:chgData name="T, Pratham" userId="7f17bd0c-e35e-49ee-a760-8f31801391b3" providerId="ADAL" clId="{083240DA-B14C-4ED3-ACA2-2BA02CB43CD7}" dt="2026-06-13T19:13:56.335" v="8249" actId="1035"/>
          <ac:spMkLst>
            <pc:docMk/>
            <pc:sldMk cId="0" sldId="264"/>
            <ac:spMk id="3" creationId="{00000000-0000-0000-0000-000000000000}"/>
          </ac:spMkLst>
        </pc:spChg>
        <pc:spChg chg="add mod">
          <ac:chgData name="T, Pratham" userId="7f17bd0c-e35e-49ee-a760-8f31801391b3" providerId="ADAL" clId="{083240DA-B14C-4ED3-ACA2-2BA02CB43CD7}" dt="2026-06-13T19:13:14.336" v="8186" actId="12788"/>
          <ac:spMkLst>
            <pc:docMk/>
            <pc:sldMk cId="0" sldId="264"/>
            <ac:spMk id="4" creationId="{A0613269-C610-A64C-FFEC-25B7F03A4E2B}"/>
          </ac:spMkLst>
        </pc:spChg>
        <pc:spChg chg="add mod">
          <ac:chgData name="T, Pratham" userId="7f17bd0c-e35e-49ee-a760-8f31801391b3" providerId="ADAL" clId="{083240DA-B14C-4ED3-ACA2-2BA02CB43CD7}" dt="2026-06-13T19:13:36.132" v="8203" actId="1036"/>
          <ac:spMkLst>
            <pc:docMk/>
            <pc:sldMk cId="0" sldId="264"/>
            <ac:spMk id="7" creationId="{D4EC4869-E031-6403-BBEA-D4FE9CAB48BB}"/>
          </ac:spMkLst>
        </pc:spChg>
        <pc:graphicFrameChg chg="add mod modGraphic">
          <ac:chgData name="T, Pratham" userId="7f17bd0c-e35e-49ee-a760-8f31801391b3" providerId="ADAL" clId="{083240DA-B14C-4ED3-ACA2-2BA02CB43CD7}" dt="2026-06-13T19:14:02.109" v="8250" actId="14100"/>
          <ac:graphicFrameMkLst>
            <pc:docMk/>
            <pc:sldMk cId="0" sldId="264"/>
            <ac:graphicFrameMk id="5" creationId="{6E9DA308-8CFB-10DD-FF63-371C59A5CFBC}"/>
          </ac:graphicFrameMkLst>
        </pc:graphicFrameChg>
        <pc:graphicFrameChg chg="add mod modGraphic">
          <ac:chgData name="T, Pratham" userId="7f17bd0c-e35e-49ee-a760-8f31801391b3" providerId="ADAL" clId="{083240DA-B14C-4ED3-ACA2-2BA02CB43CD7}" dt="2026-06-13T19:13:45.581" v="8213" actId="1036"/>
          <ac:graphicFrameMkLst>
            <pc:docMk/>
            <pc:sldMk cId="0" sldId="264"/>
            <ac:graphicFrameMk id="6" creationId="{B460EBF1-A3B9-4BCB-2D4F-749752A713A5}"/>
          </ac:graphicFrameMkLst>
        </pc:graphicFrameChg>
      </pc:sldChg>
      <pc:sldChg chg="addSp modSp add mod ord modAnim">
        <pc:chgData name="T, Pratham" userId="7f17bd0c-e35e-49ee-a760-8f31801391b3" providerId="ADAL" clId="{083240DA-B14C-4ED3-ACA2-2BA02CB43CD7}" dt="2026-06-17T11:04:38.578" v="9015"/>
        <pc:sldMkLst>
          <pc:docMk/>
          <pc:sldMk cId="0" sldId="265"/>
        </pc:sldMkLst>
        <pc:spChg chg="mod">
          <ac:chgData name="T, Pratham" userId="7f17bd0c-e35e-49ee-a760-8f31801391b3" providerId="ADAL" clId="{083240DA-B14C-4ED3-ACA2-2BA02CB43CD7}" dt="2026-06-12T15:16:10.175" v="6291" actId="14100"/>
          <ac:spMkLst>
            <pc:docMk/>
            <pc:sldMk cId="0" sldId="265"/>
            <ac:spMk id="2" creationId="{00000000-0000-0000-0000-000000000000}"/>
          </ac:spMkLst>
        </pc:spChg>
        <pc:spChg chg="mod">
          <ac:chgData name="T, Pratham" userId="7f17bd0c-e35e-49ee-a760-8f31801391b3" providerId="ADAL" clId="{083240DA-B14C-4ED3-ACA2-2BA02CB43CD7}" dt="2026-06-12T15:16:20.343" v="6292" actId="1076"/>
          <ac:spMkLst>
            <pc:docMk/>
            <pc:sldMk cId="0" sldId="265"/>
            <ac:spMk id="3" creationId="{00000000-0000-0000-0000-000000000000}"/>
          </ac:spMkLst>
        </pc:spChg>
        <pc:spChg chg="add mod">
          <ac:chgData name="T, Pratham" userId="7f17bd0c-e35e-49ee-a760-8f31801391b3" providerId="ADAL" clId="{083240DA-B14C-4ED3-ACA2-2BA02CB43CD7}" dt="2026-06-09T12:18:07.641" v="1773" actId="20577"/>
          <ac:spMkLst>
            <pc:docMk/>
            <pc:sldMk cId="0" sldId="265"/>
            <ac:spMk id="5" creationId="{CA37F9C9-7033-415E-D5BC-56123D0B839B}"/>
          </ac:spMkLst>
        </pc:spChg>
        <pc:spChg chg="add mod">
          <ac:chgData name="T, Pratham" userId="7f17bd0c-e35e-49ee-a760-8f31801391b3" providerId="ADAL" clId="{083240DA-B14C-4ED3-ACA2-2BA02CB43CD7}" dt="2026-06-09T12:19:25.864" v="1798" actId="1035"/>
          <ac:spMkLst>
            <pc:docMk/>
            <pc:sldMk cId="0" sldId="265"/>
            <ac:spMk id="6" creationId="{54CB4466-1838-6269-9060-56EF62CFEF1D}"/>
          </ac:spMkLst>
        </pc:spChg>
        <pc:spChg chg="add mod">
          <ac:chgData name="T, Pratham" userId="7f17bd0c-e35e-49ee-a760-8f31801391b3" providerId="ADAL" clId="{083240DA-B14C-4ED3-ACA2-2BA02CB43CD7}" dt="2026-06-09T12:18:23.961" v="1778" actId="404"/>
          <ac:spMkLst>
            <pc:docMk/>
            <pc:sldMk cId="0" sldId="265"/>
            <ac:spMk id="7" creationId="{F3F607DD-29DB-4105-A468-CB746B0EA203}"/>
          </ac:spMkLst>
        </pc:spChg>
        <pc:graphicFrameChg chg="add mod modGraphic">
          <ac:chgData name="T, Pratham" userId="7f17bd0c-e35e-49ee-a760-8f31801391b3" providerId="ADAL" clId="{083240DA-B14C-4ED3-ACA2-2BA02CB43CD7}" dt="2026-06-09T14:52:36.821" v="3792" actId="14734"/>
          <ac:graphicFrameMkLst>
            <pc:docMk/>
            <pc:sldMk cId="0" sldId="265"/>
            <ac:graphicFrameMk id="4" creationId="{933F4185-52A3-BCDF-0274-A904FBCBB706}"/>
          </ac:graphicFrameMkLst>
        </pc:graphicFrameChg>
      </pc:sldChg>
      <pc:sldChg chg="modSp add mod ord modAnim">
        <pc:chgData name="T, Pratham" userId="7f17bd0c-e35e-49ee-a760-8f31801391b3" providerId="ADAL" clId="{083240DA-B14C-4ED3-ACA2-2BA02CB43CD7}" dt="2026-06-17T10:58:27.859" v="8980" actId="20577"/>
        <pc:sldMkLst>
          <pc:docMk/>
          <pc:sldMk cId="0" sldId="269"/>
        </pc:sldMkLst>
        <pc:spChg chg="mod">
          <ac:chgData name="T, Pratham" userId="7f17bd0c-e35e-49ee-a760-8f31801391b3" providerId="ADAL" clId="{083240DA-B14C-4ED3-ACA2-2BA02CB43CD7}" dt="2026-06-17T10:58:27.859" v="8980" actId="20577"/>
          <ac:spMkLst>
            <pc:docMk/>
            <pc:sldMk cId="0" sldId="269"/>
            <ac:spMk id="2" creationId="{00000000-0000-0000-0000-000000000000}"/>
          </ac:spMkLst>
        </pc:spChg>
        <pc:spChg chg="mod">
          <ac:chgData name="T, Pratham" userId="7f17bd0c-e35e-49ee-a760-8f31801391b3" providerId="ADAL" clId="{083240DA-B14C-4ED3-ACA2-2BA02CB43CD7}" dt="2026-06-09T12:21:15.122" v="1854" actId="1036"/>
          <ac:spMkLst>
            <pc:docMk/>
            <pc:sldMk cId="0" sldId="269"/>
            <ac:spMk id="3" creationId="{00000000-0000-0000-0000-000000000000}"/>
          </ac:spMkLst>
        </pc:spChg>
        <pc:spChg chg="mod">
          <ac:chgData name="T, Pratham" userId="7f17bd0c-e35e-49ee-a760-8f31801391b3" providerId="ADAL" clId="{083240DA-B14C-4ED3-ACA2-2BA02CB43CD7}" dt="2026-06-09T12:22:40.114" v="1863" actId="14100"/>
          <ac:spMkLst>
            <pc:docMk/>
            <pc:sldMk cId="0" sldId="269"/>
            <ac:spMk id="4" creationId="{00000000-0000-0000-0000-000000000000}"/>
          </ac:spMkLst>
        </pc:spChg>
        <pc:spChg chg="mod">
          <ac:chgData name="T, Pratham" userId="7f17bd0c-e35e-49ee-a760-8f31801391b3" providerId="ADAL" clId="{083240DA-B14C-4ED3-ACA2-2BA02CB43CD7}" dt="2026-06-09T12:20:48.087" v="1830" actId="1036"/>
          <ac:spMkLst>
            <pc:docMk/>
            <pc:sldMk cId="0" sldId="269"/>
            <ac:spMk id="5" creationId="{00000000-0000-0000-0000-000000000000}"/>
          </ac:spMkLst>
        </pc:spChg>
        <pc:spChg chg="mod">
          <ac:chgData name="T, Pratham" userId="7f17bd0c-e35e-49ee-a760-8f31801391b3" providerId="ADAL" clId="{083240DA-B14C-4ED3-ACA2-2BA02CB43CD7}" dt="2026-06-17T10:43:20.284" v="8941" actId="6549"/>
          <ac:spMkLst>
            <pc:docMk/>
            <pc:sldMk cId="0" sldId="269"/>
            <ac:spMk id="6" creationId="{00000000-0000-0000-0000-000000000000}"/>
          </ac:spMkLst>
        </pc:spChg>
        <pc:spChg chg="mod">
          <ac:chgData name="T, Pratham" userId="7f17bd0c-e35e-49ee-a760-8f31801391b3" providerId="ADAL" clId="{083240DA-B14C-4ED3-ACA2-2BA02CB43CD7}" dt="2026-06-09T12:22:43.908" v="1864" actId="14100"/>
          <ac:spMkLst>
            <pc:docMk/>
            <pc:sldMk cId="0" sldId="269"/>
            <ac:spMk id="7" creationId="{00000000-0000-0000-0000-000000000000}"/>
          </ac:spMkLst>
        </pc:spChg>
        <pc:spChg chg="mod">
          <ac:chgData name="T, Pratham" userId="7f17bd0c-e35e-49ee-a760-8f31801391b3" providerId="ADAL" clId="{083240DA-B14C-4ED3-ACA2-2BA02CB43CD7}" dt="2026-06-09T12:21:08.648" v="1833" actId="1076"/>
          <ac:spMkLst>
            <pc:docMk/>
            <pc:sldMk cId="0" sldId="269"/>
            <ac:spMk id="8" creationId="{00000000-0000-0000-0000-000000000000}"/>
          </ac:spMkLst>
        </pc:spChg>
        <pc:spChg chg="mod">
          <ac:chgData name="T, Pratham" userId="7f17bd0c-e35e-49ee-a760-8f31801391b3" providerId="ADAL" clId="{083240DA-B14C-4ED3-ACA2-2BA02CB43CD7}" dt="2026-06-17T10:43:11.431" v="8940" actId="27636"/>
          <ac:spMkLst>
            <pc:docMk/>
            <pc:sldMk cId="0" sldId="269"/>
            <ac:spMk id="9" creationId="{00000000-0000-0000-0000-000000000000}"/>
          </ac:spMkLst>
        </pc:spChg>
      </pc:sldChg>
      <pc:sldChg chg="delSp mod ord">
        <pc:chgData name="T, Pratham" userId="7f17bd0c-e35e-49ee-a760-8f31801391b3" providerId="ADAL" clId="{083240DA-B14C-4ED3-ACA2-2BA02CB43CD7}" dt="2026-06-09T12:40:49.216" v="2331" actId="478"/>
        <pc:sldMkLst>
          <pc:docMk/>
          <pc:sldMk cId="0" sldId="279"/>
        </pc:sldMkLst>
      </pc:sldChg>
      <pc:sldChg chg="delSp modSp mod ord">
        <pc:chgData name="T, Pratham" userId="7f17bd0c-e35e-49ee-a760-8f31801391b3" providerId="ADAL" clId="{083240DA-B14C-4ED3-ACA2-2BA02CB43CD7}" dt="2026-06-09T12:39:13.175" v="2324"/>
        <pc:sldMkLst>
          <pc:docMk/>
          <pc:sldMk cId="0" sldId="289"/>
        </pc:sldMkLst>
        <pc:spChg chg="mod">
          <ac:chgData name="T, Pratham" userId="7f17bd0c-e35e-49ee-a760-8f31801391b3" providerId="ADAL" clId="{083240DA-B14C-4ED3-ACA2-2BA02CB43CD7}" dt="2026-06-09T12:39:01.061" v="2322" actId="20577"/>
          <ac:spMkLst>
            <pc:docMk/>
            <pc:sldMk cId="0" sldId="289"/>
            <ac:spMk id="21506" creationId="{00000000-0000-0000-0000-000000000000}"/>
          </ac:spMkLst>
        </pc:spChg>
      </pc:sldChg>
      <pc:sldChg chg="addSp delSp modSp new mod modAnim">
        <pc:chgData name="T, Pratham" userId="7f17bd0c-e35e-49ee-a760-8f31801391b3" providerId="ADAL" clId="{083240DA-B14C-4ED3-ACA2-2BA02CB43CD7}" dt="2026-06-17T11:05:26.354" v="9021"/>
        <pc:sldMkLst>
          <pc:docMk/>
          <pc:sldMk cId="1958234757" sldId="293"/>
        </pc:sldMkLst>
        <pc:spChg chg="mod">
          <ac:chgData name="T, Pratham" userId="7f17bd0c-e35e-49ee-a760-8f31801391b3" providerId="ADAL" clId="{083240DA-B14C-4ED3-ACA2-2BA02CB43CD7}" dt="2026-06-08T12:49:50.615" v="17" actId="20577"/>
          <ac:spMkLst>
            <pc:docMk/>
            <pc:sldMk cId="1958234757" sldId="293"/>
            <ac:spMk id="2" creationId="{4C08A9B0-5060-7D81-E228-6E9F78CD7795}"/>
          </ac:spMkLst>
        </pc:spChg>
        <pc:spChg chg="mod">
          <ac:chgData name="T, Pratham" userId="7f17bd0c-e35e-49ee-a760-8f31801391b3" providerId="ADAL" clId="{083240DA-B14C-4ED3-ACA2-2BA02CB43CD7}" dt="2026-06-15T19:36:21.762" v="8302" actId="14100"/>
          <ac:spMkLst>
            <pc:docMk/>
            <pc:sldMk cId="1958234757" sldId="293"/>
            <ac:spMk id="3" creationId="{A242D090-2777-A784-B6FC-1932D2D61898}"/>
          </ac:spMkLst>
        </pc:spChg>
        <pc:spChg chg="add mod">
          <ac:chgData name="T, Pratham" userId="7f17bd0c-e35e-49ee-a760-8f31801391b3" providerId="ADAL" clId="{083240DA-B14C-4ED3-ACA2-2BA02CB43CD7}" dt="2026-06-15T19:38:23.263" v="8324" actId="14100"/>
          <ac:spMkLst>
            <pc:docMk/>
            <pc:sldMk cId="1958234757" sldId="293"/>
            <ac:spMk id="5" creationId="{D01627DB-46E8-161E-7A16-BCE8BE48D667}"/>
          </ac:spMkLst>
        </pc:spChg>
      </pc:sldChg>
      <pc:sldChg chg="addSp delSp modSp new mod modAnim">
        <pc:chgData name="T, Pratham" userId="7f17bd0c-e35e-49ee-a760-8f31801391b3" providerId="ADAL" clId="{083240DA-B14C-4ED3-ACA2-2BA02CB43CD7}" dt="2026-06-17T10:54:02.031" v="8950"/>
        <pc:sldMkLst>
          <pc:docMk/>
          <pc:sldMk cId="860532185" sldId="297"/>
        </pc:sldMkLst>
        <pc:spChg chg="mod">
          <ac:chgData name="T, Pratham" userId="7f17bd0c-e35e-49ee-a760-8f31801391b3" providerId="ADAL" clId="{083240DA-B14C-4ED3-ACA2-2BA02CB43CD7}" dt="2026-06-12T16:12:13.393" v="6474" actId="20577"/>
          <ac:spMkLst>
            <pc:docMk/>
            <pc:sldMk cId="860532185" sldId="297"/>
            <ac:spMk id="2" creationId="{DB18CD02-F40D-361E-C1C3-80BB5BB77C1C}"/>
          </ac:spMkLst>
        </pc:spChg>
        <pc:spChg chg="add mod">
          <ac:chgData name="T, Pratham" userId="7f17bd0c-e35e-49ee-a760-8f31801391b3" providerId="ADAL" clId="{083240DA-B14C-4ED3-ACA2-2BA02CB43CD7}" dt="2026-06-12T11:20:59.918" v="5355" actId="403"/>
          <ac:spMkLst>
            <pc:docMk/>
            <pc:sldMk cId="860532185" sldId="297"/>
            <ac:spMk id="10" creationId="{0F8B0BC0-3392-BECC-1152-3A949EB15DCD}"/>
          </ac:spMkLst>
        </pc:spChg>
        <pc:spChg chg="mod">
          <ac:chgData name="T, Pratham" userId="7f17bd0c-e35e-49ee-a760-8f31801391b3" providerId="ADAL" clId="{083240DA-B14C-4ED3-ACA2-2BA02CB43CD7}" dt="2026-06-12T16:28:29.510" v="7059" actId="208"/>
          <ac:spMkLst>
            <pc:docMk/>
            <pc:sldMk cId="860532185" sldId="297"/>
            <ac:spMk id="12" creationId="{82BFD160-32D7-54A8-69C4-57AD9EBB79B3}"/>
          </ac:spMkLst>
        </pc:spChg>
        <pc:spChg chg="mod">
          <ac:chgData name="T, Pratham" userId="7f17bd0c-e35e-49ee-a760-8f31801391b3" providerId="ADAL" clId="{083240DA-B14C-4ED3-ACA2-2BA02CB43CD7}" dt="2026-06-12T10:22:55.810" v="4600" actId="20577"/>
          <ac:spMkLst>
            <pc:docMk/>
            <pc:sldMk cId="860532185" sldId="297"/>
            <ac:spMk id="13" creationId="{724407DC-4146-8BC5-14A3-16881A920B78}"/>
          </ac:spMkLst>
        </pc:spChg>
        <pc:spChg chg="add mod">
          <ac:chgData name="T, Pratham" userId="7f17bd0c-e35e-49ee-a760-8f31801391b3" providerId="ADAL" clId="{083240DA-B14C-4ED3-ACA2-2BA02CB43CD7}" dt="2026-06-12T11:06:46.894" v="4730" actId="164"/>
          <ac:spMkLst>
            <pc:docMk/>
            <pc:sldMk cId="860532185" sldId="297"/>
            <ac:spMk id="18" creationId="{E8662D9E-9193-061A-1488-18FC194F8F76}"/>
          </ac:spMkLst>
        </pc:spChg>
        <pc:grpChg chg="add mod">
          <ac:chgData name="T, Pratham" userId="7f17bd0c-e35e-49ee-a760-8f31801391b3" providerId="ADAL" clId="{083240DA-B14C-4ED3-ACA2-2BA02CB43CD7}" dt="2026-06-12T10:46:46.488" v="4668" actId="1076"/>
          <ac:grpSpMkLst>
            <pc:docMk/>
            <pc:sldMk cId="860532185" sldId="297"/>
            <ac:grpSpMk id="11" creationId="{9099E09A-957D-B1AE-3ED9-A8BB53FEDD85}"/>
          </ac:grpSpMkLst>
        </pc:grpChg>
        <pc:grpChg chg="add mod">
          <ac:chgData name="T, Pratham" userId="7f17bd0c-e35e-49ee-a760-8f31801391b3" providerId="ADAL" clId="{083240DA-B14C-4ED3-ACA2-2BA02CB43CD7}" dt="2026-06-12T11:20:29.918" v="5350" actId="14100"/>
          <ac:grpSpMkLst>
            <pc:docMk/>
            <pc:sldMk cId="860532185" sldId="297"/>
            <ac:grpSpMk id="19" creationId="{C7E6C94E-8502-006E-F492-0364C6FF0399}"/>
          </ac:grpSpMkLst>
        </pc:grpChg>
        <pc:picChg chg="add mod">
          <ac:chgData name="T, Pratham" userId="7f17bd0c-e35e-49ee-a760-8f31801391b3" providerId="ADAL" clId="{083240DA-B14C-4ED3-ACA2-2BA02CB43CD7}" dt="2026-06-12T11:06:46.894" v="4730" actId="164"/>
          <ac:picMkLst>
            <pc:docMk/>
            <pc:sldMk cId="860532185" sldId="297"/>
            <ac:picMk id="17" creationId="{21406DE3-B068-FBA6-EE95-9E79403B80D3}"/>
          </ac:picMkLst>
        </pc:picChg>
      </pc:sldChg>
      <pc:sldChg chg="addSp delSp modSp add mod modAnim">
        <pc:chgData name="T, Pratham" userId="7f17bd0c-e35e-49ee-a760-8f31801391b3" providerId="ADAL" clId="{083240DA-B14C-4ED3-ACA2-2BA02CB43CD7}" dt="2026-06-17T10:54:13.328" v="8951"/>
        <pc:sldMkLst>
          <pc:docMk/>
          <pc:sldMk cId="642212614" sldId="299"/>
        </pc:sldMkLst>
        <pc:spChg chg="mod">
          <ac:chgData name="T, Pratham" userId="7f17bd0c-e35e-49ee-a760-8f31801391b3" providerId="ADAL" clId="{083240DA-B14C-4ED3-ACA2-2BA02CB43CD7}" dt="2026-06-12T16:12:20.325" v="6480" actId="20577"/>
          <ac:spMkLst>
            <pc:docMk/>
            <pc:sldMk cId="642212614" sldId="299"/>
            <ac:spMk id="2" creationId="{55D4EF70-4358-007D-0DD1-9309FDF499F0}"/>
          </ac:spMkLst>
        </pc:spChg>
        <pc:spChg chg="mod topLvl">
          <ac:chgData name="T, Pratham" userId="7f17bd0c-e35e-49ee-a760-8f31801391b3" providerId="ADAL" clId="{083240DA-B14C-4ED3-ACA2-2BA02CB43CD7}" dt="2026-06-12T16:28:17.963" v="7058" actId="208"/>
          <ac:spMkLst>
            <pc:docMk/>
            <pc:sldMk cId="642212614" sldId="299"/>
            <ac:spMk id="14" creationId="{9FB9E1FA-1103-30D8-3DB4-799984880ADC}"/>
          </ac:spMkLst>
        </pc:spChg>
        <pc:spChg chg="add del mod ord">
          <ac:chgData name="T, Pratham" userId="7f17bd0c-e35e-49ee-a760-8f31801391b3" providerId="ADAL" clId="{083240DA-B14C-4ED3-ACA2-2BA02CB43CD7}" dt="2026-06-12T11:21:04.627" v="5356" actId="403"/>
          <ac:spMkLst>
            <pc:docMk/>
            <pc:sldMk cId="642212614" sldId="299"/>
            <ac:spMk id="23" creationId="{4C2F42B9-D7B3-36E4-E543-4F175618C866}"/>
          </ac:spMkLst>
        </pc:spChg>
        <pc:spChg chg="mod">
          <ac:chgData name="T, Pratham" userId="7f17bd0c-e35e-49ee-a760-8f31801391b3" providerId="ADAL" clId="{083240DA-B14C-4ED3-ACA2-2BA02CB43CD7}" dt="2026-06-12T11:20:05.532" v="5347" actId="1076"/>
          <ac:spMkLst>
            <pc:docMk/>
            <pc:sldMk cId="642212614" sldId="299"/>
            <ac:spMk id="26" creationId="{23966520-B9FE-971E-37C7-6E1A012C09E6}"/>
          </ac:spMkLst>
        </pc:spChg>
        <pc:grpChg chg="add mod">
          <ac:chgData name="T, Pratham" userId="7f17bd0c-e35e-49ee-a760-8f31801391b3" providerId="ADAL" clId="{083240DA-B14C-4ED3-ACA2-2BA02CB43CD7}" dt="2026-06-12T11:19:33.494" v="5343" actId="14100"/>
          <ac:grpSpMkLst>
            <pc:docMk/>
            <pc:sldMk cId="642212614" sldId="299"/>
            <ac:grpSpMk id="24" creationId="{BE3E07BA-C491-CCE8-C8C0-69C9F35F35BD}"/>
          </ac:grpSpMkLst>
        </pc:grpChg>
        <pc:picChg chg="mod modCrop">
          <ac:chgData name="T, Pratham" userId="7f17bd0c-e35e-49ee-a760-8f31801391b3" providerId="ADAL" clId="{083240DA-B14C-4ED3-ACA2-2BA02CB43CD7}" dt="2026-06-12T11:19:56.115" v="5346" actId="208"/>
          <ac:picMkLst>
            <pc:docMk/>
            <pc:sldMk cId="642212614" sldId="299"/>
            <ac:picMk id="25" creationId="{75A8366E-1B24-D68D-CE90-C4E218E545EB}"/>
          </ac:picMkLst>
        </pc:picChg>
      </pc:sldChg>
      <pc:sldChg chg="modSp add mod ord">
        <pc:chgData name="T, Pratham" userId="7f17bd0c-e35e-49ee-a760-8f31801391b3" providerId="ADAL" clId="{083240DA-B14C-4ED3-ACA2-2BA02CB43CD7}" dt="2026-06-12T16:12:02.658" v="6468" actId="255"/>
        <pc:sldMkLst>
          <pc:docMk/>
          <pc:sldMk cId="840599385" sldId="300"/>
        </pc:sldMkLst>
        <pc:spChg chg="mod">
          <ac:chgData name="T, Pratham" userId="7f17bd0c-e35e-49ee-a760-8f31801391b3" providerId="ADAL" clId="{083240DA-B14C-4ED3-ACA2-2BA02CB43CD7}" dt="2026-06-12T16:12:02.658" v="6468" actId="255"/>
          <ac:spMkLst>
            <pc:docMk/>
            <pc:sldMk cId="840599385" sldId="300"/>
            <ac:spMk id="2" creationId="{D6238097-7B62-E218-418D-34FE195F348D}"/>
          </ac:spMkLst>
        </pc:spChg>
        <pc:spChg chg="mod">
          <ac:chgData name="T, Pratham" userId="7f17bd0c-e35e-49ee-a760-8f31801391b3" providerId="ADAL" clId="{083240DA-B14C-4ED3-ACA2-2BA02CB43CD7}" dt="2026-06-12T11:23:04.397" v="5362" actId="20577"/>
          <ac:spMkLst>
            <pc:docMk/>
            <pc:sldMk cId="840599385" sldId="300"/>
            <ac:spMk id="4" creationId="{EA26170D-FD33-02F8-7216-DC006E34AD70}"/>
          </ac:spMkLst>
        </pc:spChg>
      </pc:sldChg>
      <pc:sldChg chg="modSp add mod ord modAnim">
        <pc:chgData name="T, Pratham" userId="7f17bd0c-e35e-49ee-a760-8f31801391b3" providerId="ADAL" clId="{083240DA-B14C-4ED3-ACA2-2BA02CB43CD7}" dt="2026-06-17T11:02:59.810" v="9010"/>
        <pc:sldMkLst>
          <pc:docMk/>
          <pc:sldMk cId="0" sldId="301"/>
        </pc:sldMkLst>
        <pc:spChg chg="mod">
          <ac:chgData name="T, Pratham" userId="7f17bd0c-e35e-49ee-a760-8f31801391b3" providerId="ADAL" clId="{083240DA-B14C-4ED3-ACA2-2BA02CB43CD7}" dt="2026-06-12T11:33:28.590" v="5457" actId="20577"/>
          <ac:spMkLst>
            <pc:docMk/>
            <pc:sldMk cId="0" sldId="301"/>
            <ac:spMk id="2" creationId="{00000000-0000-0000-0000-000000000000}"/>
          </ac:spMkLst>
        </pc:spChg>
        <pc:spChg chg="mod">
          <ac:chgData name="T, Pratham" userId="7f17bd0c-e35e-49ee-a760-8f31801391b3" providerId="ADAL" clId="{083240DA-B14C-4ED3-ACA2-2BA02CB43CD7}" dt="2026-06-12T11:33:11.072" v="5407" actId="27636"/>
          <ac:spMkLst>
            <pc:docMk/>
            <pc:sldMk cId="0" sldId="301"/>
            <ac:spMk id="4" creationId="{00000000-0000-0000-0000-000000000000}"/>
          </ac:spMkLst>
        </pc:spChg>
        <pc:spChg chg="mod">
          <ac:chgData name="T, Pratham" userId="7f17bd0c-e35e-49ee-a760-8f31801391b3" providerId="ADAL" clId="{083240DA-B14C-4ED3-ACA2-2BA02CB43CD7}" dt="2026-06-15T19:08:34.370" v="8259" actId="20577"/>
          <ac:spMkLst>
            <pc:docMk/>
            <pc:sldMk cId="0" sldId="301"/>
            <ac:spMk id="6" creationId="{00000000-0000-0000-0000-000000000000}"/>
          </ac:spMkLst>
        </pc:spChg>
        <pc:spChg chg="mod">
          <ac:chgData name="T, Pratham" userId="7f17bd0c-e35e-49ee-a760-8f31801391b3" providerId="ADAL" clId="{083240DA-B14C-4ED3-ACA2-2BA02CB43CD7}" dt="2026-06-12T11:33:11.079" v="5410" actId="27636"/>
          <ac:spMkLst>
            <pc:docMk/>
            <pc:sldMk cId="0" sldId="301"/>
            <ac:spMk id="8" creationId="{00000000-0000-0000-0000-000000000000}"/>
          </ac:spMkLst>
        </pc:spChg>
        <pc:spChg chg="mod">
          <ac:chgData name="T, Pratham" userId="7f17bd0c-e35e-49ee-a760-8f31801391b3" providerId="ADAL" clId="{083240DA-B14C-4ED3-ACA2-2BA02CB43CD7}" dt="2026-06-15T19:03:23.613" v="8256" actId="20577"/>
          <ac:spMkLst>
            <pc:docMk/>
            <pc:sldMk cId="0" sldId="301"/>
            <ac:spMk id="10" creationId="{00000000-0000-0000-0000-000000000000}"/>
          </ac:spMkLst>
        </pc:spChg>
        <pc:spChg chg="mod">
          <ac:chgData name="T, Pratham" userId="7f17bd0c-e35e-49ee-a760-8f31801391b3" providerId="ADAL" clId="{083240DA-B14C-4ED3-ACA2-2BA02CB43CD7}" dt="2026-06-12T11:33:11.077" v="5409" actId="27636"/>
          <ac:spMkLst>
            <pc:docMk/>
            <pc:sldMk cId="0" sldId="301"/>
            <ac:spMk id="12" creationId="{00000000-0000-0000-0000-000000000000}"/>
          </ac:spMkLst>
        </pc:spChg>
        <pc:spChg chg="mod">
          <ac:chgData name="T, Pratham" userId="7f17bd0c-e35e-49ee-a760-8f31801391b3" providerId="ADAL" clId="{083240DA-B14C-4ED3-ACA2-2BA02CB43CD7}" dt="2026-06-12T11:33:11.074" v="5408" actId="27636"/>
          <ac:spMkLst>
            <pc:docMk/>
            <pc:sldMk cId="0" sldId="301"/>
            <ac:spMk id="16" creationId="{00000000-0000-0000-0000-000000000000}"/>
          </ac:spMkLst>
        </pc:spChg>
        <pc:spChg chg="mod">
          <ac:chgData name="T, Pratham" userId="7f17bd0c-e35e-49ee-a760-8f31801391b3" providerId="ADAL" clId="{083240DA-B14C-4ED3-ACA2-2BA02CB43CD7}" dt="2026-06-12T11:33:11.084" v="5412" actId="27636"/>
          <ac:spMkLst>
            <pc:docMk/>
            <pc:sldMk cId="0" sldId="301"/>
            <ac:spMk id="20" creationId="{00000000-0000-0000-0000-000000000000}"/>
          </ac:spMkLst>
        </pc:spChg>
        <pc:spChg chg="mod">
          <ac:chgData name="T, Pratham" userId="7f17bd0c-e35e-49ee-a760-8f31801391b3" providerId="ADAL" clId="{083240DA-B14C-4ED3-ACA2-2BA02CB43CD7}" dt="2026-06-12T11:33:11.081" v="5411" actId="27636"/>
          <ac:spMkLst>
            <pc:docMk/>
            <pc:sldMk cId="0" sldId="301"/>
            <ac:spMk id="24" creationId="{00000000-0000-0000-0000-000000000000}"/>
          </ac:spMkLst>
        </pc:spChg>
      </pc:sldChg>
      <pc:sldChg chg="modSp new mod ord">
        <pc:chgData name="T, Pratham" userId="7f17bd0c-e35e-49ee-a760-8f31801391b3" providerId="ADAL" clId="{083240DA-B14C-4ED3-ACA2-2BA02CB43CD7}" dt="2026-06-15T19:11:42.149" v="8265" actId="20577"/>
        <pc:sldMkLst>
          <pc:docMk/>
          <pc:sldMk cId="2743396013" sldId="302"/>
        </pc:sldMkLst>
        <pc:spChg chg="mod">
          <ac:chgData name="T, Pratham" userId="7f17bd0c-e35e-49ee-a760-8f31801391b3" providerId="ADAL" clId="{083240DA-B14C-4ED3-ACA2-2BA02CB43CD7}" dt="2026-06-15T19:11:42.149" v="8265" actId="20577"/>
          <ac:spMkLst>
            <pc:docMk/>
            <pc:sldMk cId="2743396013" sldId="302"/>
            <ac:spMk id="3" creationId="{744930B8-5A55-0871-40B3-75D0E1613B6B}"/>
          </ac:spMkLst>
        </pc:spChg>
      </pc:sldChg>
      <pc:sldChg chg="addSp delSp modSp new mod modTransition">
        <pc:chgData name="T, Pratham" userId="7f17bd0c-e35e-49ee-a760-8f31801391b3" providerId="ADAL" clId="{083240DA-B14C-4ED3-ACA2-2BA02CB43CD7}" dt="2026-06-17T10:58:45.170" v="8982"/>
        <pc:sldMkLst>
          <pc:docMk/>
          <pc:sldMk cId="1525222033" sldId="303"/>
        </pc:sldMkLst>
        <pc:spChg chg="mod">
          <ac:chgData name="T, Pratham" userId="7f17bd0c-e35e-49ee-a760-8f31801391b3" providerId="ADAL" clId="{083240DA-B14C-4ED3-ACA2-2BA02CB43CD7}" dt="2026-06-12T13:02:11.397" v="5486" actId="20577"/>
          <ac:spMkLst>
            <pc:docMk/>
            <pc:sldMk cId="1525222033" sldId="303"/>
            <ac:spMk id="2" creationId="{39A88F73-797C-914A-7C38-EE22D42BFF14}"/>
          </ac:spMkLst>
        </pc:spChg>
        <pc:spChg chg="add mod">
          <ac:chgData name="T, Pratham" userId="7f17bd0c-e35e-49ee-a760-8f31801391b3" providerId="ADAL" clId="{083240DA-B14C-4ED3-ACA2-2BA02CB43CD7}" dt="2026-06-12T13:04:43.617" v="5505" actId="14100"/>
          <ac:spMkLst>
            <pc:docMk/>
            <pc:sldMk cId="1525222033" sldId="303"/>
            <ac:spMk id="4" creationId="{BF25F1F1-B9EE-98FE-0548-490F547A8A2A}"/>
          </ac:spMkLst>
        </pc:spChg>
        <pc:spChg chg="add mod">
          <ac:chgData name="T, Pratham" userId="7f17bd0c-e35e-49ee-a760-8f31801391b3" providerId="ADAL" clId="{083240DA-B14C-4ED3-ACA2-2BA02CB43CD7}" dt="2026-06-12T16:36:50.641" v="7232" actId="1037"/>
          <ac:spMkLst>
            <pc:docMk/>
            <pc:sldMk cId="1525222033" sldId="303"/>
            <ac:spMk id="5" creationId="{982A396B-5568-CC8C-2D20-F8CFBECF356C}"/>
          </ac:spMkLst>
        </pc:spChg>
        <pc:spChg chg="add mod">
          <ac:chgData name="T, Pratham" userId="7f17bd0c-e35e-49ee-a760-8f31801391b3" providerId="ADAL" clId="{083240DA-B14C-4ED3-ACA2-2BA02CB43CD7}" dt="2026-06-12T14:05:31.751" v="5825" actId="1076"/>
          <ac:spMkLst>
            <pc:docMk/>
            <pc:sldMk cId="1525222033" sldId="303"/>
            <ac:spMk id="6" creationId="{BFD50A28-E3EB-1F9B-FCC2-9E2C06124C36}"/>
          </ac:spMkLst>
        </pc:spChg>
        <pc:spChg chg="add mod">
          <ac:chgData name="T, Pratham" userId="7f17bd0c-e35e-49ee-a760-8f31801391b3" providerId="ADAL" clId="{083240DA-B14C-4ED3-ACA2-2BA02CB43CD7}" dt="2026-06-12T13:40:26.354" v="5539" actId="1076"/>
          <ac:spMkLst>
            <pc:docMk/>
            <pc:sldMk cId="1525222033" sldId="303"/>
            <ac:spMk id="11" creationId="{240E5F20-20FF-0E46-B54B-649B2E3A6270}"/>
          </ac:spMkLst>
        </pc:spChg>
        <pc:spChg chg="add mod">
          <ac:chgData name="T, Pratham" userId="7f17bd0c-e35e-49ee-a760-8f31801391b3" providerId="ADAL" clId="{083240DA-B14C-4ED3-ACA2-2BA02CB43CD7}" dt="2026-06-12T13:40:36.841" v="5543" actId="1038"/>
          <ac:spMkLst>
            <pc:docMk/>
            <pc:sldMk cId="1525222033" sldId="303"/>
            <ac:spMk id="12" creationId="{2E257279-F6D1-1412-E6E8-FB11688E24D8}"/>
          </ac:spMkLst>
        </pc:spChg>
        <pc:spChg chg="add mod">
          <ac:chgData name="T, Pratham" userId="7f17bd0c-e35e-49ee-a760-8f31801391b3" providerId="ADAL" clId="{083240DA-B14C-4ED3-ACA2-2BA02CB43CD7}" dt="2026-06-12T16:31:46.983" v="7144" actId="20577"/>
          <ac:spMkLst>
            <pc:docMk/>
            <pc:sldMk cId="1525222033" sldId="303"/>
            <ac:spMk id="13" creationId="{4AAC2DD6-16AD-0923-0062-256508907DF4}"/>
          </ac:spMkLst>
        </pc:spChg>
        <pc:spChg chg="add mod">
          <ac:chgData name="T, Pratham" userId="7f17bd0c-e35e-49ee-a760-8f31801391b3" providerId="ADAL" clId="{083240DA-B14C-4ED3-ACA2-2BA02CB43CD7}" dt="2026-06-12T16:31:42.617" v="7142" actId="20577"/>
          <ac:spMkLst>
            <pc:docMk/>
            <pc:sldMk cId="1525222033" sldId="303"/>
            <ac:spMk id="14" creationId="{92493BE7-EAB9-E1DA-1B79-CA93F16BA444}"/>
          </ac:spMkLst>
        </pc:spChg>
        <pc:picChg chg="add mod">
          <ac:chgData name="T, Pratham" userId="7f17bd0c-e35e-49ee-a760-8f31801391b3" providerId="ADAL" clId="{083240DA-B14C-4ED3-ACA2-2BA02CB43CD7}" dt="2026-06-12T14:05:21.962" v="5823" actId="1076"/>
          <ac:picMkLst>
            <pc:docMk/>
            <pc:sldMk cId="1525222033" sldId="303"/>
            <ac:picMk id="8" creationId="{2CE3E52F-176C-B374-4F0A-A1E7C488DF5A}"/>
          </ac:picMkLst>
        </pc:picChg>
        <pc:picChg chg="add mod modCrop">
          <ac:chgData name="T, Pratham" userId="7f17bd0c-e35e-49ee-a760-8f31801391b3" providerId="ADAL" clId="{083240DA-B14C-4ED3-ACA2-2BA02CB43CD7}" dt="2026-06-12T14:05:10.314" v="5822" actId="1076"/>
          <ac:picMkLst>
            <pc:docMk/>
            <pc:sldMk cId="1525222033" sldId="303"/>
            <ac:picMk id="10" creationId="{40D2CEB4-C0ED-BCA6-ACC2-DEDE67888C19}"/>
          </ac:picMkLst>
        </pc:picChg>
      </pc:sldChg>
      <pc:sldChg chg="addSp delSp modSp add mod ord">
        <pc:chgData name="T, Pratham" userId="7f17bd0c-e35e-49ee-a760-8f31801391b3" providerId="ADAL" clId="{083240DA-B14C-4ED3-ACA2-2BA02CB43CD7}" dt="2026-06-12T16:33:10.331" v="7154"/>
        <pc:sldMkLst>
          <pc:docMk/>
          <pc:sldMk cId="1269132596" sldId="304"/>
        </pc:sldMkLst>
        <pc:spChg chg="mod">
          <ac:chgData name="T, Pratham" userId="7f17bd0c-e35e-49ee-a760-8f31801391b3" providerId="ADAL" clId="{083240DA-B14C-4ED3-ACA2-2BA02CB43CD7}" dt="2026-06-12T13:51:18.527" v="5572" actId="20577"/>
          <ac:spMkLst>
            <pc:docMk/>
            <pc:sldMk cId="1269132596" sldId="304"/>
            <ac:spMk id="6" creationId="{DCE3C9C1-153E-DD4C-B28A-01366B71B4FE}"/>
          </ac:spMkLst>
        </pc:spChg>
        <pc:spChg chg="add mod">
          <ac:chgData name="T, Pratham" userId="7f17bd0c-e35e-49ee-a760-8f31801391b3" providerId="ADAL" clId="{083240DA-B14C-4ED3-ACA2-2BA02CB43CD7}" dt="2026-06-12T13:55:18.517" v="5664" actId="20577"/>
          <ac:spMkLst>
            <pc:docMk/>
            <pc:sldMk cId="1269132596" sldId="304"/>
            <ac:spMk id="9" creationId="{E7163C4C-A4E1-4A15-28CB-D8DA8A9AFE5A}"/>
          </ac:spMkLst>
        </pc:spChg>
        <pc:picChg chg="add mod">
          <ac:chgData name="T, Pratham" userId="7f17bd0c-e35e-49ee-a760-8f31801391b3" providerId="ADAL" clId="{083240DA-B14C-4ED3-ACA2-2BA02CB43CD7}" dt="2026-06-12T13:50:34.483" v="5562" actId="14100"/>
          <ac:picMkLst>
            <pc:docMk/>
            <pc:sldMk cId="1269132596" sldId="304"/>
            <ac:picMk id="7" creationId="{06061CE8-0130-0D82-624D-C7B282E20B20}"/>
          </ac:picMkLst>
        </pc:picChg>
      </pc:sldChg>
      <pc:sldChg chg="addSp delSp modSp add mod">
        <pc:chgData name="T, Pratham" userId="7f17bd0c-e35e-49ee-a760-8f31801391b3" providerId="ADAL" clId="{083240DA-B14C-4ED3-ACA2-2BA02CB43CD7}" dt="2026-06-12T16:32:03.253" v="7146" actId="20577"/>
        <pc:sldMkLst>
          <pc:docMk/>
          <pc:sldMk cId="277749216" sldId="305"/>
        </pc:sldMkLst>
        <pc:spChg chg="mod">
          <ac:chgData name="T, Pratham" userId="7f17bd0c-e35e-49ee-a760-8f31801391b3" providerId="ADAL" clId="{083240DA-B14C-4ED3-ACA2-2BA02CB43CD7}" dt="2026-06-12T13:52:45.294" v="5585" actId="20577"/>
          <ac:spMkLst>
            <pc:docMk/>
            <pc:sldMk cId="277749216" sldId="305"/>
            <ac:spMk id="6" creationId="{1C40E821-A6EC-3A19-26BD-7BA92F1C4F89}"/>
          </ac:spMkLst>
        </pc:spChg>
        <pc:spChg chg="add mod">
          <ac:chgData name="T, Pratham" userId="7f17bd0c-e35e-49ee-a760-8f31801391b3" providerId="ADAL" clId="{083240DA-B14C-4ED3-ACA2-2BA02CB43CD7}" dt="2026-06-12T16:32:03.253" v="7146" actId="20577"/>
          <ac:spMkLst>
            <pc:docMk/>
            <pc:sldMk cId="277749216" sldId="305"/>
            <ac:spMk id="9" creationId="{8F626795-AB92-EC8E-1D42-CF2C69FF6EB8}"/>
          </ac:spMkLst>
        </pc:spChg>
        <pc:picChg chg="add mod">
          <ac:chgData name="T, Pratham" userId="7f17bd0c-e35e-49ee-a760-8f31801391b3" providerId="ADAL" clId="{083240DA-B14C-4ED3-ACA2-2BA02CB43CD7}" dt="2026-06-12T13:52:35.451" v="5576" actId="1076"/>
          <ac:picMkLst>
            <pc:docMk/>
            <pc:sldMk cId="277749216" sldId="305"/>
            <ac:picMk id="8" creationId="{FB4573DB-C6E7-9DC3-52C3-5A9C29293A2C}"/>
          </ac:picMkLst>
        </pc:picChg>
      </pc:sldChg>
      <pc:sldChg chg="addSp delSp modSp add mod">
        <pc:chgData name="T, Pratham" userId="7f17bd0c-e35e-49ee-a760-8f31801391b3" providerId="ADAL" clId="{083240DA-B14C-4ED3-ACA2-2BA02CB43CD7}" dt="2026-06-12T14:07:13.613" v="5884" actId="20577"/>
        <pc:sldMkLst>
          <pc:docMk/>
          <pc:sldMk cId="4055595290" sldId="306"/>
        </pc:sldMkLst>
        <pc:spChg chg="mod">
          <ac:chgData name="T, Pratham" userId="7f17bd0c-e35e-49ee-a760-8f31801391b3" providerId="ADAL" clId="{083240DA-B14C-4ED3-ACA2-2BA02CB43CD7}" dt="2026-06-12T14:07:13.613" v="5884" actId="20577"/>
          <ac:spMkLst>
            <pc:docMk/>
            <pc:sldMk cId="4055595290" sldId="306"/>
            <ac:spMk id="6" creationId="{8B480ADF-EAD5-BDC1-1A14-DBEB3F91A2AF}"/>
          </ac:spMkLst>
        </pc:spChg>
        <pc:spChg chg="mod">
          <ac:chgData name="T, Pratham" userId="7f17bd0c-e35e-49ee-a760-8f31801391b3" providerId="ADAL" clId="{083240DA-B14C-4ED3-ACA2-2BA02CB43CD7}" dt="2026-06-12T14:00:10.952" v="5807" actId="20577"/>
          <ac:spMkLst>
            <pc:docMk/>
            <pc:sldMk cId="4055595290" sldId="306"/>
            <ac:spMk id="9" creationId="{948C640B-F060-5601-F4D6-2D6089D8DF77}"/>
          </ac:spMkLst>
        </pc:spChg>
        <pc:picChg chg="add mod">
          <ac:chgData name="T, Pratham" userId="7f17bd0c-e35e-49ee-a760-8f31801391b3" providerId="ADAL" clId="{083240DA-B14C-4ED3-ACA2-2BA02CB43CD7}" dt="2026-06-12T14:04:42.562" v="5816" actId="14100"/>
          <ac:picMkLst>
            <pc:docMk/>
            <pc:sldMk cId="4055595290" sldId="306"/>
            <ac:picMk id="7" creationId="{8ACDBF11-E284-22B6-478D-BAD7FE6E3142}"/>
          </ac:picMkLst>
        </pc:picChg>
      </pc:sldChg>
      <pc:sldChg chg="addSp delSp modSp add mod">
        <pc:chgData name="T, Pratham" userId="7f17bd0c-e35e-49ee-a760-8f31801391b3" providerId="ADAL" clId="{083240DA-B14C-4ED3-ACA2-2BA02CB43CD7}" dt="2026-06-12T17:04:15.048" v="7347" actId="14100"/>
        <pc:sldMkLst>
          <pc:docMk/>
          <pc:sldMk cId="3464851783" sldId="307"/>
        </pc:sldMkLst>
        <pc:spChg chg="mod">
          <ac:chgData name="T, Pratham" userId="7f17bd0c-e35e-49ee-a760-8f31801391b3" providerId="ADAL" clId="{083240DA-B14C-4ED3-ACA2-2BA02CB43CD7}" dt="2026-06-12T17:04:15.048" v="7347" actId="14100"/>
          <ac:spMkLst>
            <pc:docMk/>
            <pc:sldMk cId="3464851783" sldId="307"/>
            <ac:spMk id="4" creationId="{B9C666DD-3A0C-5F9A-CD7E-4F31BB778EF6}"/>
          </ac:spMkLst>
        </pc:spChg>
        <pc:spChg chg="mod">
          <ac:chgData name="T, Pratham" userId="7f17bd0c-e35e-49ee-a760-8f31801391b3" providerId="ADAL" clId="{083240DA-B14C-4ED3-ACA2-2BA02CB43CD7}" dt="2026-06-12T14:06:53.564" v="5871" actId="20577"/>
          <ac:spMkLst>
            <pc:docMk/>
            <pc:sldMk cId="3464851783" sldId="307"/>
            <ac:spMk id="6" creationId="{8BAE2A62-7112-64AB-F8C5-D35EEA826123}"/>
          </ac:spMkLst>
        </pc:spChg>
        <pc:spChg chg="mod">
          <ac:chgData name="T, Pratham" userId="7f17bd0c-e35e-49ee-a760-8f31801391b3" providerId="ADAL" clId="{083240DA-B14C-4ED3-ACA2-2BA02CB43CD7}" dt="2026-06-12T14:06:36.147" v="5863" actId="20577"/>
          <ac:spMkLst>
            <pc:docMk/>
            <pc:sldMk cId="3464851783" sldId="307"/>
            <ac:spMk id="9" creationId="{899E3D77-0182-186D-38FF-4048DF043C2F}"/>
          </ac:spMkLst>
        </pc:spChg>
        <pc:picChg chg="add mod">
          <ac:chgData name="T, Pratham" userId="7f17bd0c-e35e-49ee-a760-8f31801391b3" providerId="ADAL" clId="{083240DA-B14C-4ED3-ACA2-2BA02CB43CD7}" dt="2026-06-12T14:05:49.776" v="5829" actId="14100"/>
          <ac:picMkLst>
            <pc:docMk/>
            <pc:sldMk cId="3464851783" sldId="307"/>
            <ac:picMk id="8" creationId="{4A532A13-0C3F-302F-7732-FF8FB445A2CB}"/>
          </ac:picMkLst>
        </pc:picChg>
      </pc:sldChg>
      <pc:sldChg chg="modSp new mod modAnim">
        <pc:chgData name="T, Pratham" userId="7f17bd0c-e35e-49ee-a760-8f31801391b3" providerId="ADAL" clId="{083240DA-B14C-4ED3-ACA2-2BA02CB43CD7}" dt="2026-06-17T10:54:54.478" v="8954"/>
        <pc:sldMkLst>
          <pc:docMk/>
          <pc:sldMk cId="968915180" sldId="308"/>
        </pc:sldMkLst>
        <pc:spChg chg="mod">
          <ac:chgData name="T, Pratham" userId="7f17bd0c-e35e-49ee-a760-8f31801391b3" providerId="ADAL" clId="{083240DA-B14C-4ED3-ACA2-2BA02CB43CD7}" dt="2026-06-12T16:12:35.048" v="6484" actId="20577"/>
          <ac:spMkLst>
            <pc:docMk/>
            <pc:sldMk cId="968915180" sldId="308"/>
            <ac:spMk id="2" creationId="{EADA36BA-BB23-7EF9-16F8-11DAD29EE0B2}"/>
          </ac:spMkLst>
        </pc:spChg>
        <pc:spChg chg="mod">
          <ac:chgData name="T, Pratham" userId="7f17bd0c-e35e-49ee-a760-8f31801391b3" providerId="ADAL" clId="{083240DA-B14C-4ED3-ACA2-2BA02CB43CD7}" dt="2026-06-12T16:14:06.220" v="6523" actId="108"/>
          <ac:spMkLst>
            <pc:docMk/>
            <pc:sldMk cId="968915180" sldId="308"/>
            <ac:spMk id="3" creationId="{03E6E47A-9164-A053-B671-15D544440F09}"/>
          </ac:spMkLst>
        </pc:spChg>
      </pc:sldChg>
      <pc:sldChg chg="addSp delSp modSp add mod modAnim">
        <pc:chgData name="T, Pratham" userId="7f17bd0c-e35e-49ee-a760-8f31801391b3" providerId="ADAL" clId="{083240DA-B14C-4ED3-ACA2-2BA02CB43CD7}" dt="2026-06-17T10:54:32.577" v="8953"/>
        <pc:sldMkLst>
          <pc:docMk/>
          <pc:sldMk cId="2551934550" sldId="309"/>
        </pc:sldMkLst>
        <pc:spChg chg="mod">
          <ac:chgData name="T, Pratham" userId="7f17bd0c-e35e-49ee-a760-8f31801391b3" providerId="ADAL" clId="{083240DA-B14C-4ED3-ACA2-2BA02CB43CD7}" dt="2026-06-12T16:11:39.452" v="6456" actId="20577"/>
          <ac:spMkLst>
            <pc:docMk/>
            <pc:sldMk cId="2551934550" sldId="309"/>
            <ac:spMk id="2" creationId="{48361B76-064E-70B6-AC44-90E00054AAB2}"/>
          </ac:spMkLst>
        </pc:spChg>
        <pc:spChg chg="add mod">
          <ac:chgData name="T, Pratham" userId="7f17bd0c-e35e-49ee-a760-8f31801391b3" providerId="ADAL" clId="{083240DA-B14C-4ED3-ACA2-2BA02CB43CD7}" dt="2026-06-15T19:36:53.751" v="8306" actId="208"/>
          <ac:spMkLst>
            <pc:docMk/>
            <pc:sldMk cId="2551934550" sldId="309"/>
            <ac:spMk id="3" creationId="{D296940A-CA8A-0EE5-6783-B21BABBA7FD8}"/>
          </ac:spMkLst>
        </pc:spChg>
        <pc:spChg chg="mod">
          <ac:chgData name="T, Pratham" userId="7f17bd0c-e35e-49ee-a760-8f31801391b3" providerId="ADAL" clId="{083240DA-B14C-4ED3-ACA2-2BA02CB43CD7}" dt="2026-06-12T14:18:02.153" v="6028" actId="14100"/>
          <ac:spMkLst>
            <pc:docMk/>
            <pc:sldMk cId="2551934550" sldId="309"/>
            <ac:spMk id="23" creationId="{E97A20B5-F066-9A17-9EA2-F0912BE5B2AE}"/>
          </ac:spMkLst>
        </pc:spChg>
      </pc:sldChg>
      <pc:sldChg chg="modSp add del mod modShow">
        <pc:chgData name="T, Pratham" userId="7f17bd0c-e35e-49ee-a760-8f31801391b3" providerId="ADAL" clId="{083240DA-B14C-4ED3-ACA2-2BA02CB43CD7}" dt="2026-06-17T10:40:06.455" v="8937" actId="47"/>
        <pc:sldMkLst>
          <pc:docMk/>
          <pc:sldMk cId="2863601878" sldId="310"/>
        </pc:sldMkLst>
      </pc:sldChg>
      <pc:sldChg chg="modSp add mod">
        <pc:chgData name="T, Pratham" userId="7f17bd0c-e35e-49ee-a760-8f31801391b3" providerId="ADAL" clId="{083240DA-B14C-4ED3-ACA2-2BA02CB43CD7}" dt="2026-06-15T19:16:35.658" v="8279"/>
        <pc:sldMkLst>
          <pc:docMk/>
          <pc:sldMk cId="1595140241" sldId="311"/>
        </pc:sldMkLst>
        <pc:spChg chg="mod">
          <ac:chgData name="T, Pratham" userId="7f17bd0c-e35e-49ee-a760-8f31801391b3" providerId="ADAL" clId="{083240DA-B14C-4ED3-ACA2-2BA02CB43CD7}" dt="2026-06-12T16:07:11.366" v="6380" actId="20577"/>
          <ac:spMkLst>
            <pc:docMk/>
            <pc:sldMk cId="1595140241" sldId="311"/>
            <ac:spMk id="2" creationId="{FC3A7109-9F62-7BE8-5565-89CBDECEC000}"/>
          </ac:spMkLst>
        </pc:spChg>
        <pc:spChg chg="mod">
          <ac:chgData name="T, Pratham" userId="7f17bd0c-e35e-49ee-a760-8f31801391b3" providerId="ADAL" clId="{083240DA-B14C-4ED3-ACA2-2BA02CB43CD7}" dt="2026-06-15T19:16:35.658" v="8279"/>
          <ac:spMkLst>
            <pc:docMk/>
            <pc:sldMk cId="1595140241" sldId="311"/>
            <ac:spMk id="3" creationId="{3CC8017A-0292-67C7-FE83-E7CEB75EFE19}"/>
          </ac:spMkLst>
        </pc:spChg>
      </pc:sldChg>
      <pc:sldChg chg="addSp delSp modSp add mod">
        <pc:chgData name="T, Pratham" userId="7f17bd0c-e35e-49ee-a760-8f31801391b3" providerId="ADAL" clId="{083240DA-B14C-4ED3-ACA2-2BA02CB43CD7}" dt="2026-06-15T20:08:18.445" v="8857" actId="20577"/>
        <pc:sldMkLst>
          <pc:docMk/>
          <pc:sldMk cId="3378624353" sldId="312"/>
        </pc:sldMkLst>
        <pc:spChg chg="mod">
          <ac:chgData name="T, Pratham" userId="7f17bd0c-e35e-49ee-a760-8f31801391b3" providerId="ADAL" clId="{083240DA-B14C-4ED3-ACA2-2BA02CB43CD7}" dt="2026-06-12T14:54:52.747" v="6091" actId="20577"/>
          <ac:spMkLst>
            <pc:docMk/>
            <pc:sldMk cId="3378624353" sldId="312"/>
            <ac:spMk id="2" creationId="{B54151BB-9D39-447E-7E18-FC3466843FCF}"/>
          </ac:spMkLst>
        </pc:spChg>
        <pc:spChg chg="mod">
          <ac:chgData name="T, Pratham" userId="7f17bd0c-e35e-49ee-a760-8f31801391b3" providerId="ADAL" clId="{083240DA-B14C-4ED3-ACA2-2BA02CB43CD7}" dt="2026-06-12T15:03:46.407" v="6283" actId="122"/>
          <ac:spMkLst>
            <pc:docMk/>
            <pc:sldMk cId="3378624353" sldId="312"/>
            <ac:spMk id="4" creationId="{A905323C-270E-56D7-F747-D7122E2069B2}"/>
          </ac:spMkLst>
        </pc:spChg>
        <pc:spChg chg="add mod">
          <ac:chgData name="T, Pratham" userId="7f17bd0c-e35e-49ee-a760-8f31801391b3" providerId="ADAL" clId="{083240DA-B14C-4ED3-ACA2-2BA02CB43CD7}" dt="2026-06-15T20:08:18.445" v="8857" actId="20577"/>
          <ac:spMkLst>
            <pc:docMk/>
            <pc:sldMk cId="3378624353" sldId="312"/>
            <ac:spMk id="5" creationId="{33235C36-0051-0342-12B0-1E003165B1C3}"/>
          </ac:spMkLst>
        </pc:spChg>
        <pc:graphicFrameChg chg="add mod modGraphic">
          <ac:chgData name="T, Pratham" userId="7f17bd0c-e35e-49ee-a760-8f31801391b3" providerId="ADAL" clId="{083240DA-B14C-4ED3-ACA2-2BA02CB43CD7}" dt="2026-06-12T14:59:47.932" v="6281" actId="12788"/>
          <ac:graphicFrameMkLst>
            <pc:docMk/>
            <pc:sldMk cId="3378624353" sldId="312"/>
            <ac:graphicFrameMk id="3" creationId="{52FD1787-6416-DC22-DB7E-CFEAB342E664}"/>
          </ac:graphicFrameMkLst>
        </pc:graphicFrameChg>
      </pc:sldChg>
      <pc:sldChg chg="addSp delSp modSp add mod">
        <pc:chgData name="T, Pratham" userId="7f17bd0c-e35e-49ee-a760-8f31801391b3" providerId="ADAL" clId="{083240DA-B14C-4ED3-ACA2-2BA02CB43CD7}" dt="2026-06-12T16:34:34.236" v="7207" actId="20577"/>
        <pc:sldMkLst>
          <pc:docMk/>
          <pc:sldMk cId="3140474288" sldId="313"/>
        </pc:sldMkLst>
        <pc:spChg chg="mod">
          <ac:chgData name="T, Pratham" userId="7f17bd0c-e35e-49ee-a760-8f31801391b3" providerId="ADAL" clId="{083240DA-B14C-4ED3-ACA2-2BA02CB43CD7}" dt="2026-06-12T16:34:34.236" v="7207" actId="20577"/>
          <ac:spMkLst>
            <pc:docMk/>
            <pc:sldMk cId="3140474288" sldId="313"/>
            <ac:spMk id="9" creationId="{30F4BA2B-D4C9-CB18-2BF2-A4B900CD26B9}"/>
          </ac:spMkLst>
        </pc:spChg>
        <pc:picChg chg="add mod">
          <ac:chgData name="T, Pratham" userId="7f17bd0c-e35e-49ee-a760-8f31801391b3" providerId="ADAL" clId="{083240DA-B14C-4ED3-ACA2-2BA02CB43CD7}" dt="2026-06-12T16:33:57.817" v="7160" actId="14100"/>
          <ac:picMkLst>
            <pc:docMk/>
            <pc:sldMk cId="3140474288" sldId="313"/>
            <ac:picMk id="8" creationId="{6A1EFA24-979B-1B01-36D8-97F0575013D4}"/>
          </ac:picMkLst>
        </pc:picChg>
      </pc:sldChg>
      <pc:sldChg chg="addSp delSp modSp add mod ord modTransition">
        <pc:chgData name="T, Pratham" userId="7f17bd0c-e35e-49ee-a760-8f31801391b3" providerId="ADAL" clId="{083240DA-B14C-4ED3-ACA2-2BA02CB43CD7}" dt="2026-06-17T10:58:53.452" v="8984"/>
        <pc:sldMkLst>
          <pc:docMk/>
          <pc:sldMk cId="2778537297" sldId="314"/>
        </pc:sldMkLst>
        <pc:spChg chg="mod">
          <ac:chgData name="T, Pratham" userId="7f17bd0c-e35e-49ee-a760-8f31801391b3" providerId="ADAL" clId="{083240DA-B14C-4ED3-ACA2-2BA02CB43CD7}" dt="2026-06-12T16:45:51.959" v="7329" actId="20577"/>
          <ac:spMkLst>
            <pc:docMk/>
            <pc:sldMk cId="2778537297" sldId="314"/>
            <ac:spMk id="9" creationId="{83AE5EC8-29CB-7D97-6F2F-BBD8B8D37F8B}"/>
          </ac:spMkLst>
        </pc:spChg>
        <pc:picChg chg="add mod">
          <ac:chgData name="T, Pratham" userId="7f17bd0c-e35e-49ee-a760-8f31801391b3" providerId="ADAL" clId="{083240DA-B14C-4ED3-ACA2-2BA02CB43CD7}" dt="2026-06-12T16:45:09.678" v="7248" actId="14100"/>
          <ac:picMkLst>
            <pc:docMk/>
            <pc:sldMk cId="2778537297" sldId="314"/>
            <ac:picMk id="11" creationId="{D9B380F9-D972-1AF1-9C28-0A0146EB2974}"/>
          </ac:picMkLst>
        </pc:picChg>
      </pc:sldChg>
      <pc:sldChg chg="addSp delSp modSp add mod">
        <pc:chgData name="T, Pratham" userId="7f17bd0c-e35e-49ee-a760-8f31801391b3" providerId="ADAL" clId="{083240DA-B14C-4ED3-ACA2-2BA02CB43CD7}" dt="2026-06-15T20:00:55.865" v="8686" actId="20577"/>
        <pc:sldMkLst>
          <pc:docMk/>
          <pc:sldMk cId="2046090639" sldId="315"/>
        </pc:sldMkLst>
        <pc:spChg chg="mod">
          <ac:chgData name="T, Pratham" userId="7f17bd0c-e35e-49ee-a760-8f31801391b3" providerId="ADAL" clId="{083240DA-B14C-4ED3-ACA2-2BA02CB43CD7}" dt="2026-06-15T20:00:55.865" v="8686" actId="20577"/>
          <ac:spMkLst>
            <pc:docMk/>
            <pc:sldMk cId="2046090639" sldId="315"/>
            <ac:spMk id="18434" creationId="{281F0C44-5C8F-A4F5-C408-E39E5C423CD0}"/>
          </ac:spMkLst>
        </pc:spChg>
      </pc:sldChg>
      <pc:sldChg chg="modSp add mod">
        <pc:chgData name="T, Pratham" userId="7f17bd0c-e35e-49ee-a760-8f31801391b3" providerId="ADAL" clId="{083240DA-B14C-4ED3-ACA2-2BA02CB43CD7}" dt="2026-06-15T20:07:43.418" v="8841" actId="20577"/>
        <pc:sldMkLst>
          <pc:docMk/>
          <pc:sldMk cId="3613084901" sldId="316"/>
        </pc:sldMkLst>
        <pc:spChg chg="mod">
          <ac:chgData name="T, Pratham" userId="7f17bd0c-e35e-49ee-a760-8f31801391b3" providerId="ADAL" clId="{083240DA-B14C-4ED3-ACA2-2BA02CB43CD7}" dt="2026-06-15T20:07:43.418" v="8841" actId="20577"/>
          <ac:spMkLst>
            <pc:docMk/>
            <pc:sldMk cId="3613084901" sldId="316"/>
            <ac:spMk id="18434" creationId="{07307D36-EA9C-51F1-B4FA-53B1D47E1D87}"/>
          </ac:spMkLst>
        </pc:spChg>
      </pc:sldChg>
    </pc:docChg>
  </pc:docChgLst>
  <pc:docChgLst>
    <pc:chgData name="Gurudasani, Kamlesh" userId="168a7ba0-7fbc-45d9-ac6e-7440d9adb89c" providerId="ADAL" clId="{EDB2DD4E-EF3E-57BD-9690-8BD992793C93}"/>
    <pc:docChg chg="undo custSel modSld">
      <pc:chgData name="Gurudasani, Kamlesh" userId="168a7ba0-7fbc-45d9-ac6e-7440d9adb89c" providerId="ADAL" clId="{EDB2DD4E-EF3E-57BD-9690-8BD992793C93}" dt="2026-06-15T19:38:36.682" v="1542" actId="20577"/>
      <pc:docMkLst>
        <pc:docMk/>
      </pc:docMkLst>
      <pc:sldChg chg="modSp mod">
        <pc:chgData name="Gurudasani, Kamlesh" userId="168a7ba0-7fbc-45d9-ac6e-7440d9adb89c" providerId="ADAL" clId="{EDB2DD4E-EF3E-57BD-9690-8BD992793C93}" dt="2026-06-15T19:38:36.682" v="1542" actId="20577"/>
        <pc:sldMkLst>
          <pc:docMk/>
          <pc:sldMk cId="1958234757" sldId="293"/>
        </pc:sldMkLst>
        <pc:spChg chg="mod">
          <ac:chgData name="Gurudasani, Kamlesh" userId="168a7ba0-7fbc-45d9-ac6e-7440d9adb89c" providerId="ADAL" clId="{EDB2DD4E-EF3E-57BD-9690-8BD992793C93}" dt="2026-06-15T19:38:36.682" v="1542" actId="20577"/>
          <ac:spMkLst>
            <pc:docMk/>
            <pc:sldMk cId="1958234757" sldId="293"/>
            <ac:spMk id="3" creationId="{A242D090-2777-A784-B6FC-1932D2D61898}"/>
          </ac:spMkLst>
        </pc:spChg>
      </pc:sldChg>
      <pc:sldChg chg="modSp mod">
        <pc:chgData name="Gurudasani, Kamlesh" userId="168a7ba0-7fbc-45d9-ac6e-7440d9adb89c" providerId="ADAL" clId="{EDB2DD4E-EF3E-57BD-9690-8BD992793C93}" dt="2026-06-15T19:15:31.083" v="799" actId="20577"/>
        <pc:sldMkLst>
          <pc:docMk/>
          <pc:sldMk cId="2743396013" sldId="302"/>
        </pc:sldMkLst>
        <pc:spChg chg="mod">
          <ac:chgData name="Gurudasani, Kamlesh" userId="168a7ba0-7fbc-45d9-ac6e-7440d9adb89c" providerId="ADAL" clId="{EDB2DD4E-EF3E-57BD-9690-8BD992793C93}" dt="2026-06-15T19:05:38.701" v="42" actId="20577"/>
          <ac:spMkLst>
            <pc:docMk/>
            <pc:sldMk cId="2743396013" sldId="302"/>
            <ac:spMk id="2" creationId="{0AD2DCE2-8D5D-9C1E-A11D-CF11F65A7BA6}"/>
          </ac:spMkLst>
        </pc:spChg>
        <pc:spChg chg="mod">
          <ac:chgData name="Gurudasani, Kamlesh" userId="168a7ba0-7fbc-45d9-ac6e-7440d9adb89c" providerId="ADAL" clId="{EDB2DD4E-EF3E-57BD-9690-8BD992793C93}" dt="2026-06-15T19:15:31.083" v="799" actId="20577"/>
          <ac:spMkLst>
            <pc:docMk/>
            <pc:sldMk cId="2743396013" sldId="302"/>
            <ac:spMk id="3" creationId="{744930B8-5A55-0871-40B3-75D0E1613B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E9DE3-F17C-4312-A503-57D479C6BDB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IN"/>
        </a:p>
      </dgm:t>
    </dgm:pt>
    <dgm:pt modelId="{E295CA04-0835-4924-9E17-8168D00B5E88}">
      <dgm:prSet phldrT="[Text]" phldr="0" custT="1"/>
      <dgm:spPr/>
      <dgm:t>
        <a:bodyPr/>
        <a:lstStyle/>
        <a:p>
          <a:r>
            <a:rPr lang="en-IN" sz="1000" dirty="0"/>
            <a:t>Certifications require hardware crypto</a:t>
          </a:r>
        </a:p>
      </dgm:t>
    </dgm:pt>
    <dgm:pt modelId="{AD352531-8437-420F-B729-06C386BF8038}" type="parTrans" cxnId="{003BA44C-9771-48A0-A72E-7F1432E2BBF3}">
      <dgm:prSet/>
      <dgm:spPr/>
      <dgm:t>
        <a:bodyPr/>
        <a:lstStyle/>
        <a:p>
          <a:endParaRPr lang="en-IN" sz="1400"/>
        </a:p>
      </dgm:t>
    </dgm:pt>
    <dgm:pt modelId="{FA007966-E909-43A2-B54E-28636703F6F6}" type="sibTrans" cxnId="{003BA44C-9771-48A0-A72E-7F1432E2BBF3}">
      <dgm:prSet custT="1"/>
      <dgm:spPr/>
      <dgm:t>
        <a:bodyPr/>
        <a:lstStyle/>
        <a:p>
          <a:endParaRPr lang="en-IN" sz="700"/>
        </a:p>
      </dgm:t>
    </dgm:pt>
    <dgm:pt modelId="{05A83EC4-13EF-464D-A3AD-EFB21CCF4FEA}">
      <dgm:prSet phldrT="[Text]" phldr="0" custT="1"/>
      <dgm:spPr/>
      <dgm:t>
        <a:bodyPr/>
        <a:lstStyle/>
        <a:p>
          <a:r>
            <a:rPr lang="en-IN" sz="1000" dirty="0"/>
            <a:t>Vendor forks from mainline</a:t>
          </a:r>
        </a:p>
      </dgm:t>
    </dgm:pt>
    <dgm:pt modelId="{3F26F46B-19CD-4635-B091-8BCA21626404}" type="parTrans" cxnId="{69CE0878-7DD5-40D5-9ABF-62A682BFB110}">
      <dgm:prSet/>
      <dgm:spPr/>
      <dgm:t>
        <a:bodyPr/>
        <a:lstStyle/>
        <a:p>
          <a:endParaRPr lang="en-IN" sz="1400"/>
        </a:p>
      </dgm:t>
    </dgm:pt>
    <dgm:pt modelId="{B28A2BC7-C006-4352-AF7A-3ED473CE33A2}" type="sibTrans" cxnId="{69CE0878-7DD5-40D5-9ABF-62A682BFB110}">
      <dgm:prSet custT="1"/>
      <dgm:spPr/>
      <dgm:t>
        <a:bodyPr/>
        <a:lstStyle/>
        <a:p>
          <a:endParaRPr lang="en-IN" sz="700"/>
        </a:p>
      </dgm:t>
    </dgm:pt>
    <dgm:pt modelId="{A0F55A48-A9CA-4E30-B9C1-A4A64CD5C880}">
      <dgm:prSet phldrT="[Text]" phldr="0" custT="1"/>
      <dgm:spPr/>
      <dgm:t>
        <a:bodyPr/>
        <a:lstStyle/>
        <a:p>
          <a:r>
            <a:rPr lang="en-IN" sz="1000" dirty="0"/>
            <a:t>Fork falls behind on security patches</a:t>
          </a:r>
        </a:p>
      </dgm:t>
    </dgm:pt>
    <dgm:pt modelId="{38645A9E-D1EB-4BF1-A4E6-BAE3129F7339}" type="parTrans" cxnId="{27B20C18-915E-4813-B11A-AB1875A38740}">
      <dgm:prSet/>
      <dgm:spPr/>
      <dgm:t>
        <a:bodyPr/>
        <a:lstStyle/>
        <a:p>
          <a:endParaRPr lang="en-IN" sz="1400"/>
        </a:p>
      </dgm:t>
    </dgm:pt>
    <dgm:pt modelId="{6160440E-7AFD-4597-89CD-FED5515D6F99}" type="sibTrans" cxnId="{27B20C18-915E-4813-B11A-AB1875A38740}">
      <dgm:prSet custT="1"/>
      <dgm:spPr/>
      <dgm:t>
        <a:bodyPr/>
        <a:lstStyle/>
        <a:p>
          <a:endParaRPr lang="en-IN" sz="700"/>
        </a:p>
      </dgm:t>
    </dgm:pt>
    <dgm:pt modelId="{F8F2C401-94EE-44A3-98B3-4BBDE8BE3FA3}">
      <dgm:prSet phldrT="[Text]" phldr="0" custT="1"/>
      <dgm:spPr/>
      <dgm:t>
        <a:bodyPr/>
        <a:lstStyle/>
        <a:p>
          <a:r>
            <a:rPr lang="en-IN" sz="1000" dirty="0"/>
            <a:t>Upstream removes hardware crypto</a:t>
          </a:r>
        </a:p>
      </dgm:t>
    </dgm:pt>
    <dgm:pt modelId="{15BBA341-7141-4745-BB69-C4B052164311}" type="parTrans" cxnId="{6BD7C3E7-79A4-4521-AE48-75C40F1641F2}">
      <dgm:prSet/>
      <dgm:spPr/>
      <dgm:t>
        <a:bodyPr/>
        <a:lstStyle/>
        <a:p>
          <a:endParaRPr lang="en-IN" sz="1400"/>
        </a:p>
      </dgm:t>
    </dgm:pt>
    <dgm:pt modelId="{D627D824-2DF6-410B-9AED-91B1464A1B52}" type="sibTrans" cxnId="{6BD7C3E7-79A4-4521-AE48-75C40F1641F2}">
      <dgm:prSet custT="1"/>
      <dgm:spPr/>
      <dgm:t>
        <a:bodyPr/>
        <a:lstStyle/>
        <a:p>
          <a:endParaRPr lang="en-IN" sz="700"/>
        </a:p>
      </dgm:t>
    </dgm:pt>
    <dgm:pt modelId="{D85227A6-D455-41F5-AB14-D77A60C62BDA}">
      <dgm:prSet phldrT="[Text]" phldr="0" custT="1"/>
      <dgm:spPr/>
      <dgm:t>
        <a:bodyPr/>
        <a:lstStyle/>
        <a:p>
          <a:r>
            <a:rPr lang="en-IN" sz="1000" dirty="0"/>
            <a:t>Everybody loses</a:t>
          </a:r>
        </a:p>
      </dgm:t>
    </dgm:pt>
    <dgm:pt modelId="{CC40DBF5-0B33-4B3F-8ECF-DFA9D1D36032}" type="parTrans" cxnId="{536EB3F6-F349-48AC-A7FA-6B78B9AFF8C0}">
      <dgm:prSet/>
      <dgm:spPr/>
      <dgm:t>
        <a:bodyPr/>
        <a:lstStyle/>
        <a:p>
          <a:endParaRPr lang="en-IN" sz="1400"/>
        </a:p>
      </dgm:t>
    </dgm:pt>
    <dgm:pt modelId="{B96B5E84-C133-48D5-9A6A-3BF0D6535561}" type="sibTrans" cxnId="{536EB3F6-F349-48AC-A7FA-6B78B9AFF8C0}">
      <dgm:prSet/>
      <dgm:spPr/>
      <dgm:t>
        <a:bodyPr/>
        <a:lstStyle/>
        <a:p>
          <a:endParaRPr lang="en-IN" sz="1400"/>
        </a:p>
      </dgm:t>
    </dgm:pt>
    <dgm:pt modelId="{71E3584F-4090-4024-A23C-98207F05CEDD}" type="pres">
      <dgm:prSet presAssocID="{45BE9DE3-F17C-4312-A503-57D479C6BDBF}" presName="Name0" presStyleCnt="0">
        <dgm:presLayoutVars>
          <dgm:dir/>
          <dgm:resizeHandles val="exact"/>
        </dgm:presLayoutVars>
      </dgm:prSet>
      <dgm:spPr/>
    </dgm:pt>
    <dgm:pt modelId="{250DF8FF-F4D2-4898-8D94-53CFCD85299B}" type="pres">
      <dgm:prSet presAssocID="{E295CA04-0835-4924-9E17-8168D00B5E88}" presName="node" presStyleLbl="node1" presStyleIdx="0" presStyleCnt="5">
        <dgm:presLayoutVars>
          <dgm:bulletEnabled val="1"/>
        </dgm:presLayoutVars>
      </dgm:prSet>
      <dgm:spPr/>
    </dgm:pt>
    <dgm:pt modelId="{9BE2A8F4-275C-4E3F-ABB5-63E81D0D111B}" type="pres">
      <dgm:prSet presAssocID="{FA007966-E909-43A2-B54E-28636703F6F6}" presName="sibTrans" presStyleLbl="sibTrans2D1" presStyleIdx="0" presStyleCnt="4"/>
      <dgm:spPr/>
    </dgm:pt>
    <dgm:pt modelId="{2E62DB0C-7329-481E-965D-71520D7D7EF6}" type="pres">
      <dgm:prSet presAssocID="{FA007966-E909-43A2-B54E-28636703F6F6}" presName="connectorText" presStyleLbl="sibTrans2D1" presStyleIdx="0" presStyleCnt="4"/>
      <dgm:spPr/>
    </dgm:pt>
    <dgm:pt modelId="{5CB4298F-7008-42DF-BF8E-31C334A6558C}" type="pres">
      <dgm:prSet presAssocID="{F8F2C401-94EE-44A3-98B3-4BBDE8BE3FA3}" presName="node" presStyleLbl="node1" presStyleIdx="1" presStyleCnt="5">
        <dgm:presLayoutVars>
          <dgm:bulletEnabled val="1"/>
        </dgm:presLayoutVars>
      </dgm:prSet>
      <dgm:spPr/>
    </dgm:pt>
    <dgm:pt modelId="{F3E2BC0E-4569-4E17-A672-2F25CD8DAD41}" type="pres">
      <dgm:prSet presAssocID="{D627D824-2DF6-410B-9AED-91B1464A1B52}" presName="sibTrans" presStyleLbl="sibTrans2D1" presStyleIdx="1" presStyleCnt="4"/>
      <dgm:spPr/>
    </dgm:pt>
    <dgm:pt modelId="{1C68B2D7-8950-4678-85FF-AA410CAFF26D}" type="pres">
      <dgm:prSet presAssocID="{D627D824-2DF6-410B-9AED-91B1464A1B52}" presName="connectorText" presStyleLbl="sibTrans2D1" presStyleIdx="1" presStyleCnt="4"/>
      <dgm:spPr/>
    </dgm:pt>
    <dgm:pt modelId="{73A3EDEC-F1EC-4C8B-A68A-AA9699C07C0A}" type="pres">
      <dgm:prSet presAssocID="{05A83EC4-13EF-464D-A3AD-EFB21CCF4FEA}" presName="node" presStyleLbl="node1" presStyleIdx="2" presStyleCnt="5">
        <dgm:presLayoutVars>
          <dgm:bulletEnabled val="1"/>
        </dgm:presLayoutVars>
      </dgm:prSet>
      <dgm:spPr/>
    </dgm:pt>
    <dgm:pt modelId="{6E702824-F525-4449-9FF9-63F4FD768BB7}" type="pres">
      <dgm:prSet presAssocID="{B28A2BC7-C006-4352-AF7A-3ED473CE33A2}" presName="sibTrans" presStyleLbl="sibTrans2D1" presStyleIdx="2" presStyleCnt="4"/>
      <dgm:spPr/>
    </dgm:pt>
    <dgm:pt modelId="{FAFD94C4-71AC-4A65-8BCA-75ADBF28B854}" type="pres">
      <dgm:prSet presAssocID="{B28A2BC7-C006-4352-AF7A-3ED473CE33A2}" presName="connectorText" presStyleLbl="sibTrans2D1" presStyleIdx="2" presStyleCnt="4"/>
      <dgm:spPr/>
    </dgm:pt>
    <dgm:pt modelId="{11ED82FE-9295-4D55-A6D9-FCF468C4307D}" type="pres">
      <dgm:prSet presAssocID="{A0F55A48-A9CA-4E30-B9C1-A4A64CD5C880}" presName="node" presStyleLbl="node1" presStyleIdx="3" presStyleCnt="5">
        <dgm:presLayoutVars>
          <dgm:bulletEnabled val="1"/>
        </dgm:presLayoutVars>
      </dgm:prSet>
      <dgm:spPr/>
    </dgm:pt>
    <dgm:pt modelId="{CCDEABC6-CAF6-4D43-9AFA-B66611E05F5D}" type="pres">
      <dgm:prSet presAssocID="{6160440E-7AFD-4597-89CD-FED5515D6F99}" presName="sibTrans" presStyleLbl="sibTrans2D1" presStyleIdx="3" presStyleCnt="4"/>
      <dgm:spPr/>
    </dgm:pt>
    <dgm:pt modelId="{3955A4D0-45CE-45F2-8004-EA2FF100EE4F}" type="pres">
      <dgm:prSet presAssocID="{6160440E-7AFD-4597-89CD-FED5515D6F99}" presName="connectorText" presStyleLbl="sibTrans2D1" presStyleIdx="3" presStyleCnt="4"/>
      <dgm:spPr/>
    </dgm:pt>
    <dgm:pt modelId="{54FC379C-ACC0-47CB-B594-6A34B93A92ED}" type="pres">
      <dgm:prSet presAssocID="{D85227A6-D455-41F5-AB14-D77A60C62BDA}" presName="node" presStyleLbl="node1" presStyleIdx="4" presStyleCnt="5">
        <dgm:presLayoutVars>
          <dgm:bulletEnabled val="1"/>
        </dgm:presLayoutVars>
      </dgm:prSet>
      <dgm:spPr/>
    </dgm:pt>
  </dgm:ptLst>
  <dgm:cxnLst>
    <dgm:cxn modelId="{587EE50E-F6C8-42B6-B2AE-5054D3292C11}" type="presOf" srcId="{F8F2C401-94EE-44A3-98B3-4BBDE8BE3FA3}" destId="{5CB4298F-7008-42DF-BF8E-31C334A6558C}" srcOrd="0" destOrd="0" presId="urn:microsoft.com/office/officeart/2005/8/layout/process1"/>
    <dgm:cxn modelId="{27B20C18-915E-4813-B11A-AB1875A38740}" srcId="{45BE9DE3-F17C-4312-A503-57D479C6BDBF}" destId="{A0F55A48-A9CA-4E30-B9C1-A4A64CD5C880}" srcOrd="3" destOrd="0" parTransId="{38645A9E-D1EB-4BF1-A4E6-BAE3129F7339}" sibTransId="{6160440E-7AFD-4597-89CD-FED5515D6F99}"/>
    <dgm:cxn modelId="{AF68DE3B-CA8D-40FC-8FDB-E38CA1E1379E}" type="presOf" srcId="{B28A2BC7-C006-4352-AF7A-3ED473CE33A2}" destId="{6E702824-F525-4449-9FF9-63F4FD768BB7}" srcOrd="0" destOrd="0" presId="urn:microsoft.com/office/officeart/2005/8/layout/process1"/>
    <dgm:cxn modelId="{BA57DE66-EBFF-40FA-8459-04D531BFF600}" type="presOf" srcId="{D85227A6-D455-41F5-AB14-D77A60C62BDA}" destId="{54FC379C-ACC0-47CB-B594-6A34B93A92ED}" srcOrd="0" destOrd="0" presId="urn:microsoft.com/office/officeart/2005/8/layout/process1"/>
    <dgm:cxn modelId="{003BA44C-9771-48A0-A72E-7F1432E2BBF3}" srcId="{45BE9DE3-F17C-4312-A503-57D479C6BDBF}" destId="{E295CA04-0835-4924-9E17-8168D00B5E88}" srcOrd="0" destOrd="0" parTransId="{AD352531-8437-420F-B729-06C386BF8038}" sibTransId="{FA007966-E909-43A2-B54E-28636703F6F6}"/>
    <dgm:cxn modelId="{7C298576-2A77-4BEE-B889-2BEEF7497D5F}" type="presOf" srcId="{D627D824-2DF6-410B-9AED-91B1464A1B52}" destId="{1C68B2D7-8950-4678-85FF-AA410CAFF26D}" srcOrd="1" destOrd="0" presId="urn:microsoft.com/office/officeart/2005/8/layout/process1"/>
    <dgm:cxn modelId="{69CE0878-7DD5-40D5-9ABF-62A682BFB110}" srcId="{45BE9DE3-F17C-4312-A503-57D479C6BDBF}" destId="{05A83EC4-13EF-464D-A3AD-EFB21CCF4FEA}" srcOrd="2" destOrd="0" parTransId="{3F26F46B-19CD-4635-B091-8BCA21626404}" sibTransId="{B28A2BC7-C006-4352-AF7A-3ED473CE33A2}"/>
    <dgm:cxn modelId="{768F2659-7BA2-42BC-B77D-0C3F6FCBE4EB}" type="presOf" srcId="{FA007966-E909-43A2-B54E-28636703F6F6}" destId="{9BE2A8F4-275C-4E3F-ABB5-63E81D0D111B}" srcOrd="0" destOrd="0" presId="urn:microsoft.com/office/officeart/2005/8/layout/process1"/>
    <dgm:cxn modelId="{6EB00F8F-030A-4DD9-A830-5406C2C34FEF}" type="presOf" srcId="{D627D824-2DF6-410B-9AED-91B1464A1B52}" destId="{F3E2BC0E-4569-4E17-A672-2F25CD8DAD41}" srcOrd="0" destOrd="0" presId="urn:microsoft.com/office/officeart/2005/8/layout/process1"/>
    <dgm:cxn modelId="{8AE9998F-E48F-42F4-AB11-5C2EFCAC3785}" type="presOf" srcId="{B28A2BC7-C006-4352-AF7A-3ED473CE33A2}" destId="{FAFD94C4-71AC-4A65-8BCA-75ADBF28B854}" srcOrd="1" destOrd="0" presId="urn:microsoft.com/office/officeart/2005/8/layout/process1"/>
    <dgm:cxn modelId="{634FA28F-BC6B-4402-A3C6-34BB2092675E}" type="presOf" srcId="{A0F55A48-A9CA-4E30-B9C1-A4A64CD5C880}" destId="{11ED82FE-9295-4D55-A6D9-FCF468C4307D}" srcOrd="0" destOrd="0" presId="urn:microsoft.com/office/officeart/2005/8/layout/process1"/>
    <dgm:cxn modelId="{8DE8E5B9-B4E9-4DAD-AC94-2B5A671A3FD7}" type="presOf" srcId="{6160440E-7AFD-4597-89CD-FED5515D6F99}" destId="{CCDEABC6-CAF6-4D43-9AFA-B66611E05F5D}" srcOrd="0" destOrd="0" presId="urn:microsoft.com/office/officeart/2005/8/layout/process1"/>
    <dgm:cxn modelId="{5E8FB2C3-31C1-4C59-9D42-80A0AAFA4D0C}" type="presOf" srcId="{45BE9DE3-F17C-4312-A503-57D479C6BDBF}" destId="{71E3584F-4090-4024-A23C-98207F05CEDD}" srcOrd="0" destOrd="0" presId="urn:microsoft.com/office/officeart/2005/8/layout/process1"/>
    <dgm:cxn modelId="{CF2CB8C5-CC74-49D1-AA83-942E0AE23916}" type="presOf" srcId="{FA007966-E909-43A2-B54E-28636703F6F6}" destId="{2E62DB0C-7329-481E-965D-71520D7D7EF6}" srcOrd="1" destOrd="0" presId="urn:microsoft.com/office/officeart/2005/8/layout/process1"/>
    <dgm:cxn modelId="{E8C50FD2-54EA-4A91-B13D-120DC362E266}" type="presOf" srcId="{E295CA04-0835-4924-9E17-8168D00B5E88}" destId="{250DF8FF-F4D2-4898-8D94-53CFCD85299B}" srcOrd="0" destOrd="0" presId="urn:microsoft.com/office/officeart/2005/8/layout/process1"/>
    <dgm:cxn modelId="{6BD7C3E7-79A4-4521-AE48-75C40F1641F2}" srcId="{45BE9DE3-F17C-4312-A503-57D479C6BDBF}" destId="{F8F2C401-94EE-44A3-98B3-4BBDE8BE3FA3}" srcOrd="1" destOrd="0" parTransId="{15BBA341-7141-4745-BB69-C4B052164311}" sibTransId="{D627D824-2DF6-410B-9AED-91B1464A1B52}"/>
    <dgm:cxn modelId="{9E0A3EED-5EB4-4DD1-A633-B76D63C1C1A3}" type="presOf" srcId="{05A83EC4-13EF-464D-A3AD-EFB21CCF4FEA}" destId="{73A3EDEC-F1EC-4C8B-A68A-AA9699C07C0A}" srcOrd="0" destOrd="0" presId="urn:microsoft.com/office/officeart/2005/8/layout/process1"/>
    <dgm:cxn modelId="{198E65ED-ED8D-4F4A-9BA4-275650D79E2E}" type="presOf" srcId="{6160440E-7AFD-4597-89CD-FED5515D6F99}" destId="{3955A4D0-45CE-45F2-8004-EA2FF100EE4F}" srcOrd="1" destOrd="0" presId="urn:microsoft.com/office/officeart/2005/8/layout/process1"/>
    <dgm:cxn modelId="{536EB3F6-F349-48AC-A7FA-6B78B9AFF8C0}" srcId="{45BE9DE3-F17C-4312-A503-57D479C6BDBF}" destId="{D85227A6-D455-41F5-AB14-D77A60C62BDA}" srcOrd="4" destOrd="0" parTransId="{CC40DBF5-0B33-4B3F-8ECF-DFA9D1D36032}" sibTransId="{B96B5E84-C133-48D5-9A6A-3BF0D6535561}"/>
    <dgm:cxn modelId="{790752BE-D191-40AD-AFF7-8F1D0FFFDF98}" type="presParOf" srcId="{71E3584F-4090-4024-A23C-98207F05CEDD}" destId="{250DF8FF-F4D2-4898-8D94-53CFCD85299B}" srcOrd="0" destOrd="0" presId="urn:microsoft.com/office/officeart/2005/8/layout/process1"/>
    <dgm:cxn modelId="{72C8EF83-4A38-4740-BA19-3C5A178057E0}" type="presParOf" srcId="{71E3584F-4090-4024-A23C-98207F05CEDD}" destId="{9BE2A8F4-275C-4E3F-ABB5-63E81D0D111B}" srcOrd="1" destOrd="0" presId="urn:microsoft.com/office/officeart/2005/8/layout/process1"/>
    <dgm:cxn modelId="{9ED3FAE7-735C-4F6F-9FC6-B46A5CA3FFA4}" type="presParOf" srcId="{9BE2A8F4-275C-4E3F-ABB5-63E81D0D111B}" destId="{2E62DB0C-7329-481E-965D-71520D7D7EF6}" srcOrd="0" destOrd="0" presId="urn:microsoft.com/office/officeart/2005/8/layout/process1"/>
    <dgm:cxn modelId="{5CF0A4A6-104D-4927-A5C3-0800A7DC34A5}" type="presParOf" srcId="{71E3584F-4090-4024-A23C-98207F05CEDD}" destId="{5CB4298F-7008-42DF-BF8E-31C334A6558C}" srcOrd="2" destOrd="0" presId="urn:microsoft.com/office/officeart/2005/8/layout/process1"/>
    <dgm:cxn modelId="{3A7C22D9-89F4-4FDD-B543-A8765B1B4385}" type="presParOf" srcId="{71E3584F-4090-4024-A23C-98207F05CEDD}" destId="{F3E2BC0E-4569-4E17-A672-2F25CD8DAD41}" srcOrd="3" destOrd="0" presId="urn:microsoft.com/office/officeart/2005/8/layout/process1"/>
    <dgm:cxn modelId="{AFABB66C-3D11-43FB-8219-0683A4AF9375}" type="presParOf" srcId="{F3E2BC0E-4569-4E17-A672-2F25CD8DAD41}" destId="{1C68B2D7-8950-4678-85FF-AA410CAFF26D}" srcOrd="0" destOrd="0" presId="urn:microsoft.com/office/officeart/2005/8/layout/process1"/>
    <dgm:cxn modelId="{5B9F2BA2-9DF0-4AB0-AEC3-FED010264500}" type="presParOf" srcId="{71E3584F-4090-4024-A23C-98207F05CEDD}" destId="{73A3EDEC-F1EC-4C8B-A68A-AA9699C07C0A}" srcOrd="4" destOrd="0" presId="urn:microsoft.com/office/officeart/2005/8/layout/process1"/>
    <dgm:cxn modelId="{18A5CA01-5522-42C0-9306-1F42D3EA006E}" type="presParOf" srcId="{71E3584F-4090-4024-A23C-98207F05CEDD}" destId="{6E702824-F525-4449-9FF9-63F4FD768BB7}" srcOrd="5" destOrd="0" presId="urn:microsoft.com/office/officeart/2005/8/layout/process1"/>
    <dgm:cxn modelId="{931CC239-832E-4354-B2F1-4C6D61269588}" type="presParOf" srcId="{6E702824-F525-4449-9FF9-63F4FD768BB7}" destId="{FAFD94C4-71AC-4A65-8BCA-75ADBF28B854}" srcOrd="0" destOrd="0" presId="urn:microsoft.com/office/officeart/2005/8/layout/process1"/>
    <dgm:cxn modelId="{C6170F97-AEE5-4334-9F75-74EE318692B8}" type="presParOf" srcId="{71E3584F-4090-4024-A23C-98207F05CEDD}" destId="{11ED82FE-9295-4D55-A6D9-FCF468C4307D}" srcOrd="6" destOrd="0" presId="urn:microsoft.com/office/officeart/2005/8/layout/process1"/>
    <dgm:cxn modelId="{B10CCD28-D8EF-42DA-A06B-1376557DB28D}" type="presParOf" srcId="{71E3584F-4090-4024-A23C-98207F05CEDD}" destId="{CCDEABC6-CAF6-4D43-9AFA-B66611E05F5D}" srcOrd="7" destOrd="0" presId="urn:microsoft.com/office/officeart/2005/8/layout/process1"/>
    <dgm:cxn modelId="{D036C095-DFC4-4AB7-A75E-88D6058AE4B6}" type="presParOf" srcId="{CCDEABC6-CAF6-4D43-9AFA-B66611E05F5D}" destId="{3955A4D0-45CE-45F2-8004-EA2FF100EE4F}" srcOrd="0" destOrd="0" presId="urn:microsoft.com/office/officeart/2005/8/layout/process1"/>
    <dgm:cxn modelId="{1B455432-C5BE-4DA9-B285-500C81EEBB65}" type="presParOf" srcId="{71E3584F-4090-4024-A23C-98207F05CEDD}" destId="{54FC379C-ACC0-47CB-B594-6A34B93A92ED}"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DF8FF-F4D2-4898-8D94-53CFCD85299B}">
      <dsp:nvSpPr>
        <dsp:cNvPr id="0" name=""/>
        <dsp:cNvSpPr/>
      </dsp:nvSpPr>
      <dsp:spPr>
        <a:xfrm>
          <a:off x="3031" y="65424"/>
          <a:ext cx="939640" cy="643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Certifications require hardware crypto</a:t>
          </a:r>
        </a:p>
      </dsp:txBody>
      <dsp:txXfrm>
        <a:off x="21866" y="84259"/>
        <a:ext cx="901970" cy="605396"/>
      </dsp:txXfrm>
    </dsp:sp>
    <dsp:sp modelId="{9BE2A8F4-275C-4E3F-ABB5-63E81D0D111B}">
      <dsp:nvSpPr>
        <dsp:cNvPr id="0" name=""/>
        <dsp:cNvSpPr/>
      </dsp:nvSpPr>
      <dsp:spPr>
        <a:xfrm>
          <a:off x="1036635" y="270442"/>
          <a:ext cx="199203" cy="233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1036635" y="317048"/>
        <a:ext cx="139442" cy="139818"/>
      </dsp:txXfrm>
    </dsp:sp>
    <dsp:sp modelId="{5CB4298F-7008-42DF-BF8E-31C334A6558C}">
      <dsp:nvSpPr>
        <dsp:cNvPr id="0" name=""/>
        <dsp:cNvSpPr/>
      </dsp:nvSpPr>
      <dsp:spPr>
        <a:xfrm>
          <a:off x="1318527" y="65424"/>
          <a:ext cx="939640" cy="643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Upstream removes hardware crypto</a:t>
          </a:r>
        </a:p>
      </dsp:txBody>
      <dsp:txXfrm>
        <a:off x="1337362" y="84259"/>
        <a:ext cx="901970" cy="605396"/>
      </dsp:txXfrm>
    </dsp:sp>
    <dsp:sp modelId="{F3E2BC0E-4569-4E17-A672-2F25CD8DAD41}">
      <dsp:nvSpPr>
        <dsp:cNvPr id="0" name=""/>
        <dsp:cNvSpPr/>
      </dsp:nvSpPr>
      <dsp:spPr>
        <a:xfrm>
          <a:off x="2352132" y="270442"/>
          <a:ext cx="199203" cy="233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352132" y="317048"/>
        <a:ext cx="139442" cy="139818"/>
      </dsp:txXfrm>
    </dsp:sp>
    <dsp:sp modelId="{73A3EDEC-F1EC-4C8B-A68A-AA9699C07C0A}">
      <dsp:nvSpPr>
        <dsp:cNvPr id="0" name=""/>
        <dsp:cNvSpPr/>
      </dsp:nvSpPr>
      <dsp:spPr>
        <a:xfrm>
          <a:off x="2634024" y="65424"/>
          <a:ext cx="939640" cy="643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Vendor forks from mainline</a:t>
          </a:r>
        </a:p>
      </dsp:txBody>
      <dsp:txXfrm>
        <a:off x="2652859" y="84259"/>
        <a:ext cx="901970" cy="605396"/>
      </dsp:txXfrm>
    </dsp:sp>
    <dsp:sp modelId="{6E702824-F525-4449-9FF9-63F4FD768BB7}">
      <dsp:nvSpPr>
        <dsp:cNvPr id="0" name=""/>
        <dsp:cNvSpPr/>
      </dsp:nvSpPr>
      <dsp:spPr>
        <a:xfrm>
          <a:off x="3667629" y="270442"/>
          <a:ext cx="199203" cy="233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3667629" y="317048"/>
        <a:ext cx="139442" cy="139818"/>
      </dsp:txXfrm>
    </dsp:sp>
    <dsp:sp modelId="{11ED82FE-9295-4D55-A6D9-FCF468C4307D}">
      <dsp:nvSpPr>
        <dsp:cNvPr id="0" name=""/>
        <dsp:cNvSpPr/>
      </dsp:nvSpPr>
      <dsp:spPr>
        <a:xfrm>
          <a:off x="3949521" y="65424"/>
          <a:ext cx="939640" cy="643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Fork falls behind on security patches</a:t>
          </a:r>
        </a:p>
      </dsp:txBody>
      <dsp:txXfrm>
        <a:off x="3968356" y="84259"/>
        <a:ext cx="901970" cy="605396"/>
      </dsp:txXfrm>
    </dsp:sp>
    <dsp:sp modelId="{CCDEABC6-CAF6-4D43-9AFA-B66611E05F5D}">
      <dsp:nvSpPr>
        <dsp:cNvPr id="0" name=""/>
        <dsp:cNvSpPr/>
      </dsp:nvSpPr>
      <dsp:spPr>
        <a:xfrm>
          <a:off x="4983126" y="270442"/>
          <a:ext cx="199203" cy="233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4983126" y="317048"/>
        <a:ext cx="139442" cy="139818"/>
      </dsp:txXfrm>
    </dsp:sp>
    <dsp:sp modelId="{54FC379C-ACC0-47CB-B594-6A34B93A92ED}">
      <dsp:nvSpPr>
        <dsp:cNvPr id="0" name=""/>
        <dsp:cNvSpPr/>
      </dsp:nvSpPr>
      <dsp:spPr>
        <a:xfrm>
          <a:off x="5265018" y="65424"/>
          <a:ext cx="939640" cy="6430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IN" sz="1000" kern="1200" dirty="0"/>
            <a:t>Everybody loses</a:t>
          </a:r>
        </a:p>
      </dsp:txBody>
      <dsp:txXfrm>
        <a:off x="5283853" y="84259"/>
        <a:ext cx="901970" cy="6053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4027488" cy="738188"/>
          </a:xfrm>
          <a:prstGeom prst="rect">
            <a:avLst/>
          </a:prstGeom>
          <a:noFill/>
          <a:ln w="9525">
            <a:noFill/>
            <a:miter lim="800000"/>
          </a:ln>
          <a:effectLst/>
        </p:spPr>
        <p:txBody>
          <a:bodyPr vert="horz" wrap="square" lIns="136205" tIns="68102" rIns="136205" bIns="68102" numCol="1" anchor="t" anchorCtr="0" compatLnSpc="1"/>
          <a:lstStyle>
            <a:lvl1pPr>
              <a:defRPr sz="1800"/>
            </a:lvl1pPr>
          </a:lstStyle>
          <a:p>
            <a:pPr fontAlgn="base">
              <a:defRPr/>
            </a:pPr>
            <a:endParaRPr lang="en-US" strike="noStrike" noProof="1"/>
          </a:p>
        </p:txBody>
      </p:sp>
      <p:sp>
        <p:nvSpPr>
          <p:cNvPr id="122883" name="Rectangle 3"/>
          <p:cNvSpPr>
            <a:spLocks noGrp="1" noChangeArrowheads="1"/>
          </p:cNvSpPr>
          <p:nvPr>
            <p:ph type="dt" sz="quarter" idx="1"/>
          </p:nvPr>
        </p:nvSpPr>
        <p:spPr bwMode="auto">
          <a:xfrm>
            <a:off x="5265738" y="0"/>
            <a:ext cx="4029075" cy="738188"/>
          </a:xfrm>
          <a:prstGeom prst="rect">
            <a:avLst/>
          </a:prstGeom>
          <a:noFill/>
          <a:ln w="9525">
            <a:noFill/>
            <a:miter lim="800000"/>
          </a:ln>
          <a:effectLst/>
        </p:spPr>
        <p:txBody>
          <a:bodyPr vert="horz" wrap="square" lIns="136205" tIns="68102" rIns="136205" bIns="68102" numCol="1" anchor="t" anchorCtr="0" compatLnSpc="1"/>
          <a:lstStyle>
            <a:lvl1pPr algn="r">
              <a:defRPr sz="1800"/>
            </a:lvl1pPr>
          </a:lstStyle>
          <a:p>
            <a:pPr fontAlgn="base">
              <a:defRPr/>
            </a:pPr>
            <a:endParaRPr lang="en-US" strike="noStrike" noProof="1"/>
          </a:p>
        </p:txBody>
      </p:sp>
      <p:sp>
        <p:nvSpPr>
          <p:cNvPr id="122884" name="Rectangle 4"/>
          <p:cNvSpPr>
            <a:spLocks noGrp="1" noChangeArrowheads="1"/>
          </p:cNvSpPr>
          <p:nvPr>
            <p:ph type="ftr" sz="quarter" idx="2"/>
          </p:nvPr>
        </p:nvSpPr>
        <p:spPr bwMode="auto">
          <a:xfrm>
            <a:off x="0" y="14030325"/>
            <a:ext cx="4027488" cy="736600"/>
          </a:xfrm>
          <a:prstGeom prst="rect">
            <a:avLst/>
          </a:prstGeom>
          <a:noFill/>
          <a:ln w="9525">
            <a:noFill/>
            <a:miter lim="800000"/>
          </a:ln>
          <a:effectLst/>
        </p:spPr>
        <p:txBody>
          <a:bodyPr vert="horz" wrap="square" lIns="136205" tIns="68102" rIns="136205" bIns="68102" numCol="1" anchor="b" anchorCtr="0" compatLnSpc="1"/>
          <a:lstStyle>
            <a:lvl1pPr>
              <a:defRPr sz="1800"/>
            </a:lvl1pPr>
          </a:lstStyle>
          <a:p>
            <a:pPr fontAlgn="base">
              <a:defRPr/>
            </a:pPr>
            <a:endParaRPr lang="en-US" strike="noStrike" noProof="1"/>
          </a:p>
        </p:txBody>
      </p:sp>
      <p:sp>
        <p:nvSpPr>
          <p:cNvPr id="122885" name="Rectangle 5"/>
          <p:cNvSpPr>
            <a:spLocks noGrp="1" noChangeArrowheads="1"/>
          </p:cNvSpPr>
          <p:nvPr>
            <p:ph type="sldNum" sz="quarter" idx="3"/>
          </p:nvPr>
        </p:nvSpPr>
        <p:spPr bwMode="auto">
          <a:xfrm>
            <a:off x="5265738" y="14030325"/>
            <a:ext cx="4029075" cy="736600"/>
          </a:xfrm>
          <a:prstGeom prst="rect">
            <a:avLst/>
          </a:prstGeom>
          <a:noFill/>
          <a:ln w="9525">
            <a:noFill/>
            <a:miter lim="800000"/>
          </a:ln>
          <a:effectLst/>
        </p:spPr>
        <p:txBody>
          <a:bodyPr vert="horz" wrap="square" lIns="136205" tIns="68102" rIns="136205" bIns="68102" numCol="1" anchor="b" anchorCtr="0" compatLnSpc="1"/>
          <a:lstStyle>
            <a:lvl1pPr algn="r">
              <a:defRPr sz="1800"/>
            </a:lvl1pPr>
          </a:lstStyle>
          <a:p>
            <a:pPr fontAlgn="base">
              <a:defRPr/>
            </a:pPr>
            <a:fld id="{8D56EAE8-38CB-4EE5-8A34-F5F49B68F2DE}" type="slidenum">
              <a:rPr lang="en-US" strike="noStrike" noProof="1">
                <a:latin typeface="Arial" panose="02080604020202020204" pitchFamily="34" charset="0"/>
                <a:ea typeface="+mn-ea"/>
                <a:cs typeface="+mn-cs"/>
              </a:rPr>
              <a:t>‹#›</a:t>
            </a:fld>
            <a:endParaRPr 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4027488" cy="738188"/>
          </a:xfrm>
          <a:prstGeom prst="rect">
            <a:avLst/>
          </a:prstGeom>
          <a:noFill/>
          <a:ln w="9525">
            <a:noFill/>
            <a:miter lim="800000"/>
          </a:ln>
          <a:effectLst/>
        </p:spPr>
        <p:txBody>
          <a:bodyPr vert="horz" wrap="square" lIns="136205" tIns="68102" rIns="136205" bIns="68102" numCol="1" anchor="t" anchorCtr="0" compatLnSpc="1"/>
          <a:lstStyle>
            <a:lvl1pPr>
              <a:defRPr sz="1800"/>
            </a:lvl1pPr>
          </a:lstStyle>
          <a:p>
            <a:pPr fontAlgn="base">
              <a:defRPr/>
            </a:pPr>
            <a:endParaRPr lang="en-US" strike="noStrike" noProof="1"/>
          </a:p>
        </p:txBody>
      </p:sp>
      <p:sp>
        <p:nvSpPr>
          <p:cNvPr id="121859" name="Rectangle 3"/>
          <p:cNvSpPr>
            <a:spLocks noGrp="1" noChangeArrowheads="1"/>
          </p:cNvSpPr>
          <p:nvPr>
            <p:ph type="dt" idx="1"/>
          </p:nvPr>
        </p:nvSpPr>
        <p:spPr bwMode="auto">
          <a:xfrm>
            <a:off x="5265738" y="0"/>
            <a:ext cx="4029075" cy="738188"/>
          </a:xfrm>
          <a:prstGeom prst="rect">
            <a:avLst/>
          </a:prstGeom>
          <a:noFill/>
          <a:ln w="9525">
            <a:noFill/>
            <a:miter lim="800000"/>
          </a:ln>
          <a:effectLst/>
        </p:spPr>
        <p:txBody>
          <a:bodyPr vert="horz" wrap="square" lIns="136205" tIns="68102" rIns="136205" bIns="68102" numCol="1" anchor="t" anchorCtr="0" compatLnSpc="1"/>
          <a:lstStyle>
            <a:lvl1pPr algn="r">
              <a:defRPr sz="1800"/>
            </a:lvl1pPr>
          </a:lstStyle>
          <a:p>
            <a:pPr fontAlgn="base">
              <a:defRPr/>
            </a:pPr>
            <a:endParaRPr lang="en-US" strike="noStrike" noProof="1"/>
          </a:p>
        </p:txBody>
      </p:sp>
      <p:sp>
        <p:nvSpPr>
          <p:cNvPr id="12292" name="Rectangle 4"/>
          <p:cNvSpPr>
            <a:spLocks noGrp="1" noRot="1" noChangeAspect="1" noTextEdit="1"/>
          </p:cNvSpPr>
          <p:nvPr>
            <p:ph type="sldImg"/>
          </p:nvPr>
        </p:nvSpPr>
        <p:spPr>
          <a:xfrm>
            <a:off x="-274637" y="1108075"/>
            <a:ext cx="9845675" cy="5538788"/>
          </a:xfrm>
          <a:prstGeom prst="rect">
            <a:avLst/>
          </a:prstGeom>
          <a:noFill/>
          <a:ln w="9525" cap="flat" cmpd="sng">
            <a:solidFill>
              <a:srgbClr val="000000"/>
            </a:solidFill>
            <a:prstDash val="solid"/>
            <a:miter/>
            <a:headEnd type="none" w="med" len="med"/>
            <a:tailEnd type="none" w="med" len="med"/>
          </a:ln>
        </p:spPr>
      </p:sp>
      <p:sp>
        <p:nvSpPr>
          <p:cNvPr id="12293" name="Rectangle 5"/>
          <p:cNvSpPr>
            <a:spLocks noGrp="1"/>
          </p:cNvSpPr>
          <p:nvPr>
            <p:ph type="body" sz="quarter"/>
          </p:nvPr>
        </p:nvSpPr>
        <p:spPr>
          <a:xfrm>
            <a:off x="930275" y="7016750"/>
            <a:ext cx="7435850" cy="6645275"/>
          </a:xfrm>
          <a:prstGeom prst="rect">
            <a:avLst/>
          </a:prstGeom>
          <a:noFill/>
          <a:ln w="9525">
            <a:noFill/>
          </a:ln>
        </p:spPr>
        <p:txBody>
          <a:bodyPr vert="horz" wrap="square" lIns="136205" tIns="68102" rIns="136205" bIns="68102" anchor="t"/>
          <a:lstStyle/>
          <a:p>
            <a:pPr lvl="0"/>
            <a:r>
              <a:rPr lang="en-US" altLang="zh-CN"/>
              <a:t>Click to edit Master text styles</a:t>
            </a:r>
          </a:p>
          <a:p>
            <a:pPr lvl="1" indent="0"/>
            <a:r>
              <a:rPr lang="en-US" altLang="zh-CN"/>
              <a:t>Second level</a:t>
            </a:r>
          </a:p>
          <a:p>
            <a:pPr lvl="2" indent="0"/>
            <a:r>
              <a:rPr lang="en-US" altLang="zh-CN"/>
              <a:t>Third level</a:t>
            </a:r>
          </a:p>
          <a:p>
            <a:pPr lvl="3" indent="0"/>
            <a:r>
              <a:rPr lang="en-US" altLang="zh-CN"/>
              <a:t>Fourth level</a:t>
            </a:r>
          </a:p>
          <a:p>
            <a:pPr lvl="4" indent="0"/>
            <a:r>
              <a:rPr lang="en-US" altLang="zh-CN"/>
              <a:t>Fifth level</a:t>
            </a:r>
          </a:p>
        </p:txBody>
      </p:sp>
      <p:sp>
        <p:nvSpPr>
          <p:cNvPr id="121862" name="Rectangle 6"/>
          <p:cNvSpPr>
            <a:spLocks noGrp="1" noChangeArrowheads="1"/>
          </p:cNvSpPr>
          <p:nvPr>
            <p:ph type="ftr" sz="quarter" idx="4"/>
          </p:nvPr>
        </p:nvSpPr>
        <p:spPr bwMode="auto">
          <a:xfrm>
            <a:off x="0" y="14030325"/>
            <a:ext cx="4027488" cy="736600"/>
          </a:xfrm>
          <a:prstGeom prst="rect">
            <a:avLst/>
          </a:prstGeom>
          <a:noFill/>
          <a:ln w="9525">
            <a:noFill/>
            <a:miter lim="800000"/>
          </a:ln>
          <a:effectLst/>
        </p:spPr>
        <p:txBody>
          <a:bodyPr vert="horz" wrap="square" lIns="136205" tIns="68102" rIns="136205" bIns="68102" numCol="1" anchor="b" anchorCtr="0" compatLnSpc="1"/>
          <a:lstStyle>
            <a:lvl1pPr>
              <a:defRPr sz="1800"/>
            </a:lvl1pPr>
          </a:lstStyle>
          <a:p>
            <a:pPr fontAlgn="base">
              <a:defRPr/>
            </a:pPr>
            <a:endParaRPr lang="en-US" strike="noStrike" noProof="1"/>
          </a:p>
        </p:txBody>
      </p:sp>
      <p:sp>
        <p:nvSpPr>
          <p:cNvPr id="121863" name="Rectangle 7"/>
          <p:cNvSpPr>
            <a:spLocks noGrp="1" noChangeArrowheads="1"/>
          </p:cNvSpPr>
          <p:nvPr>
            <p:ph type="sldNum" sz="quarter" idx="5"/>
          </p:nvPr>
        </p:nvSpPr>
        <p:spPr bwMode="auto">
          <a:xfrm>
            <a:off x="5265738" y="14030325"/>
            <a:ext cx="4029075" cy="736600"/>
          </a:xfrm>
          <a:prstGeom prst="rect">
            <a:avLst/>
          </a:prstGeom>
          <a:noFill/>
          <a:ln w="9525">
            <a:noFill/>
            <a:miter lim="800000"/>
          </a:ln>
          <a:effectLst/>
        </p:spPr>
        <p:txBody>
          <a:bodyPr vert="horz" wrap="square" lIns="136205" tIns="68102" rIns="136205" bIns="68102" numCol="1" anchor="b" anchorCtr="0" compatLnSpc="1"/>
          <a:lstStyle>
            <a:lvl1pPr algn="r">
              <a:defRPr sz="1800"/>
            </a:lvl1pPr>
          </a:lstStyle>
          <a:p>
            <a:pPr fontAlgn="base">
              <a:defRPr/>
            </a:pPr>
            <a:fld id="{BED2394B-E06C-4DC9-BCC2-551C3DED9AAD}" type="slidenum">
              <a:rPr lang="en-US" strike="noStrike" noProof="1">
                <a:latin typeface="Arial" panose="02080604020202020204" pitchFamily="34" charset="0"/>
                <a:ea typeface="+mn-ea"/>
                <a:cs typeface="+mn-cs"/>
              </a:rPr>
              <a:t>‹#›</a:t>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panose="02080604020202020204" pitchFamily="34" charset="0"/>
        <a:ea typeface="+mn-ea"/>
        <a:cs typeface="+mn-cs"/>
      </a:defRPr>
    </a:lvl1pPr>
    <a:lvl2pPr marL="381000" algn="l" rtl="0" eaLnBrk="0" fontAlgn="base" hangingPunct="0">
      <a:spcBef>
        <a:spcPct val="30000"/>
      </a:spcBef>
      <a:spcAft>
        <a:spcPct val="0"/>
      </a:spcAft>
      <a:defRPr sz="1000" kern="1200">
        <a:solidFill>
          <a:schemeClr val="tx1"/>
        </a:solidFill>
        <a:latin typeface="Arial" panose="02080604020202020204" pitchFamily="34" charset="0"/>
        <a:ea typeface="+mn-ea"/>
        <a:cs typeface="+mn-cs"/>
      </a:defRPr>
    </a:lvl2pPr>
    <a:lvl3pPr marL="762000" algn="l" rtl="0" eaLnBrk="0" fontAlgn="base" hangingPunct="0">
      <a:spcBef>
        <a:spcPct val="30000"/>
      </a:spcBef>
      <a:spcAft>
        <a:spcPct val="0"/>
      </a:spcAft>
      <a:defRPr sz="1000" kern="1200">
        <a:solidFill>
          <a:schemeClr val="tx1"/>
        </a:solidFill>
        <a:latin typeface="Arial" panose="02080604020202020204" pitchFamily="34" charset="0"/>
        <a:ea typeface="+mn-ea"/>
        <a:cs typeface="+mn-cs"/>
      </a:defRPr>
    </a:lvl3pPr>
    <a:lvl4pPr marL="1143000" algn="l" rtl="0" eaLnBrk="0" fontAlgn="base" hangingPunct="0">
      <a:spcBef>
        <a:spcPct val="30000"/>
      </a:spcBef>
      <a:spcAft>
        <a:spcPct val="0"/>
      </a:spcAft>
      <a:defRPr sz="1000" kern="1200">
        <a:solidFill>
          <a:schemeClr val="tx1"/>
        </a:solidFill>
        <a:latin typeface="Arial" panose="02080604020202020204" pitchFamily="34" charset="0"/>
        <a:ea typeface="+mn-ea"/>
        <a:cs typeface="+mn-cs"/>
      </a:defRPr>
    </a:lvl4pPr>
    <a:lvl5pPr marL="1523365" algn="l" rtl="0" eaLnBrk="0" fontAlgn="base" hangingPunct="0">
      <a:spcBef>
        <a:spcPct val="30000"/>
      </a:spcBef>
      <a:spcAft>
        <a:spcPct val="0"/>
      </a:spcAft>
      <a:defRPr sz="1000" kern="1200">
        <a:solidFill>
          <a:schemeClr val="tx1"/>
        </a:solidFill>
        <a:latin typeface="Arial" panose="02080604020202020204" pitchFamily="34" charset="0"/>
        <a:ea typeface="+mn-ea"/>
        <a:cs typeface="+mn-cs"/>
      </a:defRPr>
    </a:lvl5pPr>
    <a:lvl6pPr marL="1904365" algn="l" defTabSz="762000" rtl="0" eaLnBrk="1" latinLnBrk="0" hangingPunct="1">
      <a:defRPr sz="1000" kern="1200">
        <a:solidFill>
          <a:schemeClr val="tx1"/>
        </a:solidFill>
        <a:latin typeface="+mn-lt"/>
        <a:ea typeface="+mn-ea"/>
        <a:cs typeface="+mn-cs"/>
      </a:defRPr>
    </a:lvl6pPr>
    <a:lvl7pPr marL="2285365" algn="l" defTabSz="762000" rtl="0" eaLnBrk="1" latinLnBrk="0" hangingPunct="1">
      <a:defRPr sz="1000" kern="1200">
        <a:solidFill>
          <a:schemeClr val="tx1"/>
        </a:solidFill>
        <a:latin typeface="+mn-lt"/>
        <a:ea typeface="+mn-ea"/>
        <a:cs typeface="+mn-cs"/>
      </a:defRPr>
    </a:lvl7pPr>
    <a:lvl8pPr marL="2666365" algn="l" defTabSz="762000" rtl="0" eaLnBrk="1" latinLnBrk="0" hangingPunct="1">
      <a:defRPr sz="1000" kern="1200">
        <a:solidFill>
          <a:schemeClr val="tx1"/>
        </a:solidFill>
        <a:latin typeface="+mn-lt"/>
        <a:ea typeface="+mn-ea"/>
        <a:cs typeface="+mn-cs"/>
      </a:defRPr>
    </a:lvl8pPr>
    <a:lvl9pPr marL="3047365" algn="l" defTabSz="76200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274638" y="1108075"/>
            <a:ext cx="9845676" cy="5538788"/>
          </a:xfrm>
        </p:spPr>
      </p:sp>
      <p:sp>
        <p:nvSpPr>
          <p:cNvPr id="19458" name="Notes Placeholder 2"/>
          <p:cNvSpPr>
            <a:spLocks noGrp="1"/>
          </p:cNvSpPr>
          <p:nvPr>
            <p:ph type="body"/>
          </p:nvPr>
        </p:nvSpPr>
        <p:spPr/>
        <p:txBody>
          <a:bodyPr wrap="square" lIns="136205" tIns="68102" rIns="136205" bIns="68102" anchor="t"/>
          <a:lstStyle/>
          <a:p>
            <a:pPr lvl="0"/>
            <a:r>
              <a:rPr lang="en-US" altLang="zh-CN"/>
              <a:t>Inclusive terminology : review entire presentation.</a:t>
            </a:r>
          </a:p>
        </p:txBody>
      </p:sp>
      <p:sp>
        <p:nvSpPr>
          <p:cNvPr id="19459" name="Slide Number Placeholder 3"/>
          <p:cNvSpPr>
            <a:spLocks noGrp="1"/>
          </p:cNvSpPr>
          <p:nvPr>
            <p:ph type="sldNum" sz="quarter"/>
          </p:nvPr>
        </p:nvSpPr>
        <p:spPr>
          <a:xfrm>
            <a:off x="5265738" y="14030325"/>
            <a:ext cx="4029075" cy="736600"/>
          </a:xfrm>
          <a:prstGeom prst="rect">
            <a:avLst/>
          </a:prstGeom>
          <a:noFill/>
          <a:ln w="9525">
            <a:noFill/>
          </a:ln>
        </p:spPr>
        <p:txBody>
          <a:bodyPr vert="horz" wrap="square" lIns="136205" tIns="68102" rIns="136205" bIns="68102" anchor="b"/>
          <a:lstStyle/>
          <a:p>
            <a:pPr lvl="0" indent="0" algn="r"/>
            <a:fld id="{9A0DB2DC-4C9A-4742-B13C-FB6460FD3503}" type="slidenum">
              <a:rPr lang="en-US" altLang="zh-CN" sz="1800">
                <a:latin typeface="Arial" panose="02080604020202020204" pitchFamily="34" charset="0"/>
              </a:rPr>
              <a:t>26</a:t>
            </a:fld>
            <a:endParaRPr lang="en-US" altLang="zh-CN" sz="1800">
              <a:latin typeface="Arial" panose="0208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794A6-7B03-B28F-7F47-30D391E067FE}"/>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6F68517B-C56B-89D9-45C2-8B2298252A91}"/>
              </a:ext>
            </a:extLst>
          </p:cNvPr>
          <p:cNvSpPr>
            <a:spLocks noGrp="1" noRot="1" noChangeAspect="1" noTextEdit="1"/>
          </p:cNvSpPr>
          <p:nvPr>
            <p:ph type="sldImg"/>
          </p:nvPr>
        </p:nvSpPr>
        <p:spPr>
          <a:xfrm>
            <a:off x="-274638" y="1108075"/>
            <a:ext cx="9845676" cy="5538788"/>
          </a:xfrm>
        </p:spPr>
      </p:sp>
      <p:sp>
        <p:nvSpPr>
          <p:cNvPr id="19458" name="Notes Placeholder 2">
            <a:extLst>
              <a:ext uri="{FF2B5EF4-FFF2-40B4-BE49-F238E27FC236}">
                <a16:creationId xmlns:a16="http://schemas.microsoft.com/office/drawing/2014/main" id="{D589D6EB-1307-8770-D94B-14E872A89095}"/>
              </a:ext>
            </a:extLst>
          </p:cNvPr>
          <p:cNvSpPr>
            <a:spLocks noGrp="1"/>
          </p:cNvSpPr>
          <p:nvPr>
            <p:ph type="body"/>
          </p:nvPr>
        </p:nvSpPr>
        <p:spPr/>
        <p:txBody>
          <a:bodyPr wrap="square" lIns="136205" tIns="68102" rIns="136205" bIns="68102" anchor="t"/>
          <a:lstStyle/>
          <a:p>
            <a:pPr lvl="0"/>
            <a:r>
              <a:rPr lang="en-US" altLang="zh-CN"/>
              <a:t>Inclusive terminology : review entire presentation.</a:t>
            </a:r>
          </a:p>
        </p:txBody>
      </p:sp>
      <p:sp>
        <p:nvSpPr>
          <p:cNvPr id="19459" name="Slide Number Placeholder 3">
            <a:extLst>
              <a:ext uri="{FF2B5EF4-FFF2-40B4-BE49-F238E27FC236}">
                <a16:creationId xmlns:a16="http://schemas.microsoft.com/office/drawing/2014/main" id="{874B9A14-00CB-10E6-5DAB-DD1D4EDA44C1}"/>
              </a:ext>
            </a:extLst>
          </p:cNvPr>
          <p:cNvSpPr>
            <a:spLocks noGrp="1"/>
          </p:cNvSpPr>
          <p:nvPr>
            <p:ph type="sldNum" sz="quarter"/>
          </p:nvPr>
        </p:nvSpPr>
        <p:spPr>
          <a:xfrm>
            <a:off x="5265738" y="14030325"/>
            <a:ext cx="4029075" cy="736600"/>
          </a:xfrm>
          <a:prstGeom prst="rect">
            <a:avLst/>
          </a:prstGeom>
          <a:noFill/>
          <a:ln w="9525">
            <a:noFill/>
          </a:ln>
        </p:spPr>
        <p:txBody>
          <a:bodyPr vert="horz" wrap="square" lIns="136205" tIns="68102" rIns="136205" bIns="68102" anchor="b"/>
          <a:lstStyle/>
          <a:p>
            <a:pPr lvl="0" indent="0" algn="r"/>
            <a:fld id="{9A0DB2DC-4C9A-4742-B13C-FB6460FD3503}" type="slidenum">
              <a:rPr lang="en-US" altLang="zh-CN" sz="1800">
                <a:latin typeface="Arial" panose="02080604020202020204" pitchFamily="34" charset="0"/>
              </a:rPr>
              <a:t>27</a:t>
            </a:fld>
            <a:endParaRPr lang="en-US" altLang="zh-CN" sz="1800">
              <a:latin typeface="Arial" panose="02080604020202020204" pitchFamily="34" charset="0"/>
            </a:endParaRPr>
          </a:p>
        </p:txBody>
      </p:sp>
    </p:spTree>
    <p:extLst>
      <p:ext uri="{BB962C8B-B14F-4D97-AF65-F5344CB8AC3E}">
        <p14:creationId xmlns:p14="http://schemas.microsoft.com/office/powerpoint/2010/main" val="118333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1A23A-1F24-52BE-4F0F-91F2E2D915CF}"/>
            </a:ext>
          </a:extLst>
        </p:cNvPr>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2FC220AE-A4AC-5BAA-8D99-F947FE1C4C9E}"/>
              </a:ext>
            </a:extLst>
          </p:cNvPr>
          <p:cNvSpPr>
            <a:spLocks noGrp="1" noRot="1" noChangeAspect="1" noTextEdit="1"/>
          </p:cNvSpPr>
          <p:nvPr>
            <p:ph type="sldImg"/>
          </p:nvPr>
        </p:nvSpPr>
        <p:spPr>
          <a:xfrm>
            <a:off x="-274638" y="1108075"/>
            <a:ext cx="9845676" cy="5538788"/>
          </a:xfrm>
        </p:spPr>
      </p:sp>
      <p:sp>
        <p:nvSpPr>
          <p:cNvPr id="19458" name="Notes Placeholder 2">
            <a:extLst>
              <a:ext uri="{FF2B5EF4-FFF2-40B4-BE49-F238E27FC236}">
                <a16:creationId xmlns:a16="http://schemas.microsoft.com/office/drawing/2014/main" id="{5A77A894-461B-803C-3302-D9F2BFD71A2F}"/>
              </a:ext>
            </a:extLst>
          </p:cNvPr>
          <p:cNvSpPr>
            <a:spLocks noGrp="1"/>
          </p:cNvSpPr>
          <p:nvPr>
            <p:ph type="body"/>
          </p:nvPr>
        </p:nvSpPr>
        <p:spPr/>
        <p:txBody>
          <a:bodyPr wrap="square" lIns="136205" tIns="68102" rIns="136205" bIns="68102" anchor="t"/>
          <a:lstStyle/>
          <a:p>
            <a:pPr lvl="0"/>
            <a:r>
              <a:rPr lang="en-US" altLang="zh-CN"/>
              <a:t>Inclusive terminology : review entire presentation.</a:t>
            </a:r>
          </a:p>
        </p:txBody>
      </p:sp>
      <p:sp>
        <p:nvSpPr>
          <p:cNvPr id="19459" name="Slide Number Placeholder 3">
            <a:extLst>
              <a:ext uri="{FF2B5EF4-FFF2-40B4-BE49-F238E27FC236}">
                <a16:creationId xmlns:a16="http://schemas.microsoft.com/office/drawing/2014/main" id="{34EE4620-C152-8921-8F2B-36B8BCF78798}"/>
              </a:ext>
            </a:extLst>
          </p:cNvPr>
          <p:cNvSpPr>
            <a:spLocks noGrp="1"/>
          </p:cNvSpPr>
          <p:nvPr>
            <p:ph type="sldNum" sz="quarter"/>
          </p:nvPr>
        </p:nvSpPr>
        <p:spPr>
          <a:xfrm>
            <a:off x="5265738" y="14030325"/>
            <a:ext cx="4029075" cy="736600"/>
          </a:xfrm>
          <a:prstGeom prst="rect">
            <a:avLst/>
          </a:prstGeom>
          <a:noFill/>
          <a:ln w="9525">
            <a:noFill/>
          </a:ln>
        </p:spPr>
        <p:txBody>
          <a:bodyPr vert="horz" wrap="square" lIns="136205" tIns="68102" rIns="136205" bIns="68102" anchor="b"/>
          <a:lstStyle/>
          <a:p>
            <a:pPr lvl="0" indent="0" algn="r"/>
            <a:fld id="{9A0DB2DC-4C9A-4742-B13C-FB6460FD3503}" type="slidenum">
              <a:rPr lang="en-US" altLang="zh-CN" sz="1800">
                <a:latin typeface="Arial" panose="02080604020202020204" pitchFamily="34" charset="0"/>
              </a:rPr>
              <a:t>28</a:t>
            </a:fld>
            <a:endParaRPr lang="en-US" altLang="zh-CN" sz="1800">
              <a:latin typeface="Arial" panose="02080604020202020204" pitchFamily="34" charset="0"/>
            </a:endParaRPr>
          </a:p>
        </p:txBody>
      </p:sp>
    </p:spTree>
    <p:extLst>
      <p:ext uri="{BB962C8B-B14F-4D97-AF65-F5344CB8AC3E}">
        <p14:creationId xmlns:p14="http://schemas.microsoft.com/office/powerpoint/2010/main" val="313911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705350" y="4779963"/>
            <a:ext cx="185738" cy="36988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pic>
        <p:nvPicPr>
          <p:cNvPr id="2052" name="Picture 27" descr="ti_logo_powerpoint_1_line.png"/>
          <p:cNvPicPr>
            <a:picLocks noChangeAspect="1"/>
          </p:cNvPicPr>
          <p:nvPr userDrawn="1"/>
        </p:nvPicPr>
        <p:blipFill>
          <a:blip r:embed="rId3"/>
          <a:stretch>
            <a:fillRect/>
          </a:stretch>
        </p:blipFill>
        <p:spPr>
          <a:xfrm>
            <a:off x="7329488" y="4781550"/>
            <a:ext cx="1562100" cy="193675"/>
          </a:xfrm>
          <a:prstGeom prst="rect">
            <a:avLst/>
          </a:prstGeom>
          <a:noFill/>
          <a:ln w="9525">
            <a:noFill/>
          </a:ln>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pPr fontAlgn="base"/>
            <a:r>
              <a:rPr lang="en-US" strike="noStrike" noProof="1"/>
              <a:t>Click to edit Master title style</a:t>
            </a:r>
          </a:p>
        </p:txBody>
      </p:sp>
      <p:sp>
        <p:nvSpPr>
          <p:cNvPr id="3075" name="Rectangle 3"/>
          <p:cNvSpPr>
            <a:spLocks noGrp="1" noChangeArrowheads="1"/>
          </p:cNvSpPr>
          <p:nvPr>
            <p:ph type="subTitle" idx="1"/>
          </p:nvPr>
        </p:nvSpPr>
        <p:spPr>
          <a:xfrm>
            <a:off x="342900" y="2774158"/>
            <a:ext cx="8458200" cy="1114425"/>
          </a:xfrm>
        </p:spPr>
        <p:txBody>
          <a:bodyPr/>
          <a:lstStyle>
            <a:lvl1pPr marL="0" indent="0">
              <a:buFontTx/>
              <a:buNone/>
              <a:defRPr b="1"/>
            </a:lvl1pPr>
          </a:lstStyle>
          <a:p>
            <a:pPr fontAlgn="base"/>
            <a:r>
              <a:rPr lang="en-US" strike="noStrike" noProof="1"/>
              <a:t>Click to edit Master subtitle style</a:t>
            </a:r>
          </a:p>
        </p:txBody>
      </p:sp>
      <p:sp>
        <p:nvSpPr>
          <p:cNvPr id="7" name="Rectangle 24"/>
          <p:cNvSpPr>
            <a:spLocks noGrp="1" noChangeArrowheads="1"/>
          </p:cNvSpPr>
          <p:nvPr>
            <p:ph type="sldNum" sz="quarter" idx="10"/>
          </p:nvPr>
        </p:nvSpPr>
        <p:spPr>
          <a:xfrm>
            <a:off x="6642100" y="4440238"/>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3BA23CF-AA30-4A18-B744-605C3E9DBF07}" type="slidenum">
              <a:rPr kumimoji="0" lang="en-US" sz="700" b="0" i="0" u="none" strike="noStrike" kern="1200" cap="none" spc="0" normalizeH="0" baseline="0" noProof="0">
                <a:ln>
                  <a:noFill/>
                </a:ln>
                <a:solidFill>
                  <a:srgbClr val="000000"/>
                </a:solidFill>
                <a:effectLst/>
                <a:uLnTx/>
                <a:uFillTx/>
                <a:latin typeface="Arial" panose="02080604020202020204" pitchFamily="34" charset="0"/>
                <a:ea typeface="+mn-ea"/>
                <a:cs typeface="+mn-cs"/>
              </a:rPr>
              <a:t>‹#›</a:t>
            </a:fld>
            <a:endParaRPr kumimoji="0" lang="en-US" sz="7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 name="Picture 27" descr="ti_logo_powerpoint_1_line.png"/>
          <p:cNvPicPr>
            <a:picLocks noChangeAspect="1"/>
          </p:cNvPicPr>
          <p:nvPr userDrawn="1"/>
        </p:nvPicPr>
        <p:blipFill>
          <a:blip r:embed="rId3"/>
          <a:stretch>
            <a:fillRect/>
          </a:stretch>
        </p:blipFill>
        <p:spPr>
          <a:xfrm>
            <a:off x="7329488" y="4781550"/>
            <a:ext cx="1562100" cy="193675"/>
          </a:xfrm>
          <a:prstGeom prst="rect">
            <a:avLst/>
          </a:prstGeom>
          <a:noFill/>
          <a:ln w="9525">
            <a:noFill/>
          </a:ln>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pPr fontAlgn="base"/>
            <a:r>
              <a:rPr lang="en-US" strike="noStrike" noProof="1"/>
              <a:t>Click to edit Master title style</a:t>
            </a:r>
          </a:p>
        </p:txBody>
      </p:sp>
      <p:sp>
        <p:nvSpPr>
          <p:cNvPr id="3075" name="Rectangle 3"/>
          <p:cNvSpPr>
            <a:spLocks noGrp="1" noChangeArrowheads="1"/>
          </p:cNvSpPr>
          <p:nvPr>
            <p:ph type="subTitle" idx="1"/>
          </p:nvPr>
        </p:nvSpPr>
        <p:spPr>
          <a:xfrm>
            <a:off x="342900" y="2774158"/>
            <a:ext cx="8458200" cy="1114425"/>
          </a:xfrm>
        </p:spPr>
        <p:txBody>
          <a:bodyPr/>
          <a:lstStyle>
            <a:lvl1pPr marL="0" indent="0">
              <a:buFontTx/>
              <a:buNone/>
              <a:defRPr b="1"/>
            </a:lvl1pPr>
          </a:lstStyle>
          <a:p>
            <a:pPr fontAlgn="base"/>
            <a:r>
              <a:rPr lang="en-US" strike="noStrike" noProof="1"/>
              <a:t>Click to edit Master subtitle style</a:t>
            </a:r>
          </a:p>
        </p:txBody>
      </p:sp>
      <p:sp>
        <p:nvSpPr>
          <p:cNvPr id="5" name="Rectangle 24"/>
          <p:cNvSpPr>
            <a:spLocks noGrp="1" noChangeArrowheads="1"/>
          </p:cNvSpPr>
          <p:nvPr>
            <p:ph type="sldNum" sz="quarter" idx="10"/>
          </p:nvPr>
        </p:nvSpPr>
        <p:spPr>
          <a:xfrm>
            <a:off x="6642100" y="4440238"/>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03BA23CF-AA30-4A18-B744-605C3E9DBF07}"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9" name="Picture 27" descr="ti_logo_powerpoint_1_line.png"/>
          <p:cNvPicPr>
            <a:picLocks noChangeAspect="1"/>
          </p:cNvPicPr>
          <p:nvPr userDrawn="1"/>
        </p:nvPicPr>
        <p:blipFill>
          <a:blip r:embed="rId3"/>
          <a:stretch>
            <a:fillRect/>
          </a:stretch>
        </p:blipFill>
        <p:spPr>
          <a:xfrm>
            <a:off x="7329488" y="4781550"/>
            <a:ext cx="1562100" cy="193675"/>
          </a:xfrm>
          <a:prstGeom prst="rect">
            <a:avLst/>
          </a:prstGeom>
          <a:noFill/>
          <a:ln w="9525">
            <a:noFill/>
          </a:ln>
        </p:spPr>
      </p:pic>
      <p:sp>
        <p:nvSpPr>
          <p:cNvPr id="3075" name="Rectangle 3"/>
          <p:cNvSpPr>
            <a:spLocks noGrp="1" noChangeArrowheads="1"/>
          </p:cNvSpPr>
          <p:nvPr>
            <p:ph type="subTitle" idx="1"/>
          </p:nvPr>
        </p:nvSpPr>
        <p:spPr>
          <a:xfrm>
            <a:off x="342900" y="2774158"/>
            <a:ext cx="8458200" cy="1114425"/>
          </a:xfrm>
        </p:spPr>
        <p:txBody>
          <a:bodyPr/>
          <a:lstStyle>
            <a:lvl1pPr marL="0" indent="0">
              <a:buFontTx/>
              <a:buNone/>
              <a:defRPr b="1"/>
            </a:lvl1pPr>
          </a:lstStyle>
          <a:p>
            <a:pPr fontAlgn="base"/>
            <a:r>
              <a:rPr lang="en-US" strike="noStrike" noProof="1"/>
              <a:t>Click to edit Master subtitle style</a:t>
            </a:r>
          </a:p>
        </p:txBody>
      </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pPr fontAlgn="base"/>
            <a:r>
              <a:rPr lang="en-US" strike="noStrike" noProof="1"/>
              <a:t>Click to edit Master title style</a:t>
            </a:r>
          </a:p>
        </p:txBody>
      </p:sp>
      <p:sp>
        <p:nvSpPr>
          <p:cNvPr id="5" name="Rectangle 24"/>
          <p:cNvSpPr>
            <a:spLocks noGrp="1" noChangeArrowheads="1"/>
          </p:cNvSpPr>
          <p:nvPr>
            <p:ph type="sldNum" sz="quarter" idx="10"/>
          </p:nvPr>
        </p:nvSpPr>
        <p:spPr>
          <a:xfrm>
            <a:off x="6642100" y="4440238"/>
            <a:ext cx="2133600" cy="153988"/>
          </a:xfrm>
          <a:prstGeom prst="rect">
            <a:avLst/>
          </a:prstGeom>
          <a:noFill/>
          <a:ln w="9525">
            <a:noFill/>
            <a:miter lim="800000"/>
          </a:ln>
          <a:effectLst/>
        </p:spPr>
        <p:txBody>
          <a:bodyPr vert="horz" wrap="square" lIns="76179" tIns="38088" rIns="76179" bIns="38088" numCol="1" anchor="t" anchorCtr="0" compatLnSpc="1"/>
          <a:lstStyle>
            <a:lvl1pPr>
              <a:defRPr>
                <a:solidFill>
                  <a:schemeClr val="tx1"/>
                </a:solidFill>
              </a:defRPr>
            </a:lvl1pPr>
          </a:lstStyle>
          <a:p>
            <a:pPr fontAlgn="base">
              <a:defRPr/>
            </a:pPr>
            <a:fld id="{03BA23CF-AA30-4A18-B744-605C3E9DBF07}" type="slidenum">
              <a:rPr lang="en-US" strike="noStrike" noProof="1" smtClean="0">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5123" name="Picture 5" descr="A picture containing drawing, cup&#10;&#10;Description automatically generated"/>
          <p:cNvPicPr>
            <a:picLocks noChangeAspect="1"/>
          </p:cNvPicPr>
          <p:nvPr userDrawn="1"/>
        </p:nvPicPr>
        <p:blipFill>
          <a:blip r:embed="rId3"/>
          <a:stretch>
            <a:fillRect/>
          </a:stretch>
        </p:blipFill>
        <p:spPr>
          <a:xfrm>
            <a:off x="7329488" y="4783138"/>
            <a:ext cx="1563687" cy="190500"/>
          </a:xfrm>
          <a:prstGeom prst="rect">
            <a:avLst/>
          </a:prstGeom>
          <a:noFill/>
          <a:ln w="9525">
            <a:noFill/>
          </a:ln>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pPr fontAlgn="base"/>
            <a:r>
              <a:rPr lang="en-US" strike="noStrike" noProof="1"/>
              <a:t>Click to edit Master title style</a:t>
            </a:r>
          </a:p>
        </p:txBody>
      </p:sp>
      <p:sp>
        <p:nvSpPr>
          <p:cNvPr id="3075" name="Rectangle 3"/>
          <p:cNvSpPr>
            <a:spLocks noGrp="1" noChangeArrowheads="1"/>
          </p:cNvSpPr>
          <p:nvPr>
            <p:ph type="subTitle" idx="1"/>
          </p:nvPr>
        </p:nvSpPr>
        <p:spPr>
          <a:xfrm>
            <a:off x="342900" y="2774158"/>
            <a:ext cx="8458200" cy="1114425"/>
          </a:xfrm>
        </p:spPr>
        <p:txBody>
          <a:bodyPr/>
          <a:lstStyle>
            <a:lvl1pPr marL="0" indent="0">
              <a:buFontTx/>
              <a:buNone/>
              <a:defRPr b="1"/>
            </a:lvl1pPr>
          </a:lstStyle>
          <a:p>
            <a:pPr fontAlgn="base"/>
            <a:r>
              <a:rPr lang="en-US" strike="noStrike" noProof="1"/>
              <a:t>Click to edit Master subtitle style</a:t>
            </a:r>
          </a:p>
        </p:txBody>
      </p:sp>
      <p:sp>
        <p:nvSpPr>
          <p:cNvPr id="5" name="Rectangle 24"/>
          <p:cNvSpPr>
            <a:spLocks noGrp="1" noChangeArrowheads="1"/>
          </p:cNvSpPr>
          <p:nvPr>
            <p:ph type="sldNum" sz="quarter" idx="10"/>
          </p:nvPr>
        </p:nvSpPr>
        <p:spPr>
          <a:xfrm>
            <a:off x="6642100" y="4440238"/>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03BA23CF-AA30-4A18-B744-605C3E9DBF07}"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6147" name="Picture 27" descr="ti_logo_powerpoint_1_line.png"/>
          <p:cNvPicPr>
            <a:picLocks noChangeAspect="1"/>
          </p:cNvPicPr>
          <p:nvPr userDrawn="1"/>
        </p:nvPicPr>
        <p:blipFill>
          <a:blip r:embed="rId2"/>
          <a:stretch>
            <a:fillRect/>
          </a:stretch>
        </p:blipFill>
        <p:spPr>
          <a:xfrm>
            <a:off x="7329488" y="4781550"/>
            <a:ext cx="1562100" cy="193675"/>
          </a:xfrm>
          <a:prstGeom prst="rect">
            <a:avLst/>
          </a:prstGeom>
          <a:noFill/>
          <a:ln w="9525">
            <a:noFill/>
          </a:ln>
        </p:spPr>
      </p:pic>
      <p:sp>
        <p:nvSpPr>
          <p:cNvPr id="2" name="Title 1"/>
          <p:cNvSpPr>
            <a:spLocks noGrp="1"/>
          </p:cNvSpPr>
          <p:nvPr>
            <p:ph type="title"/>
          </p:nvPr>
        </p:nvSpPr>
        <p:spPr/>
        <p:txBody>
          <a:bodyPr/>
          <a:lstStyle>
            <a:lvl1pPr>
              <a:defRPr>
                <a:solidFill>
                  <a:schemeClr val="tx2"/>
                </a:solidFill>
              </a:defRPr>
            </a:lvl1pPr>
          </a:lstStyle>
          <a:p>
            <a:pPr fontAlgn="base"/>
            <a:r>
              <a:rPr lang="en-US" strike="noStrike" noProof="1"/>
              <a:t>Click to edit Master title style</a:t>
            </a:r>
          </a:p>
        </p:txBody>
      </p:sp>
      <p:sp>
        <p:nvSpPr>
          <p:cNvPr id="3" name="Content Placeholder 2"/>
          <p:cNvSpPr>
            <a:spLocks noGrp="1"/>
          </p:cNvSpPr>
          <p:nvPr>
            <p:ph idx="1"/>
          </p:nvPr>
        </p:nvSpPr>
        <p:spPr>
          <a:xfrm>
            <a:off x="333378" y="786357"/>
            <a:ext cx="8467725" cy="3709449"/>
          </a:xfrm>
        </p:spPr>
        <p:txBody>
          <a:bodyPr/>
          <a:lstStyle>
            <a:lvl1pPr>
              <a:spcBef>
                <a:spcPts val="665"/>
              </a:spcBef>
              <a:defRPr/>
            </a:lvl1pPr>
            <a:lvl3pPr>
              <a:defRPr sz="1500"/>
            </a:lvl3pPr>
            <a:lvl4pPr>
              <a:defRPr sz="1500"/>
            </a:lvl4pPr>
            <a:lvl5pPr>
              <a:defRPr sz="1500"/>
            </a:lvl5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Rectangle 6"/>
          <p:cNvSpPr>
            <a:spLocks noGrp="1" noChangeArrowheads="1"/>
          </p:cNvSpPr>
          <p:nvPr>
            <p:ph type="sldNum" sz="quarter" idx="10"/>
          </p:nvPr>
        </p:nvSpPr>
        <p:spPr>
          <a:xfrm>
            <a:off x="6667500" y="4443413"/>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2B97888F-6AF7-4263-B69D-592D8C33BAC7}"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7171" name="Picture 27" descr="ti_logo_powerpoint_1_line.png"/>
          <p:cNvPicPr>
            <a:picLocks noChangeAspect="1"/>
          </p:cNvPicPr>
          <p:nvPr userDrawn="1"/>
        </p:nvPicPr>
        <p:blipFill>
          <a:blip r:embed="rId2"/>
          <a:stretch>
            <a:fillRect/>
          </a:stretch>
        </p:blipFill>
        <p:spPr>
          <a:xfrm>
            <a:off x="7329488" y="4781550"/>
            <a:ext cx="1562100" cy="193675"/>
          </a:xfrm>
          <a:prstGeom prst="rect">
            <a:avLst/>
          </a:prstGeom>
          <a:noFill/>
          <a:ln w="9525">
            <a:noFill/>
          </a:ln>
        </p:spPr>
      </p:pic>
      <p:sp>
        <p:nvSpPr>
          <p:cNvPr id="2" name="Title 1"/>
          <p:cNvSpPr>
            <a:spLocks noGrp="1"/>
          </p:cNvSpPr>
          <p:nvPr>
            <p:ph type="title"/>
          </p:nvPr>
        </p:nvSpPr>
        <p:spPr/>
        <p:txBody>
          <a:bodyPr/>
          <a:lstStyle>
            <a:lvl1pPr>
              <a:defRPr>
                <a:solidFill>
                  <a:schemeClr val="tx2"/>
                </a:solidFill>
              </a:defRPr>
            </a:lvl1pPr>
          </a:lstStyle>
          <a:p>
            <a:pPr fontAlgn="base"/>
            <a:r>
              <a:rPr lang="en-US" strike="noStrike" noProof="1"/>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ln>
        </p:spPr>
        <p:txBody>
          <a:bodyPr vert="horz" wrap="square" lIns="76179" tIns="38088" rIns="76179" bIns="38088" numCol="1" anchor="t" anchorCtr="0" compatLnSpc="1"/>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643438" y="889398"/>
            <a:ext cx="4157662" cy="3519488"/>
          </a:xfrm>
          <a:noFill/>
          <a:ln w="9525" algn="ctr">
            <a:noFill/>
            <a:miter lim="800000"/>
          </a:ln>
        </p:spPr>
        <p:txBody>
          <a:bodyPr vert="horz" wrap="square" lIns="76179" tIns="38088" rIns="76179" bIns="38088" numCol="1" anchor="t" anchorCtr="0" compatLnSpc="1"/>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Rectangle 6"/>
          <p:cNvSpPr>
            <a:spLocks noGrp="1" noChangeArrowheads="1"/>
          </p:cNvSpPr>
          <p:nvPr>
            <p:ph type="sldNum" sz="quarter" idx="10"/>
          </p:nvPr>
        </p:nvSpPr>
        <p:spPr>
          <a:xfrm>
            <a:off x="6667500" y="4443413"/>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B53548F6-AAA9-4A8D-A869-511B3DFE3256}"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pic>
        <p:nvPicPr>
          <p:cNvPr id="8195" name="Picture 27" descr="ti_logo_powerpoint_1_line.png"/>
          <p:cNvPicPr>
            <a:picLocks noChangeAspect="1"/>
          </p:cNvPicPr>
          <p:nvPr userDrawn="1"/>
        </p:nvPicPr>
        <p:blipFill>
          <a:blip r:embed="rId2"/>
          <a:stretch>
            <a:fillRect/>
          </a:stretch>
        </p:blipFill>
        <p:spPr>
          <a:xfrm>
            <a:off x="7329488" y="4781550"/>
            <a:ext cx="1562100" cy="193675"/>
          </a:xfrm>
          <a:prstGeom prst="rect">
            <a:avLst/>
          </a:prstGeom>
          <a:noFill/>
          <a:ln w="9525">
            <a:noFill/>
          </a:ln>
        </p:spPr>
      </p:pic>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1000" indent="0">
              <a:buNone/>
              <a:defRPr sz="1700" b="1"/>
            </a:lvl2pPr>
            <a:lvl3pPr marL="762000" indent="0">
              <a:buNone/>
              <a:defRPr sz="1500" b="1"/>
            </a:lvl3pPr>
            <a:lvl4pPr marL="1143000" indent="0">
              <a:buNone/>
              <a:defRPr sz="1300" b="1"/>
            </a:lvl4pPr>
            <a:lvl5pPr marL="1523365" indent="0">
              <a:buNone/>
              <a:defRPr sz="1300" b="1"/>
            </a:lvl5pPr>
            <a:lvl6pPr marL="1904365" indent="0">
              <a:buNone/>
              <a:defRPr sz="1300" b="1"/>
            </a:lvl6pPr>
            <a:lvl7pPr marL="2285365" indent="0">
              <a:buNone/>
              <a:defRPr sz="1300" b="1"/>
            </a:lvl7pPr>
            <a:lvl8pPr marL="2666365" indent="0">
              <a:buNone/>
              <a:defRPr sz="1300" b="1"/>
            </a:lvl8pPr>
            <a:lvl9pPr marL="3047365" indent="0">
              <a:buNone/>
              <a:defRPr sz="1300" b="1"/>
            </a:lvl9pPr>
          </a:lstStyle>
          <a:p>
            <a:pPr lvl="0" fontAlgn="base"/>
            <a:r>
              <a:rPr lang="en-US" strike="noStrike" noProof="1"/>
              <a:t>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ln>
        </p:spPr>
        <p:txBody>
          <a:bodyPr vert="horz" wrap="square" lIns="76179" tIns="38088" rIns="76179" bIns="38088" numCol="1" anchor="t" anchorCtr="0" compatLnSpc="1"/>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1000" indent="0">
              <a:buNone/>
              <a:defRPr sz="1700" b="1"/>
            </a:lvl2pPr>
            <a:lvl3pPr marL="762000" indent="0">
              <a:buNone/>
              <a:defRPr sz="1500" b="1"/>
            </a:lvl3pPr>
            <a:lvl4pPr marL="1143000" indent="0">
              <a:buNone/>
              <a:defRPr sz="1300" b="1"/>
            </a:lvl4pPr>
            <a:lvl5pPr marL="1523365" indent="0">
              <a:buNone/>
              <a:defRPr sz="1300" b="1"/>
            </a:lvl5pPr>
            <a:lvl6pPr marL="1904365" indent="0">
              <a:buNone/>
              <a:defRPr sz="1300" b="1"/>
            </a:lvl6pPr>
            <a:lvl7pPr marL="2285365" indent="0">
              <a:buNone/>
              <a:defRPr sz="1300" b="1"/>
            </a:lvl7pPr>
            <a:lvl8pPr marL="2666365" indent="0">
              <a:buNone/>
              <a:defRPr sz="1300" b="1"/>
            </a:lvl8pPr>
            <a:lvl9pPr marL="3047365" indent="0">
              <a:buNone/>
              <a:defRPr sz="1300" b="1"/>
            </a:lvl9pPr>
          </a:lstStyle>
          <a:p>
            <a:pPr lvl="0" fontAlgn="base"/>
            <a:r>
              <a:rPr lang="en-US" strike="noStrike" noProof="1"/>
              <a:t>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ln>
        </p:spPr>
        <p:txBody>
          <a:bodyPr vert="horz" wrap="square" lIns="76179" tIns="38088" rIns="76179" bIns="38088" numCol="1" anchor="t" anchorCtr="0" compatLnSpc="1"/>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Slide Number Placeholder 6"/>
          <p:cNvSpPr>
            <a:spLocks noGrp="1" noChangeArrowheads="1"/>
          </p:cNvSpPr>
          <p:nvPr>
            <p:ph type="sldNum" sz="quarter" idx="10"/>
          </p:nvPr>
        </p:nvSpPr>
        <p:spPr>
          <a:xfrm>
            <a:off x="6667500" y="4443413"/>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204C35C9-3222-4444-B33E-8AB075BE83C6}"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pic>
        <p:nvPicPr>
          <p:cNvPr id="9219" name="Picture 27" descr="ti_logo_powerpoint_1_line.png"/>
          <p:cNvPicPr>
            <a:picLocks noChangeAspect="1"/>
          </p:cNvPicPr>
          <p:nvPr userDrawn="1"/>
        </p:nvPicPr>
        <p:blipFill>
          <a:blip r:embed="rId2"/>
          <a:stretch>
            <a:fillRect/>
          </a:stretch>
        </p:blipFill>
        <p:spPr>
          <a:xfrm>
            <a:off x="7329488" y="4781550"/>
            <a:ext cx="1562100" cy="193675"/>
          </a:xfrm>
          <a:prstGeom prst="rect">
            <a:avLst/>
          </a:prstGeom>
          <a:noFill/>
          <a:ln w="9525">
            <a:noFill/>
          </a:ln>
        </p:spPr>
      </p:pic>
      <p:sp>
        <p:nvSpPr>
          <p:cNvPr id="2" name="Title 1"/>
          <p:cNvSpPr>
            <a:spLocks noGrp="1"/>
          </p:cNvSpPr>
          <p:nvPr>
            <p:ph type="title"/>
          </p:nvPr>
        </p:nvSpPr>
        <p:spPr/>
        <p:txBody>
          <a:bodyPr/>
          <a:lstStyle>
            <a:lvl1pPr>
              <a:defRPr>
                <a:solidFill>
                  <a:schemeClr val="tx2"/>
                </a:solidFill>
              </a:defRPr>
            </a:lvl1pPr>
          </a:lstStyle>
          <a:p>
            <a:pPr fontAlgn="base"/>
            <a:r>
              <a:rPr lang="en-US" strike="noStrike" noProof="1"/>
              <a:t>Click to edit Master title style</a:t>
            </a:r>
          </a:p>
        </p:txBody>
      </p:sp>
      <p:sp>
        <p:nvSpPr>
          <p:cNvPr id="3" name="Rectangle 6"/>
          <p:cNvSpPr>
            <a:spLocks noGrp="1" noChangeArrowheads="1"/>
          </p:cNvSpPr>
          <p:nvPr>
            <p:ph type="sldNum" sz="quarter" idx="10"/>
          </p:nvPr>
        </p:nvSpPr>
        <p:spPr>
          <a:xfrm>
            <a:off x="6667500" y="4443413"/>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D4C52F08-588C-488E-A5AB-DF69250DE862}"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0243" name="Picture 27" descr="ti_logo_powerpoint_1_line.png"/>
          <p:cNvPicPr>
            <a:picLocks noChangeAspect="1"/>
          </p:cNvPicPr>
          <p:nvPr userDrawn="1"/>
        </p:nvPicPr>
        <p:blipFill>
          <a:blip r:embed="rId2"/>
          <a:stretch>
            <a:fillRect/>
          </a:stretch>
        </p:blipFill>
        <p:spPr>
          <a:xfrm>
            <a:off x="7329488" y="4781550"/>
            <a:ext cx="1562100" cy="193675"/>
          </a:xfrm>
          <a:prstGeom prst="rect">
            <a:avLst/>
          </a:prstGeom>
          <a:noFill/>
          <a:ln w="9525">
            <a:noFill/>
          </a:ln>
        </p:spPr>
      </p:pic>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pPr fontAlgn="base"/>
            <a:r>
              <a:rPr lang="en-US" strike="noStrike" noProof="1"/>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ln>
        </p:spPr>
        <p:txBody>
          <a:bodyPr vert="horz" wrap="square" lIns="76179" tIns="38088" rIns="76179" bIns="38088" numCol="1" anchor="t" anchorCtr="0" compatLnSpc="1"/>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fontAlgn="base"/>
            <a:r>
              <a:rPr lang="en-US" strike="noStrike" noProof="1"/>
              <a:t>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1000" indent="0">
              <a:buNone/>
              <a:defRPr sz="1000"/>
            </a:lvl2pPr>
            <a:lvl3pPr marL="762000" indent="0">
              <a:buNone/>
              <a:defRPr sz="800"/>
            </a:lvl3pPr>
            <a:lvl4pPr marL="1143000" indent="0">
              <a:buNone/>
              <a:defRPr sz="700"/>
            </a:lvl4pPr>
            <a:lvl5pPr marL="1523365" indent="0">
              <a:buNone/>
              <a:defRPr sz="700"/>
            </a:lvl5pPr>
            <a:lvl6pPr marL="1904365" indent="0">
              <a:buNone/>
              <a:defRPr sz="700"/>
            </a:lvl6pPr>
            <a:lvl7pPr marL="2285365" indent="0">
              <a:buNone/>
              <a:defRPr sz="700"/>
            </a:lvl7pPr>
            <a:lvl8pPr marL="2666365" indent="0">
              <a:buNone/>
              <a:defRPr sz="700"/>
            </a:lvl8pPr>
            <a:lvl9pPr marL="3047365" indent="0">
              <a:buNone/>
              <a:defRPr sz="700"/>
            </a:lvl9pPr>
          </a:lstStyle>
          <a:p>
            <a:pPr lvl="0" fontAlgn="base"/>
            <a:r>
              <a:rPr lang="en-US" strike="noStrike" noProof="1"/>
              <a:t>Edit Master text styles</a:t>
            </a:r>
          </a:p>
        </p:txBody>
      </p:sp>
      <p:sp>
        <p:nvSpPr>
          <p:cNvPr id="5" name="Rectangle 6"/>
          <p:cNvSpPr>
            <a:spLocks noGrp="1" noChangeArrowheads="1"/>
          </p:cNvSpPr>
          <p:nvPr>
            <p:ph type="sldNum" sz="quarter" idx="10"/>
          </p:nvPr>
        </p:nvSpPr>
        <p:spPr>
          <a:xfrm>
            <a:off x="6667500" y="4443413"/>
            <a:ext cx="2133600" cy="153988"/>
          </a:xfrm>
          <a:prstGeom prst="rect">
            <a:avLst/>
          </a:prstGeom>
          <a:noFill/>
          <a:ln w="9525">
            <a:noFill/>
            <a:miter lim="800000"/>
          </a:ln>
          <a:effectLst/>
        </p:spPr>
        <p:txBody>
          <a:bodyPr vert="horz" wrap="square" lIns="76179" tIns="38088" rIns="76179" bIns="38088" numCol="1" anchor="t" anchorCtr="0" compatLnSpc="1"/>
          <a:lstStyle>
            <a:lvl1pPr>
              <a:defRPr/>
            </a:lvl1pPr>
          </a:lstStyle>
          <a:p>
            <a:pPr fontAlgn="base">
              <a:defRPr/>
            </a:pPr>
            <a:fld id="{D9B97EEC-B5BC-42C5-B73F-31CC660D4D8A}" type="slidenum">
              <a:rPr lang="en-US" strike="noStrike" noProof="1">
                <a:latin typeface="Arial" panose="02080604020202020204" pitchFamily="34" charset="0"/>
                <a:ea typeface="+mn-ea"/>
                <a:cs typeface="+mn-cs"/>
              </a:rPr>
              <a:t>‹#›</a:t>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231775" y="107950"/>
            <a:ext cx="8458200" cy="609600"/>
          </a:xfrm>
          <a:prstGeom prst="rect">
            <a:avLst/>
          </a:prstGeom>
          <a:noFill/>
          <a:ln w="9525">
            <a:noFill/>
          </a:ln>
        </p:spPr>
        <p:txBody>
          <a:bodyPr vert="horz" wrap="square" lIns="76179" tIns="38088" rIns="76179" bIns="38088" anchor="ctr"/>
          <a:lstStyle/>
          <a:p>
            <a:pPr lvl="0"/>
            <a:r>
              <a:rPr lang="en-US" altLang="zh-CN"/>
              <a:t>Click to edit Master title style</a:t>
            </a:r>
          </a:p>
        </p:txBody>
      </p:sp>
      <p:sp>
        <p:nvSpPr>
          <p:cNvPr id="1027" name="Rectangle 3"/>
          <p:cNvSpPr>
            <a:spLocks noGrp="1"/>
          </p:cNvSpPr>
          <p:nvPr>
            <p:ph type="body"/>
          </p:nvPr>
        </p:nvSpPr>
        <p:spPr>
          <a:xfrm>
            <a:off x="333375" y="793750"/>
            <a:ext cx="8467725" cy="3702050"/>
          </a:xfrm>
          <a:prstGeom prst="rect">
            <a:avLst/>
          </a:prstGeom>
          <a:noFill/>
          <a:ln w="9525">
            <a:noFill/>
          </a:ln>
        </p:spPr>
        <p:txBody>
          <a:bodyPr vert="horz" wrap="square" lIns="76179" tIns="38088" rIns="76179" bIns="38088" anchor="t"/>
          <a:lstStyle/>
          <a:p>
            <a:pPr lvl="0" indent="-189230"/>
            <a:r>
              <a:rPr lang="en-US" altLang="zh-CN"/>
              <a:t>Edit Master text styles</a:t>
            </a:r>
          </a:p>
          <a:p>
            <a:pPr lvl="1" indent="-194310"/>
            <a:r>
              <a:rPr lang="en-US" altLang="zh-CN"/>
              <a:t>Second level</a:t>
            </a:r>
          </a:p>
          <a:p>
            <a:pPr lvl="2" indent="-137160"/>
            <a:r>
              <a:rPr lang="en-US" altLang="zh-CN"/>
              <a:t>Third level</a:t>
            </a:r>
          </a:p>
          <a:p>
            <a:pPr lvl="3" indent="-194945"/>
            <a:r>
              <a:rPr lang="en-US" altLang="zh-CN"/>
              <a:t>Fourth level</a:t>
            </a:r>
          </a:p>
          <a:p>
            <a:pPr lvl="4" indent="-143510"/>
            <a:r>
              <a:rPr lang="en-US" altLang="zh-CN"/>
              <a:t>Fifth level</a:t>
            </a:r>
          </a:p>
        </p:txBody>
      </p:sp>
      <p:sp>
        <p:nvSpPr>
          <p:cNvPr id="1030" name="Rectangle 6"/>
          <p:cNvSpPr>
            <a:spLocks noGrp="1" noChangeArrowheads="1"/>
          </p:cNvSpPr>
          <p:nvPr>
            <p:ph type="sldNum" sz="quarter" idx="4"/>
          </p:nvPr>
        </p:nvSpPr>
        <p:spPr bwMode="auto">
          <a:xfrm>
            <a:off x="6667500" y="4443413"/>
            <a:ext cx="2133600" cy="153988"/>
          </a:xfrm>
          <a:prstGeom prst="rect">
            <a:avLst/>
          </a:prstGeom>
          <a:noFill/>
          <a:ln w="9525">
            <a:noFill/>
            <a:miter lim="800000"/>
          </a:ln>
          <a:effectLst/>
        </p:spPr>
        <p:txBody>
          <a:bodyPr vert="horz" wrap="square" lIns="76179" tIns="38088" rIns="76179" bIns="38088" numCol="1" anchor="t" anchorCtr="0" compatLnSpc="1"/>
          <a:lstStyle>
            <a:lvl1pPr algn="r">
              <a:defRPr sz="700"/>
            </a:lvl1pPr>
          </a:lstStyle>
          <a:p>
            <a:pPr marL="0" marR="0" lvl="0" indent="0" algn="r" defTabSz="914400" rtl="0" eaLnBrk="1" fontAlgn="base" latinLnBrk="0" hangingPunct="1">
              <a:lnSpc>
                <a:spcPct val="100000"/>
              </a:lnSpc>
              <a:spcBef>
                <a:spcPct val="0"/>
              </a:spcBef>
              <a:spcAft>
                <a:spcPct val="0"/>
              </a:spcAft>
              <a:buClrTx/>
              <a:buSzTx/>
              <a:buFontTx/>
              <a:buNone/>
              <a:defRPr/>
            </a:pPr>
            <a:fld id="{B6C70261-DCF8-4A97-9502-E8EEF2364CDE}" type="slidenum">
              <a:rPr kumimoji="0" lang="en-US" sz="700" b="0" i="0" u="none" strike="noStrike" kern="1200" cap="none" spc="0" normalizeH="0" baseline="0" noProof="0">
                <a:ln>
                  <a:noFill/>
                </a:ln>
                <a:solidFill>
                  <a:srgbClr val="000000"/>
                </a:solidFill>
                <a:effectLst/>
                <a:uLnTx/>
                <a:uFillTx/>
                <a:latin typeface="Arial" panose="02080604020202020204" pitchFamily="34" charset="0"/>
                <a:ea typeface="+mn-ea"/>
                <a:cs typeface="+mn-cs"/>
              </a:rPr>
              <a:t>‹#›</a:t>
            </a:fld>
            <a:endParaRPr kumimoji="0" lang="en-US" sz="700" b="0" i="0" u="none" strike="noStrike" kern="1200" cap="none" spc="0" normalizeH="0" baseline="0" noProof="0">
              <a:ln>
                <a:noFill/>
              </a:ln>
              <a:solidFill>
                <a:srgbClr val="000000"/>
              </a:solidFill>
              <a:effectLst/>
              <a:uLnTx/>
              <a:uFillTx/>
              <a:latin typeface="Arial" panose="02080604020202020204" pitchFamily="34" charset="0"/>
              <a:ea typeface="+mn-ea"/>
              <a:cs typeface="+mn-cs"/>
            </a:endParaRPr>
          </a:p>
        </p:txBody>
      </p:sp>
      <p:cxnSp>
        <p:nvCxnSpPr>
          <p:cNvPr id="3" name="Straight Connector 2"/>
          <p:cNvCxnSpPr/>
          <p:nvPr userDrawn="1"/>
        </p:nvCxnSpPr>
        <p:spPr>
          <a:xfrm>
            <a:off x="0" y="4657725"/>
            <a:ext cx="8929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2pPr>
      <a:lvl3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3pPr>
      <a:lvl4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4pPr>
      <a:lvl5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5pPr>
      <a:lvl6pPr marL="381000" algn="l" rtl="0" eaLnBrk="1" fontAlgn="base" hangingPunct="1">
        <a:lnSpc>
          <a:spcPct val="85000"/>
        </a:lnSpc>
        <a:spcBef>
          <a:spcPct val="0"/>
        </a:spcBef>
        <a:spcAft>
          <a:spcPct val="0"/>
        </a:spcAft>
        <a:defRPr sz="2700" b="1">
          <a:solidFill>
            <a:srgbClr val="FF0000"/>
          </a:solidFill>
          <a:latin typeface="Arial" panose="02080604020202020204" pitchFamily="34" charset="0"/>
        </a:defRPr>
      </a:lvl6pPr>
      <a:lvl7pPr marL="762000" algn="l" rtl="0" eaLnBrk="1" fontAlgn="base" hangingPunct="1">
        <a:lnSpc>
          <a:spcPct val="85000"/>
        </a:lnSpc>
        <a:spcBef>
          <a:spcPct val="0"/>
        </a:spcBef>
        <a:spcAft>
          <a:spcPct val="0"/>
        </a:spcAft>
        <a:defRPr sz="2700" b="1">
          <a:solidFill>
            <a:srgbClr val="FF0000"/>
          </a:solidFill>
          <a:latin typeface="Arial" panose="02080604020202020204" pitchFamily="34" charset="0"/>
        </a:defRPr>
      </a:lvl7pPr>
      <a:lvl8pPr marL="1143000" algn="l" rtl="0" eaLnBrk="1" fontAlgn="base" hangingPunct="1">
        <a:lnSpc>
          <a:spcPct val="85000"/>
        </a:lnSpc>
        <a:spcBef>
          <a:spcPct val="0"/>
        </a:spcBef>
        <a:spcAft>
          <a:spcPct val="0"/>
        </a:spcAft>
        <a:defRPr sz="2700" b="1">
          <a:solidFill>
            <a:srgbClr val="FF0000"/>
          </a:solidFill>
          <a:latin typeface="Arial" panose="02080604020202020204" pitchFamily="34" charset="0"/>
        </a:defRPr>
      </a:lvl8pPr>
      <a:lvl9pPr marL="1523365" algn="l" rtl="0" eaLnBrk="1" fontAlgn="base" hangingPunct="1">
        <a:lnSpc>
          <a:spcPct val="85000"/>
        </a:lnSpc>
        <a:spcBef>
          <a:spcPct val="0"/>
        </a:spcBef>
        <a:spcAft>
          <a:spcPct val="0"/>
        </a:spcAft>
        <a:defRPr sz="2700" b="1">
          <a:solidFill>
            <a:srgbClr val="FF0000"/>
          </a:solidFill>
          <a:latin typeface="Arial" panose="02080604020202020204" pitchFamily="34" charset="0"/>
        </a:defRPr>
      </a:lvl9pPr>
    </p:titleStyle>
    <p:bodyStyle>
      <a:lvl1pPr marL="189230" indent="-189230" algn="l" rtl="0" eaLnBrk="1" fontAlgn="base" hangingPunct="1">
        <a:spcBef>
          <a:spcPts val="665"/>
        </a:spcBef>
        <a:spcAft>
          <a:spcPct val="0"/>
        </a:spcAft>
        <a:buChar char="•"/>
        <a:defRPr sz="1800">
          <a:solidFill>
            <a:schemeClr val="tx1"/>
          </a:solidFill>
          <a:latin typeface="+mn-lt"/>
          <a:ea typeface="+mn-ea"/>
          <a:cs typeface="+mn-cs"/>
        </a:defRPr>
      </a:lvl1pPr>
      <a:lvl2pPr marL="478790" indent="-194310" algn="l" rtl="0" eaLnBrk="1" fontAlgn="base" hangingPunct="1">
        <a:spcBef>
          <a:spcPct val="20000"/>
        </a:spcBef>
        <a:spcAft>
          <a:spcPct val="0"/>
        </a:spcAft>
        <a:buChar char="–"/>
        <a:defRPr sz="1600">
          <a:solidFill>
            <a:schemeClr val="tx1"/>
          </a:solidFill>
          <a:latin typeface="+mn-lt"/>
        </a:defRPr>
      </a:lvl2pPr>
      <a:lvl3pPr marL="711835" indent="-137795" algn="l" rtl="0" eaLnBrk="1" fontAlgn="base" hangingPunct="1">
        <a:spcBef>
          <a:spcPct val="15000"/>
        </a:spcBef>
        <a:spcAft>
          <a:spcPct val="0"/>
        </a:spcAft>
        <a:buChar char="•"/>
        <a:defRPr sz="1600">
          <a:solidFill>
            <a:schemeClr val="tx1"/>
          </a:solidFill>
          <a:latin typeface="+mn-lt"/>
        </a:defRPr>
      </a:lvl3pPr>
      <a:lvl4pPr marL="1001395" indent="-194310" algn="l" rtl="0" eaLnBrk="1" fontAlgn="base" hangingPunct="1">
        <a:spcBef>
          <a:spcPct val="5000"/>
        </a:spcBef>
        <a:spcAft>
          <a:spcPct val="0"/>
        </a:spcAft>
        <a:buChar char="–"/>
        <a:defRPr sz="1600">
          <a:solidFill>
            <a:schemeClr val="tx1"/>
          </a:solidFill>
          <a:latin typeface="+mn-lt"/>
        </a:defRPr>
      </a:lvl4pPr>
      <a:lvl5pPr marL="1240790" indent="-144145" algn="l" rtl="0" eaLnBrk="1" fontAlgn="base" hangingPunct="1">
        <a:spcBef>
          <a:spcPct val="0"/>
        </a:spcBef>
        <a:spcAft>
          <a:spcPct val="0"/>
        </a:spcAft>
        <a:buChar char="»"/>
        <a:defRPr sz="1600">
          <a:solidFill>
            <a:schemeClr val="tx1"/>
          </a:solidFill>
          <a:latin typeface="+mn-lt"/>
        </a:defRPr>
      </a:lvl5pPr>
      <a:lvl6pPr marL="1621155" indent="-144145" algn="l" rtl="0" eaLnBrk="1" fontAlgn="base" hangingPunct="1">
        <a:spcBef>
          <a:spcPct val="0"/>
        </a:spcBef>
        <a:spcAft>
          <a:spcPct val="0"/>
        </a:spcAft>
        <a:buChar char="»"/>
        <a:defRPr sz="1300">
          <a:solidFill>
            <a:schemeClr val="tx1"/>
          </a:solidFill>
          <a:latin typeface="+mn-lt"/>
        </a:defRPr>
      </a:lvl6pPr>
      <a:lvl7pPr marL="2002155" indent="-144145" algn="l" rtl="0" eaLnBrk="1" fontAlgn="base" hangingPunct="1">
        <a:spcBef>
          <a:spcPct val="0"/>
        </a:spcBef>
        <a:spcAft>
          <a:spcPct val="0"/>
        </a:spcAft>
        <a:buChar char="»"/>
        <a:defRPr sz="1300">
          <a:solidFill>
            <a:schemeClr val="tx1"/>
          </a:solidFill>
          <a:latin typeface="+mn-lt"/>
        </a:defRPr>
      </a:lvl7pPr>
      <a:lvl8pPr marL="2383155" indent="-144145" algn="l" rtl="0" eaLnBrk="1" fontAlgn="base" hangingPunct="1">
        <a:spcBef>
          <a:spcPct val="0"/>
        </a:spcBef>
        <a:spcAft>
          <a:spcPct val="0"/>
        </a:spcAft>
        <a:buChar char="»"/>
        <a:defRPr sz="1300">
          <a:solidFill>
            <a:schemeClr val="tx1"/>
          </a:solidFill>
          <a:latin typeface="+mn-lt"/>
        </a:defRPr>
      </a:lvl8pPr>
      <a:lvl9pPr marL="2764155" indent="-144145"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3365" algn="l" defTabSz="762000" rtl="0" eaLnBrk="1" latinLnBrk="0" hangingPunct="1">
        <a:defRPr sz="1500" kern="1200">
          <a:solidFill>
            <a:schemeClr val="tx1"/>
          </a:solidFill>
          <a:latin typeface="+mn-lt"/>
          <a:ea typeface="+mn-ea"/>
          <a:cs typeface="+mn-cs"/>
        </a:defRPr>
      </a:lvl5pPr>
      <a:lvl6pPr marL="1904365" algn="l" defTabSz="762000" rtl="0" eaLnBrk="1" latinLnBrk="0" hangingPunct="1">
        <a:defRPr sz="1500" kern="1200">
          <a:solidFill>
            <a:schemeClr val="tx1"/>
          </a:solidFill>
          <a:latin typeface="+mn-lt"/>
          <a:ea typeface="+mn-ea"/>
          <a:cs typeface="+mn-cs"/>
        </a:defRPr>
      </a:lvl6pPr>
      <a:lvl7pPr marL="2285365" algn="l" defTabSz="762000" rtl="0" eaLnBrk="1" latinLnBrk="0" hangingPunct="1">
        <a:defRPr sz="1500" kern="1200">
          <a:solidFill>
            <a:schemeClr val="tx1"/>
          </a:solidFill>
          <a:latin typeface="+mn-lt"/>
          <a:ea typeface="+mn-ea"/>
          <a:cs typeface="+mn-cs"/>
        </a:defRPr>
      </a:lvl7pPr>
      <a:lvl8pPr marL="2666365" algn="l" defTabSz="762000" rtl="0" eaLnBrk="1" latinLnBrk="0" hangingPunct="1">
        <a:defRPr sz="1500" kern="1200">
          <a:solidFill>
            <a:schemeClr val="tx1"/>
          </a:solidFill>
          <a:latin typeface="+mn-lt"/>
          <a:ea typeface="+mn-ea"/>
          <a:cs typeface="+mn-cs"/>
        </a:defRPr>
      </a:lvl8pPr>
      <a:lvl9pPr marL="3047365" algn="l" defTabSz="7620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lore.kernel.org/all/20260515-shikra_qcrypto-v1-0-80f07b345c29@oss.qualcomm.com/" TargetMode="External"/><Relationship Id="rId13" Type="http://schemas.openxmlformats.org/officeDocument/2006/relationships/hyperlink" Target="https://lore.kernel.org/linux-crypto/20170724102820.16534-17-ard.biesheuvel@linaro.org/" TargetMode="External"/><Relationship Id="rId3" Type="http://schemas.openxmlformats.org/officeDocument/2006/relationships/hyperlink" Target="https://lore.kernel.org/all/20250708181313.66961-2-ebiggers@kernel.org/" TargetMode="External"/><Relationship Id="rId7" Type="http://schemas.openxmlformats.org/officeDocument/2006/relationships/hyperlink" Target="https://lore.kernel.org/all/20260523-delete-qce-v1-0-86105cd7f406@gmail.com/" TargetMode="External"/><Relationship Id="rId12" Type="http://schemas.openxmlformats.org/officeDocument/2006/relationships/hyperlink" Target="https://lore.kernel.org/all/CAKv+Gu9e+JWKeHPpgudsJbNPh1sczPBr5SX1jm7h_wmqQ6NPVw@mail.gmail.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lore.kernel.org/all/20250618175847.GA1639822@google.com/" TargetMode="External"/><Relationship Id="rId11" Type="http://schemas.openxmlformats.org/officeDocument/2006/relationships/hyperlink" Target="https://lore.kernel.org/linux-crypto/CAOtvUMf3r0oT6w=mgQyykX_RHDDmebm_q-TqV61jSmo5x0bweQ@mail.gmail.com/" TargetMode="External"/><Relationship Id="rId5" Type="http://schemas.openxmlformats.org/officeDocument/2006/relationships/hyperlink" Target="https://lore.kernel.org/linux-fscrypt/20250613144239.GA1287@sol/" TargetMode="External"/><Relationship Id="rId10" Type="http://schemas.openxmlformats.org/officeDocument/2006/relationships/hyperlink" Target="https://lore.kernel.org/linux-crypto/20260523-af-alg-harden-v1-2-c76755c3a5c5@gmail.com/" TargetMode="External"/><Relationship Id="rId4" Type="http://schemas.openxmlformats.org/officeDocument/2006/relationships/hyperlink" Target="https://lore.kernel.org/all/20250704070322.20692-1-ebiggers@kernel.org/" TargetMode="External"/><Relationship Id="rId9" Type="http://schemas.openxmlformats.org/officeDocument/2006/relationships/hyperlink" Target="https://lore.kernel.org/linux-crypto/20250929194648.145585-1-ebiggers@kernel.org/" TargetMode="External"/><Relationship Id="rId14" Type="http://schemas.openxmlformats.org/officeDocument/2006/relationships/hyperlink" Target="https://lore.kernel.org/linux-crypto/CAKv+Gu8oefmV9iWWgno_oFB_ts9EPy3o=po5owVxca+f3M_ZLQ@mail.gmail.co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lore.kernel.org/all/20260515-shikra_qcrypto-v1-0-80f07b345c29@oss.qualcomm.com/" TargetMode="External"/><Relationship Id="rId3" Type="http://schemas.openxmlformats.org/officeDocument/2006/relationships/hyperlink" Target="https://lore.kernel.org/all/20250708181313.66961-2-ebiggers@kernel.org/" TargetMode="External"/><Relationship Id="rId7" Type="http://schemas.openxmlformats.org/officeDocument/2006/relationships/hyperlink" Target="https://lore.kernel.org/all/20260523-delete-qce-v1-0-86105cd7f406@gmail.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lore.kernel.org/all/20250618175847.GA1639822@google.com/" TargetMode="External"/><Relationship Id="rId5" Type="http://schemas.openxmlformats.org/officeDocument/2006/relationships/hyperlink" Target="https://lore.kernel.org/linux-fscrypt/20250613144239.GA1287@sol/" TargetMode="External"/><Relationship Id="rId10" Type="http://schemas.openxmlformats.org/officeDocument/2006/relationships/hyperlink" Target="https://lore.kernel.org/linux-crypto/20260523-af-alg-harden-v1-2-c76755c3a5c5@gmail.com/" TargetMode="External"/><Relationship Id="rId4" Type="http://schemas.openxmlformats.org/officeDocument/2006/relationships/hyperlink" Target="https://lore.kernel.org/all/20250704070322.20692-1-ebiggers@kernel.org/" TargetMode="External"/><Relationship Id="rId9" Type="http://schemas.openxmlformats.org/officeDocument/2006/relationships/hyperlink" Target="https://lore.kernel.org/linux-crypto/20250929194648.145585-1-ebiggers@kernel.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ore.kernel.org/linux-crypto/CAOtvUMf3r0oT6w=mgQyykX_RHDDmebm_q-TqV61jSmo5x0bweQ@mail.gmail.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lore.kernel.org/linux-crypto/CAKv+Gu8oefmV9iWWgno_oFB_ts9EPy3o=po5owVxca+f3M_ZLQ@mail.gmail.com/" TargetMode="External"/><Relationship Id="rId5" Type="http://schemas.openxmlformats.org/officeDocument/2006/relationships/hyperlink" Target="https://lore.kernel.org/linux-crypto/20170724102820.16534-17-ard.biesheuvel@linaro.org/" TargetMode="External"/><Relationship Id="rId4" Type="http://schemas.openxmlformats.org/officeDocument/2006/relationships/hyperlink" Target="https://lore.kernel.org/all/CAKv+Gu9e+JWKeHPpgudsJbNPh1sczPBr5SX1jm7h_wmqQ6NPVw@mail.gmail.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ti.com/processors" TargetMode="External"/><Relationship Id="rId2" Type="http://schemas.openxmlformats.org/officeDocument/2006/relationships/hyperlink" Target="https://www.ti.com/microcontrollers-mcus-processors/overview.html" TargetMode="Externa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www.ti.com/edgea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7C8C11-E0F1-CBE5-F0F2-11E8BFB40C20}"/>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4413"/>
            <a:ext cx="9144000" cy="1773058"/>
          </a:xfrm>
          <a:prstGeom prst="rect">
            <a:avLst/>
          </a:prstGeom>
        </p:spPr>
      </p:pic>
      <p:sp>
        <p:nvSpPr>
          <p:cNvPr id="13313" name="Title 1"/>
          <p:cNvSpPr>
            <a:spLocks noGrp="1"/>
          </p:cNvSpPr>
          <p:nvPr>
            <p:ph type="ctrTitle"/>
          </p:nvPr>
        </p:nvSpPr>
        <p:spPr>
          <a:xfrm>
            <a:off x="342900" y="2020094"/>
            <a:ext cx="8458200" cy="1103313"/>
          </a:xfrm>
        </p:spPr>
        <p:txBody>
          <a:bodyPr vert="horz" wrap="square" lIns="76179" tIns="38088" rIns="76179" bIns="38088" anchor="ctr"/>
          <a:lstStyle/>
          <a:p>
            <a:r>
              <a:rPr lang="en-US"/>
              <a:t>Facing Extinction: The Fight To Keep Hardware Crypto Engines in Embedded Linux</a:t>
            </a:r>
          </a:p>
        </p:txBody>
      </p:sp>
      <p:sp>
        <p:nvSpPr>
          <p:cNvPr id="13314" name="Subtitle 2"/>
          <p:cNvSpPr>
            <a:spLocks noGrp="1"/>
          </p:cNvSpPr>
          <p:nvPr>
            <p:ph type="subTitle" idx="1"/>
          </p:nvPr>
        </p:nvSpPr>
        <p:spPr>
          <a:xfrm>
            <a:off x="342900" y="3310359"/>
            <a:ext cx="8458200" cy="1156367"/>
          </a:xfrm>
        </p:spPr>
        <p:txBody>
          <a:bodyPr vert="horz" wrap="square" lIns="76179" tIns="38088" rIns="76179" bIns="38088" anchor="t"/>
          <a:lstStyle/>
          <a:p>
            <a:r>
              <a:rPr lang="en-US" altLang="en-US">
                <a:latin typeface="+mn-lt"/>
                <a:ea typeface="+mn-ea"/>
                <a:cs typeface="+mn-cs"/>
              </a:rPr>
              <a:t>2026-06-17</a:t>
            </a:r>
          </a:p>
          <a:p>
            <a:r>
              <a:rPr lang="en-US" altLang="zh-CN">
                <a:latin typeface="+mn-lt"/>
                <a:ea typeface="+mn-ea"/>
                <a:cs typeface="+mn-cs"/>
              </a:rPr>
              <a:t>Kamlesh </a:t>
            </a:r>
            <a:r>
              <a:rPr lang="en-US" altLang="zh-CN" err="1">
                <a:latin typeface="+mn-lt"/>
                <a:ea typeface="+mn-ea"/>
                <a:cs typeface="+mn-cs"/>
              </a:rPr>
              <a:t>Gurudasani</a:t>
            </a:r>
            <a:endParaRPr lang="en-US" altLang="zh-CN">
              <a:latin typeface="+mn-lt"/>
              <a:ea typeface="+mn-ea"/>
              <a:cs typeface="+mn-cs"/>
            </a:endParaRPr>
          </a:p>
          <a:p>
            <a:r>
              <a:rPr lang="en-US" altLang="zh-CN">
                <a:latin typeface="+mn-lt"/>
                <a:ea typeface="+mn-ea"/>
                <a:cs typeface="+mn-cs"/>
              </a:rPr>
              <a:t>T Pratham</a:t>
            </a:r>
          </a:p>
        </p:txBody>
      </p:sp>
      <p:sp>
        <p:nvSpPr>
          <p:cNvPr id="17411" name="Slide Number Placeholder 3"/>
          <p:cNvSpPr>
            <a:spLocks noGrp="1"/>
          </p:cNvSpPr>
          <p:nvPr>
            <p:ph type="sldNum" sz="quarter" idx="10"/>
          </p:nvPr>
        </p:nvSpPr>
        <p:spPr>
          <a:xfrm>
            <a:off x="6757988"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1</a:t>
            </a:fld>
            <a:endParaRPr lang="en-US" altLang="zh-CN" sz="700">
              <a:latin typeface="Arial" panose="02080604020202020204" pitchFamily="34" charset="0"/>
            </a:endParaRPr>
          </a:p>
        </p:txBody>
      </p:sp>
      <p:sp>
        <p:nvSpPr>
          <p:cNvPr id="3" name="AutoShape 2">
            <a:extLst>
              <a:ext uri="{FF2B5EF4-FFF2-40B4-BE49-F238E27FC236}">
                <a16:creationId xmlns:a16="http://schemas.microsoft.com/office/drawing/2014/main" id="{AC2C6AE7-D3A1-C4D6-BD3F-A2AB8CE1420B}"/>
              </a:ext>
              <a:ext uri="{C183D7F6-B498-43B3-948B-1728B52AA6E4}">
                <adec:decorative xmlns:adec="http://schemas.microsoft.com/office/drawing/2017/decorative" val="1"/>
              </a:ext>
            </a:extLst>
          </p:cNvPr>
          <p:cNvSpPr>
            <a:spLocks noChangeAspect="1" noChangeArrowheads="1"/>
          </p:cNvSpPr>
          <p:nvPr/>
        </p:nvSpPr>
        <p:spPr bwMode="auto">
          <a:xfrm>
            <a:off x="0" y="1194134"/>
            <a:ext cx="9144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5250B-ABFC-5680-943E-7EE41EEDADA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B54151BB-9D39-447E-7E18-FC3466843FCF}"/>
              </a:ext>
            </a:extLst>
          </p:cNvPr>
          <p:cNvSpPr>
            <a:spLocks noGrp="1"/>
          </p:cNvSpPr>
          <p:nvPr>
            <p:ph type="title"/>
          </p:nvPr>
        </p:nvSpPr>
        <p:spPr/>
        <p:txBody>
          <a:bodyPr/>
          <a:lstStyle/>
          <a:p>
            <a:r>
              <a:rPr lang="en-IN" sz="2800"/>
              <a:t>ARM Crypto - What Moved the Needle</a:t>
            </a:r>
            <a:endParaRPr/>
          </a:p>
        </p:txBody>
      </p:sp>
      <p:sp>
        <p:nvSpPr>
          <p:cNvPr id="4" name="TextBox 4">
            <a:extLst>
              <a:ext uri="{FF2B5EF4-FFF2-40B4-BE49-F238E27FC236}">
                <a16:creationId xmlns:a16="http://schemas.microsoft.com/office/drawing/2014/main" id="{A905323C-270E-56D7-F747-D7122E2069B2}"/>
              </a:ext>
            </a:extLst>
          </p:cNvPr>
          <p:cNvSpPr txBox="1"/>
          <p:nvPr/>
        </p:nvSpPr>
        <p:spPr>
          <a:xfrm>
            <a:off x="436145" y="1061581"/>
            <a:ext cx="8229600" cy="450937"/>
          </a:xfrm>
          <a:prstGeom prst="rect">
            <a:avLst/>
          </a:prstGeom>
          <a:noFill/>
        </p:spPr>
        <p:txBody>
          <a:bodyPr wrap="square">
            <a:normAutofit/>
          </a:bodyPr>
          <a:lstStyle/>
          <a:p>
            <a:pPr algn="ctr"/>
            <a:r>
              <a:rPr lang="en-IN" sz="1400"/>
              <a:t>All vs generic C (AES: ~19 </a:t>
            </a:r>
            <a:r>
              <a:rPr lang="en-IN" sz="1400" err="1"/>
              <a:t>cpb</a:t>
            </a:r>
            <a:r>
              <a:rPr lang="en-IN" sz="1400"/>
              <a:t> · AES-GCM: ~35–40 </a:t>
            </a:r>
            <a:r>
              <a:rPr lang="en-IN" sz="1400" err="1"/>
              <a:t>cpb</a:t>
            </a:r>
            <a:r>
              <a:rPr lang="en-IN" sz="1400"/>
              <a:t>)</a:t>
            </a:r>
          </a:p>
        </p:txBody>
      </p:sp>
      <p:graphicFrame>
        <p:nvGraphicFramePr>
          <p:cNvPr id="3" name="Table 2">
            <a:extLst>
              <a:ext uri="{FF2B5EF4-FFF2-40B4-BE49-F238E27FC236}">
                <a16:creationId xmlns:a16="http://schemas.microsoft.com/office/drawing/2014/main" id="{52FD1787-6416-DC22-DB7E-CFEAB342E664}"/>
              </a:ext>
            </a:extLst>
          </p:cNvPr>
          <p:cNvGraphicFramePr>
            <a:graphicFrameLocks noGrp="1"/>
          </p:cNvGraphicFramePr>
          <p:nvPr>
            <p:extLst>
              <p:ext uri="{D42A27DB-BD31-4B8C-83A1-F6EECF244321}">
                <p14:modId xmlns:p14="http://schemas.microsoft.com/office/powerpoint/2010/main" val="1577181661"/>
              </p:ext>
            </p:extLst>
          </p:nvPr>
        </p:nvGraphicFramePr>
        <p:xfrm>
          <a:off x="2463363" y="1465917"/>
          <a:ext cx="4217274" cy="1854200"/>
        </p:xfrm>
        <a:graphic>
          <a:graphicData uri="http://schemas.openxmlformats.org/drawingml/2006/table">
            <a:tbl>
              <a:tblPr firstRow="1" bandRow="1">
                <a:tableStyleId>{5C22544A-7EE6-4342-B048-85BDC9FD1C3A}</a:tableStyleId>
              </a:tblPr>
              <a:tblGrid>
                <a:gridCol w="1448118">
                  <a:extLst>
                    <a:ext uri="{9D8B030D-6E8A-4147-A177-3AD203B41FA5}">
                      <a16:colId xmlns:a16="http://schemas.microsoft.com/office/drawing/2014/main" val="2994272337"/>
                    </a:ext>
                  </a:extLst>
                </a:gridCol>
                <a:gridCol w="1067118">
                  <a:extLst>
                    <a:ext uri="{9D8B030D-6E8A-4147-A177-3AD203B41FA5}">
                      <a16:colId xmlns:a16="http://schemas.microsoft.com/office/drawing/2014/main" val="1770852055"/>
                    </a:ext>
                  </a:extLst>
                </a:gridCol>
                <a:gridCol w="771981">
                  <a:extLst>
                    <a:ext uri="{9D8B030D-6E8A-4147-A177-3AD203B41FA5}">
                      <a16:colId xmlns:a16="http://schemas.microsoft.com/office/drawing/2014/main" val="2005236466"/>
                    </a:ext>
                  </a:extLst>
                </a:gridCol>
                <a:gridCol w="930057">
                  <a:extLst>
                    <a:ext uri="{9D8B030D-6E8A-4147-A177-3AD203B41FA5}">
                      <a16:colId xmlns:a16="http://schemas.microsoft.com/office/drawing/2014/main" val="2428121757"/>
                    </a:ext>
                  </a:extLst>
                </a:gridCol>
              </a:tblGrid>
              <a:tr h="370840">
                <a:tc>
                  <a:txBody>
                    <a:bodyPr/>
                    <a:lstStyle/>
                    <a:p>
                      <a:r>
                        <a:rPr lang="en-US" sz="1200"/>
                        <a:t>Feature</a:t>
                      </a:r>
                      <a:endParaRPr lang="en-IN" sz="1200"/>
                    </a:p>
                  </a:txBody>
                  <a:tcPr/>
                </a:tc>
                <a:tc>
                  <a:txBody>
                    <a:bodyPr/>
                    <a:lstStyle/>
                    <a:p>
                      <a:r>
                        <a:rPr lang="en-US" sz="1200"/>
                        <a:t>Since</a:t>
                      </a:r>
                      <a:endParaRPr lang="en-IN" sz="1200"/>
                    </a:p>
                  </a:txBody>
                  <a:tcPr/>
                </a:tc>
                <a:tc>
                  <a:txBody>
                    <a:bodyPr/>
                    <a:lstStyle/>
                    <a:p>
                      <a:r>
                        <a:rPr lang="en-US" sz="1200"/>
                        <a:t>AES</a:t>
                      </a:r>
                      <a:endParaRPr lang="en-IN" sz="1200"/>
                    </a:p>
                  </a:txBody>
                  <a:tcPr/>
                </a:tc>
                <a:tc>
                  <a:txBody>
                    <a:bodyPr/>
                    <a:lstStyle/>
                    <a:p>
                      <a:r>
                        <a:rPr lang="en-US" sz="1200"/>
                        <a:t>AES-GCM</a:t>
                      </a:r>
                      <a:endParaRPr lang="en-IN" sz="1200"/>
                    </a:p>
                  </a:txBody>
                  <a:tcPr/>
                </a:tc>
                <a:extLst>
                  <a:ext uri="{0D108BD9-81ED-4DB2-BD59-A6C34878D82A}">
                    <a16:rowId xmlns:a16="http://schemas.microsoft.com/office/drawing/2014/main" val="1582437540"/>
                  </a:ext>
                </a:extLst>
              </a:tr>
              <a:tr h="370840">
                <a:tc>
                  <a:txBody>
                    <a:bodyPr/>
                    <a:lstStyle/>
                    <a:p>
                      <a:r>
                        <a:rPr lang="en-US" sz="1100"/>
                        <a:t>Generic C</a:t>
                      </a:r>
                      <a:endParaRPr lang="en-IN" sz="1100"/>
                    </a:p>
                  </a:txBody>
                  <a:tcPr/>
                </a:tc>
                <a:tc>
                  <a:txBody>
                    <a:bodyPr/>
                    <a:lstStyle/>
                    <a:p>
                      <a:r>
                        <a:rPr lang="en-US" sz="1100"/>
                        <a:t>Pre-2013</a:t>
                      </a:r>
                      <a:endParaRPr lang="en-IN" sz="1100"/>
                    </a:p>
                  </a:txBody>
                  <a:tcPr/>
                </a:tc>
                <a:tc>
                  <a:txBody>
                    <a:bodyPr/>
                    <a:lstStyle/>
                    <a:p>
                      <a:r>
                        <a:rPr lang="en-US" sz="1100"/>
                        <a:t>1x</a:t>
                      </a:r>
                      <a:endParaRPr lang="en-IN" sz="1100"/>
                    </a:p>
                  </a:txBody>
                  <a:tcPr/>
                </a:tc>
                <a:tc>
                  <a:txBody>
                    <a:bodyPr/>
                    <a:lstStyle/>
                    <a:p>
                      <a:r>
                        <a:rPr lang="en-US" sz="1100"/>
                        <a:t>1x</a:t>
                      </a:r>
                      <a:endParaRPr lang="en-IN" sz="1100"/>
                    </a:p>
                  </a:txBody>
                  <a:tcPr/>
                </a:tc>
                <a:extLst>
                  <a:ext uri="{0D108BD9-81ED-4DB2-BD59-A6C34878D82A}">
                    <a16:rowId xmlns:a16="http://schemas.microsoft.com/office/drawing/2014/main" val="127068022"/>
                  </a:ext>
                </a:extLst>
              </a:tr>
              <a:tr h="370840">
                <a:tc>
                  <a:txBody>
                    <a:bodyPr/>
                    <a:lstStyle/>
                    <a:p>
                      <a:r>
                        <a:rPr lang="en-US" sz="1100"/>
                        <a:t>+ NEON </a:t>
                      </a:r>
                      <a:endParaRPr lang="en-IN" sz="1100"/>
                    </a:p>
                  </a:txBody>
                  <a:tcPr/>
                </a:tc>
                <a:tc>
                  <a:txBody>
                    <a:bodyPr/>
                    <a:lstStyle/>
                    <a:p>
                      <a:r>
                        <a:rPr lang="en-US" sz="1100"/>
                        <a:t>ARMv7, 2009</a:t>
                      </a:r>
                      <a:endParaRPr lang="en-IN" sz="1100"/>
                    </a:p>
                  </a:txBody>
                  <a:tcPr/>
                </a:tc>
                <a:tc>
                  <a:txBody>
                    <a:bodyPr/>
                    <a:lstStyle/>
                    <a:p>
                      <a:r>
                        <a:rPr lang="en-US" sz="1100"/>
                        <a:t>None</a:t>
                      </a:r>
                      <a:endParaRPr lang="en-IN" sz="1100"/>
                    </a:p>
                  </a:txBody>
                  <a:tcPr/>
                </a:tc>
                <a:tc>
                  <a:txBody>
                    <a:bodyPr/>
                    <a:lstStyle/>
                    <a:p>
                      <a:r>
                        <a:rPr lang="en-US" sz="1100"/>
                        <a:t>~1.3x</a:t>
                      </a:r>
                      <a:endParaRPr lang="en-IN" sz="1100"/>
                    </a:p>
                  </a:txBody>
                  <a:tcPr/>
                </a:tc>
                <a:extLst>
                  <a:ext uri="{0D108BD9-81ED-4DB2-BD59-A6C34878D82A}">
                    <a16:rowId xmlns:a16="http://schemas.microsoft.com/office/drawing/2014/main" val="3869604048"/>
                  </a:ext>
                </a:extLst>
              </a:tr>
              <a:tr h="370840">
                <a:tc>
                  <a:txBody>
                    <a:bodyPr/>
                    <a:lstStyle/>
                    <a:p>
                      <a:r>
                        <a:rPr lang="en-US" sz="1100"/>
                        <a:t>+AES-CE</a:t>
                      </a:r>
                      <a:endParaRPr lang="en-IN" sz="1100"/>
                    </a:p>
                  </a:txBody>
                  <a:tcPr/>
                </a:tc>
                <a:tc>
                  <a:txBody>
                    <a:bodyPr/>
                    <a:lstStyle/>
                    <a:p>
                      <a:r>
                        <a:rPr lang="en-US" sz="1100"/>
                        <a:t>ARMv8, 2013</a:t>
                      </a:r>
                      <a:endParaRPr lang="en-IN" sz="1100"/>
                    </a:p>
                  </a:txBody>
                  <a:tcPr/>
                </a:tc>
                <a:tc>
                  <a:txBody>
                    <a:bodyPr/>
                    <a:lstStyle/>
                    <a:p>
                      <a:r>
                        <a:rPr lang="en-US" sz="1100"/>
                        <a:t>~20x</a:t>
                      </a:r>
                      <a:endParaRPr lang="en-IN" sz="1100"/>
                    </a:p>
                  </a:txBody>
                  <a:tcPr/>
                </a:tc>
                <a:tc>
                  <a:txBody>
                    <a:bodyPr/>
                    <a:lstStyle/>
                    <a:p>
                      <a:r>
                        <a:rPr lang="en-US" sz="1100"/>
                        <a:t>~10x</a:t>
                      </a:r>
                      <a:endParaRPr lang="en-IN" sz="1100"/>
                    </a:p>
                  </a:txBody>
                  <a:tcPr/>
                </a:tc>
                <a:extLst>
                  <a:ext uri="{0D108BD9-81ED-4DB2-BD59-A6C34878D82A}">
                    <a16:rowId xmlns:a16="http://schemas.microsoft.com/office/drawing/2014/main" val="4290381502"/>
                  </a:ext>
                </a:extLst>
              </a:tr>
              <a:tr h="370840">
                <a:tc>
                  <a:txBody>
                    <a:bodyPr/>
                    <a:lstStyle/>
                    <a:p>
                      <a:r>
                        <a:rPr lang="en-US" sz="1100"/>
                        <a:t>+AES-CE + PMULL</a:t>
                      </a:r>
                      <a:endParaRPr lang="en-IN" sz="1100"/>
                    </a:p>
                  </a:txBody>
                  <a:tcPr/>
                </a:tc>
                <a:tc>
                  <a:txBody>
                    <a:bodyPr/>
                    <a:lstStyle/>
                    <a:p>
                      <a:r>
                        <a:rPr lang="en-US" sz="1100"/>
                        <a:t>ARMv8, 2013</a:t>
                      </a:r>
                      <a:endParaRPr lang="en-IN" sz="1100"/>
                    </a:p>
                  </a:txBody>
                  <a:tcPr/>
                </a:tc>
                <a:tc>
                  <a:txBody>
                    <a:bodyPr/>
                    <a:lstStyle/>
                    <a:p>
                      <a:r>
                        <a:rPr lang="en-US" sz="1100"/>
                        <a:t>~20x</a:t>
                      </a:r>
                      <a:endParaRPr lang="en-IN" sz="1100"/>
                    </a:p>
                  </a:txBody>
                  <a:tcPr/>
                </a:tc>
                <a:tc>
                  <a:txBody>
                    <a:bodyPr/>
                    <a:lstStyle/>
                    <a:p>
                      <a:r>
                        <a:rPr lang="en-US" sz="1100"/>
                        <a:t>~14x</a:t>
                      </a:r>
                      <a:endParaRPr lang="en-IN" sz="1100"/>
                    </a:p>
                  </a:txBody>
                  <a:tcPr/>
                </a:tc>
                <a:extLst>
                  <a:ext uri="{0D108BD9-81ED-4DB2-BD59-A6C34878D82A}">
                    <a16:rowId xmlns:a16="http://schemas.microsoft.com/office/drawing/2014/main" val="2282326043"/>
                  </a:ext>
                </a:extLst>
              </a:tr>
            </a:tbl>
          </a:graphicData>
        </a:graphic>
      </p:graphicFrame>
      <p:sp>
        <p:nvSpPr>
          <p:cNvPr id="5" name="TextBox 4">
            <a:extLst>
              <a:ext uri="{FF2B5EF4-FFF2-40B4-BE49-F238E27FC236}">
                <a16:creationId xmlns:a16="http://schemas.microsoft.com/office/drawing/2014/main" id="{33235C36-0051-0342-12B0-1E003165B1C3}"/>
              </a:ext>
            </a:extLst>
          </p:cNvPr>
          <p:cNvSpPr txBox="1"/>
          <p:nvPr/>
        </p:nvSpPr>
        <p:spPr>
          <a:xfrm>
            <a:off x="457200" y="3389421"/>
            <a:ext cx="8229600" cy="1292662"/>
          </a:xfrm>
          <a:prstGeom prst="rect">
            <a:avLst/>
          </a:prstGeom>
          <a:noFill/>
        </p:spPr>
        <p:txBody>
          <a:bodyPr wrap="square" rtlCol="0">
            <a:spAutoFit/>
          </a:bodyPr>
          <a:lstStyle/>
          <a:p>
            <a:r>
              <a:rPr lang="en-IN" sz="1400"/>
              <a:t>All three land on the same die (Cortex-A53/A57, ~2013). Mainstream by 2015.</a:t>
            </a:r>
            <a:br>
              <a:rPr lang="en-IN" sz="1400"/>
            </a:br>
            <a:endParaRPr lang="en-IN" sz="1400"/>
          </a:p>
          <a:p>
            <a:r>
              <a:rPr lang="en-IN" sz="1200"/>
              <a:t>Source: </a:t>
            </a:r>
          </a:p>
          <a:p>
            <a:pPr marL="285750" indent="-285750">
              <a:buFont typeface="Arial" panose="020B0604020202020204" pitchFamily="34" charset="0"/>
              <a:buChar char="•"/>
            </a:pPr>
            <a:r>
              <a:rPr lang="en-IN" sz="1200"/>
              <a:t>AES </a:t>
            </a:r>
            <a:r>
              <a:rPr lang="en-IN" sz="1200" err="1"/>
              <a:t>cpb</a:t>
            </a:r>
            <a:r>
              <a:rPr lang="en-IN" sz="1200"/>
              <a:t>: Ard Biesheuvel [</a:t>
            </a:r>
            <a:r>
              <a:rPr lang="en-IN" sz="1200" dirty="0"/>
              <a:t>10</a:t>
            </a:r>
            <a:r>
              <a:rPr lang="en-IN" sz="1200"/>
              <a:t>]</a:t>
            </a:r>
          </a:p>
          <a:p>
            <a:pPr marL="285750" indent="-285750">
              <a:buFont typeface="Arial" panose="020B0604020202020204" pitchFamily="34" charset="0"/>
              <a:buChar char="•"/>
            </a:pPr>
            <a:r>
              <a:rPr lang="en-IN" sz="1200"/>
              <a:t>GCM </a:t>
            </a:r>
            <a:r>
              <a:rPr lang="en-IN" sz="1200" err="1"/>
              <a:t>cpb</a:t>
            </a:r>
            <a:r>
              <a:rPr lang="en-IN" sz="1200"/>
              <a:t>: [</a:t>
            </a:r>
            <a:r>
              <a:rPr lang="en-IN" sz="1200" dirty="0"/>
              <a:t>11</a:t>
            </a:r>
            <a:r>
              <a:rPr lang="en-IN" sz="1200"/>
              <a:t>][</a:t>
            </a:r>
            <a:r>
              <a:rPr lang="en-IN" sz="1200" dirty="0"/>
              <a:t>12</a:t>
            </a:r>
            <a:r>
              <a:rPr lang="en-IN" sz="1200"/>
              <a:t>] · GCM baseline estimated</a:t>
            </a:r>
          </a:p>
          <a:p>
            <a:endParaRPr lang="en-IN" sz="1400"/>
          </a:p>
        </p:txBody>
      </p:sp>
    </p:spTree>
    <p:extLst>
      <p:ext uri="{BB962C8B-B14F-4D97-AF65-F5344CB8AC3E}">
        <p14:creationId xmlns:p14="http://schemas.microsoft.com/office/powerpoint/2010/main" val="33786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36BA-BB23-7EF9-16F8-11DAD29EE0B2}"/>
              </a:ext>
            </a:extLst>
          </p:cNvPr>
          <p:cNvSpPr>
            <a:spLocks noGrp="1"/>
          </p:cNvSpPr>
          <p:nvPr>
            <p:ph type="title"/>
          </p:nvPr>
        </p:nvSpPr>
        <p:spPr/>
        <p:txBody>
          <a:bodyPr/>
          <a:lstStyle/>
          <a:p>
            <a:r>
              <a:rPr lang="en-IN" dirty="0"/>
              <a:t>What Maintainers See?</a:t>
            </a:r>
          </a:p>
        </p:txBody>
      </p:sp>
      <p:sp>
        <p:nvSpPr>
          <p:cNvPr id="3" name="Content Placeholder 2">
            <a:extLst>
              <a:ext uri="{FF2B5EF4-FFF2-40B4-BE49-F238E27FC236}">
                <a16:creationId xmlns:a16="http://schemas.microsoft.com/office/drawing/2014/main" id="{03E6E47A-9164-A053-B671-15D544440F09}"/>
              </a:ext>
            </a:extLst>
          </p:cNvPr>
          <p:cNvSpPr>
            <a:spLocks noGrp="1"/>
          </p:cNvSpPr>
          <p:nvPr>
            <p:ph idx="1"/>
          </p:nvPr>
        </p:nvSpPr>
        <p:spPr/>
        <p:txBody>
          <a:bodyPr/>
          <a:lstStyle/>
          <a:p>
            <a:r>
              <a:rPr lang="en-US" sz="1400" b="1" dirty="0">
                <a:solidFill>
                  <a:schemeClr val="accent3"/>
                </a:solidFill>
              </a:rPr>
              <a:t>Performance</a:t>
            </a:r>
            <a:r>
              <a:rPr lang="en-US" sz="1400" dirty="0"/>
              <a:t>: hardware is slower than the CPU it is supposed to offload</a:t>
            </a:r>
          </a:p>
          <a:p>
            <a:r>
              <a:rPr lang="en-US" sz="1400" b="1" dirty="0">
                <a:solidFill>
                  <a:schemeClr val="accent3"/>
                </a:solidFill>
              </a:rPr>
              <a:t>Silent priority override</a:t>
            </a:r>
            <a:r>
              <a:rPr lang="en-US" sz="1400" dirty="0"/>
              <a:t>: drivers self-promote, displace faster code</a:t>
            </a:r>
          </a:p>
          <a:p>
            <a:r>
              <a:rPr lang="en-US" sz="1400" b="1" dirty="0">
                <a:solidFill>
                  <a:schemeClr val="accent3"/>
                </a:solidFill>
              </a:rPr>
              <a:t>Correctness bugs</a:t>
            </a:r>
            <a:r>
              <a:rPr lang="en-US" sz="1400" dirty="0"/>
              <a:t>: wrong output, crashes, data corruption shipped to users</a:t>
            </a:r>
          </a:p>
          <a:p>
            <a:r>
              <a:rPr lang="en-US" sz="1400" b="1" dirty="0">
                <a:solidFill>
                  <a:schemeClr val="accent3"/>
                </a:solidFill>
              </a:rPr>
              <a:t>Maintenance cost</a:t>
            </a:r>
            <a:r>
              <a:rPr lang="en-US" sz="1400" dirty="0"/>
              <a:t>: async DMA drivers are harder to test, harder to review</a:t>
            </a:r>
          </a:p>
          <a:p>
            <a:pPr lvl="1"/>
            <a:r>
              <a:rPr lang="en-US" sz="1200" dirty="0"/>
              <a:t>"Fundamentally much more error-prone … often don't get tested before releases"</a:t>
            </a:r>
          </a:p>
          <a:p>
            <a:r>
              <a:rPr lang="en-US" sz="1400" b="1" dirty="0">
                <a:solidFill>
                  <a:schemeClr val="accent3"/>
                </a:solidFill>
              </a:rPr>
              <a:t>Attack surface</a:t>
            </a:r>
            <a:r>
              <a:rPr lang="en-US" sz="1400" dirty="0"/>
              <a:t>: AF_ALG gave unprivileged </a:t>
            </a:r>
            <a:r>
              <a:rPr lang="en-US" sz="1400" dirty="0" err="1"/>
              <a:t>userspace</a:t>
            </a:r>
            <a:r>
              <a:rPr lang="en-US" sz="1400" dirty="0"/>
              <a:t> access to every buggy driver</a:t>
            </a:r>
          </a:p>
          <a:p>
            <a:pPr lvl="1"/>
            <a:r>
              <a:rPr lang="en-US" sz="1200" dirty="0"/>
              <a:t>Removed May 2026: hardware engines excluded from AF_ALG entirely</a:t>
            </a:r>
          </a:p>
          <a:p>
            <a:r>
              <a:rPr lang="en-US" sz="1400" b="1" dirty="0">
                <a:solidFill>
                  <a:schemeClr val="accent3"/>
                </a:solidFill>
              </a:rPr>
              <a:t>Use case</a:t>
            </a:r>
            <a:r>
              <a:rPr lang="en-US" sz="1400" dirty="0"/>
              <a:t>: "show a real kernel caller, not a vendor benchmark"</a:t>
            </a:r>
          </a:p>
          <a:p>
            <a:pPr lvl="1"/>
            <a:r>
              <a:rPr lang="en-US" sz="1200" dirty="0" err="1"/>
              <a:t>fscrypt</a:t>
            </a:r>
            <a:r>
              <a:rPr lang="en-US" sz="1200" dirty="0"/>
              <a:t> (2025) and dm-crypt (2020) both opted out</a:t>
            </a:r>
          </a:p>
          <a:p>
            <a:pPr lvl="1"/>
            <a:r>
              <a:rPr lang="en-US" sz="1200" dirty="0"/>
              <a:t>"Almost always coming from hardware vendors, not actual users"</a:t>
            </a:r>
          </a:p>
          <a:p>
            <a:endParaRPr lang="en-IN" sz="1400" dirty="0"/>
          </a:p>
        </p:txBody>
      </p:sp>
    </p:spTree>
    <p:extLst>
      <p:ext uri="{BB962C8B-B14F-4D97-AF65-F5344CB8AC3E}">
        <p14:creationId xmlns:p14="http://schemas.microsoft.com/office/powerpoint/2010/main" val="9689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IN" dirty="0"/>
              <a:t>If not accelerating, why even use them?</a:t>
            </a:r>
            <a:endParaRPr dirty="0"/>
          </a:p>
        </p:txBody>
      </p:sp>
      <p:sp>
        <p:nvSpPr>
          <p:cNvPr id="3" name="FGCard 0"/>
          <p:cNvSpPr txBox="1"/>
          <p:nvPr/>
        </p:nvSpPr>
        <p:spPr>
          <a:xfrm>
            <a:off x="338328" y="781812"/>
            <a:ext cx="2749296" cy="1861947"/>
          </a:xfrm>
          <a:prstGeom prst="roundRect">
            <a:avLst/>
          </a:prstGeom>
          <a:solidFill>
            <a:srgbClr val="FFFFFF"/>
          </a:solidFill>
          <a:ln w="19050">
            <a:solidFill>
              <a:srgbClr val="007C8C"/>
            </a:solidFill>
          </a:ln>
        </p:spPr>
        <p:txBody>
          <a:bodyPr wrap="square">
            <a:normAutofit/>
          </a:bodyPr>
          <a:lstStyle/>
          <a:p>
            <a:endParaRPr/>
          </a:p>
        </p:txBody>
      </p:sp>
      <p:sp>
        <p:nvSpPr>
          <p:cNvPr id="4" name="FGBadge 0"/>
          <p:cNvSpPr txBox="1"/>
          <p:nvPr/>
        </p:nvSpPr>
        <p:spPr>
          <a:xfrm>
            <a:off x="429768" y="843534"/>
            <a:ext cx="320040" cy="320040"/>
          </a:xfrm>
          <a:prstGeom prst="ellipse">
            <a:avLst/>
          </a:prstGeom>
          <a:solidFill>
            <a:srgbClr val="DE0000"/>
          </a:solidFill>
        </p:spPr>
        <p:txBody>
          <a:bodyPr wrap="square" anchor="ctr">
            <a:normAutofit fontScale="77500" lnSpcReduction="20000"/>
          </a:bodyPr>
          <a:lstStyle/>
          <a:p>
            <a:pPr algn="ctr"/>
            <a:r>
              <a:rPr lang="en-US" sz="1400" b="1" dirty="0">
                <a:solidFill>
                  <a:srgbClr val="FFFFFF"/>
                </a:solidFill>
              </a:rPr>
              <a:t>1</a:t>
            </a:r>
          </a:p>
        </p:txBody>
      </p:sp>
      <p:sp>
        <p:nvSpPr>
          <p:cNvPr id="5" name="FGTitle 0"/>
          <p:cNvSpPr txBox="1"/>
          <p:nvPr/>
        </p:nvSpPr>
        <p:spPr>
          <a:xfrm>
            <a:off x="841248" y="843534"/>
            <a:ext cx="2154936" cy="320040"/>
          </a:xfrm>
          <a:prstGeom prst="rect">
            <a:avLst/>
          </a:prstGeom>
          <a:noFill/>
        </p:spPr>
        <p:txBody>
          <a:bodyPr wrap="square" anchor="ctr">
            <a:normAutofit/>
          </a:bodyPr>
          <a:lstStyle/>
          <a:p>
            <a:pPr algn="l"/>
            <a:r>
              <a:rPr lang="en-US" sz="1300" b="1" dirty="0">
                <a:solidFill>
                  <a:srgbClr val="1A365D"/>
                </a:solidFill>
              </a:rPr>
              <a:t>CPU Offload</a:t>
            </a:r>
          </a:p>
        </p:txBody>
      </p:sp>
      <p:sp>
        <p:nvSpPr>
          <p:cNvPr id="6" name="FGDesc 0"/>
          <p:cNvSpPr txBox="1"/>
          <p:nvPr/>
        </p:nvSpPr>
        <p:spPr>
          <a:xfrm>
            <a:off x="429768" y="1236726"/>
            <a:ext cx="2566416" cy="1345311"/>
          </a:xfrm>
          <a:prstGeom prst="rect">
            <a:avLst/>
          </a:prstGeom>
          <a:noFill/>
        </p:spPr>
        <p:txBody>
          <a:bodyPr wrap="square" anchor="t">
            <a:normAutofit/>
          </a:bodyPr>
          <a:lstStyle/>
          <a:p>
            <a:pPr algn="l"/>
            <a:r>
              <a:rPr lang="en-US" sz="1100" b="0" dirty="0">
                <a:solidFill>
                  <a:srgbClr val="555555"/>
                </a:solidFill>
              </a:rPr>
              <a:t>Free the CPU for other tasks: better overall system performance. “Often the consideration is more about getting good enough performance while freeing the CPU” — Gilad Ben-Yossef (ARM), Jun 2021</a:t>
            </a:r>
          </a:p>
        </p:txBody>
      </p:sp>
      <p:sp>
        <p:nvSpPr>
          <p:cNvPr id="7" name="FGCard 1"/>
          <p:cNvSpPr txBox="1"/>
          <p:nvPr/>
        </p:nvSpPr>
        <p:spPr>
          <a:xfrm>
            <a:off x="3197352" y="781812"/>
            <a:ext cx="2749296" cy="1861947"/>
          </a:xfrm>
          <a:prstGeom prst="roundRect">
            <a:avLst/>
          </a:prstGeom>
          <a:solidFill>
            <a:srgbClr val="FFFFFF"/>
          </a:solidFill>
          <a:ln w="19050">
            <a:solidFill>
              <a:srgbClr val="007C8C"/>
            </a:solidFill>
          </a:ln>
        </p:spPr>
        <p:txBody>
          <a:bodyPr wrap="square">
            <a:normAutofit/>
          </a:bodyPr>
          <a:lstStyle/>
          <a:p>
            <a:endParaRPr/>
          </a:p>
        </p:txBody>
      </p:sp>
      <p:sp>
        <p:nvSpPr>
          <p:cNvPr id="8" name="FGBadge 1"/>
          <p:cNvSpPr txBox="1"/>
          <p:nvPr/>
        </p:nvSpPr>
        <p:spPr>
          <a:xfrm>
            <a:off x="3288792" y="843534"/>
            <a:ext cx="320040" cy="320040"/>
          </a:xfrm>
          <a:prstGeom prst="ellipse">
            <a:avLst/>
          </a:prstGeom>
          <a:solidFill>
            <a:srgbClr val="DE0000"/>
          </a:solidFill>
        </p:spPr>
        <p:txBody>
          <a:bodyPr wrap="square" anchor="ctr">
            <a:normAutofit fontScale="77500" lnSpcReduction="20000"/>
          </a:bodyPr>
          <a:lstStyle/>
          <a:p>
            <a:pPr algn="ctr"/>
            <a:r>
              <a:rPr lang="en-US" sz="1400" b="1" dirty="0">
                <a:solidFill>
                  <a:srgbClr val="FFFFFF"/>
                </a:solidFill>
              </a:rPr>
              <a:t>2</a:t>
            </a:r>
          </a:p>
        </p:txBody>
      </p:sp>
      <p:sp>
        <p:nvSpPr>
          <p:cNvPr id="9" name="FGTitle 1"/>
          <p:cNvSpPr txBox="1"/>
          <p:nvPr/>
        </p:nvSpPr>
        <p:spPr>
          <a:xfrm>
            <a:off x="3700272" y="843534"/>
            <a:ext cx="2154936" cy="320040"/>
          </a:xfrm>
          <a:prstGeom prst="rect">
            <a:avLst/>
          </a:prstGeom>
          <a:noFill/>
        </p:spPr>
        <p:txBody>
          <a:bodyPr wrap="square" anchor="ctr">
            <a:normAutofit/>
          </a:bodyPr>
          <a:lstStyle/>
          <a:p>
            <a:pPr algn="l"/>
            <a:r>
              <a:rPr lang="en-US" sz="1300" b="1" dirty="0">
                <a:solidFill>
                  <a:srgbClr val="1A365D"/>
                </a:solidFill>
              </a:rPr>
              <a:t>Power Efficiency</a:t>
            </a:r>
          </a:p>
        </p:txBody>
      </p:sp>
      <p:sp>
        <p:nvSpPr>
          <p:cNvPr id="10" name="FGDesc 1"/>
          <p:cNvSpPr txBox="1"/>
          <p:nvPr/>
        </p:nvSpPr>
        <p:spPr>
          <a:xfrm>
            <a:off x="3288792" y="1236726"/>
            <a:ext cx="2566416" cy="1345311"/>
          </a:xfrm>
          <a:prstGeom prst="rect">
            <a:avLst/>
          </a:prstGeom>
          <a:noFill/>
        </p:spPr>
        <p:txBody>
          <a:bodyPr wrap="square" anchor="t">
            <a:normAutofit/>
          </a:bodyPr>
          <a:lstStyle/>
          <a:p>
            <a:pPr algn="l"/>
            <a:r>
              <a:rPr lang="en-US" sz="1100" b="0" dirty="0">
                <a:solidFill>
                  <a:srgbClr val="555555"/>
                </a:solidFill>
              </a:rPr>
              <a:t>“Better power consumption when the lower performance engine is used” — Gilad Ben-Yossef.</a:t>
            </a:r>
          </a:p>
        </p:txBody>
      </p:sp>
      <p:sp>
        <p:nvSpPr>
          <p:cNvPr id="11" name="FGCard 2"/>
          <p:cNvSpPr txBox="1"/>
          <p:nvPr/>
        </p:nvSpPr>
        <p:spPr>
          <a:xfrm>
            <a:off x="6056376" y="781812"/>
            <a:ext cx="2749296" cy="1861947"/>
          </a:xfrm>
          <a:prstGeom prst="roundRect">
            <a:avLst/>
          </a:prstGeom>
          <a:solidFill>
            <a:srgbClr val="FFFFFF"/>
          </a:solidFill>
          <a:ln w="19050">
            <a:solidFill>
              <a:srgbClr val="007C8C"/>
            </a:solidFill>
          </a:ln>
        </p:spPr>
        <p:txBody>
          <a:bodyPr wrap="square">
            <a:normAutofit/>
          </a:bodyPr>
          <a:lstStyle/>
          <a:p>
            <a:endParaRPr/>
          </a:p>
        </p:txBody>
      </p:sp>
      <p:sp>
        <p:nvSpPr>
          <p:cNvPr id="12" name="FGBadge 2"/>
          <p:cNvSpPr txBox="1"/>
          <p:nvPr/>
        </p:nvSpPr>
        <p:spPr>
          <a:xfrm>
            <a:off x="6147816" y="843534"/>
            <a:ext cx="320040" cy="320040"/>
          </a:xfrm>
          <a:prstGeom prst="ellipse">
            <a:avLst/>
          </a:prstGeom>
          <a:solidFill>
            <a:srgbClr val="DE0000"/>
          </a:solidFill>
        </p:spPr>
        <p:txBody>
          <a:bodyPr wrap="square" anchor="ctr">
            <a:normAutofit fontScale="77500" lnSpcReduction="20000"/>
          </a:bodyPr>
          <a:lstStyle/>
          <a:p>
            <a:pPr algn="ctr"/>
            <a:r>
              <a:rPr lang="en-US" sz="1400" b="1" dirty="0">
                <a:solidFill>
                  <a:srgbClr val="FFFFFF"/>
                </a:solidFill>
              </a:rPr>
              <a:t>3</a:t>
            </a:r>
          </a:p>
        </p:txBody>
      </p:sp>
      <p:sp>
        <p:nvSpPr>
          <p:cNvPr id="13" name="FGTitle 2"/>
          <p:cNvSpPr txBox="1"/>
          <p:nvPr/>
        </p:nvSpPr>
        <p:spPr>
          <a:xfrm>
            <a:off x="6559296" y="843534"/>
            <a:ext cx="2154936" cy="320040"/>
          </a:xfrm>
          <a:prstGeom prst="rect">
            <a:avLst/>
          </a:prstGeom>
          <a:noFill/>
        </p:spPr>
        <p:txBody>
          <a:bodyPr wrap="square" anchor="ctr">
            <a:normAutofit/>
          </a:bodyPr>
          <a:lstStyle/>
          <a:p>
            <a:pPr algn="l"/>
            <a:r>
              <a:rPr lang="en-US" sz="1300" b="1" dirty="0">
                <a:solidFill>
                  <a:srgbClr val="1A365D"/>
                </a:solidFill>
              </a:rPr>
              <a:t>Lower Jitter</a:t>
            </a:r>
          </a:p>
        </p:txBody>
      </p:sp>
      <p:sp>
        <p:nvSpPr>
          <p:cNvPr id="14" name="FGDesc 2"/>
          <p:cNvSpPr txBox="1"/>
          <p:nvPr/>
        </p:nvSpPr>
        <p:spPr>
          <a:xfrm>
            <a:off x="6147816" y="1236726"/>
            <a:ext cx="2566416" cy="1345311"/>
          </a:xfrm>
          <a:prstGeom prst="rect">
            <a:avLst/>
          </a:prstGeom>
          <a:noFill/>
        </p:spPr>
        <p:txBody>
          <a:bodyPr wrap="square" anchor="t">
            <a:normAutofit/>
          </a:bodyPr>
          <a:lstStyle/>
          <a:p>
            <a:pPr algn="l"/>
            <a:r>
              <a:rPr lang="en-US" sz="1100" b="0" dirty="0">
                <a:solidFill>
                  <a:srgbClr val="555555"/>
                </a:solidFill>
              </a:rPr>
              <a:t>“Lower jitter is more important than peak performance — I’ve seen this with encrypted video decoding” — Gilad Ben-Yossef, Jun 2021</a:t>
            </a:r>
          </a:p>
        </p:txBody>
      </p:sp>
      <p:sp>
        <p:nvSpPr>
          <p:cNvPr id="15" name="FGCard 3"/>
          <p:cNvSpPr txBox="1"/>
          <p:nvPr/>
        </p:nvSpPr>
        <p:spPr>
          <a:xfrm>
            <a:off x="338328" y="2705481"/>
            <a:ext cx="2749296" cy="1861947"/>
          </a:xfrm>
          <a:prstGeom prst="roundRect">
            <a:avLst/>
          </a:prstGeom>
          <a:solidFill>
            <a:srgbClr val="FFFFFF"/>
          </a:solidFill>
          <a:ln w="19050">
            <a:solidFill>
              <a:srgbClr val="007C8C"/>
            </a:solidFill>
          </a:ln>
        </p:spPr>
        <p:txBody>
          <a:bodyPr wrap="square">
            <a:normAutofit/>
          </a:bodyPr>
          <a:lstStyle/>
          <a:p>
            <a:endParaRPr/>
          </a:p>
        </p:txBody>
      </p:sp>
      <p:sp>
        <p:nvSpPr>
          <p:cNvPr id="16" name="FGBadge 3"/>
          <p:cNvSpPr txBox="1"/>
          <p:nvPr/>
        </p:nvSpPr>
        <p:spPr>
          <a:xfrm>
            <a:off x="429768" y="2767203"/>
            <a:ext cx="320040" cy="320040"/>
          </a:xfrm>
          <a:prstGeom prst="ellipse">
            <a:avLst/>
          </a:prstGeom>
          <a:solidFill>
            <a:srgbClr val="DE0000"/>
          </a:solidFill>
        </p:spPr>
        <p:txBody>
          <a:bodyPr wrap="square" anchor="ctr">
            <a:normAutofit fontScale="77500" lnSpcReduction="20000"/>
          </a:bodyPr>
          <a:lstStyle/>
          <a:p>
            <a:pPr algn="ctr"/>
            <a:r>
              <a:rPr lang="en-US" sz="1400" b="1" dirty="0">
                <a:solidFill>
                  <a:srgbClr val="FFFFFF"/>
                </a:solidFill>
              </a:rPr>
              <a:t>4</a:t>
            </a:r>
          </a:p>
        </p:txBody>
      </p:sp>
      <p:sp>
        <p:nvSpPr>
          <p:cNvPr id="17" name="FGTitle 3"/>
          <p:cNvSpPr txBox="1"/>
          <p:nvPr/>
        </p:nvSpPr>
        <p:spPr>
          <a:xfrm>
            <a:off x="841248" y="2767203"/>
            <a:ext cx="2154936" cy="320040"/>
          </a:xfrm>
          <a:prstGeom prst="rect">
            <a:avLst/>
          </a:prstGeom>
          <a:noFill/>
        </p:spPr>
        <p:txBody>
          <a:bodyPr wrap="square" anchor="ctr">
            <a:normAutofit/>
          </a:bodyPr>
          <a:lstStyle/>
          <a:p>
            <a:pPr algn="l"/>
            <a:r>
              <a:rPr lang="en-US" sz="1300" b="1" dirty="0">
                <a:solidFill>
                  <a:srgbClr val="1A365D"/>
                </a:solidFill>
              </a:rPr>
              <a:t>DPA/EMA Resistance</a:t>
            </a:r>
          </a:p>
        </p:txBody>
      </p:sp>
      <p:sp>
        <p:nvSpPr>
          <p:cNvPr id="18" name="FGDesc 3"/>
          <p:cNvSpPr txBox="1"/>
          <p:nvPr/>
        </p:nvSpPr>
        <p:spPr>
          <a:xfrm>
            <a:off x="429768" y="3160395"/>
            <a:ext cx="2566416" cy="1345311"/>
          </a:xfrm>
          <a:prstGeom prst="rect">
            <a:avLst/>
          </a:prstGeom>
          <a:noFill/>
        </p:spPr>
        <p:txBody>
          <a:bodyPr wrap="square" anchor="t">
            <a:normAutofit/>
          </a:bodyPr>
          <a:lstStyle/>
          <a:p>
            <a:pPr algn="l"/>
            <a:r>
              <a:rPr lang="en-US" sz="1100" b="0" dirty="0">
                <a:solidFill>
                  <a:srgbClr val="555555"/>
                </a:solidFill>
              </a:rPr>
              <a:t>Hardware masking/shuffling countermeasures against power and EM side-channel attacks. Cannot be replicated in software — requires dedicated silicon.</a:t>
            </a:r>
          </a:p>
        </p:txBody>
      </p:sp>
      <p:sp>
        <p:nvSpPr>
          <p:cNvPr id="19" name="FGCard 4"/>
          <p:cNvSpPr txBox="1"/>
          <p:nvPr/>
        </p:nvSpPr>
        <p:spPr>
          <a:xfrm>
            <a:off x="3197352" y="2705481"/>
            <a:ext cx="2749296" cy="1861947"/>
          </a:xfrm>
          <a:prstGeom prst="roundRect">
            <a:avLst/>
          </a:prstGeom>
          <a:solidFill>
            <a:srgbClr val="FFFFFF"/>
          </a:solidFill>
          <a:ln w="19050">
            <a:solidFill>
              <a:srgbClr val="007C8C"/>
            </a:solidFill>
          </a:ln>
        </p:spPr>
        <p:txBody>
          <a:bodyPr wrap="square">
            <a:normAutofit/>
          </a:bodyPr>
          <a:lstStyle/>
          <a:p>
            <a:endParaRPr/>
          </a:p>
        </p:txBody>
      </p:sp>
      <p:sp>
        <p:nvSpPr>
          <p:cNvPr id="20" name="FGBadge 4"/>
          <p:cNvSpPr txBox="1"/>
          <p:nvPr/>
        </p:nvSpPr>
        <p:spPr>
          <a:xfrm>
            <a:off x="3288792" y="2767203"/>
            <a:ext cx="320040" cy="320040"/>
          </a:xfrm>
          <a:prstGeom prst="ellipse">
            <a:avLst/>
          </a:prstGeom>
          <a:solidFill>
            <a:srgbClr val="DE0000"/>
          </a:solidFill>
        </p:spPr>
        <p:txBody>
          <a:bodyPr wrap="square" anchor="ctr">
            <a:normAutofit fontScale="77500" lnSpcReduction="20000"/>
          </a:bodyPr>
          <a:lstStyle/>
          <a:p>
            <a:pPr algn="ctr"/>
            <a:r>
              <a:rPr lang="en-US" sz="1400" b="1" dirty="0">
                <a:solidFill>
                  <a:srgbClr val="FFFFFF"/>
                </a:solidFill>
              </a:rPr>
              <a:t>5</a:t>
            </a:r>
          </a:p>
        </p:txBody>
      </p:sp>
      <p:sp>
        <p:nvSpPr>
          <p:cNvPr id="21" name="FGTitle 4"/>
          <p:cNvSpPr txBox="1"/>
          <p:nvPr/>
        </p:nvSpPr>
        <p:spPr>
          <a:xfrm>
            <a:off x="3700272" y="2767203"/>
            <a:ext cx="2154936" cy="320040"/>
          </a:xfrm>
          <a:prstGeom prst="rect">
            <a:avLst/>
          </a:prstGeom>
          <a:noFill/>
        </p:spPr>
        <p:txBody>
          <a:bodyPr wrap="square" anchor="ctr">
            <a:normAutofit/>
          </a:bodyPr>
          <a:lstStyle/>
          <a:p>
            <a:pPr algn="l"/>
            <a:r>
              <a:rPr lang="en-US" sz="1300" b="1" dirty="0">
                <a:solidFill>
                  <a:srgbClr val="1A365D"/>
                </a:solidFill>
              </a:rPr>
              <a:t>Hardware Key Isolation</a:t>
            </a:r>
          </a:p>
        </p:txBody>
      </p:sp>
      <p:sp>
        <p:nvSpPr>
          <p:cNvPr id="22" name="FGDesc 4"/>
          <p:cNvSpPr txBox="1"/>
          <p:nvPr/>
        </p:nvSpPr>
        <p:spPr>
          <a:xfrm>
            <a:off x="3288792" y="3160395"/>
            <a:ext cx="2566416" cy="1345311"/>
          </a:xfrm>
          <a:prstGeom prst="rect">
            <a:avLst/>
          </a:prstGeom>
          <a:noFill/>
        </p:spPr>
        <p:txBody>
          <a:bodyPr wrap="square" anchor="t">
            <a:normAutofit/>
          </a:bodyPr>
          <a:lstStyle/>
          <a:p>
            <a:pPr algn="l"/>
            <a:r>
              <a:rPr lang="en-US" sz="1100" b="0" dirty="0">
                <a:solidFill>
                  <a:srgbClr val="555555"/>
                </a:solidFill>
              </a:rPr>
              <a:t>Keys loaded from TrustZone to HW slot — never in software memory. STM32MP2x, IBM s390 secure key architecture. “Secure key ops can’t by definition run on the CPU” — IBM, Jun 2026</a:t>
            </a:r>
          </a:p>
        </p:txBody>
      </p:sp>
      <p:sp>
        <p:nvSpPr>
          <p:cNvPr id="23" name="FGCard 5"/>
          <p:cNvSpPr txBox="1"/>
          <p:nvPr/>
        </p:nvSpPr>
        <p:spPr>
          <a:xfrm>
            <a:off x="6056376" y="2705481"/>
            <a:ext cx="2749296" cy="1861947"/>
          </a:xfrm>
          <a:prstGeom prst="roundRect">
            <a:avLst/>
          </a:prstGeom>
          <a:solidFill>
            <a:srgbClr val="FFFFFF"/>
          </a:solidFill>
          <a:ln w="19050">
            <a:solidFill>
              <a:srgbClr val="007C8C"/>
            </a:solidFill>
          </a:ln>
        </p:spPr>
        <p:txBody>
          <a:bodyPr wrap="square">
            <a:normAutofit/>
          </a:bodyPr>
          <a:lstStyle/>
          <a:p>
            <a:endParaRPr/>
          </a:p>
        </p:txBody>
      </p:sp>
      <p:sp>
        <p:nvSpPr>
          <p:cNvPr id="24" name="FGBadge 5"/>
          <p:cNvSpPr txBox="1"/>
          <p:nvPr/>
        </p:nvSpPr>
        <p:spPr>
          <a:xfrm>
            <a:off x="6147816" y="2767203"/>
            <a:ext cx="320040" cy="320040"/>
          </a:xfrm>
          <a:prstGeom prst="ellipse">
            <a:avLst/>
          </a:prstGeom>
          <a:solidFill>
            <a:srgbClr val="DE0000"/>
          </a:solidFill>
        </p:spPr>
        <p:txBody>
          <a:bodyPr wrap="square" anchor="ctr">
            <a:normAutofit fontScale="77500" lnSpcReduction="20000"/>
          </a:bodyPr>
          <a:lstStyle/>
          <a:p>
            <a:pPr algn="ctr"/>
            <a:r>
              <a:rPr lang="en-US" sz="1400" b="1" dirty="0">
                <a:solidFill>
                  <a:srgbClr val="FFFFFF"/>
                </a:solidFill>
              </a:rPr>
              <a:t>6</a:t>
            </a:r>
          </a:p>
        </p:txBody>
      </p:sp>
      <p:sp>
        <p:nvSpPr>
          <p:cNvPr id="25" name="FGTitle 5"/>
          <p:cNvSpPr txBox="1"/>
          <p:nvPr/>
        </p:nvSpPr>
        <p:spPr>
          <a:xfrm>
            <a:off x="6559296" y="2767203"/>
            <a:ext cx="2154936" cy="320040"/>
          </a:xfrm>
          <a:prstGeom prst="rect">
            <a:avLst/>
          </a:prstGeom>
          <a:noFill/>
        </p:spPr>
        <p:txBody>
          <a:bodyPr wrap="square" anchor="ctr">
            <a:normAutofit/>
          </a:bodyPr>
          <a:lstStyle/>
          <a:p>
            <a:pPr algn="l"/>
            <a:r>
              <a:rPr lang="en-US" sz="1300" b="1" dirty="0">
                <a:solidFill>
                  <a:srgbClr val="1A365D"/>
                </a:solidFill>
              </a:rPr>
              <a:t>True RNG (TRNG)</a:t>
            </a:r>
          </a:p>
        </p:txBody>
      </p:sp>
      <p:sp>
        <p:nvSpPr>
          <p:cNvPr id="26" name="FGDesc 5"/>
          <p:cNvSpPr txBox="1"/>
          <p:nvPr/>
        </p:nvSpPr>
        <p:spPr>
          <a:xfrm>
            <a:off x="6147816" y="3160395"/>
            <a:ext cx="2566416" cy="1345311"/>
          </a:xfrm>
          <a:prstGeom prst="rect">
            <a:avLst/>
          </a:prstGeom>
          <a:noFill/>
        </p:spPr>
        <p:txBody>
          <a:bodyPr wrap="square" anchor="t">
            <a:normAutofit/>
          </a:bodyPr>
          <a:lstStyle/>
          <a:p>
            <a:pPr algn="l"/>
            <a:r>
              <a:rPr lang="en-US" sz="1100" b="0" dirty="0">
                <a:solidFill>
                  <a:srgbClr val="555555"/>
                </a:solidFill>
              </a:rPr>
              <a:t>Physical entropy source (thermal noise / ring oscillators) built into the engine. Higher quality than software PRNG. Present in TI DTHE V2, NXP CAAM,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animBg="1"/>
      <p:bldP spid="24"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Why Hardware Matters: Side-Channel Resistance</a:t>
            </a:r>
            <a:endParaRPr dirty="0"/>
          </a:p>
        </p:txBody>
      </p:sp>
      <p:sp>
        <p:nvSpPr>
          <p:cNvPr id="7" name="Content Placeholder 22">
            <a:extLst>
              <a:ext uri="{FF2B5EF4-FFF2-40B4-BE49-F238E27FC236}">
                <a16:creationId xmlns:a16="http://schemas.microsoft.com/office/drawing/2014/main" id="{6063EBA3-B1E5-2BCF-C98F-AC689CB98E47}"/>
              </a:ext>
            </a:extLst>
          </p:cNvPr>
          <p:cNvSpPr>
            <a:spLocks noGrp="1"/>
          </p:cNvSpPr>
          <p:nvPr>
            <p:ph idx="1"/>
          </p:nvPr>
        </p:nvSpPr>
        <p:spPr>
          <a:xfrm>
            <a:off x="274317" y="2690942"/>
            <a:ext cx="8458199" cy="1868531"/>
          </a:xfrm>
          <a:prstGeom prst="roundRect">
            <a:avLst>
              <a:gd name="adj" fmla="val 9196"/>
            </a:avLst>
          </a:prstGeom>
          <a:noFill/>
          <a:ln w="9525">
            <a:solidFill>
              <a:schemeClr val="accent3">
                <a:lumMod val="60000"/>
                <a:lumOff val="40000"/>
              </a:schemeClr>
            </a:solidFill>
          </a:ln>
        </p:spPr>
        <p:txBody>
          <a:bodyPr vert="horz" wrap="square" lIns="76179" tIns="38088" rIns="76179" bIns="38088" numCol="1" anchor="t"/>
          <a:lstStyle/>
          <a:p>
            <a:pPr eaLnBrk="1" hangingPunct="1"/>
            <a:r>
              <a:rPr lang="en-IN" sz="1400" kern="1200" dirty="0"/>
              <a:t>ARMv8 CE:</a:t>
            </a:r>
          </a:p>
          <a:p>
            <a:pPr lvl="1" eaLnBrk="1" hangingPunct="1"/>
            <a:r>
              <a:rPr lang="en-IN" sz="1200" kern="1200" dirty="0"/>
              <a:t>Constant time</a:t>
            </a:r>
          </a:p>
          <a:p>
            <a:pPr lvl="1" eaLnBrk="1" hangingPunct="1"/>
            <a:r>
              <a:rPr lang="en-IN" sz="1200" kern="1200" dirty="0"/>
              <a:t>But power correlates with key data </a:t>
            </a:r>
            <a:r>
              <a:rPr lang="en-US" sz="1200" kern="1200" dirty="0"/>
              <a:t>→ </a:t>
            </a:r>
            <a:r>
              <a:rPr lang="en-IN" sz="1200" kern="1200" dirty="0"/>
              <a:t>DPA directly applicable</a:t>
            </a:r>
          </a:p>
          <a:p>
            <a:pPr eaLnBrk="1" hangingPunct="1"/>
            <a:r>
              <a:rPr lang="en-IN" sz="1400" kern="1200" dirty="0"/>
              <a:t>Power/EM side-channels (DPA/EMA): </a:t>
            </a:r>
            <a:r>
              <a:rPr lang="en-US" sz="1400" dirty="0"/>
              <a:t>~40 power traces sufficient to extract AES key from unprotected implementation</a:t>
            </a:r>
            <a:endParaRPr lang="en-IN" sz="1400" kern="1200" dirty="0"/>
          </a:p>
          <a:p>
            <a:pPr eaLnBrk="1" hangingPunct="1"/>
            <a:r>
              <a:rPr lang="en-IN" sz="1400" kern="1200" dirty="0"/>
              <a:t>Hardware countermeasures require silicon: masking (random shares), shuffling (op reorder), noise injection. These are circuits, not algorithms. Cannot be done in software.</a:t>
            </a:r>
          </a:p>
        </p:txBody>
      </p:sp>
      <p:sp>
        <p:nvSpPr>
          <p:cNvPr id="8" name="Content Placeholder 22">
            <a:extLst>
              <a:ext uri="{FF2B5EF4-FFF2-40B4-BE49-F238E27FC236}">
                <a16:creationId xmlns:a16="http://schemas.microsoft.com/office/drawing/2014/main" id="{FA4BAE9A-5DEC-3B4E-3355-8DA8837D883F}"/>
              </a:ext>
            </a:extLst>
          </p:cNvPr>
          <p:cNvSpPr txBox="1">
            <a:spLocks/>
          </p:cNvSpPr>
          <p:nvPr/>
        </p:nvSpPr>
        <p:spPr>
          <a:xfrm>
            <a:off x="274319" y="884042"/>
            <a:ext cx="4104571" cy="1509016"/>
          </a:xfrm>
          <a:prstGeom prst="rect">
            <a:avLst/>
          </a:prstGeom>
          <a:noFill/>
          <a:ln w="9525" algn="ctr">
            <a:noFill/>
            <a:miter lim="800000"/>
          </a:ln>
        </p:spPr>
        <p:txBody>
          <a:bodyPr vert="horz" wrap="square" lIns="76179" tIns="38088" rIns="76179" bIns="38088" numCol="1" anchor="t" anchorCtr="0" compatLnSpc="1"/>
          <a:lstStyle>
            <a:lvl1pPr marL="189230" indent="-189230" algn="l" rtl="0" eaLnBrk="0" fontAlgn="base" hangingPunct="0">
              <a:spcBef>
                <a:spcPts val="665"/>
              </a:spcBef>
              <a:spcAft>
                <a:spcPct val="0"/>
              </a:spcAft>
              <a:buChar char="•"/>
              <a:defRPr lang="en-US" sz="1700" smtClean="0">
                <a:solidFill>
                  <a:schemeClr val="tx1"/>
                </a:solidFill>
                <a:latin typeface="+mn-lt"/>
                <a:ea typeface="+mn-ea"/>
                <a:cs typeface="+mn-cs"/>
              </a:defRPr>
            </a:lvl1pPr>
            <a:lvl2pPr marL="478790" indent="-194310" algn="l" rtl="0" eaLnBrk="0" fontAlgn="base" hangingPunct="0">
              <a:spcBef>
                <a:spcPct val="20000"/>
              </a:spcBef>
              <a:spcAft>
                <a:spcPct val="0"/>
              </a:spcAft>
              <a:buChar char="–"/>
              <a:defRPr lang="en-US" sz="1500" smtClean="0">
                <a:solidFill>
                  <a:schemeClr val="tx1"/>
                </a:solidFill>
                <a:latin typeface="+mn-lt"/>
                <a:ea typeface="+mn-ea"/>
                <a:cs typeface="+mn-cs"/>
              </a:defRPr>
            </a:lvl2pPr>
            <a:lvl3pPr marL="711835" indent="-137795" algn="l" rtl="0" eaLnBrk="0" fontAlgn="base" hangingPunct="0">
              <a:spcBef>
                <a:spcPct val="15000"/>
              </a:spcBef>
              <a:spcAft>
                <a:spcPct val="0"/>
              </a:spcAft>
              <a:buChar char="•"/>
              <a:defRPr lang="en-US" sz="1500" smtClean="0">
                <a:solidFill>
                  <a:schemeClr val="tx1"/>
                </a:solidFill>
                <a:latin typeface="+mn-lt"/>
                <a:ea typeface="+mn-ea"/>
                <a:cs typeface="+mn-cs"/>
              </a:defRPr>
            </a:lvl3pPr>
            <a:lvl4pPr marL="1001395" indent="-194310" algn="l" rtl="0" eaLnBrk="0" fontAlgn="base" hangingPunct="0">
              <a:spcBef>
                <a:spcPct val="5000"/>
              </a:spcBef>
              <a:spcAft>
                <a:spcPct val="0"/>
              </a:spcAft>
              <a:buChar char="–"/>
              <a:defRPr lang="en-US" sz="1500" smtClean="0">
                <a:solidFill>
                  <a:schemeClr val="tx1"/>
                </a:solidFill>
                <a:latin typeface="+mn-lt"/>
                <a:ea typeface="+mn-ea"/>
                <a:cs typeface="+mn-cs"/>
              </a:defRPr>
            </a:lvl4pPr>
            <a:lvl5pPr marL="1240790" indent="-144145" algn="l" rtl="0" eaLnBrk="0" fontAlgn="base" hangingPunct="0">
              <a:spcBef>
                <a:spcPct val="0"/>
              </a:spcBef>
              <a:spcAft>
                <a:spcPct val="0"/>
              </a:spcAft>
              <a:buChar char="»"/>
              <a:defRPr lang="en-US" sz="1700">
                <a:solidFill>
                  <a:schemeClr val="tx1"/>
                </a:solidFill>
                <a:latin typeface="+mn-lt"/>
                <a:ea typeface="+mn-ea"/>
                <a:cs typeface="+mn-cs"/>
              </a:defRPr>
            </a:lvl5pPr>
            <a:lvl6pPr marL="1621155" indent="-144145" algn="l" rtl="0" eaLnBrk="1" fontAlgn="base" hangingPunct="1">
              <a:spcBef>
                <a:spcPct val="0"/>
              </a:spcBef>
              <a:spcAft>
                <a:spcPct val="0"/>
              </a:spcAft>
              <a:buChar char="»"/>
              <a:defRPr sz="1500">
                <a:solidFill>
                  <a:schemeClr val="tx1"/>
                </a:solidFill>
                <a:latin typeface="+mn-lt"/>
              </a:defRPr>
            </a:lvl6pPr>
            <a:lvl7pPr marL="2002155" indent="-144145" algn="l" rtl="0" eaLnBrk="1" fontAlgn="base" hangingPunct="1">
              <a:spcBef>
                <a:spcPct val="0"/>
              </a:spcBef>
              <a:spcAft>
                <a:spcPct val="0"/>
              </a:spcAft>
              <a:buChar char="»"/>
              <a:defRPr sz="1500">
                <a:solidFill>
                  <a:schemeClr val="tx1"/>
                </a:solidFill>
                <a:latin typeface="+mn-lt"/>
              </a:defRPr>
            </a:lvl7pPr>
            <a:lvl8pPr marL="2383155" indent="-144145" algn="l" rtl="0" eaLnBrk="1" fontAlgn="base" hangingPunct="1">
              <a:spcBef>
                <a:spcPct val="0"/>
              </a:spcBef>
              <a:spcAft>
                <a:spcPct val="0"/>
              </a:spcAft>
              <a:buChar char="»"/>
              <a:defRPr sz="1500">
                <a:solidFill>
                  <a:schemeClr val="tx1"/>
                </a:solidFill>
                <a:latin typeface="+mn-lt"/>
              </a:defRPr>
            </a:lvl8pPr>
            <a:lvl9pPr marL="2764155" indent="-144145" algn="l" rtl="0" eaLnBrk="1" fontAlgn="base" hangingPunct="1">
              <a:spcBef>
                <a:spcPct val="0"/>
              </a:spcBef>
              <a:spcAft>
                <a:spcPct val="0"/>
              </a:spcAft>
              <a:buChar char="»"/>
              <a:defRPr sz="1500">
                <a:solidFill>
                  <a:schemeClr val="tx1"/>
                </a:solidFill>
                <a:latin typeface="+mn-lt"/>
              </a:defRPr>
            </a:lvl9pPr>
          </a:lstStyle>
          <a:p>
            <a:r>
              <a:rPr lang="en-US" sz="1400" dirty="0"/>
              <a:t>Embedded devices are physically exposed:</a:t>
            </a:r>
          </a:p>
          <a:p>
            <a:pPr lvl="1"/>
            <a:r>
              <a:rPr lang="en-US" sz="1200" kern="0" dirty="0"/>
              <a:t>Industrial controller on the factory floor</a:t>
            </a:r>
            <a:endParaRPr lang="en-IN" sz="1200" kern="0" dirty="0"/>
          </a:p>
          <a:p>
            <a:pPr lvl="1"/>
            <a:r>
              <a:rPr lang="en-US" sz="1200" dirty="0"/>
              <a:t>Automotive ECU under the hood</a:t>
            </a:r>
          </a:p>
          <a:p>
            <a:pPr lvl="1"/>
            <a:r>
              <a:rPr lang="en-US" sz="1200" dirty="0"/>
              <a:t>Smart meter on the side of a building</a:t>
            </a:r>
          </a:p>
          <a:p>
            <a:pPr lvl="1"/>
            <a:r>
              <a:rPr lang="en-US" sz="1200" dirty="0"/>
              <a:t>Edge gateway in an unlocked cabinet</a:t>
            </a:r>
          </a:p>
          <a:p>
            <a:pPr lvl="1"/>
            <a:r>
              <a:rPr lang="en-US" sz="1200" dirty="0"/>
              <a:t>Medical device in a hospital corridor</a:t>
            </a:r>
          </a:p>
        </p:txBody>
      </p:sp>
      <p:sp>
        <p:nvSpPr>
          <p:cNvPr id="9" name="Content Placeholder 22">
            <a:extLst>
              <a:ext uri="{FF2B5EF4-FFF2-40B4-BE49-F238E27FC236}">
                <a16:creationId xmlns:a16="http://schemas.microsoft.com/office/drawing/2014/main" id="{A420AF1A-ACE5-1AF0-C564-4F8D041F5C37}"/>
              </a:ext>
            </a:extLst>
          </p:cNvPr>
          <p:cNvSpPr txBox="1">
            <a:spLocks/>
          </p:cNvSpPr>
          <p:nvPr/>
        </p:nvSpPr>
        <p:spPr>
          <a:xfrm>
            <a:off x="4503418" y="857055"/>
            <a:ext cx="4104571" cy="1509016"/>
          </a:xfrm>
          <a:prstGeom prst="rect">
            <a:avLst/>
          </a:prstGeom>
          <a:noFill/>
          <a:ln w="9525" algn="ctr">
            <a:noFill/>
            <a:miter lim="800000"/>
          </a:ln>
        </p:spPr>
        <p:txBody>
          <a:bodyPr vert="horz" wrap="square" lIns="76179" tIns="38088" rIns="76179" bIns="38088" numCol="1" anchor="t" anchorCtr="0" compatLnSpc="1"/>
          <a:lstStyle>
            <a:lvl1pPr marL="189230" indent="-189230" algn="l" rtl="0" eaLnBrk="0" fontAlgn="base" hangingPunct="0">
              <a:spcBef>
                <a:spcPts val="665"/>
              </a:spcBef>
              <a:spcAft>
                <a:spcPct val="0"/>
              </a:spcAft>
              <a:buChar char="•"/>
              <a:defRPr lang="en-US" sz="1700" smtClean="0">
                <a:solidFill>
                  <a:schemeClr val="tx1"/>
                </a:solidFill>
                <a:latin typeface="+mn-lt"/>
                <a:ea typeface="+mn-ea"/>
                <a:cs typeface="+mn-cs"/>
              </a:defRPr>
            </a:lvl1pPr>
            <a:lvl2pPr marL="478790" indent="-194310" algn="l" rtl="0" eaLnBrk="0" fontAlgn="base" hangingPunct="0">
              <a:spcBef>
                <a:spcPct val="20000"/>
              </a:spcBef>
              <a:spcAft>
                <a:spcPct val="0"/>
              </a:spcAft>
              <a:buChar char="–"/>
              <a:defRPr lang="en-US" sz="1500" smtClean="0">
                <a:solidFill>
                  <a:schemeClr val="tx1"/>
                </a:solidFill>
                <a:latin typeface="+mn-lt"/>
                <a:ea typeface="+mn-ea"/>
                <a:cs typeface="+mn-cs"/>
              </a:defRPr>
            </a:lvl2pPr>
            <a:lvl3pPr marL="711835" indent="-137795" algn="l" rtl="0" eaLnBrk="0" fontAlgn="base" hangingPunct="0">
              <a:spcBef>
                <a:spcPct val="15000"/>
              </a:spcBef>
              <a:spcAft>
                <a:spcPct val="0"/>
              </a:spcAft>
              <a:buChar char="•"/>
              <a:defRPr lang="en-US" sz="1500" smtClean="0">
                <a:solidFill>
                  <a:schemeClr val="tx1"/>
                </a:solidFill>
                <a:latin typeface="+mn-lt"/>
                <a:ea typeface="+mn-ea"/>
                <a:cs typeface="+mn-cs"/>
              </a:defRPr>
            </a:lvl3pPr>
            <a:lvl4pPr marL="1001395" indent="-194310" algn="l" rtl="0" eaLnBrk="0" fontAlgn="base" hangingPunct="0">
              <a:spcBef>
                <a:spcPct val="5000"/>
              </a:spcBef>
              <a:spcAft>
                <a:spcPct val="0"/>
              </a:spcAft>
              <a:buChar char="–"/>
              <a:defRPr lang="en-US" sz="1500" smtClean="0">
                <a:solidFill>
                  <a:schemeClr val="tx1"/>
                </a:solidFill>
                <a:latin typeface="+mn-lt"/>
                <a:ea typeface="+mn-ea"/>
                <a:cs typeface="+mn-cs"/>
              </a:defRPr>
            </a:lvl4pPr>
            <a:lvl5pPr marL="1240790" indent="-144145" algn="l" rtl="0" eaLnBrk="0" fontAlgn="base" hangingPunct="0">
              <a:spcBef>
                <a:spcPct val="0"/>
              </a:spcBef>
              <a:spcAft>
                <a:spcPct val="0"/>
              </a:spcAft>
              <a:buChar char="»"/>
              <a:defRPr lang="en-US" sz="1700">
                <a:solidFill>
                  <a:schemeClr val="tx1"/>
                </a:solidFill>
                <a:latin typeface="+mn-lt"/>
                <a:ea typeface="+mn-ea"/>
                <a:cs typeface="+mn-cs"/>
              </a:defRPr>
            </a:lvl5pPr>
            <a:lvl6pPr marL="1621155" indent="-144145" algn="l" rtl="0" eaLnBrk="1" fontAlgn="base" hangingPunct="1">
              <a:spcBef>
                <a:spcPct val="0"/>
              </a:spcBef>
              <a:spcAft>
                <a:spcPct val="0"/>
              </a:spcAft>
              <a:buChar char="»"/>
              <a:defRPr sz="1500">
                <a:solidFill>
                  <a:schemeClr val="tx1"/>
                </a:solidFill>
                <a:latin typeface="+mn-lt"/>
              </a:defRPr>
            </a:lvl6pPr>
            <a:lvl7pPr marL="2002155" indent="-144145" algn="l" rtl="0" eaLnBrk="1" fontAlgn="base" hangingPunct="1">
              <a:spcBef>
                <a:spcPct val="0"/>
              </a:spcBef>
              <a:spcAft>
                <a:spcPct val="0"/>
              </a:spcAft>
              <a:buChar char="»"/>
              <a:defRPr sz="1500">
                <a:solidFill>
                  <a:schemeClr val="tx1"/>
                </a:solidFill>
                <a:latin typeface="+mn-lt"/>
              </a:defRPr>
            </a:lvl7pPr>
            <a:lvl8pPr marL="2383155" indent="-144145" algn="l" rtl="0" eaLnBrk="1" fontAlgn="base" hangingPunct="1">
              <a:spcBef>
                <a:spcPct val="0"/>
              </a:spcBef>
              <a:spcAft>
                <a:spcPct val="0"/>
              </a:spcAft>
              <a:buChar char="»"/>
              <a:defRPr sz="1500">
                <a:solidFill>
                  <a:schemeClr val="tx1"/>
                </a:solidFill>
                <a:latin typeface="+mn-lt"/>
              </a:defRPr>
            </a:lvl8pPr>
            <a:lvl9pPr marL="2764155" indent="-144145" algn="l" rtl="0" eaLnBrk="1" fontAlgn="base" hangingPunct="1">
              <a:spcBef>
                <a:spcPct val="0"/>
              </a:spcBef>
              <a:spcAft>
                <a:spcPct val="0"/>
              </a:spcAft>
              <a:buChar char="»"/>
              <a:defRPr sz="1500">
                <a:solidFill>
                  <a:schemeClr val="tx1"/>
                </a:solidFill>
                <a:latin typeface="+mn-lt"/>
              </a:defRPr>
            </a:lvl9pPr>
          </a:lstStyle>
          <a:p>
            <a:pPr marL="342900" indent="-342900"/>
            <a:r>
              <a:rPr lang="en-US" sz="1400" dirty="0"/>
              <a:t>Attacker toolkit (&lt; $500, commercially available):</a:t>
            </a:r>
          </a:p>
          <a:p>
            <a:pPr lvl="1"/>
            <a:r>
              <a:rPr lang="en-US" sz="1200" dirty="0"/>
              <a:t>Oscilloscope + current probe → DPA</a:t>
            </a:r>
          </a:p>
          <a:p>
            <a:pPr lvl="1"/>
            <a:r>
              <a:rPr lang="en-US" sz="1200" dirty="0"/>
              <a:t>Near-field EM probe → EMA</a:t>
            </a:r>
          </a:p>
          <a:p>
            <a:pPr lvl="1"/>
            <a:r>
              <a:rPr lang="en-US" sz="1200" dirty="0"/>
              <a:t>Voltage </a:t>
            </a:r>
            <a:r>
              <a:rPr lang="en-US" sz="1200" dirty="0" err="1"/>
              <a:t>glitcher</a:t>
            </a:r>
            <a:r>
              <a:rPr lang="en-US" sz="1200" dirty="0"/>
              <a:t> → fault injection</a:t>
            </a:r>
          </a:p>
          <a:p>
            <a:pPr lvl="1"/>
            <a:r>
              <a:rPr lang="en-US" sz="1200" dirty="0"/>
              <a:t>JTAG / debug port extraction</a:t>
            </a:r>
          </a:p>
          <a:p>
            <a:pPr lvl="1"/>
            <a:r>
              <a:rPr lang="en-US" sz="1200" dirty="0"/>
              <a:t>Time - the device isn't going anywhere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dirty="0"/>
              <a:t>Why Hardware Matters: The Certification Wall</a:t>
            </a:r>
          </a:p>
        </p:txBody>
      </p:sp>
      <p:sp>
        <p:nvSpPr>
          <p:cNvPr id="3" name="TextBox 3"/>
          <p:cNvSpPr txBox="1"/>
          <p:nvPr/>
        </p:nvSpPr>
        <p:spPr>
          <a:xfrm>
            <a:off x="457200" y="3234855"/>
            <a:ext cx="8229600" cy="303756"/>
          </a:xfrm>
          <a:prstGeom prst="rect">
            <a:avLst/>
          </a:prstGeom>
          <a:noFill/>
        </p:spPr>
        <p:txBody>
          <a:bodyPr wrap="square">
            <a:normAutofit/>
          </a:bodyPr>
          <a:lstStyle/>
          <a:p>
            <a:pPr marL="342900" indent="-342900" algn="l">
              <a:buChar char="•"/>
            </a:pPr>
            <a:r>
              <a:rPr lang="en-US" sz="1200" dirty="0"/>
              <a:t>The business consequence:</a:t>
            </a:r>
          </a:p>
        </p:txBody>
      </p:sp>
      <p:sp>
        <p:nvSpPr>
          <p:cNvPr id="4" name="Content Placeholder 22">
            <a:extLst>
              <a:ext uri="{FF2B5EF4-FFF2-40B4-BE49-F238E27FC236}">
                <a16:creationId xmlns:a16="http://schemas.microsoft.com/office/drawing/2014/main" id="{A0613269-C610-A64C-FFEC-25B7F03A4E2B}"/>
              </a:ext>
            </a:extLst>
          </p:cNvPr>
          <p:cNvSpPr txBox="1">
            <a:spLocks/>
          </p:cNvSpPr>
          <p:nvPr/>
        </p:nvSpPr>
        <p:spPr>
          <a:xfrm>
            <a:off x="457200" y="766611"/>
            <a:ext cx="8229600" cy="268450"/>
          </a:xfrm>
          <a:prstGeom prst="rect">
            <a:avLst/>
          </a:prstGeom>
          <a:noFill/>
          <a:ln w="9525" algn="ctr">
            <a:noFill/>
            <a:miter lim="800000"/>
          </a:ln>
        </p:spPr>
        <p:txBody>
          <a:bodyPr vert="horz" wrap="square" lIns="76179" tIns="38088" rIns="76179" bIns="38088" numCol="1" anchor="t" anchorCtr="0" compatLnSpc="1"/>
          <a:lstStyle>
            <a:lvl1pPr marL="189230" indent="-189230" algn="l" rtl="0" eaLnBrk="0" fontAlgn="base" hangingPunct="0">
              <a:spcBef>
                <a:spcPts val="665"/>
              </a:spcBef>
              <a:spcAft>
                <a:spcPct val="0"/>
              </a:spcAft>
              <a:buChar char="•"/>
              <a:defRPr lang="en-US" sz="1700" smtClean="0">
                <a:solidFill>
                  <a:schemeClr val="tx1"/>
                </a:solidFill>
                <a:latin typeface="+mn-lt"/>
                <a:ea typeface="+mn-ea"/>
                <a:cs typeface="+mn-cs"/>
              </a:defRPr>
            </a:lvl1pPr>
            <a:lvl2pPr marL="478790" indent="-194310" algn="l" rtl="0" eaLnBrk="0" fontAlgn="base" hangingPunct="0">
              <a:spcBef>
                <a:spcPct val="20000"/>
              </a:spcBef>
              <a:spcAft>
                <a:spcPct val="0"/>
              </a:spcAft>
              <a:buChar char="–"/>
              <a:defRPr lang="en-US" sz="1500" smtClean="0">
                <a:solidFill>
                  <a:schemeClr val="tx1"/>
                </a:solidFill>
                <a:latin typeface="+mn-lt"/>
                <a:ea typeface="+mn-ea"/>
                <a:cs typeface="+mn-cs"/>
              </a:defRPr>
            </a:lvl2pPr>
            <a:lvl3pPr marL="711835" indent="-137795" algn="l" rtl="0" eaLnBrk="0" fontAlgn="base" hangingPunct="0">
              <a:spcBef>
                <a:spcPct val="15000"/>
              </a:spcBef>
              <a:spcAft>
                <a:spcPct val="0"/>
              </a:spcAft>
              <a:buChar char="•"/>
              <a:defRPr lang="en-US" sz="1500" smtClean="0">
                <a:solidFill>
                  <a:schemeClr val="tx1"/>
                </a:solidFill>
                <a:latin typeface="+mn-lt"/>
                <a:ea typeface="+mn-ea"/>
                <a:cs typeface="+mn-cs"/>
              </a:defRPr>
            </a:lvl3pPr>
            <a:lvl4pPr marL="1001395" indent="-194310" algn="l" rtl="0" eaLnBrk="0" fontAlgn="base" hangingPunct="0">
              <a:spcBef>
                <a:spcPct val="5000"/>
              </a:spcBef>
              <a:spcAft>
                <a:spcPct val="0"/>
              </a:spcAft>
              <a:buChar char="–"/>
              <a:defRPr lang="en-US" sz="1500" smtClean="0">
                <a:solidFill>
                  <a:schemeClr val="tx1"/>
                </a:solidFill>
                <a:latin typeface="+mn-lt"/>
                <a:ea typeface="+mn-ea"/>
                <a:cs typeface="+mn-cs"/>
              </a:defRPr>
            </a:lvl4pPr>
            <a:lvl5pPr marL="1240790" indent="-144145" algn="l" rtl="0" eaLnBrk="0" fontAlgn="base" hangingPunct="0">
              <a:spcBef>
                <a:spcPct val="0"/>
              </a:spcBef>
              <a:spcAft>
                <a:spcPct val="0"/>
              </a:spcAft>
              <a:buChar char="»"/>
              <a:defRPr lang="en-US" sz="1700">
                <a:solidFill>
                  <a:schemeClr val="tx1"/>
                </a:solidFill>
                <a:latin typeface="+mn-lt"/>
                <a:ea typeface="+mn-ea"/>
                <a:cs typeface="+mn-cs"/>
              </a:defRPr>
            </a:lvl5pPr>
            <a:lvl6pPr marL="1621155" indent="-144145" algn="l" rtl="0" eaLnBrk="1" fontAlgn="base" hangingPunct="1">
              <a:spcBef>
                <a:spcPct val="0"/>
              </a:spcBef>
              <a:spcAft>
                <a:spcPct val="0"/>
              </a:spcAft>
              <a:buChar char="»"/>
              <a:defRPr sz="1500">
                <a:solidFill>
                  <a:schemeClr val="tx1"/>
                </a:solidFill>
                <a:latin typeface="+mn-lt"/>
              </a:defRPr>
            </a:lvl6pPr>
            <a:lvl7pPr marL="2002155" indent="-144145" algn="l" rtl="0" eaLnBrk="1" fontAlgn="base" hangingPunct="1">
              <a:spcBef>
                <a:spcPct val="0"/>
              </a:spcBef>
              <a:spcAft>
                <a:spcPct val="0"/>
              </a:spcAft>
              <a:buChar char="»"/>
              <a:defRPr sz="1500">
                <a:solidFill>
                  <a:schemeClr val="tx1"/>
                </a:solidFill>
                <a:latin typeface="+mn-lt"/>
              </a:defRPr>
            </a:lvl7pPr>
            <a:lvl8pPr marL="2383155" indent="-144145" algn="l" rtl="0" eaLnBrk="1" fontAlgn="base" hangingPunct="1">
              <a:spcBef>
                <a:spcPct val="0"/>
              </a:spcBef>
              <a:spcAft>
                <a:spcPct val="0"/>
              </a:spcAft>
              <a:buChar char="»"/>
              <a:defRPr sz="1500">
                <a:solidFill>
                  <a:schemeClr val="tx1"/>
                </a:solidFill>
                <a:latin typeface="+mn-lt"/>
              </a:defRPr>
            </a:lvl8pPr>
            <a:lvl9pPr marL="2764155" indent="-144145" algn="l" rtl="0" eaLnBrk="1" fontAlgn="base" hangingPunct="1">
              <a:spcBef>
                <a:spcPct val="0"/>
              </a:spcBef>
              <a:spcAft>
                <a:spcPct val="0"/>
              </a:spcAft>
              <a:buChar char="»"/>
              <a:defRPr sz="1500">
                <a:solidFill>
                  <a:schemeClr val="tx1"/>
                </a:solidFill>
                <a:latin typeface="+mn-lt"/>
              </a:defRPr>
            </a:lvl9pPr>
          </a:lstStyle>
          <a:p>
            <a:pPr marL="342900" indent="-342900"/>
            <a:r>
              <a:rPr lang="en-US" sz="1200" dirty="0"/>
              <a:t>Standards that require hardware crypto - software cannot substitute:</a:t>
            </a:r>
          </a:p>
        </p:txBody>
      </p:sp>
      <p:graphicFrame>
        <p:nvGraphicFramePr>
          <p:cNvPr id="5" name="Table 4">
            <a:extLst>
              <a:ext uri="{FF2B5EF4-FFF2-40B4-BE49-F238E27FC236}">
                <a16:creationId xmlns:a16="http://schemas.microsoft.com/office/drawing/2014/main" id="{6E9DA308-8CFB-10DD-FF63-371C59A5CFBC}"/>
              </a:ext>
            </a:extLst>
          </p:cNvPr>
          <p:cNvGraphicFramePr>
            <a:graphicFrameLocks noGrp="1"/>
          </p:cNvGraphicFramePr>
          <p:nvPr>
            <p:extLst>
              <p:ext uri="{D42A27DB-BD31-4B8C-83A1-F6EECF244321}">
                <p14:modId xmlns:p14="http://schemas.microsoft.com/office/powerpoint/2010/main" val="4138452505"/>
              </p:ext>
            </p:extLst>
          </p:nvPr>
        </p:nvGraphicFramePr>
        <p:xfrm>
          <a:off x="636587" y="1035059"/>
          <a:ext cx="7870826" cy="2199792"/>
        </p:xfrm>
        <a:graphic>
          <a:graphicData uri="http://schemas.openxmlformats.org/drawingml/2006/table">
            <a:tbl>
              <a:tblPr firstRow="1" bandRow="1">
                <a:tableStyleId>{5C22544A-7EE6-4342-B048-85BDC9FD1C3A}</a:tableStyleId>
              </a:tblPr>
              <a:tblGrid>
                <a:gridCol w="1876743">
                  <a:extLst>
                    <a:ext uri="{9D8B030D-6E8A-4147-A177-3AD203B41FA5}">
                      <a16:colId xmlns:a16="http://schemas.microsoft.com/office/drawing/2014/main" val="2137412783"/>
                    </a:ext>
                  </a:extLst>
                </a:gridCol>
                <a:gridCol w="1924368">
                  <a:extLst>
                    <a:ext uri="{9D8B030D-6E8A-4147-A177-3AD203B41FA5}">
                      <a16:colId xmlns:a16="http://schemas.microsoft.com/office/drawing/2014/main" val="2995137436"/>
                    </a:ext>
                  </a:extLst>
                </a:gridCol>
                <a:gridCol w="4069715">
                  <a:extLst>
                    <a:ext uri="{9D8B030D-6E8A-4147-A177-3AD203B41FA5}">
                      <a16:colId xmlns:a16="http://schemas.microsoft.com/office/drawing/2014/main" val="1104425216"/>
                    </a:ext>
                  </a:extLst>
                </a:gridCol>
              </a:tblGrid>
              <a:tr h="314256">
                <a:tc>
                  <a:txBody>
                    <a:bodyPr/>
                    <a:lstStyle/>
                    <a:p>
                      <a:r>
                        <a:rPr lang="en-IN" sz="1200" dirty="0"/>
                        <a:t>Standard</a:t>
                      </a:r>
                    </a:p>
                  </a:txBody>
                  <a:tcPr marL="45720" marR="45720"/>
                </a:tc>
                <a:tc>
                  <a:txBody>
                    <a:bodyPr/>
                    <a:lstStyle/>
                    <a:p>
                      <a:r>
                        <a:rPr lang="en-IN" sz="1200" dirty="0"/>
                        <a:t>Domain</a:t>
                      </a:r>
                    </a:p>
                  </a:txBody>
                  <a:tcPr marL="45720" marR="45720"/>
                </a:tc>
                <a:tc>
                  <a:txBody>
                    <a:bodyPr/>
                    <a:lstStyle/>
                    <a:p>
                      <a:r>
                        <a:rPr lang="en-IN" sz="1200" dirty="0"/>
                        <a:t>Requirement</a:t>
                      </a:r>
                    </a:p>
                  </a:txBody>
                  <a:tcPr marL="45720" marR="45720"/>
                </a:tc>
                <a:extLst>
                  <a:ext uri="{0D108BD9-81ED-4DB2-BD59-A6C34878D82A}">
                    <a16:rowId xmlns:a16="http://schemas.microsoft.com/office/drawing/2014/main" val="531276465"/>
                  </a:ext>
                </a:extLst>
              </a:tr>
              <a:tr h="314256">
                <a:tc>
                  <a:txBody>
                    <a:bodyPr/>
                    <a:lstStyle/>
                    <a:p>
                      <a:r>
                        <a:rPr lang="en-IN" sz="1200" dirty="0"/>
                        <a:t>FIPS 140-3 Level 3</a:t>
                      </a:r>
                    </a:p>
                  </a:txBody>
                  <a:tcPr marL="45720" marR="45720"/>
                </a:tc>
                <a:tc>
                  <a:txBody>
                    <a:bodyPr/>
                    <a:lstStyle/>
                    <a:p>
                      <a:r>
                        <a:rPr lang="en-IN" sz="1200" dirty="0"/>
                        <a:t>Government/regulated</a:t>
                      </a:r>
                    </a:p>
                  </a:txBody>
                  <a:tcPr marL="45720" marR="45720"/>
                </a:tc>
                <a:tc>
                  <a:txBody>
                    <a:bodyPr/>
                    <a:lstStyle/>
                    <a:p>
                      <a:r>
                        <a:rPr lang="en-IN" sz="1200" dirty="0"/>
                        <a:t>Physical tamper resistance, active side-channel resistance</a:t>
                      </a:r>
                    </a:p>
                  </a:txBody>
                  <a:tcPr marL="45720" marR="45720"/>
                </a:tc>
                <a:extLst>
                  <a:ext uri="{0D108BD9-81ED-4DB2-BD59-A6C34878D82A}">
                    <a16:rowId xmlns:a16="http://schemas.microsoft.com/office/drawing/2014/main" val="83451613"/>
                  </a:ext>
                </a:extLst>
              </a:tr>
              <a:tr h="314256">
                <a:tc>
                  <a:txBody>
                    <a:bodyPr/>
                    <a:lstStyle/>
                    <a:p>
                      <a:r>
                        <a:rPr lang="en-IN" sz="1200" dirty="0"/>
                        <a:t>IEC 62443-4-2 SL2+</a:t>
                      </a:r>
                    </a:p>
                  </a:txBody>
                  <a:tcPr marL="45720" marR="45720"/>
                </a:tc>
                <a:tc>
                  <a:txBody>
                    <a:bodyPr/>
                    <a:lstStyle/>
                    <a:p>
                      <a:r>
                        <a:rPr lang="en-IN" sz="1200" dirty="0"/>
                        <a:t>Industrial automation</a:t>
                      </a:r>
                    </a:p>
                  </a:txBody>
                  <a:tcPr marL="45720" marR="45720"/>
                </a:tc>
                <a:tc>
                  <a:txBody>
                    <a:bodyPr/>
                    <a:lstStyle/>
                    <a:p>
                      <a:r>
                        <a:rPr lang="en-IN" sz="1200" dirty="0"/>
                        <a:t>Tamper resistance, hardware-isolated key storage</a:t>
                      </a:r>
                    </a:p>
                  </a:txBody>
                  <a:tcPr marL="45720" marR="45720"/>
                </a:tc>
                <a:extLst>
                  <a:ext uri="{0D108BD9-81ED-4DB2-BD59-A6C34878D82A}">
                    <a16:rowId xmlns:a16="http://schemas.microsoft.com/office/drawing/2014/main" val="2926871946"/>
                  </a:ext>
                </a:extLst>
              </a:tr>
              <a:tr h="314256">
                <a:tc>
                  <a:txBody>
                    <a:bodyPr/>
                    <a:lstStyle/>
                    <a:p>
                      <a:r>
                        <a:rPr lang="en-IN" sz="1200" dirty="0"/>
                        <a:t>ISO/SAE 21434</a:t>
                      </a:r>
                    </a:p>
                  </a:txBody>
                  <a:tcPr marL="45720" marR="45720"/>
                </a:tc>
                <a:tc>
                  <a:txBody>
                    <a:bodyPr/>
                    <a:lstStyle/>
                    <a:p>
                      <a:r>
                        <a:rPr lang="en-IN" sz="1200" dirty="0"/>
                        <a:t>Automative cybersecurity</a:t>
                      </a:r>
                    </a:p>
                  </a:txBody>
                  <a:tcPr marL="45720" marR="45720"/>
                </a:tc>
                <a:tc>
                  <a:txBody>
                    <a:bodyPr/>
                    <a:lstStyle/>
                    <a:p>
                      <a:r>
                        <a:rPr lang="en-IN" sz="1200" dirty="0"/>
                        <a:t>Hardware root of trust, SHE/HSM compliance</a:t>
                      </a:r>
                    </a:p>
                  </a:txBody>
                  <a:tcPr marL="45720" marR="45720"/>
                </a:tc>
                <a:extLst>
                  <a:ext uri="{0D108BD9-81ED-4DB2-BD59-A6C34878D82A}">
                    <a16:rowId xmlns:a16="http://schemas.microsoft.com/office/drawing/2014/main" val="414424098"/>
                  </a:ext>
                </a:extLst>
              </a:tr>
              <a:tr h="314256">
                <a:tc>
                  <a:txBody>
                    <a:bodyPr/>
                    <a:lstStyle/>
                    <a:p>
                      <a:r>
                        <a:rPr lang="en-IN" sz="1200" dirty="0"/>
                        <a:t>Common Criteria EAL4+</a:t>
                      </a:r>
                    </a:p>
                  </a:txBody>
                  <a:tcPr marL="45720" marR="45720"/>
                </a:tc>
                <a:tc>
                  <a:txBody>
                    <a:bodyPr/>
                    <a:lstStyle/>
                    <a:p>
                      <a:r>
                        <a:rPr lang="en-IN" sz="1200" dirty="0"/>
                        <a:t>Security products</a:t>
                      </a:r>
                    </a:p>
                  </a:txBody>
                  <a:tcPr marL="45720" marR="45720"/>
                </a:tc>
                <a:tc>
                  <a:txBody>
                    <a:bodyPr/>
                    <a:lstStyle/>
                    <a:p>
                      <a:r>
                        <a:rPr lang="en-IN" sz="1200" dirty="0"/>
                        <a:t>Formal security boundary enforcement</a:t>
                      </a:r>
                    </a:p>
                  </a:txBody>
                  <a:tcPr marL="45720" marR="45720"/>
                </a:tc>
                <a:extLst>
                  <a:ext uri="{0D108BD9-81ED-4DB2-BD59-A6C34878D82A}">
                    <a16:rowId xmlns:a16="http://schemas.microsoft.com/office/drawing/2014/main" val="2726056081"/>
                  </a:ext>
                </a:extLst>
              </a:tr>
              <a:tr h="314256">
                <a:tc>
                  <a:txBody>
                    <a:bodyPr/>
                    <a:lstStyle/>
                    <a:p>
                      <a:r>
                        <a:rPr lang="en-IN" sz="1200" dirty="0"/>
                        <a:t>PSA Certified Level 2+</a:t>
                      </a:r>
                    </a:p>
                  </a:txBody>
                  <a:tcPr marL="45720" marR="45720"/>
                </a:tc>
                <a:tc>
                  <a:txBody>
                    <a:bodyPr/>
                    <a:lstStyle/>
                    <a:p>
                      <a:r>
                        <a:rPr lang="en-IN" sz="1200" dirty="0"/>
                        <a:t>Arm IoT platform</a:t>
                      </a:r>
                    </a:p>
                  </a:txBody>
                  <a:tcPr marL="45720" marR="45720"/>
                </a:tc>
                <a:tc>
                  <a:txBody>
                    <a:bodyPr/>
                    <a:lstStyle/>
                    <a:p>
                      <a:r>
                        <a:rPr lang="en-IN" sz="1200" dirty="0"/>
                        <a:t>Secure hardware-backed key storage</a:t>
                      </a:r>
                    </a:p>
                  </a:txBody>
                  <a:tcPr marL="45720" marR="45720"/>
                </a:tc>
                <a:extLst>
                  <a:ext uri="{0D108BD9-81ED-4DB2-BD59-A6C34878D82A}">
                    <a16:rowId xmlns:a16="http://schemas.microsoft.com/office/drawing/2014/main" val="1676065438"/>
                  </a:ext>
                </a:extLst>
              </a:tr>
              <a:tr h="314256">
                <a:tc>
                  <a:txBody>
                    <a:bodyPr/>
                    <a:lstStyle/>
                    <a:p>
                      <a:r>
                        <a:rPr lang="en-IN" sz="1200" dirty="0"/>
                        <a:t>GSMA IoT Security</a:t>
                      </a:r>
                    </a:p>
                  </a:txBody>
                  <a:tcPr marL="45720" marR="45720"/>
                </a:tc>
                <a:tc>
                  <a:txBody>
                    <a:bodyPr/>
                    <a:lstStyle/>
                    <a:p>
                      <a:r>
                        <a:rPr lang="en-IN" sz="1200" dirty="0"/>
                        <a:t>IoT devices</a:t>
                      </a:r>
                    </a:p>
                  </a:txBody>
                  <a:tcPr marL="45720" marR="45720"/>
                </a:tc>
                <a:tc>
                  <a:txBody>
                    <a:bodyPr/>
                    <a:lstStyle/>
                    <a:p>
                      <a:r>
                        <a:rPr lang="en-IN" sz="1200" dirty="0"/>
                        <a:t>Hardware-backed credential storage</a:t>
                      </a:r>
                    </a:p>
                  </a:txBody>
                  <a:tcPr marL="45720" marR="45720"/>
                </a:tc>
                <a:extLst>
                  <a:ext uri="{0D108BD9-81ED-4DB2-BD59-A6C34878D82A}">
                    <a16:rowId xmlns:a16="http://schemas.microsoft.com/office/drawing/2014/main" val="1274086957"/>
                  </a:ext>
                </a:extLst>
              </a:tr>
            </a:tbl>
          </a:graphicData>
        </a:graphic>
      </p:graphicFrame>
      <p:graphicFrame>
        <p:nvGraphicFramePr>
          <p:cNvPr id="6" name="Diagram 5">
            <a:extLst>
              <a:ext uri="{FF2B5EF4-FFF2-40B4-BE49-F238E27FC236}">
                <a16:creationId xmlns:a16="http://schemas.microsoft.com/office/drawing/2014/main" id="{B460EBF1-A3B9-4BCB-2D4F-749752A713A5}"/>
              </a:ext>
            </a:extLst>
          </p:cNvPr>
          <p:cNvGraphicFramePr/>
          <p:nvPr>
            <p:extLst>
              <p:ext uri="{D42A27DB-BD31-4B8C-83A1-F6EECF244321}">
                <p14:modId xmlns:p14="http://schemas.microsoft.com/office/powerpoint/2010/main" val="472995443"/>
              </p:ext>
            </p:extLst>
          </p:nvPr>
        </p:nvGraphicFramePr>
        <p:xfrm>
          <a:off x="1405002" y="3457183"/>
          <a:ext cx="6207690" cy="77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3">
            <a:extLst>
              <a:ext uri="{FF2B5EF4-FFF2-40B4-BE49-F238E27FC236}">
                <a16:creationId xmlns:a16="http://schemas.microsoft.com/office/drawing/2014/main" id="{D4EC4869-E031-6403-BBEA-D4FE9CAB48BB}"/>
              </a:ext>
            </a:extLst>
          </p:cNvPr>
          <p:cNvSpPr txBox="1"/>
          <p:nvPr/>
        </p:nvSpPr>
        <p:spPr>
          <a:xfrm>
            <a:off x="457200" y="4252158"/>
            <a:ext cx="8229600" cy="316282"/>
          </a:xfrm>
          <a:prstGeom prst="rect">
            <a:avLst/>
          </a:prstGeom>
          <a:noFill/>
        </p:spPr>
        <p:txBody>
          <a:bodyPr wrap="square">
            <a:normAutofit/>
          </a:bodyPr>
          <a:lstStyle/>
          <a:p>
            <a:pPr marL="342900" indent="-342900" algn="l">
              <a:buChar char="•"/>
            </a:pPr>
            <a:r>
              <a:rPr lang="en-US" sz="1200" dirty="0"/>
              <a:t>This is not hypothetical; it is the choice vendors are making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6" grpId="0">
        <p:bldAsOne/>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31775" y="107950"/>
            <a:ext cx="8458200" cy="738664"/>
          </a:xfrm>
        </p:spPr>
        <p:txBody>
          <a:bodyPr/>
          <a:lstStyle/>
          <a:p>
            <a:r>
              <a:rPr dirty="0"/>
              <a:t>Why Hardware Matters: PQC Transition </a:t>
            </a:r>
            <a:r>
              <a:rPr lang="en-IN" dirty="0"/>
              <a:t>-</a:t>
            </a:r>
            <a:r>
              <a:rPr dirty="0"/>
              <a:t> Hardware Becomes More Critical</a:t>
            </a:r>
          </a:p>
        </p:txBody>
      </p:sp>
      <p:sp>
        <p:nvSpPr>
          <p:cNvPr id="3" name="TextBox 3"/>
          <p:cNvSpPr txBox="1"/>
          <p:nvPr/>
        </p:nvSpPr>
        <p:spPr>
          <a:xfrm>
            <a:off x="457200" y="846614"/>
            <a:ext cx="8229600" cy="609600"/>
          </a:xfrm>
          <a:prstGeom prst="rect">
            <a:avLst/>
          </a:prstGeom>
          <a:noFill/>
        </p:spPr>
        <p:txBody>
          <a:bodyPr wrap="square">
            <a:normAutofit/>
          </a:bodyPr>
          <a:lstStyle/>
          <a:p>
            <a:pPr marL="342900" indent="-342900" algn="l">
              <a:buChar char="•"/>
            </a:pPr>
            <a:r>
              <a:rPr lang="en-US" sz="1400" dirty="0"/>
              <a:t>Linux is already adding PQC: ML-DSA merged Nov 2025, ML-KEM in progress. The transition amplifies every hardware crypto argument.</a:t>
            </a:r>
          </a:p>
        </p:txBody>
      </p:sp>
      <p:graphicFrame>
        <p:nvGraphicFramePr>
          <p:cNvPr id="4" name="Table 3">
            <a:extLst>
              <a:ext uri="{FF2B5EF4-FFF2-40B4-BE49-F238E27FC236}">
                <a16:creationId xmlns:a16="http://schemas.microsoft.com/office/drawing/2014/main" id="{933F4185-52A3-BCDF-0274-A904FBCBB706}"/>
              </a:ext>
            </a:extLst>
          </p:cNvPr>
          <p:cNvGraphicFramePr>
            <a:graphicFrameLocks noGrp="1"/>
          </p:cNvGraphicFramePr>
          <p:nvPr>
            <p:extLst>
              <p:ext uri="{D42A27DB-BD31-4B8C-83A1-F6EECF244321}">
                <p14:modId xmlns:p14="http://schemas.microsoft.com/office/powerpoint/2010/main" val="1327314434"/>
              </p:ext>
            </p:extLst>
          </p:nvPr>
        </p:nvGraphicFramePr>
        <p:xfrm>
          <a:off x="4836695" y="1327150"/>
          <a:ext cx="3955968" cy="2116800"/>
        </p:xfrm>
        <a:graphic>
          <a:graphicData uri="http://schemas.openxmlformats.org/drawingml/2006/table">
            <a:tbl>
              <a:tblPr firstRow="1" bandRow="1">
                <a:tableStyleId>{5C22544A-7EE6-4342-B048-85BDC9FD1C3A}</a:tableStyleId>
              </a:tblPr>
              <a:tblGrid>
                <a:gridCol w="1260308">
                  <a:extLst>
                    <a:ext uri="{9D8B030D-6E8A-4147-A177-3AD203B41FA5}">
                      <a16:colId xmlns:a16="http://schemas.microsoft.com/office/drawing/2014/main" val="2550651615"/>
                    </a:ext>
                  </a:extLst>
                </a:gridCol>
                <a:gridCol w="936361">
                  <a:extLst>
                    <a:ext uri="{9D8B030D-6E8A-4147-A177-3AD203B41FA5}">
                      <a16:colId xmlns:a16="http://schemas.microsoft.com/office/drawing/2014/main" val="300737278"/>
                    </a:ext>
                  </a:extLst>
                </a:gridCol>
                <a:gridCol w="1759299">
                  <a:extLst>
                    <a:ext uri="{9D8B030D-6E8A-4147-A177-3AD203B41FA5}">
                      <a16:colId xmlns:a16="http://schemas.microsoft.com/office/drawing/2014/main" val="2981616381"/>
                    </a:ext>
                  </a:extLst>
                </a:gridCol>
              </a:tblGrid>
              <a:tr h="288000">
                <a:tc>
                  <a:txBody>
                    <a:bodyPr/>
                    <a:lstStyle/>
                    <a:p>
                      <a:r>
                        <a:rPr lang="en-US" sz="1200"/>
                        <a:t>Algorithm</a:t>
                      </a:r>
                      <a:endParaRPr lang="en-IN" sz="1200"/>
                    </a:p>
                  </a:txBody>
                  <a:tcPr marL="45720" marR="45720"/>
                </a:tc>
                <a:tc>
                  <a:txBody>
                    <a:bodyPr/>
                    <a:lstStyle/>
                    <a:p>
                      <a:r>
                        <a:rPr lang="en-US" sz="1200"/>
                        <a:t>Operation</a:t>
                      </a:r>
                      <a:endParaRPr lang="en-IN" sz="1200"/>
                    </a:p>
                  </a:txBody>
                  <a:tcPr marL="45720" marR="45720"/>
                </a:tc>
                <a:tc>
                  <a:txBody>
                    <a:bodyPr/>
                    <a:lstStyle/>
                    <a:p>
                      <a:r>
                        <a:rPr lang="en-US" sz="1200"/>
                        <a:t>Cost</a:t>
                      </a:r>
                      <a:endParaRPr lang="en-IN" sz="1200"/>
                    </a:p>
                  </a:txBody>
                  <a:tcPr marL="45720" marR="45720"/>
                </a:tc>
                <a:extLst>
                  <a:ext uri="{0D108BD9-81ED-4DB2-BD59-A6C34878D82A}">
                    <a16:rowId xmlns:a16="http://schemas.microsoft.com/office/drawing/2014/main" val="4055941161"/>
                  </a:ext>
                </a:extLst>
              </a:tr>
              <a:tr h="288000">
                <a:tc>
                  <a:txBody>
                    <a:bodyPr/>
                    <a:lstStyle/>
                    <a:p>
                      <a:r>
                        <a:rPr lang="en-US" sz="1200"/>
                        <a:t>ML-KEM-768</a:t>
                      </a:r>
                      <a:endParaRPr lang="en-IN" sz="1200"/>
                    </a:p>
                  </a:txBody>
                  <a:tcPr marL="45720" marR="45720"/>
                </a:tc>
                <a:tc>
                  <a:txBody>
                    <a:bodyPr/>
                    <a:lstStyle/>
                    <a:p>
                      <a:r>
                        <a:rPr lang="en-US" sz="1200"/>
                        <a:t>Encapsulate</a:t>
                      </a:r>
                      <a:endParaRPr lang="en-IN" sz="1200"/>
                    </a:p>
                  </a:txBody>
                  <a:tcPr marL="45720" marR="45720"/>
                </a:tc>
                <a:tc>
                  <a:txBody>
                    <a:bodyPr/>
                    <a:lstStyle/>
                    <a:p>
                      <a:r>
                        <a:rPr lang="en-US" sz="1200"/>
                        <a:t>~1ms on Cortex-A53 (manageable)</a:t>
                      </a:r>
                      <a:endParaRPr lang="en-IN" sz="1200"/>
                    </a:p>
                  </a:txBody>
                  <a:tcPr marL="45720" marR="45720"/>
                </a:tc>
                <a:extLst>
                  <a:ext uri="{0D108BD9-81ED-4DB2-BD59-A6C34878D82A}">
                    <a16:rowId xmlns:a16="http://schemas.microsoft.com/office/drawing/2014/main" val="1864838081"/>
                  </a:ext>
                </a:extLst>
              </a:tr>
              <a:tr h="288000">
                <a:tc>
                  <a:txBody>
                    <a:bodyPr/>
                    <a:lstStyle/>
                    <a:p>
                      <a:r>
                        <a:rPr lang="en-US" sz="1200"/>
                        <a:t>ML-DSA-65</a:t>
                      </a:r>
                      <a:endParaRPr lang="en-IN" sz="1200"/>
                    </a:p>
                  </a:txBody>
                  <a:tcPr marL="45720" marR="45720"/>
                </a:tc>
                <a:tc>
                  <a:txBody>
                    <a:bodyPr/>
                    <a:lstStyle/>
                    <a:p>
                      <a:r>
                        <a:rPr lang="en-US" sz="1200"/>
                        <a:t>Sign</a:t>
                      </a:r>
                      <a:endParaRPr lang="en-IN" sz="1200"/>
                    </a:p>
                  </a:txBody>
                  <a:tcPr marL="45720" marR="45720"/>
                </a:tc>
                <a:tc>
                  <a:txBody>
                    <a:bodyPr/>
                    <a:lstStyle/>
                    <a:p>
                      <a:r>
                        <a:rPr lang="en-US" sz="1200"/>
                        <a:t>2-5x more than RSA-2048</a:t>
                      </a:r>
                      <a:endParaRPr lang="en-IN" sz="1200"/>
                    </a:p>
                  </a:txBody>
                  <a:tcPr marL="45720" marR="45720"/>
                </a:tc>
                <a:extLst>
                  <a:ext uri="{0D108BD9-81ED-4DB2-BD59-A6C34878D82A}">
                    <a16:rowId xmlns:a16="http://schemas.microsoft.com/office/drawing/2014/main" val="2654070183"/>
                  </a:ext>
                </a:extLst>
              </a:tr>
              <a:tr h="288000">
                <a:tc>
                  <a:txBody>
                    <a:bodyPr/>
                    <a:lstStyle/>
                    <a:p>
                      <a:r>
                        <a:rPr lang="en-US" sz="1200"/>
                        <a:t>SLH-DSA</a:t>
                      </a:r>
                      <a:endParaRPr lang="en-IN" sz="1200"/>
                    </a:p>
                  </a:txBody>
                  <a:tcPr marL="45720" marR="45720"/>
                </a:tc>
                <a:tc>
                  <a:txBody>
                    <a:bodyPr/>
                    <a:lstStyle/>
                    <a:p>
                      <a:r>
                        <a:rPr lang="en-US" sz="1200"/>
                        <a:t>Sign</a:t>
                      </a:r>
                      <a:endParaRPr lang="en-IN" sz="1200"/>
                    </a:p>
                  </a:txBody>
                  <a:tcPr marL="45720" marR="45720"/>
                </a:tc>
                <a:tc>
                  <a:txBody>
                    <a:bodyPr/>
                    <a:lstStyle/>
                    <a:p>
                      <a:r>
                        <a:rPr lang="en-US" sz="1200"/>
                        <a:t>100-1000x more expensive</a:t>
                      </a:r>
                      <a:endParaRPr lang="en-IN" sz="1200"/>
                    </a:p>
                  </a:txBody>
                  <a:tcPr marL="45720" marR="45720"/>
                </a:tc>
                <a:extLst>
                  <a:ext uri="{0D108BD9-81ED-4DB2-BD59-A6C34878D82A}">
                    <a16:rowId xmlns:a16="http://schemas.microsoft.com/office/drawing/2014/main" val="2347666953"/>
                  </a:ext>
                </a:extLst>
              </a:tr>
              <a:tr h="288000">
                <a:tc>
                  <a:txBody>
                    <a:bodyPr/>
                    <a:lstStyle/>
                    <a:p>
                      <a:r>
                        <a:rPr lang="en-US" sz="1200"/>
                        <a:t>Hybrid: Classical + PQC</a:t>
                      </a:r>
                      <a:endParaRPr lang="en-IN" sz="1200"/>
                    </a:p>
                  </a:txBody>
                  <a:tcPr marL="45720" marR="45720"/>
                </a:tc>
                <a:tc>
                  <a:txBody>
                    <a:bodyPr/>
                    <a:lstStyle/>
                    <a:p>
                      <a:r>
                        <a:rPr lang="en-US" sz="1200"/>
                        <a:t>Any</a:t>
                      </a:r>
                      <a:endParaRPr lang="en-IN" sz="1200"/>
                    </a:p>
                  </a:txBody>
                  <a:tcPr marL="45720" marR="45720"/>
                </a:tc>
                <a:tc>
                  <a:txBody>
                    <a:bodyPr/>
                    <a:lstStyle/>
                    <a:p>
                      <a:r>
                        <a:rPr lang="en-US" sz="1200" dirty="0"/>
                        <a:t>Double all operations</a:t>
                      </a:r>
                      <a:endParaRPr lang="en-IN" sz="1200" dirty="0"/>
                    </a:p>
                  </a:txBody>
                  <a:tcPr marL="45720" marR="45720"/>
                </a:tc>
                <a:extLst>
                  <a:ext uri="{0D108BD9-81ED-4DB2-BD59-A6C34878D82A}">
                    <a16:rowId xmlns:a16="http://schemas.microsoft.com/office/drawing/2014/main" val="1449068918"/>
                  </a:ext>
                </a:extLst>
              </a:tr>
            </a:tbl>
          </a:graphicData>
        </a:graphic>
      </p:graphicFrame>
      <p:sp>
        <p:nvSpPr>
          <p:cNvPr id="5" name="TextBox 4">
            <a:extLst>
              <a:ext uri="{FF2B5EF4-FFF2-40B4-BE49-F238E27FC236}">
                <a16:creationId xmlns:a16="http://schemas.microsoft.com/office/drawing/2014/main" id="{CA37F9C9-7033-415E-D5BC-56123D0B839B}"/>
              </a:ext>
            </a:extLst>
          </p:cNvPr>
          <p:cNvSpPr txBox="1"/>
          <p:nvPr/>
        </p:nvSpPr>
        <p:spPr>
          <a:xfrm>
            <a:off x="457200" y="1381126"/>
            <a:ext cx="4379495" cy="2462213"/>
          </a:xfrm>
          <a:prstGeom prst="rect">
            <a:avLst/>
          </a:prstGeom>
          <a:noFill/>
        </p:spPr>
        <p:txBody>
          <a:bodyPr wrap="square" rtlCol="0">
            <a:spAutoFit/>
          </a:bodyPr>
          <a:lstStyle/>
          <a:p>
            <a:pPr marL="342900" indent="-342900">
              <a:buChar char="•"/>
            </a:pPr>
            <a:r>
              <a:rPr lang="en-US" sz="1400" dirty="0"/>
              <a:t>Hardware's role in the PQC era:</a:t>
            </a:r>
          </a:p>
          <a:p>
            <a:pPr marL="723900" lvl="1" indent="-342900">
              <a:buFont typeface="Courier New" panose="02070309020205020404" pitchFamily="49" charset="0"/>
              <a:buChar char="o"/>
            </a:pPr>
            <a:r>
              <a:rPr lang="en-US" sz="1400" dirty="0"/>
              <a:t>Next-gen SoCs already designing PQC accelerators</a:t>
            </a:r>
          </a:p>
          <a:p>
            <a:pPr marL="723900" lvl="1" indent="-342900">
              <a:buFont typeface="Courier New" panose="02070309020205020404" pitchFamily="49" charset="0"/>
              <a:buChar char="o"/>
            </a:pPr>
            <a:r>
              <a:rPr lang="en-US" sz="1400" dirty="0"/>
              <a:t>Constrained cores (&lt;600MHz) need offload for signing</a:t>
            </a:r>
          </a:p>
          <a:p>
            <a:pPr marL="723900" lvl="1" indent="-342900">
              <a:buFont typeface="Courier New" panose="02070309020205020404" pitchFamily="49" charset="0"/>
              <a:buChar char="o"/>
            </a:pPr>
            <a:r>
              <a:rPr lang="en-US" sz="1400" dirty="0"/>
              <a:t>ML-KEM-768 ciphertext = 1184 bytes - DMA matters more than ever</a:t>
            </a:r>
          </a:p>
          <a:p>
            <a:pPr marL="723900" lvl="1" indent="-342900">
              <a:buFont typeface="Courier New" panose="02070309020205020404" pitchFamily="49" charset="0"/>
              <a:buChar char="o"/>
            </a:pPr>
            <a:r>
              <a:rPr lang="en-US" sz="1400" dirty="0"/>
              <a:t>Side-channel on PQC is an active research area</a:t>
            </a:r>
          </a:p>
          <a:p>
            <a:pPr marL="723900" lvl="1" indent="-342900">
              <a:buFont typeface="Courier New" panose="02070309020205020404" pitchFamily="49" charset="0"/>
              <a:buChar char="o"/>
            </a:pPr>
            <a:r>
              <a:rPr lang="en-US" sz="1400" dirty="0"/>
              <a:t>Lattice-based crypto has its own DPA vulnerabilities</a:t>
            </a:r>
          </a:p>
        </p:txBody>
      </p:sp>
      <p:sp>
        <p:nvSpPr>
          <p:cNvPr id="6" name="TextBox 5">
            <a:extLst>
              <a:ext uri="{FF2B5EF4-FFF2-40B4-BE49-F238E27FC236}">
                <a16:creationId xmlns:a16="http://schemas.microsoft.com/office/drawing/2014/main" id="{54CB4466-1838-6269-9060-56EF62CFEF1D}"/>
              </a:ext>
            </a:extLst>
          </p:cNvPr>
          <p:cNvSpPr txBox="1"/>
          <p:nvPr/>
        </p:nvSpPr>
        <p:spPr>
          <a:xfrm>
            <a:off x="4836695" y="3446376"/>
            <a:ext cx="3955968" cy="261610"/>
          </a:xfrm>
          <a:prstGeom prst="rect">
            <a:avLst/>
          </a:prstGeom>
          <a:noFill/>
        </p:spPr>
        <p:txBody>
          <a:bodyPr wrap="square" rtlCol="0">
            <a:spAutoFit/>
          </a:bodyPr>
          <a:lstStyle/>
          <a:p>
            <a:pPr algn="ctr"/>
            <a:r>
              <a:rPr lang="en-US" sz="1100" dirty="0"/>
              <a:t>PQC algorithm costs on embedded cores</a:t>
            </a:r>
          </a:p>
        </p:txBody>
      </p:sp>
      <p:sp>
        <p:nvSpPr>
          <p:cNvPr id="7" name="TextBox 6">
            <a:extLst>
              <a:ext uri="{FF2B5EF4-FFF2-40B4-BE49-F238E27FC236}">
                <a16:creationId xmlns:a16="http://schemas.microsoft.com/office/drawing/2014/main" id="{F3F607DD-29DB-4105-A468-CB746B0EA203}"/>
              </a:ext>
            </a:extLst>
          </p:cNvPr>
          <p:cNvSpPr txBox="1"/>
          <p:nvPr/>
        </p:nvSpPr>
        <p:spPr>
          <a:xfrm>
            <a:off x="457200" y="3874168"/>
            <a:ext cx="8335463" cy="738664"/>
          </a:xfrm>
          <a:prstGeom prst="rect">
            <a:avLst/>
          </a:prstGeom>
          <a:noFill/>
        </p:spPr>
        <p:txBody>
          <a:bodyPr wrap="square" rtlCol="0">
            <a:spAutoFit/>
          </a:bodyPr>
          <a:lstStyle/>
          <a:p>
            <a:pPr marL="342900" indent="-342900">
              <a:buChar char="•"/>
            </a:pPr>
            <a:r>
              <a:rPr lang="en-US" sz="1400" dirty="0"/>
              <a:t>If we eliminate the async crypto API pathway now, the PQC hardware accelerators being designed today will have no upstream home in Linux tomorrow.</a:t>
            </a:r>
          </a:p>
          <a:p>
            <a:pPr marL="342900" indent="-342900">
              <a:buChar char="•"/>
            </a:pPr>
            <a:r>
              <a:rPr lang="en-US" sz="1400" dirty="0"/>
              <a:t>We are cutting the branch we'll need to stand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dirty="0"/>
              <a:t>What Benchmarks Miss: Secure Key Isolation </a:t>
            </a:r>
            <a:r>
              <a:rPr lang="en-IN" dirty="0"/>
              <a:t>-</a:t>
            </a:r>
            <a:r>
              <a:rPr dirty="0"/>
              <a:t> What Software Cannot Do</a:t>
            </a:r>
          </a:p>
        </p:txBody>
      </p:sp>
      <p:sp>
        <p:nvSpPr>
          <p:cNvPr id="3" name="ComparisonAccent"/>
          <p:cNvSpPr txBox="1"/>
          <p:nvPr/>
        </p:nvSpPr>
        <p:spPr>
          <a:xfrm>
            <a:off x="333756" y="1028258"/>
            <a:ext cx="8467344" cy="30861"/>
          </a:xfrm>
          <a:prstGeom prst="rect">
            <a:avLst/>
          </a:prstGeom>
          <a:solidFill>
            <a:srgbClr val="DE0000"/>
          </a:solidFill>
        </p:spPr>
        <p:txBody>
          <a:bodyPr wrap="square">
            <a:normAutofit fontScale="25000" lnSpcReduction="20000"/>
          </a:bodyPr>
          <a:lstStyle/>
          <a:p>
            <a:endParaRPr/>
          </a:p>
        </p:txBody>
      </p:sp>
      <p:sp>
        <p:nvSpPr>
          <p:cNvPr id="4" name="LeftColBg"/>
          <p:cNvSpPr txBox="1"/>
          <p:nvPr/>
        </p:nvSpPr>
        <p:spPr>
          <a:xfrm>
            <a:off x="333756" y="1284228"/>
            <a:ext cx="3979652" cy="3230621"/>
          </a:xfrm>
          <a:prstGeom prst="rect">
            <a:avLst/>
          </a:prstGeom>
          <a:solidFill>
            <a:srgbClr val="FFFFFF"/>
          </a:solidFill>
          <a:ln>
            <a:solidFill>
              <a:srgbClr val="E0E0E0"/>
            </a:solidFill>
          </a:ln>
        </p:spPr>
        <p:txBody>
          <a:bodyPr wrap="square">
            <a:normAutofit/>
          </a:bodyPr>
          <a:lstStyle/>
          <a:p>
            <a:endParaRPr/>
          </a:p>
        </p:txBody>
      </p:sp>
      <p:sp>
        <p:nvSpPr>
          <p:cNvPr id="5" name="LeftHeader"/>
          <p:cNvSpPr txBox="1"/>
          <p:nvPr/>
        </p:nvSpPr>
        <p:spPr>
          <a:xfrm>
            <a:off x="425196" y="1284229"/>
            <a:ext cx="3796772" cy="656969"/>
          </a:xfrm>
          <a:prstGeom prst="rect">
            <a:avLst/>
          </a:prstGeom>
          <a:noFill/>
        </p:spPr>
        <p:txBody>
          <a:bodyPr wrap="square">
            <a:normAutofit/>
          </a:bodyPr>
          <a:lstStyle/>
          <a:p>
            <a:pPr algn="l"/>
            <a:r>
              <a:rPr lang="en-US" sz="1600" b="1" dirty="0">
                <a:solidFill>
                  <a:srgbClr val="1A365D"/>
                </a:solidFill>
              </a:rPr>
              <a:t>Hardware Key Isolation Model</a:t>
            </a:r>
          </a:p>
        </p:txBody>
      </p:sp>
      <p:sp>
        <p:nvSpPr>
          <p:cNvPr id="6" name="LeftBody"/>
          <p:cNvSpPr txBox="1"/>
          <p:nvPr/>
        </p:nvSpPr>
        <p:spPr>
          <a:xfrm>
            <a:off x="425196" y="1825792"/>
            <a:ext cx="3796772" cy="2562725"/>
          </a:xfrm>
          <a:prstGeom prst="rect">
            <a:avLst/>
          </a:prstGeom>
          <a:noFill/>
        </p:spPr>
        <p:txBody>
          <a:bodyPr wrap="square">
            <a:normAutofit/>
          </a:bodyPr>
          <a:lstStyle/>
          <a:p>
            <a:pPr marL="285750" indent="-285750" algn="l">
              <a:buFont typeface="Arial" panose="020B0604020202020204" pitchFamily="34" charset="0"/>
              <a:buChar char="•"/>
            </a:pPr>
            <a:r>
              <a:rPr lang="en-US" sz="1300" b="0" dirty="0">
                <a:solidFill>
                  <a:srgbClr val="333333"/>
                </a:solidFill>
              </a:rPr>
              <a:t>Key loaded into hardware slot from </a:t>
            </a:r>
            <a:r>
              <a:rPr lang="en-US" sz="1300" b="0" dirty="0" err="1">
                <a:solidFill>
                  <a:srgbClr val="333333"/>
                </a:solidFill>
              </a:rPr>
              <a:t>TrustZone</a:t>
            </a:r>
            <a:r>
              <a:rPr lang="en-US" sz="1300" b="0" dirty="0">
                <a:solidFill>
                  <a:srgbClr val="333333"/>
                </a:solidFill>
              </a:rPr>
              <a:t> / HSM</a:t>
            </a:r>
          </a:p>
          <a:p>
            <a:pPr marL="285750" indent="-285750" algn="l">
              <a:buFont typeface="Arial" panose="020B0604020202020204" pitchFamily="34" charset="0"/>
              <a:buChar char="•"/>
            </a:pPr>
            <a:r>
              <a:rPr lang="en-US" sz="1300" b="0" dirty="0">
                <a:solidFill>
                  <a:srgbClr val="333333"/>
                </a:solidFill>
              </a:rPr>
              <a:t>Key never appears in software memory</a:t>
            </a:r>
          </a:p>
          <a:p>
            <a:pPr marL="285750" indent="-285750" algn="l">
              <a:buFont typeface="Arial" panose="020B0604020202020204" pitchFamily="34" charset="0"/>
              <a:buChar char="•"/>
            </a:pPr>
            <a:r>
              <a:rPr lang="en-US" sz="1300" b="0" dirty="0">
                <a:solidFill>
                  <a:srgbClr val="333333"/>
                </a:solidFill>
              </a:rPr>
              <a:t>Privilege escalation cannot extract key material</a:t>
            </a:r>
          </a:p>
          <a:p>
            <a:pPr marL="285750" indent="-285750" algn="l">
              <a:buFont typeface="Arial" panose="020B0604020202020204" pitchFamily="34" charset="0"/>
              <a:buChar char="•"/>
            </a:pPr>
            <a:r>
              <a:rPr lang="en-US" sz="1300" b="0" dirty="0">
                <a:solidFill>
                  <a:srgbClr val="333333"/>
                </a:solidFill>
              </a:rPr>
              <a:t>Key slot cleared on power-off / tamper detect</a:t>
            </a:r>
          </a:p>
          <a:p>
            <a:pPr marL="285750" indent="-285750" algn="l">
              <a:buFont typeface="Arial" panose="020B0604020202020204" pitchFamily="34" charset="0"/>
              <a:buChar char="•"/>
            </a:pPr>
            <a:r>
              <a:rPr lang="en-US" sz="1300" b="0" dirty="0">
                <a:solidFill>
                  <a:srgbClr val="333333"/>
                </a:solidFill>
              </a:rPr>
              <a:t>Hardware enforces access control — not just permissions</a:t>
            </a:r>
            <a:endParaRPr lang="en-US" sz="1300" dirty="0">
              <a:solidFill>
                <a:srgbClr val="333333"/>
              </a:solidFill>
            </a:endParaRPr>
          </a:p>
          <a:p>
            <a:pPr algn="l"/>
            <a:endParaRPr lang="en-US" sz="1300" b="0" dirty="0">
              <a:solidFill>
                <a:srgbClr val="333333"/>
              </a:solidFill>
            </a:endParaRPr>
          </a:p>
        </p:txBody>
      </p:sp>
      <p:sp>
        <p:nvSpPr>
          <p:cNvPr id="7" name="RightColBg"/>
          <p:cNvSpPr txBox="1"/>
          <p:nvPr/>
        </p:nvSpPr>
        <p:spPr>
          <a:xfrm>
            <a:off x="4798588" y="1284229"/>
            <a:ext cx="3979652" cy="3230620"/>
          </a:xfrm>
          <a:prstGeom prst="rect">
            <a:avLst/>
          </a:prstGeom>
          <a:solidFill>
            <a:srgbClr val="F5F5F5"/>
          </a:solidFill>
          <a:ln>
            <a:solidFill>
              <a:srgbClr val="E0E0E0"/>
            </a:solidFill>
          </a:ln>
        </p:spPr>
        <p:txBody>
          <a:bodyPr wrap="square">
            <a:normAutofit/>
          </a:bodyPr>
          <a:lstStyle/>
          <a:p>
            <a:endParaRPr/>
          </a:p>
        </p:txBody>
      </p:sp>
      <p:sp>
        <p:nvSpPr>
          <p:cNvPr id="8" name="RightHeader"/>
          <p:cNvSpPr txBox="1"/>
          <p:nvPr/>
        </p:nvSpPr>
        <p:spPr>
          <a:xfrm>
            <a:off x="4890028" y="1284229"/>
            <a:ext cx="3796772" cy="656969"/>
          </a:xfrm>
          <a:prstGeom prst="rect">
            <a:avLst/>
          </a:prstGeom>
          <a:noFill/>
        </p:spPr>
        <p:txBody>
          <a:bodyPr wrap="square">
            <a:normAutofit/>
          </a:bodyPr>
          <a:lstStyle/>
          <a:p>
            <a:pPr algn="l"/>
            <a:r>
              <a:rPr lang="en-US" sz="1600" b="1" dirty="0">
                <a:solidFill>
                  <a:srgbClr val="1A365D"/>
                </a:solidFill>
              </a:rPr>
              <a:t>Software Crypto Key Exposure</a:t>
            </a:r>
          </a:p>
        </p:txBody>
      </p:sp>
      <p:sp>
        <p:nvSpPr>
          <p:cNvPr id="9" name="RightBody"/>
          <p:cNvSpPr txBox="1"/>
          <p:nvPr/>
        </p:nvSpPr>
        <p:spPr>
          <a:xfrm>
            <a:off x="4886896" y="1825792"/>
            <a:ext cx="3796772" cy="2538663"/>
          </a:xfrm>
          <a:prstGeom prst="rect">
            <a:avLst/>
          </a:prstGeom>
          <a:noFill/>
        </p:spPr>
        <p:txBody>
          <a:bodyPr wrap="square">
            <a:normAutofit/>
          </a:bodyPr>
          <a:lstStyle/>
          <a:p>
            <a:pPr marL="285750" indent="-285750" algn="l">
              <a:buFont typeface="Arial" panose="020B0604020202020204" pitchFamily="34" charset="0"/>
              <a:buChar char="•"/>
            </a:pPr>
            <a:r>
              <a:rPr lang="en-US" sz="1300" b="0" dirty="0">
                <a:solidFill>
                  <a:srgbClr val="333333"/>
                </a:solidFill>
              </a:rPr>
              <a:t>Key must exist in addressable RAM</a:t>
            </a:r>
          </a:p>
          <a:p>
            <a:pPr marL="285750" indent="-285750" algn="l">
              <a:buFont typeface="Arial" panose="020B0604020202020204" pitchFamily="34" charset="0"/>
              <a:buChar char="•"/>
            </a:pPr>
            <a:r>
              <a:rPr lang="en-US" sz="1300" b="0" dirty="0">
                <a:solidFill>
                  <a:srgbClr val="333333"/>
                </a:solidFill>
              </a:rPr>
              <a:t>Kernel memory is readable by privileged code</a:t>
            </a:r>
          </a:p>
          <a:p>
            <a:pPr marL="285750" indent="-285750" algn="l">
              <a:buFont typeface="Arial" panose="020B0604020202020204" pitchFamily="34" charset="0"/>
              <a:buChar char="•"/>
            </a:pPr>
            <a:r>
              <a:rPr lang="en-US" sz="1300" b="0" dirty="0">
                <a:solidFill>
                  <a:srgbClr val="333333"/>
                </a:solidFill>
              </a:rPr>
              <a:t>Cold-boot attacks can read residual key material</a:t>
            </a:r>
          </a:p>
          <a:p>
            <a:pPr marL="285750" indent="-285750" algn="l">
              <a:buFont typeface="Arial" panose="020B0604020202020204" pitchFamily="34" charset="0"/>
              <a:buChar char="•"/>
            </a:pPr>
            <a:r>
              <a:rPr lang="en-US" sz="1300" b="0" dirty="0">
                <a:solidFill>
                  <a:srgbClr val="333333"/>
                </a:solidFill>
              </a:rPr>
              <a:t>No hardware enforcement of access control</a:t>
            </a:r>
          </a:p>
          <a:p>
            <a:pPr marL="285750" indent="-285750" algn="l">
              <a:buFont typeface="Arial" panose="020B0604020202020204" pitchFamily="34" charset="0"/>
              <a:buChar char="•"/>
            </a:pPr>
            <a:r>
              <a:rPr lang="en-US" sz="1300" b="0" dirty="0">
                <a:solidFill>
                  <a:srgbClr val="333333"/>
                </a:solidFill>
              </a:rPr>
              <a:t>Any kernel bug = potential key exposure</a:t>
            </a:r>
          </a:p>
          <a:p>
            <a:pPr algn="l"/>
            <a:endParaRPr lang="en-US" sz="1300" b="0" dirty="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8F73-797C-914A-7C38-EE22D42BFF14}"/>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BF25F1F1-B9EE-98FE-0548-490F547A8A2A}"/>
              </a:ext>
            </a:extLst>
          </p:cNvPr>
          <p:cNvSpPr txBox="1"/>
          <p:nvPr/>
        </p:nvSpPr>
        <p:spPr>
          <a:xfrm rot="5400000">
            <a:off x="-871016" y="2924091"/>
            <a:ext cx="44388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982A396B-5568-CC8C-2D20-F8CFBECF356C}"/>
              </a:ext>
            </a:extLst>
          </p:cNvPr>
          <p:cNvSpPr txBox="1"/>
          <p:nvPr/>
        </p:nvSpPr>
        <p:spPr>
          <a:xfrm>
            <a:off x="1232125" y="1351173"/>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BFD50A28-E3EB-1F9B-FCC2-9E2C06124C36}"/>
              </a:ext>
            </a:extLst>
          </p:cNvPr>
          <p:cNvSpPr txBox="1"/>
          <p:nvPr/>
        </p:nvSpPr>
        <p:spPr>
          <a:xfrm>
            <a:off x="167993" y="1276506"/>
            <a:ext cx="1071182" cy="302770"/>
          </a:xfrm>
          <a:prstGeom prst="rect">
            <a:avLst/>
          </a:prstGeom>
          <a:noFill/>
        </p:spPr>
        <p:txBody>
          <a:bodyPr wrap="square" anchor="b">
            <a:normAutofit/>
          </a:bodyPr>
          <a:lstStyle/>
          <a:p>
            <a:pPr algn="ctr"/>
            <a:r>
              <a:rPr lang="en-US" sz="1200" b="1">
                <a:solidFill>
                  <a:srgbClr val="DE0000"/>
                </a:solidFill>
              </a:rPr>
              <a:t>v5.10 / 2020</a:t>
            </a:r>
          </a:p>
        </p:txBody>
      </p:sp>
      <p:pic>
        <p:nvPicPr>
          <p:cNvPr id="8" name="Picture 7">
            <a:extLst>
              <a:ext uri="{FF2B5EF4-FFF2-40B4-BE49-F238E27FC236}">
                <a16:creationId xmlns:a16="http://schemas.microsoft.com/office/drawing/2014/main" id="{2CE3E52F-176C-B374-4F0A-A1E7C488DF5A}"/>
              </a:ext>
            </a:extLst>
          </p:cNvPr>
          <p:cNvPicPr>
            <a:picLocks noChangeAspect="1"/>
          </p:cNvPicPr>
          <p:nvPr/>
        </p:nvPicPr>
        <p:blipFill>
          <a:blip r:embed="rId2"/>
          <a:stretch>
            <a:fillRect/>
          </a:stretch>
        </p:blipFill>
        <p:spPr>
          <a:xfrm>
            <a:off x="1816274" y="775968"/>
            <a:ext cx="4208703" cy="1303846"/>
          </a:xfrm>
          <a:prstGeom prst="rect">
            <a:avLst/>
          </a:prstGeom>
        </p:spPr>
      </p:pic>
      <p:pic>
        <p:nvPicPr>
          <p:cNvPr id="10" name="Picture 9">
            <a:extLst>
              <a:ext uri="{FF2B5EF4-FFF2-40B4-BE49-F238E27FC236}">
                <a16:creationId xmlns:a16="http://schemas.microsoft.com/office/drawing/2014/main" id="{40D2CEB4-C0ED-BCA6-ACC2-DEDE67888C19}"/>
              </a:ext>
            </a:extLst>
          </p:cNvPr>
          <p:cNvPicPr>
            <a:picLocks noChangeAspect="1"/>
          </p:cNvPicPr>
          <p:nvPr/>
        </p:nvPicPr>
        <p:blipFill>
          <a:blip r:embed="rId3"/>
          <a:srcRect b="25453"/>
          <a:stretch>
            <a:fillRect/>
          </a:stretch>
        </p:blipFill>
        <p:spPr>
          <a:xfrm>
            <a:off x="1816858" y="2264076"/>
            <a:ext cx="4208119" cy="2220239"/>
          </a:xfrm>
          <a:prstGeom prst="rect">
            <a:avLst/>
          </a:prstGeom>
        </p:spPr>
      </p:pic>
      <p:sp>
        <p:nvSpPr>
          <p:cNvPr id="11" name="TLDate 3">
            <a:extLst>
              <a:ext uri="{FF2B5EF4-FFF2-40B4-BE49-F238E27FC236}">
                <a16:creationId xmlns:a16="http://schemas.microsoft.com/office/drawing/2014/main" id="{240E5F20-20FF-0E46-B54B-649B2E3A6270}"/>
              </a:ext>
            </a:extLst>
          </p:cNvPr>
          <p:cNvSpPr txBox="1"/>
          <p:nvPr/>
        </p:nvSpPr>
        <p:spPr>
          <a:xfrm>
            <a:off x="190992" y="3240814"/>
            <a:ext cx="1100242" cy="266765"/>
          </a:xfrm>
          <a:prstGeom prst="rect">
            <a:avLst/>
          </a:prstGeom>
          <a:noFill/>
        </p:spPr>
        <p:txBody>
          <a:bodyPr wrap="square" anchor="b">
            <a:normAutofit lnSpcReduction="10000"/>
          </a:bodyPr>
          <a:lstStyle/>
          <a:p>
            <a:pPr algn="ctr"/>
            <a:r>
              <a:rPr lang="en-US" sz="1200" b="1">
                <a:solidFill>
                  <a:srgbClr val="DE0000"/>
                </a:solidFill>
              </a:rPr>
              <a:t>Jul 2025</a:t>
            </a:r>
          </a:p>
        </p:txBody>
      </p:sp>
      <p:sp>
        <p:nvSpPr>
          <p:cNvPr id="12" name="TLCircle 0">
            <a:extLst>
              <a:ext uri="{FF2B5EF4-FFF2-40B4-BE49-F238E27FC236}">
                <a16:creationId xmlns:a16="http://schemas.microsoft.com/office/drawing/2014/main" id="{2E257279-F6D1-1412-E6E8-FB11688E24D8}"/>
              </a:ext>
            </a:extLst>
          </p:cNvPr>
          <p:cNvSpPr txBox="1"/>
          <p:nvPr/>
        </p:nvSpPr>
        <p:spPr>
          <a:xfrm>
            <a:off x="1233753" y="3259897"/>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13" name="TextBox 12">
            <a:extLst>
              <a:ext uri="{FF2B5EF4-FFF2-40B4-BE49-F238E27FC236}">
                <a16:creationId xmlns:a16="http://schemas.microsoft.com/office/drawing/2014/main" id="{4AAC2DD6-16AD-0923-0062-256508907DF4}"/>
              </a:ext>
            </a:extLst>
          </p:cNvPr>
          <p:cNvSpPr txBox="1"/>
          <p:nvPr/>
        </p:nvSpPr>
        <p:spPr>
          <a:xfrm>
            <a:off x="6527166" y="1027510"/>
            <a:ext cx="1840221" cy="646331"/>
          </a:xfrm>
          <a:prstGeom prst="rect">
            <a:avLst/>
          </a:prstGeom>
          <a:noFill/>
        </p:spPr>
        <p:txBody>
          <a:bodyPr wrap="square" rtlCol="0">
            <a:spAutoFit/>
          </a:bodyPr>
          <a:lstStyle/>
          <a:p>
            <a:r>
              <a:rPr lang="en-IN" sz="1200"/>
              <a:t>dm-crypt blocks all ALLOCATES_MEMORY drivers</a:t>
            </a:r>
          </a:p>
        </p:txBody>
      </p:sp>
      <p:sp>
        <p:nvSpPr>
          <p:cNvPr id="14" name="TextBox 13">
            <a:extLst>
              <a:ext uri="{FF2B5EF4-FFF2-40B4-BE49-F238E27FC236}">
                <a16:creationId xmlns:a16="http://schemas.microsoft.com/office/drawing/2014/main" id="{92493BE7-EAB9-E1DA-1B79-CA93F16BA444}"/>
              </a:ext>
            </a:extLst>
          </p:cNvPr>
          <p:cNvSpPr txBox="1"/>
          <p:nvPr/>
        </p:nvSpPr>
        <p:spPr>
          <a:xfrm>
            <a:off x="6527166" y="2779149"/>
            <a:ext cx="1390389" cy="646331"/>
          </a:xfrm>
          <a:prstGeom prst="rect">
            <a:avLst/>
          </a:prstGeom>
          <a:noFill/>
        </p:spPr>
        <p:txBody>
          <a:bodyPr wrap="square" rtlCol="0">
            <a:spAutoFit/>
          </a:bodyPr>
          <a:lstStyle/>
          <a:p>
            <a:r>
              <a:rPr lang="en-IN" sz="1200" err="1"/>
              <a:t>fscrypt</a:t>
            </a:r>
            <a:r>
              <a:rPr lang="en-IN" sz="1200"/>
              <a:t> blocks all hardware crypto engines</a:t>
            </a:r>
          </a:p>
        </p:txBody>
      </p:sp>
    </p:spTree>
    <p:extLst>
      <p:ext uri="{BB962C8B-B14F-4D97-AF65-F5344CB8AC3E}">
        <p14:creationId xmlns:p14="http://schemas.microsoft.com/office/powerpoint/2010/main" val="152522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0EA47-4A27-2EDA-A64F-7688BAAD3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2B22B-B9D3-5803-F1C7-59970696DF08}"/>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3571FFCF-A4DD-E8A2-2428-363A1670E028}"/>
              </a:ext>
            </a:extLst>
          </p:cNvPr>
          <p:cNvSpPr txBox="1"/>
          <p:nvPr/>
        </p:nvSpPr>
        <p:spPr>
          <a:xfrm rot="5400000">
            <a:off x="-871016" y="2924091"/>
            <a:ext cx="44388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2DA87959-A9D0-0B62-1640-8C77D9314519}"/>
              </a:ext>
            </a:extLst>
          </p:cNvPr>
          <p:cNvSpPr txBox="1"/>
          <p:nvPr/>
        </p:nvSpPr>
        <p:spPr>
          <a:xfrm>
            <a:off x="1233753" y="1350676"/>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B8C2FB2E-AA52-A135-05B4-01029E81B504}"/>
              </a:ext>
            </a:extLst>
          </p:cNvPr>
          <p:cNvSpPr txBox="1"/>
          <p:nvPr/>
        </p:nvSpPr>
        <p:spPr>
          <a:xfrm>
            <a:off x="175761" y="1276506"/>
            <a:ext cx="1071182" cy="302770"/>
          </a:xfrm>
          <a:prstGeom prst="rect">
            <a:avLst/>
          </a:prstGeom>
          <a:noFill/>
        </p:spPr>
        <p:txBody>
          <a:bodyPr wrap="square" anchor="b">
            <a:normAutofit/>
          </a:bodyPr>
          <a:lstStyle/>
          <a:p>
            <a:pPr algn="ctr"/>
            <a:r>
              <a:rPr lang="en-US" sz="1200" b="1">
                <a:solidFill>
                  <a:srgbClr val="DE0000"/>
                </a:solidFill>
              </a:rPr>
              <a:t>Jun 2025</a:t>
            </a:r>
          </a:p>
        </p:txBody>
      </p:sp>
      <p:sp>
        <p:nvSpPr>
          <p:cNvPr id="9" name="TextBox 8">
            <a:extLst>
              <a:ext uri="{FF2B5EF4-FFF2-40B4-BE49-F238E27FC236}">
                <a16:creationId xmlns:a16="http://schemas.microsoft.com/office/drawing/2014/main" id="{83AE5EC8-29CB-7D97-6F2F-BBD8B8D37F8B}"/>
              </a:ext>
            </a:extLst>
          </p:cNvPr>
          <p:cNvSpPr txBox="1"/>
          <p:nvPr/>
        </p:nvSpPr>
        <p:spPr>
          <a:xfrm>
            <a:off x="6881026" y="1003311"/>
            <a:ext cx="1390389" cy="1015663"/>
          </a:xfrm>
          <a:prstGeom prst="rect">
            <a:avLst/>
          </a:prstGeom>
          <a:noFill/>
        </p:spPr>
        <p:txBody>
          <a:bodyPr wrap="square" rtlCol="0">
            <a:spAutoFit/>
          </a:bodyPr>
          <a:lstStyle/>
          <a:p>
            <a:r>
              <a:rPr lang="en-IN" sz="1200"/>
              <a:t>STM vendor pushback against </a:t>
            </a:r>
            <a:r>
              <a:rPr lang="en-IN" sz="1200" err="1"/>
              <a:t>fscrypt</a:t>
            </a:r>
            <a:r>
              <a:rPr lang="en-IN" sz="1200"/>
              <a:t> blocking hardware crypto dismissed</a:t>
            </a:r>
          </a:p>
        </p:txBody>
      </p:sp>
      <p:pic>
        <p:nvPicPr>
          <p:cNvPr id="11" name="Picture 10">
            <a:extLst>
              <a:ext uri="{FF2B5EF4-FFF2-40B4-BE49-F238E27FC236}">
                <a16:creationId xmlns:a16="http://schemas.microsoft.com/office/drawing/2014/main" id="{D9B380F9-D972-1AF1-9C28-0A0146EB2974}"/>
              </a:ext>
            </a:extLst>
          </p:cNvPr>
          <p:cNvPicPr>
            <a:picLocks noChangeAspect="1"/>
          </p:cNvPicPr>
          <p:nvPr/>
        </p:nvPicPr>
        <p:blipFill>
          <a:blip r:embed="rId2"/>
          <a:stretch>
            <a:fillRect/>
          </a:stretch>
        </p:blipFill>
        <p:spPr>
          <a:xfrm>
            <a:off x="1810727" y="747242"/>
            <a:ext cx="4144733" cy="3141531"/>
          </a:xfrm>
          <a:prstGeom prst="rect">
            <a:avLst/>
          </a:prstGeom>
        </p:spPr>
      </p:pic>
    </p:spTree>
    <p:extLst>
      <p:ext uri="{BB962C8B-B14F-4D97-AF65-F5344CB8AC3E}">
        <p14:creationId xmlns:p14="http://schemas.microsoft.com/office/powerpoint/2010/main" val="277853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25DED-6815-6F00-B694-27DC79DC4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8BDEF-A2B9-D252-45D9-3C894B259CFA}"/>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E576B355-D336-A3EF-8033-C13287CB1EA5}"/>
              </a:ext>
            </a:extLst>
          </p:cNvPr>
          <p:cNvSpPr txBox="1"/>
          <p:nvPr/>
        </p:nvSpPr>
        <p:spPr>
          <a:xfrm rot="5400000">
            <a:off x="-871016" y="2924091"/>
            <a:ext cx="44388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FB7BFBE1-659D-2C7E-2FFC-B50EAD424AD2}"/>
              </a:ext>
            </a:extLst>
          </p:cNvPr>
          <p:cNvSpPr txBox="1"/>
          <p:nvPr/>
        </p:nvSpPr>
        <p:spPr>
          <a:xfrm>
            <a:off x="1233753" y="1350676"/>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DCE3C9C1-153E-DD4C-B28A-01366B71B4FE}"/>
              </a:ext>
            </a:extLst>
          </p:cNvPr>
          <p:cNvSpPr txBox="1"/>
          <p:nvPr/>
        </p:nvSpPr>
        <p:spPr>
          <a:xfrm>
            <a:off x="175761" y="1276506"/>
            <a:ext cx="1071182" cy="302770"/>
          </a:xfrm>
          <a:prstGeom prst="rect">
            <a:avLst/>
          </a:prstGeom>
          <a:noFill/>
        </p:spPr>
        <p:txBody>
          <a:bodyPr wrap="square" anchor="b">
            <a:normAutofit/>
          </a:bodyPr>
          <a:lstStyle/>
          <a:p>
            <a:pPr algn="ctr"/>
            <a:r>
              <a:rPr lang="en-US" sz="1200" b="1">
                <a:solidFill>
                  <a:srgbClr val="DE0000"/>
                </a:solidFill>
              </a:rPr>
              <a:t>Jun 2025</a:t>
            </a:r>
          </a:p>
        </p:txBody>
      </p:sp>
      <p:pic>
        <p:nvPicPr>
          <p:cNvPr id="7" name="Picture 6">
            <a:extLst>
              <a:ext uri="{FF2B5EF4-FFF2-40B4-BE49-F238E27FC236}">
                <a16:creationId xmlns:a16="http://schemas.microsoft.com/office/drawing/2014/main" id="{06061CE8-0130-0D82-624D-C7B282E20B20}"/>
              </a:ext>
            </a:extLst>
          </p:cNvPr>
          <p:cNvPicPr>
            <a:picLocks noChangeAspect="1"/>
          </p:cNvPicPr>
          <p:nvPr/>
        </p:nvPicPr>
        <p:blipFill>
          <a:blip r:embed="rId2"/>
          <a:stretch>
            <a:fillRect/>
          </a:stretch>
        </p:blipFill>
        <p:spPr>
          <a:xfrm>
            <a:off x="1810727" y="747242"/>
            <a:ext cx="4208400" cy="3165633"/>
          </a:xfrm>
          <a:prstGeom prst="rect">
            <a:avLst/>
          </a:prstGeom>
        </p:spPr>
      </p:pic>
      <p:sp>
        <p:nvSpPr>
          <p:cNvPr id="9" name="TextBox 8">
            <a:extLst>
              <a:ext uri="{FF2B5EF4-FFF2-40B4-BE49-F238E27FC236}">
                <a16:creationId xmlns:a16="http://schemas.microsoft.com/office/drawing/2014/main" id="{E7163C4C-A4E1-4A15-28CB-D8DA8A9AFE5A}"/>
              </a:ext>
            </a:extLst>
          </p:cNvPr>
          <p:cNvSpPr txBox="1"/>
          <p:nvPr/>
        </p:nvSpPr>
        <p:spPr>
          <a:xfrm>
            <a:off x="6881026" y="1003311"/>
            <a:ext cx="1390389" cy="461665"/>
          </a:xfrm>
          <a:prstGeom prst="rect">
            <a:avLst/>
          </a:prstGeom>
          <a:noFill/>
        </p:spPr>
        <p:txBody>
          <a:bodyPr wrap="square" rtlCol="0">
            <a:spAutoFit/>
          </a:bodyPr>
          <a:lstStyle/>
          <a:p>
            <a:r>
              <a:rPr lang="en-IN" sz="1200"/>
              <a:t>DTHEv2 driver pushed-back</a:t>
            </a:r>
          </a:p>
        </p:txBody>
      </p:sp>
    </p:spTree>
    <p:extLst>
      <p:ext uri="{BB962C8B-B14F-4D97-AF65-F5344CB8AC3E}">
        <p14:creationId xmlns:p14="http://schemas.microsoft.com/office/powerpoint/2010/main" val="126913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CAF67E-717D-8C4D-A7E5-418327411548}"/>
              </a:ext>
            </a:extLst>
          </p:cNvPr>
          <p:cNvSpPr>
            <a:spLocks noGrp="1"/>
          </p:cNvSpPr>
          <p:nvPr>
            <p:ph type="sldNum" sz="quarter" idx="10"/>
          </p:nvPr>
        </p:nvSpPr>
        <p:spPr/>
        <p:txBody>
          <a:bodyPr/>
          <a:lstStyle/>
          <a:p>
            <a:pPr>
              <a:defRPr/>
            </a:pPr>
            <a:fld id="{03BA23CF-AA30-4A18-B744-605C3E9DBF07}" type="slidenum">
              <a:rPr lang="en-US" smtClean="0"/>
              <a:pPr>
                <a:defRPr/>
              </a:pPr>
              <a:t>2</a:t>
            </a:fld>
            <a:endParaRPr lang="en-US"/>
          </a:p>
        </p:txBody>
      </p:sp>
      <p:sp>
        <p:nvSpPr>
          <p:cNvPr id="5" name="Google Shape;141;p22">
            <a:extLst>
              <a:ext uri="{FF2B5EF4-FFF2-40B4-BE49-F238E27FC236}">
                <a16:creationId xmlns:a16="http://schemas.microsoft.com/office/drawing/2014/main" id="{FBA185B1-BCD7-FD95-3F9D-C8FE7DDCBB46}"/>
              </a:ext>
            </a:extLst>
          </p:cNvPr>
          <p:cNvSpPr txBox="1">
            <a:spLocks/>
          </p:cNvSpPr>
          <p:nvPr/>
        </p:nvSpPr>
        <p:spPr bwMode="auto">
          <a:xfrm>
            <a:off x="231775" y="71664"/>
            <a:ext cx="8458200" cy="609600"/>
          </a:xfrm>
          <a:prstGeom prst="rect">
            <a:avLst/>
          </a:prstGeom>
          <a:noFill/>
          <a:ln w="9525">
            <a:noFill/>
            <a:miter lim="800000"/>
            <a:headEnd/>
            <a:tailEnd/>
          </a:ln>
        </p:spPr>
        <p:txBody>
          <a:bodyPr spcFirstLastPara="1" vert="horz" wrap="square" lIns="76175" tIns="38075" rIns="76175" bIns="38075" numCol="1" anchor="ctr" anchorCtr="0" compatLnSpc="1">
            <a:prstTxWarp prst="textNoShape">
              <a:avLst/>
            </a:prstTxWarp>
            <a:noAutofit/>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pPr>
              <a:spcBef>
                <a:spcPts val="0"/>
              </a:spcBef>
              <a:spcAft>
                <a:spcPts val="0"/>
              </a:spcAft>
            </a:pPr>
            <a:r>
              <a:rPr lang="en-US" sz="2800" kern="0"/>
              <a:t>About us: TI Processors and Open Source</a:t>
            </a:r>
          </a:p>
        </p:txBody>
      </p:sp>
      <p:grpSp>
        <p:nvGrpSpPr>
          <p:cNvPr id="2" name="Group 1">
            <a:extLst>
              <a:ext uri="{FF2B5EF4-FFF2-40B4-BE49-F238E27FC236}">
                <a16:creationId xmlns:a16="http://schemas.microsoft.com/office/drawing/2014/main" id="{52D1A675-6538-AE5B-1284-9352390540DD}"/>
              </a:ext>
            </a:extLst>
          </p:cNvPr>
          <p:cNvGrpSpPr/>
          <p:nvPr/>
        </p:nvGrpSpPr>
        <p:grpSpPr>
          <a:xfrm>
            <a:off x="342900" y="856069"/>
            <a:ext cx="4343550" cy="1371550"/>
            <a:chOff x="2400379" y="704474"/>
            <a:chExt cx="4343550" cy="1371550"/>
          </a:xfrm>
        </p:grpSpPr>
        <p:sp>
          <p:nvSpPr>
            <p:cNvPr id="7" name="Google Shape;144;p22">
              <a:extLst>
                <a:ext uri="{FF2B5EF4-FFF2-40B4-BE49-F238E27FC236}">
                  <a16:creationId xmlns:a16="http://schemas.microsoft.com/office/drawing/2014/main" id="{45DB652B-57E9-C824-1561-84DF13DB1E07}"/>
                </a:ext>
              </a:extLst>
            </p:cNvPr>
            <p:cNvSpPr/>
            <p:nvPr/>
          </p:nvSpPr>
          <p:spPr>
            <a:xfrm>
              <a:off x="2400379" y="704474"/>
              <a:ext cx="4343550" cy="1371545"/>
            </a:xfrm>
            <a:prstGeom prst="roundRect">
              <a:avLst>
                <a:gd name="adj" fmla="val 16667"/>
              </a:avLst>
            </a:prstGeom>
            <a:noFill/>
            <a:ln w="28575" cap="flat" cmpd="sng">
              <a:solidFill>
                <a:srgbClr val="CC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C0000"/>
                </a:buClr>
                <a:buSzPts val="4000"/>
                <a:buFont typeface="Arial"/>
                <a:buNone/>
              </a:pPr>
              <a:r>
                <a:rPr lang="en-US" sz="3900" b="1" i="0" u="none" strike="noStrike" cap="none">
                  <a:solidFill>
                    <a:srgbClr val="CC0000"/>
                  </a:solidFill>
                  <a:latin typeface="Arial"/>
                  <a:ea typeface="Arial"/>
                  <a:cs typeface="Arial"/>
                  <a:sym typeface="Arial"/>
                </a:rPr>
                <a:t>Upstream FIRST!</a:t>
              </a:r>
              <a:endParaRPr sz="1300"/>
            </a:p>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chemeClr val="accent1"/>
                </a:solidFill>
                <a:latin typeface="Arial"/>
                <a:ea typeface="Arial"/>
                <a:cs typeface="Arial"/>
                <a:sym typeface="Arial"/>
              </a:endParaRPr>
            </a:p>
          </p:txBody>
        </p:sp>
        <p:pic>
          <p:nvPicPr>
            <p:cNvPr id="8" name="Google Shape;145;p22">
              <a:extLst>
                <a:ext uri="{FF2B5EF4-FFF2-40B4-BE49-F238E27FC236}">
                  <a16:creationId xmlns:a16="http://schemas.microsoft.com/office/drawing/2014/main" id="{9B2E9BAB-8186-4C07-2229-A4FBF61D7836}"/>
                </a:ext>
              </a:extLst>
            </p:cNvPr>
            <p:cNvPicPr preferRelativeResize="0"/>
            <p:nvPr/>
          </p:nvPicPr>
          <p:blipFill rotWithShape="1">
            <a:blip r:embed="rId2">
              <a:alphaModFix/>
            </a:blip>
            <a:srcRect/>
            <a:stretch/>
          </p:blipFill>
          <p:spPr>
            <a:xfrm>
              <a:off x="3494398" y="1267424"/>
              <a:ext cx="2221347" cy="808600"/>
            </a:xfrm>
            <a:prstGeom prst="rect">
              <a:avLst/>
            </a:prstGeom>
            <a:noFill/>
            <a:ln>
              <a:noFill/>
            </a:ln>
          </p:spPr>
        </p:pic>
      </p:grpSp>
      <p:pic>
        <p:nvPicPr>
          <p:cNvPr id="9" name="Google Shape;146;p22">
            <a:extLst>
              <a:ext uri="{FF2B5EF4-FFF2-40B4-BE49-F238E27FC236}">
                <a16:creationId xmlns:a16="http://schemas.microsoft.com/office/drawing/2014/main" id="{2C5B2333-429C-B678-3DF8-BE8CF82F8AEF}"/>
              </a:ext>
            </a:extLst>
          </p:cNvPr>
          <p:cNvPicPr preferRelativeResize="0">
            <a:picLocks noChangeAspect="1"/>
          </p:cNvPicPr>
          <p:nvPr/>
        </p:nvPicPr>
        <p:blipFill rotWithShape="1">
          <a:blip r:embed="rId3">
            <a:alphaModFix/>
          </a:blip>
          <a:srcRect/>
          <a:stretch/>
        </p:blipFill>
        <p:spPr>
          <a:xfrm>
            <a:off x="5089628" y="829440"/>
            <a:ext cx="973892" cy="432000"/>
          </a:xfrm>
          <a:prstGeom prst="rect">
            <a:avLst/>
          </a:prstGeom>
          <a:noFill/>
          <a:ln>
            <a:noFill/>
          </a:ln>
        </p:spPr>
      </p:pic>
      <p:pic>
        <p:nvPicPr>
          <p:cNvPr id="10" name="Google Shape;147;p22">
            <a:extLst>
              <a:ext uri="{FF2B5EF4-FFF2-40B4-BE49-F238E27FC236}">
                <a16:creationId xmlns:a16="http://schemas.microsoft.com/office/drawing/2014/main" id="{5A4593E9-AE82-F0E5-C528-9F9788570AEC}"/>
              </a:ext>
            </a:extLst>
          </p:cNvPr>
          <p:cNvPicPr preferRelativeResize="0">
            <a:picLocks noChangeAspect="1"/>
          </p:cNvPicPr>
          <p:nvPr/>
        </p:nvPicPr>
        <p:blipFill rotWithShape="1">
          <a:blip r:embed="rId4">
            <a:alphaModFix/>
          </a:blip>
          <a:srcRect/>
          <a:stretch/>
        </p:blipFill>
        <p:spPr>
          <a:xfrm>
            <a:off x="6308180" y="829440"/>
            <a:ext cx="1415568" cy="432000"/>
          </a:xfrm>
          <a:prstGeom prst="rect">
            <a:avLst/>
          </a:prstGeom>
          <a:noFill/>
          <a:ln>
            <a:noFill/>
          </a:ln>
        </p:spPr>
      </p:pic>
      <p:pic>
        <p:nvPicPr>
          <p:cNvPr id="11" name="Google Shape;148;p22" descr="OSADL Logo with text (bitmap formats ...">
            <a:extLst>
              <a:ext uri="{FF2B5EF4-FFF2-40B4-BE49-F238E27FC236}">
                <a16:creationId xmlns:a16="http://schemas.microsoft.com/office/drawing/2014/main" id="{2E5AB2CE-57E6-AB6A-7E3E-871042274229}"/>
              </a:ext>
            </a:extLst>
          </p:cNvPr>
          <p:cNvPicPr preferRelativeResize="0">
            <a:picLocks noChangeAspect="1"/>
          </p:cNvPicPr>
          <p:nvPr/>
        </p:nvPicPr>
        <p:blipFill rotWithShape="1">
          <a:blip r:embed="rId5">
            <a:alphaModFix/>
          </a:blip>
          <a:srcRect/>
          <a:stretch/>
        </p:blipFill>
        <p:spPr>
          <a:xfrm>
            <a:off x="5089628" y="1389403"/>
            <a:ext cx="1076524" cy="432000"/>
          </a:xfrm>
          <a:prstGeom prst="rect">
            <a:avLst/>
          </a:prstGeom>
          <a:noFill/>
          <a:ln>
            <a:noFill/>
          </a:ln>
        </p:spPr>
      </p:pic>
      <p:pic>
        <p:nvPicPr>
          <p:cNvPr id="12" name="Google Shape;149;p22">
            <a:extLst>
              <a:ext uri="{FF2B5EF4-FFF2-40B4-BE49-F238E27FC236}">
                <a16:creationId xmlns:a16="http://schemas.microsoft.com/office/drawing/2014/main" id="{E66CBBD3-B4BD-BC2E-C52B-B5DA6E67B7EE}"/>
              </a:ext>
            </a:extLst>
          </p:cNvPr>
          <p:cNvPicPr preferRelativeResize="0">
            <a:picLocks noChangeAspect="1"/>
          </p:cNvPicPr>
          <p:nvPr/>
        </p:nvPicPr>
        <p:blipFill rotWithShape="1">
          <a:blip r:embed="rId6">
            <a:alphaModFix/>
          </a:blip>
          <a:srcRect/>
          <a:stretch/>
        </p:blipFill>
        <p:spPr>
          <a:xfrm>
            <a:off x="5108674" y="2592006"/>
            <a:ext cx="2366471" cy="432000"/>
          </a:xfrm>
          <a:prstGeom prst="rect">
            <a:avLst/>
          </a:prstGeom>
          <a:noFill/>
          <a:ln>
            <a:noFill/>
          </a:ln>
        </p:spPr>
      </p:pic>
      <p:pic>
        <p:nvPicPr>
          <p:cNvPr id="13" name="Google Shape;150;p22">
            <a:extLst>
              <a:ext uri="{FF2B5EF4-FFF2-40B4-BE49-F238E27FC236}">
                <a16:creationId xmlns:a16="http://schemas.microsoft.com/office/drawing/2014/main" id="{DDFE9A6F-3FB8-1A84-7C32-4C8A8C7D6951}"/>
              </a:ext>
            </a:extLst>
          </p:cNvPr>
          <p:cNvPicPr preferRelativeResize="0">
            <a:picLocks noChangeAspect="1"/>
          </p:cNvPicPr>
          <p:nvPr/>
        </p:nvPicPr>
        <p:blipFill rotWithShape="1">
          <a:blip r:embed="rId7">
            <a:alphaModFix/>
          </a:blip>
          <a:srcRect b="11282"/>
          <a:stretch/>
        </p:blipFill>
        <p:spPr>
          <a:xfrm>
            <a:off x="7968408" y="850565"/>
            <a:ext cx="898114" cy="432000"/>
          </a:xfrm>
          <a:prstGeom prst="rect">
            <a:avLst/>
          </a:prstGeom>
          <a:noFill/>
          <a:ln>
            <a:noFill/>
          </a:ln>
        </p:spPr>
      </p:pic>
      <p:pic>
        <p:nvPicPr>
          <p:cNvPr id="14" name="Google Shape;151;p22">
            <a:extLst>
              <a:ext uri="{FF2B5EF4-FFF2-40B4-BE49-F238E27FC236}">
                <a16:creationId xmlns:a16="http://schemas.microsoft.com/office/drawing/2014/main" id="{565A68EB-0867-8275-E3E3-82233D0E5C90}"/>
              </a:ext>
            </a:extLst>
          </p:cNvPr>
          <p:cNvPicPr preferRelativeResize="0">
            <a:picLocks noChangeAspect="1"/>
          </p:cNvPicPr>
          <p:nvPr/>
        </p:nvPicPr>
        <p:blipFill rotWithShape="1">
          <a:blip r:embed="rId8">
            <a:alphaModFix/>
          </a:blip>
          <a:srcRect/>
          <a:stretch/>
        </p:blipFill>
        <p:spPr>
          <a:xfrm>
            <a:off x="6308180" y="1992366"/>
            <a:ext cx="1774242" cy="404119"/>
          </a:xfrm>
          <a:prstGeom prst="rect">
            <a:avLst/>
          </a:prstGeom>
          <a:noFill/>
          <a:ln>
            <a:noFill/>
          </a:ln>
        </p:spPr>
      </p:pic>
      <p:pic>
        <p:nvPicPr>
          <p:cNvPr id="15" name="Google Shape;152;p22">
            <a:extLst>
              <a:ext uri="{FF2B5EF4-FFF2-40B4-BE49-F238E27FC236}">
                <a16:creationId xmlns:a16="http://schemas.microsoft.com/office/drawing/2014/main" id="{8E415A70-EA90-EEC0-458E-2EDD9FFADDE4}"/>
              </a:ext>
            </a:extLst>
          </p:cNvPr>
          <p:cNvPicPr preferRelativeResize="0">
            <a:picLocks noChangeAspect="1"/>
          </p:cNvPicPr>
          <p:nvPr/>
        </p:nvPicPr>
        <p:blipFill rotWithShape="1">
          <a:blip r:embed="rId9">
            <a:alphaModFix/>
          </a:blip>
          <a:srcRect/>
          <a:stretch/>
        </p:blipFill>
        <p:spPr>
          <a:xfrm>
            <a:off x="5089628" y="2030673"/>
            <a:ext cx="898114" cy="331525"/>
          </a:xfrm>
          <a:prstGeom prst="rect">
            <a:avLst/>
          </a:prstGeom>
          <a:noFill/>
          <a:ln>
            <a:noFill/>
          </a:ln>
        </p:spPr>
      </p:pic>
      <p:pic>
        <p:nvPicPr>
          <p:cNvPr id="16" name="Google Shape;153;p22">
            <a:extLst>
              <a:ext uri="{FF2B5EF4-FFF2-40B4-BE49-F238E27FC236}">
                <a16:creationId xmlns:a16="http://schemas.microsoft.com/office/drawing/2014/main" id="{5D93D5B5-C061-D3D4-9C0A-0D4C032E98A2}"/>
              </a:ext>
            </a:extLst>
          </p:cNvPr>
          <p:cNvPicPr preferRelativeResize="0"/>
          <p:nvPr/>
        </p:nvPicPr>
        <p:blipFill rotWithShape="1">
          <a:blip r:embed="rId10">
            <a:alphaModFix/>
          </a:blip>
          <a:srcRect/>
          <a:stretch/>
        </p:blipFill>
        <p:spPr>
          <a:xfrm>
            <a:off x="6766375" y="3319264"/>
            <a:ext cx="1117212" cy="600954"/>
          </a:xfrm>
          <a:prstGeom prst="rect">
            <a:avLst/>
          </a:prstGeom>
          <a:noFill/>
          <a:ln>
            <a:noFill/>
          </a:ln>
        </p:spPr>
      </p:pic>
      <p:pic>
        <p:nvPicPr>
          <p:cNvPr id="17" name="Google Shape;154;p22">
            <a:extLst>
              <a:ext uri="{FF2B5EF4-FFF2-40B4-BE49-F238E27FC236}">
                <a16:creationId xmlns:a16="http://schemas.microsoft.com/office/drawing/2014/main" id="{30AE6821-1C9C-291C-FA33-02AAEECB380C}"/>
              </a:ext>
            </a:extLst>
          </p:cNvPr>
          <p:cNvPicPr preferRelativeResize="0"/>
          <p:nvPr/>
        </p:nvPicPr>
        <p:blipFill rotWithShape="1">
          <a:blip r:embed="rId11">
            <a:alphaModFix/>
          </a:blip>
          <a:srcRect/>
          <a:stretch/>
        </p:blipFill>
        <p:spPr>
          <a:xfrm>
            <a:off x="8007863" y="2523586"/>
            <a:ext cx="682112" cy="728512"/>
          </a:xfrm>
          <a:prstGeom prst="rect">
            <a:avLst/>
          </a:prstGeom>
          <a:noFill/>
          <a:ln>
            <a:noFill/>
          </a:ln>
        </p:spPr>
      </p:pic>
      <p:pic>
        <p:nvPicPr>
          <p:cNvPr id="18" name="Google Shape;155;p22">
            <a:extLst>
              <a:ext uri="{FF2B5EF4-FFF2-40B4-BE49-F238E27FC236}">
                <a16:creationId xmlns:a16="http://schemas.microsoft.com/office/drawing/2014/main" id="{FB916A35-405D-46A2-413A-4DAC8BCDA6C2}"/>
              </a:ext>
            </a:extLst>
          </p:cNvPr>
          <p:cNvPicPr preferRelativeResize="0"/>
          <p:nvPr/>
        </p:nvPicPr>
        <p:blipFill rotWithShape="1">
          <a:blip r:embed="rId12">
            <a:alphaModFix/>
          </a:blip>
          <a:srcRect/>
          <a:stretch/>
        </p:blipFill>
        <p:spPr>
          <a:xfrm>
            <a:off x="5089628" y="3167088"/>
            <a:ext cx="629817" cy="808608"/>
          </a:xfrm>
          <a:prstGeom prst="rect">
            <a:avLst/>
          </a:prstGeom>
          <a:noFill/>
          <a:ln>
            <a:noFill/>
          </a:ln>
        </p:spPr>
      </p:pic>
      <p:pic>
        <p:nvPicPr>
          <p:cNvPr id="19" name="Google Shape;156;p22">
            <a:extLst>
              <a:ext uri="{FF2B5EF4-FFF2-40B4-BE49-F238E27FC236}">
                <a16:creationId xmlns:a16="http://schemas.microsoft.com/office/drawing/2014/main" id="{A54C937F-0FFE-19B5-4B46-95311996A52E}"/>
              </a:ext>
            </a:extLst>
          </p:cNvPr>
          <p:cNvPicPr preferRelativeResize="0"/>
          <p:nvPr/>
        </p:nvPicPr>
        <p:blipFill rotWithShape="1">
          <a:blip r:embed="rId13">
            <a:alphaModFix/>
          </a:blip>
          <a:srcRect/>
          <a:stretch/>
        </p:blipFill>
        <p:spPr>
          <a:xfrm>
            <a:off x="5941721" y="3167088"/>
            <a:ext cx="700379" cy="808608"/>
          </a:xfrm>
          <a:prstGeom prst="rect">
            <a:avLst/>
          </a:prstGeom>
          <a:noFill/>
          <a:ln>
            <a:noFill/>
          </a:ln>
        </p:spPr>
      </p:pic>
      <p:pic>
        <p:nvPicPr>
          <p:cNvPr id="20" name="Google Shape;157;p22" descr="GStreamer GitHub mirrors · GitHub">
            <a:extLst>
              <a:ext uri="{FF2B5EF4-FFF2-40B4-BE49-F238E27FC236}">
                <a16:creationId xmlns:a16="http://schemas.microsoft.com/office/drawing/2014/main" id="{B4ECB62A-D6BD-91CE-B601-BA1BE78CF640}"/>
              </a:ext>
            </a:extLst>
          </p:cNvPr>
          <p:cNvPicPr preferRelativeResize="0"/>
          <p:nvPr/>
        </p:nvPicPr>
        <p:blipFill rotWithShape="1">
          <a:blip r:embed="rId14">
            <a:alphaModFix/>
          </a:blip>
          <a:srcRect/>
          <a:stretch/>
        </p:blipFill>
        <p:spPr>
          <a:xfrm>
            <a:off x="7968408" y="3379199"/>
            <a:ext cx="721567" cy="728512"/>
          </a:xfrm>
          <a:prstGeom prst="rect">
            <a:avLst/>
          </a:prstGeom>
          <a:noFill/>
          <a:ln>
            <a:noFill/>
          </a:ln>
        </p:spPr>
      </p:pic>
      <p:sp>
        <p:nvSpPr>
          <p:cNvPr id="21" name="Google Shape;158;p22">
            <a:extLst>
              <a:ext uri="{FF2B5EF4-FFF2-40B4-BE49-F238E27FC236}">
                <a16:creationId xmlns:a16="http://schemas.microsoft.com/office/drawing/2014/main" id="{038B120A-D29F-2C39-D68E-2EB64DF90716}"/>
              </a:ext>
            </a:extLst>
          </p:cNvPr>
          <p:cNvSpPr txBox="1"/>
          <p:nvPr/>
        </p:nvSpPr>
        <p:spPr>
          <a:xfrm>
            <a:off x="325927" y="2373246"/>
            <a:ext cx="4343400" cy="1246495"/>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00000"/>
              </a:lnSpc>
              <a:spcBef>
                <a:spcPts val="0"/>
              </a:spcBef>
              <a:spcAft>
                <a:spcPts val="0"/>
              </a:spcAft>
              <a:buClr>
                <a:schemeClr val="dk1"/>
              </a:buClr>
              <a:buSzPts val="1250"/>
              <a:buFont typeface="Noto Sans Symbols"/>
              <a:buChar char="✔"/>
            </a:pPr>
            <a:r>
              <a:rPr lang="en-US" sz="1250" b="0" i="0" u="none" strike="noStrike" cap="none">
                <a:solidFill>
                  <a:schemeClr val="dk1"/>
                </a:solidFill>
                <a:latin typeface="Arial"/>
                <a:ea typeface="Arial"/>
                <a:cs typeface="Arial"/>
                <a:sym typeface="Arial"/>
              </a:rPr>
              <a:t>Upstream FIRST mentality!</a:t>
            </a:r>
            <a:endParaRPr/>
          </a:p>
          <a:p>
            <a:pPr marL="171450" marR="0" lvl="0" indent="-171450" algn="l" rtl="0">
              <a:lnSpc>
                <a:spcPct val="100000"/>
              </a:lnSpc>
              <a:spcBef>
                <a:spcPts val="0"/>
              </a:spcBef>
              <a:spcAft>
                <a:spcPts val="0"/>
              </a:spcAft>
              <a:buClr>
                <a:schemeClr val="dk1"/>
              </a:buClr>
              <a:buSzPts val="1250"/>
              <a:buFont typeface="Noto Sans Symbols"/>
              <a:buChar char="✔"/>
            </a:pPr>
            <a:r>
              <a:rPr lang="en-US" sz="1250" b="0" i="0" u="none" strike="noStrike" cap="none">
                <a:solidFill>
                  <a:schemeClr val="dk1"/>
                </a:solidFill>
                <a:latin typeface="Arial"/>
                <a:ea typeface="Arial"/>
                <a:cs typeface="Arial"/>
                <a:sym typeface="Arial"/>
              </a:rPr>
              <a:t>Decades of contribution and collaboration</a:t>
            </a:r>
            <a:endParaRPr/>
          </a:p>
          <a:p>
            <a:pPr marL="171450" marR="0" lvl="0" indent="-171450" algn="l" rtl="0">
              <a:lnSpc>
                <a:spcPct val="100000"/>
              </a:lnSpc>
              <a:spcBef>
                <a:spcPts val="0"/>
              </a:spcBef>
              <a:spcAft>
                <a:spcPts val="0"/>
              </a:spcAft>
              <a:buClr>
                <a:schemeClr val="dk1"/>
              </a:buClr>
              <a:buSzPts val="1250"/>
              <a:buFont typeface="Noto Sans Symbols"/>
              <a:buChar char="✔"/>
            </a:pPr>
            <a:r>
              <a:rPr lang="en-US" sz="1250" b="0" i="0" u="none" strike="noStrike" cap="none">
                <a:solidFill>
                  <a:schemeClr val="dk1"/>
                </a:solidFill>
                <a:latin typeface="Arial"/>
                <a:ea typeface="Arial"/>
                <a:cs typeface="Arial"/>
                <a:sym typeface="Arial"/>
              </a:rPr>
              <a:t>Focus on long term, sustainable and quality products</a:t>
            </a:r>
            <a:endParaRPr/>
          </a:p>
          <a:p>
            <a:pPr marL="171450" marR="0" lvl="0" indent="-171450" algn="l" rtl="0">
              <a:lnSpc>
                <a:spcPct val="100000"/>
              </a:lnSpc>
              <a:spcBef>
                <a:spcPts val="0"/>
              </a:spcBef>
              <a:spcAft>
                <a:spcPts val="0"/>
              </a:spcAft>
              <a:buClr>
                <a:schemeClr val="dk1"/>
              </a:buClr>
              <a:buSzPts val="1250"/>
              <a:buFont typeface="Noto Sans Symbols"/>
              <a:buChar char="✔"/>
            </a:pPr>
            <a:r>
              <a:rPr lang="en-US" sz="1250" b="0" i="0" u="none" strike="noStrike" cap="none">
                <a:solidFill>
                  <a:schemeClr val="dk1"/>
                </a:solidFill>
                <a:latin typeface="Arial"/>
                <a:ea typeface="Arial"/>
                <a:cs typeface="Arial"/>
                <a:sym typeface="Arial"/>
              </a:rPr>
              <a:t>Upstream &amp; opensource ecosystem in device architecture</a:t>
            </a:r>
            <a:endParaRPr/>
          </a:p>
          <a:p>
            <a:pPr marL="171450" marR="0" lvl="0" indent="-171450" algn="l" rtl="0">
              <a:lnSpc>
                <a:spcPct val="100000"/>
              </a:lnSpc>
              <a:spcBef>
                <a:spcPts val="0"/>
              </a:spcBef>
              <a:spcAft>
                <a:spcPts val="0"/>
              </a:spcAft>
              <a:buClr>
                <a:schemeClr val="dk1"/>
              </a:buClr>
              <a:buSzPts val="1250"/>
              <a:buFont typeface="Noto Sans Symbols"/>
              <a:buChar char="✔"/>
            </a:pPr>
            <a:r>
              <a:rPr lang="en-US" sz="1250" b="0" i="0" u="none" strike="noStrike" cap="none">
                <a:solidFill>
                  <a:schemeClr val="dk1"/>
                </a:solidFill>
                <a:latin typeface="Arial"/>
                <a:ea typeface="Arial"/>
                <a:cs typeface="Arial"/>
                <a:sym typeface="Arial"/>
              </a:rPr>
              <a:t>Ingrained culture to give back to the community</a:t>
            </a:r>
            <a:endParaRPr/>
          </a:p>
        </p:txBody>
      </p:sp>
      <p:pic>
        <p:nvPicPr>
          <p:cNvPr id="22" name="Google Shape;159;p22">
            <a:extLst>
              <a:ext uri="{FF2B5EF4-FFF2-40B4-BE49-F238E27FC236}">
                <a16:creationId xmlns:a16="http://schemas.microsoft.com/office/drawing/2014/main" id="{BE41746E-ED61-E598-2D68-D68F6694AF67}"/>
              </a:ext>
            </a:extLst>
          </p:cNvPr>
          <p:cNvPicPr preferRelativeResize="0">
            <a:picLocks noChangeAspect="1"/>
          </p:cNvPicPr>
          <p:nvPr/>
        </p:nvPicPr>
        <p:blipFill rotWithShape="1">
          <a:blip r:embed="rId15">
            <a:alphaModFix/>
          </a:blip>
          <a:srcRect/>
          <a:stretch/>
        </p:blipFill>
        <p:spPr>
          <a:xfrm>
            <a:off x="6308180" y="1348211"/>
            <a:ext cx="1234285" cy="432000"/>
          </a:xfrm>
          <a:prstGeom prst="rect">
            <a:avLst/>
          </a:prstGeom>
          <a:noFill/>
          <a:ln>
            <a:noFill/>
          </a:ln>
        </p:spPr>
      </p:pic>
    </p:spTree>
    <p:extLst>
      <p:ext uri="{BB962C8B-B14F-4D97-AF65-F5344CB8AC3E}">
        <p14:creationId xmlns:p14="http://schemas.microsoft.com/office/powerpoint/2010/main" val="3212799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54139-CBAD-3FD0-4D47-2DCB6D672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DB2F78-0C57-55FD-BAB4-3F4F6F4BCCC6}"/>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28F69DE2-FDD8-005F-C28D-188DF0B80E7D}"/>
              </a:ext>
            </a:extLst>
          </p:cNvPr>
          <p:cNvSpPr txBox="1"/>
          <p:nvPr/>
        </p:nvSpPr>
        <p:spPr>
          <a:xfrm rot="5400000">
            <a:off x="-871016" y="2924091"/>
            <a:ext cx="44388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ED139C77-4B9A-A288-F346-FE07E62A8C05}"/>
              </a:ext>
            </a:extLst>
          </p:cNvPr>
          <p:cNvSpPr txBox="1"/>
          <p:nvPr/>
        </p:nvSpPr>
        <p:spPr>
          <a:xfrm>
            <a:off x="1233753" y="1350676"/>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1C40E821-A6EC-3A19-26BD-7BA92F1C4F89}"/>
              </a:ext>
            </a:extLst>
          </p:cNvPr>
          <p:cNvSpPr txBox="1"/>
          <p:nvPr/>
        </p:nvSpPr>
        <p:spPr>
          <a:xfrm>
            <a:off x="175761" y="1276506"/>
            <a:ext cx="1071182" cy="302770"/>
          </a:xfrm>
          <a:prstGeom prst="rect">
            <a:avLst/>
          </a:prstGeom>
          <a:noFill/>
        </p:spPr>
        <p:txBody>
          <a:bodyPr wrap="square" anchor="b">
            <a:normAutofit/>
          </a:bodyPr>
          <a:lstStyle/>
          <a:p>
            <a:pPr algn="ctr"/>
            <a:r>
              <a:rPr lang="en-US" sz="1200" b="1">
                <a:solidFill>
                  <a:srgbClr val="DE0000"/>
                </a:solidFill>
              </a:rPr>
              <a:t>Sep 2025</a:t>
            </a:r>
          </a:p>
        </p:txBody>
      </p:sp>
      <p:pic>
        <p:nvPicPr>
          <p:cNvPr id="8" name="Picture 7">
            <a:extLst>
              <a:ext uri="{FF2B5EF4-FFF2-40B4-BE49-F238E27FC236}">
                <a16:creationId xmlns:a16="http://schemas.microsoft.com/office/drawing/2014/main" id="{FB4573DB-C6E7-9DC3-52C3-5A9C29293A2C}"/>
              </a:ext>
            </a:extLst>
          </p:cNvPr>
          <p:cNvPicPr>
            <a:picLocks noChangeAspect="1"/>
          </p:cNvPicPr>
          <p:nvPr/>
        </p:nvPicPr>
        <p:blipFill>
          <a:blip r:embed="rId2"/>
          <a:stretch>
            <a:fillRect/>
          </a:stretch>
        </p:blipFill>
        <p:spPr>
          <a:xfrm>
            <a:off x="1810727" y="747003"/>
            <a:ext cx="4721925" cy="2741494"/>
          </a:xfrm>
          <a:prstGeom prst="rect">
            <a:avLst/>
          </a:prstGeom>
        </p:spPr>
      </p:pic>
      <p:sp>
        <p:nvSpPr>
          <p:cNvPr id="9" name="TextBox 8">
            <a:extLst>
              <a:ext uri="{FF2B5EF4-FFF2-40B4-BE49-F238E27FC236}">
                <a16:creationId xmlns:a16="http://schemas.microsoft.com/office/drawing/2014/main" id="{8F626795-AB92-EC8E-1D42-CF2C69FF6EB8}"/>
              </a:ext>
            </a:extLst>
          </p:cNvPr>
          <p:cNvSpPr txBox="1"/>
          <p:nvPr/>
        </p:nvSpPr>
        <p:spPr>
          <a:xfrm>
            <a:off x="6881026" y="1003311"/>
            <a:ext cx="1390389" cy="461665"/>
          </a:xfrm>
          <a:prstGeom prst="rect">
            <a:avLst/>
          </a:prstGeom>
          <a:noFill/>
        </p:spPr>
        <p:txBody>
          <a:bodyPr wrap="square" rtlCol="0">
            <a:spAutoFit/>
          </a:bodyPr>
          <a:lstStyle/>
          <a:p>
            <a:r>
              <a:rPr lang="en-IN" sz="1200"/>
              <a:t>iproute2 removes AF_ALG support</a:t>
            </a:r>
          </a:p>
        </p:txBody>
      </p:sp>
    </p:spTree>
    <p:extLst>
      <p:ext uri="{BB962C8B-B14F-4D97-AF65-F5344CB8AC3E}">
        <p14:creationId xmlns:p14="http://schemas.microsoft.com/office/powerpoint/2010/main" val="27774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9BD9D-6709-A3B0-034D-3982C5469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F19BA-FD18-1F8E-727D-B197C2E3C3F0}"/>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824A65AA-9343-5EA2-7064-FBDB32C3C796}"/>
              </a:ext>
            </a:extLst>
          </p:cNvPr>
          <p:cNvSpPr txBox="1"/>
          <p:nvPr/>
        </p:nvSpPr>
        <p:spPr>
          <a:xfrm rot="5400000">
            <a:off x="-871016" y="2924091"/>
            <a:ext cx="44388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86C789A9-34BB-94EC-0917-BE7B2B676E85}"/>
              </a:ext>
            </a:extLst>
          </p:cNvPr>
          <p:cNvSpPr txBox="1"/>
          <p:nvPr/>
        </p:nvSpPr>
        <p:spPr>
          <a:xfrm>
            <a:off x="1233753" y="1350676"/>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8B480ADF-EAD5-BDC1-1A14-DBEB3F91A2AF}"/>
              </a:ext>
            </a:extLst>
          </p:cNvPr>
          <p:cNvSpPr txBox="1"/>
          <p:nvPr/>
        </p:nvSpPr>
        <p:spPr>
          <a:xfrm>
            <a:off x="175761" y="1276506"/>
            <a:ext cx="1071182" cy="302770"/>
          </a:xfrm>
          <a:prstGeom prst="rect">
            <a:avLst/>
          </a:prstGeom>
          <a:noFill/>
        </p:spPr>
        <p:txBody>
          <a:bodyPr wrap="square" anchor="b">
            <a:normAutofit/>
          </a:bodyPr>
          <a:lstStyle/>
          <a:p>
            <a:pPr algn="ctr"/>
            <a:r>
              <a:rPr lang="en-US" sz="1200" b="1">
                <a:solidFill>
                  <a:srgbClr val="DE0000"/>
                </a:solidFill>
              </a:rPr>
              <a:t>May 2026</a:t>
            </a:r>
          </a:p>
        </p:txBody>
      </p:sp>
      <p:sp>
        <p:nvSpPr>
          <p:cNvPr id="9" name="TextBox 8">
            <a:extLst>
              <a:ext uri="{FF2B5EF4-FFF2-40B4-BE49-F238E27FC236}">
                <a16:creationId xmlns:a16="http://schemas.microsoft.com/office/drawing/2014/main" id="{948C640B-F060-5601-F4D6-2D6089D8DF77}"/>
              </a:ext>
            </a:extLst>
          </p:cNvPr>
          <p:cNvSpPr txBox="1"/>
          <p:nvPr/>
        </p:nvSpPr>
        <p:spPr>
          <a:xfrm>
            <a:off x="6881026" y="1003311"/>
            <a:ext cx="1390389" cy="646331"/>
          </a:xfrm>
          <a:prstGeom prst="rect">
            <a:avLst/>
          </a:prstGeom>
          <a:noFill/>
        </p:spPr>
        <p:txBody>
          <a:bodyPr wrap="square" rtlCol="0">
            <a:spAutoFit/>
          </a:bodyPr>
          <a:lstStyle/>
          <a:p>
            <a:r>
              <a:rPr lang="en-IN" sz="1200"/>
              <a:t>Qualcomm QCE driver proposed to be removed</a:t>
            </a:r>
          </a:p>
        </p:txBody>
      </p:sp>
      <p:pic>
        <p:nvPicPr>
          <p:cNvPr id="7" name="Picture 6">
            <a:extLst>
              <a:ext uri="{FF2B5EF4-FFF2-40B4-BE49-F238E27FC236}">
                <a16:creationId xmlns:a16="http://schemas.microsoft.com/office/drawing/2014/main" id="{8ACDBF11-E284-22B6-478D-BAD7FE6E3142}"/>
              </a:ext>
            </a:extLst>
          </p:cNvPr>
          <p:cNvPicPr>
            <a:picLocks noChangeAspect="1"/>
          </p:cNvPicPr>
          <p:nvPr/>
        </p:nvPicPr>
        <p:blipFill>
          <a:blip r:embed="rId2"/>
          <a:stretch>
            <a:fillRect/>
          </a:stretch>
        </p:blipFill>
        <p:spPr>
          <a:xfrm>
            <a:off x="1810727" y="747002"/>
            <a:ext cx="4208400" cy="2674672"/>
          </a:xfrm>
          <a:prstGeom prst="rect">
            <a:avLst/>
          </a:prstGeom>
        </p:spPr>
      </p:pic>
    </p:spTree>
    <p:extLst>
      <p:ext uri="{BB962C8B-B14F-4D97-AF65-F5344CB8AC3E}">
        <p14:creationId xmlns:p14="http://schemas.microsoft.com/office/powerpoint/2010/main" val="405559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91F3-71A9-D582-D6B9-7EBEB1AA3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CFFCF-AC6E-2929-E610-0A4214FE3727}"/>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7481E74C-8803-1157-7C29-BAB2256F5CBE}"/>
              </a:ext>
            </a:extLst>
          </p:cNvPr>
          <p:cNvSpPr txBox="1"/>
          <p:nvPr/>
        </p:nvSpPr>
        <p:spPr>
          <a:xfrm rot="5400000">
            <a:off x="-871016" y="2924091"/>
            <a:ext cx="44388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CDDB40BB-F8A1-539F-8F41-013654F79AE4}"/>
              </a:ext>
            </a:extLst>
          </p:cNvPr>
          <p:cNvSpPr txBox="1"/>
          <p:nvPr/>
        </p:nvSpPr>
        <p:spPr>
          <a:xfrm>
            <a:off x="1233753" y="1350676"/>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C9DB5243-23AA-5243-D769-9A4B1E6E73FE}"/>
              </a:ext>
            </a:extLst>
          </p:cNvPr>
          <p:cNvSpPr txBox="1"/>
          <p:nvPr/>
        </p:nvSpPr>
        <p:spPr>
          <a:xfrm>
            <a:off x="175761" y="1276506"/>
            <a:ext cx="1071182" cy="302770"/>
          </a:xfrm>
          <a:prstGeom prst="rect">
            <a:avLst/>
          </a:prstGeom>
          <a:noFill/>
        </p:spPr>
        <p:txBody>
          <a:bodyPr wrap="square" anchor="b">
            <a:normAutofit/>
          </a:bodyPr>
          <a:lstStyle/>
          <a:p>
            <a:pPr algn="ctr"/>
            <a:r>
              <a:rPr lang="en-US" sz="1200" b="1">
                <a:solidFill>
                  <a:srgbClr val="DE0000"/>
                </a:solidFill>
              </a:rPr>
              <a:t>May 2026</a:t>
            </a:r>
          </a:p>
        </p:txBody>
      </p:sp>
      <p:sp>
        <p:nvSpPr>
          <p:cNvPr id="9" name="TextBox 8">
            <a:extLst>
              <a:ext uri="{FF2B5EF4-FFF2-40B4-BE49-F238E27FC236}">
                <a16:creationId xmlns:a16="http://schemas.microsoft.com/office/drawing/2014/main" id="{30F4BA2B-D4C9-CB18-2BF2-A4B900CD26B9}"/>
              </a:ext>
            </a:extLst>
          </p:cNvPr>
          <p:cNvSpPr txBox="1"/>
          <p:nvPr/>
        </p:nvSpPr>
        <p:spPr>
          <a:xfrm>
            <a:off x="6881026" y="1003311"/>
            <a:ext cx="1390389" cy="830997"/>
          </a:xfrm>
          <a:prstGeom prst="rect">
            <a:avLst/>
          </a:prstGeom>
          <a:noFill/>
        </p:spPr>
        <p:txBody>
          <a:bodyPr wrap="square" rtlCol="0">
            <a:spAutoFit/>
          </a:bodyPr>
          <a:lstStyle/>
          <a:p>
            <a:r>
              <a:rPr lang="en-IN" sz="1200"/>
              <a:t>AF_ALG removed support for hardware engines</a:t>
            </a:r>
          </a:p>
        </p:txBody>
      </p:sp>
      <p:pic>
        <p:nvPicPr>
          <p:cNvPr id="8" name="Picture 7">
            <a:extLst>
              <a:ext uri="{FF2B5EF4-FFF2-40B4-BE49-F238E27FC236}">
                <a16:creationId xmlns:a16="http://schemas.microsoft.com/office/drawing/2014/main" id="{6A1EFA24-979B-1B01-36D8-97F0575013D4}"/>
              </a:ext>
            </a:extLst>
          </p:cNvPr>
          <p:cNvPicPr>
            <a:picLocks noChangeAspect="1"/>
          </p:cNvPicPr>
          <p:nvPr/>
        </p:nvPicPr>
        <p:blipFill>
          <a:blip r:embed="rId2"/>
          <a:stretch>
            <a:fillRect/>
          </a:stretch>
        </p:blipFill>
        <p:spPr>
          <a:xfrm>
            <a:off x="1810727" y="747002"/>
            <a:ext cx="4283557" cy="3023331"/>
          </a:xfrm>
          <a:prstGeom prst="rect">
            <a:avLst/>
          </a:prstGeom>
        </p:spPr>
      </p:pic>
    </p:spTree>
    <p:extLst>
      <p:ext uri="{BB962C8B-B14F-4D97-AF65-F5344CB8AC3E}">
        <p14:creationId xmlns:p14="http://schemas.microsoft.com/office/powerpoint/2010/main" val="314047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34B1A-F279-EE2B-D2F5-440A3C010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B6B0F-C144-6D1A-9208-2154EBF3878A}"/>
              </a:ext>
            </a:extLst>
          </p:cNvPr>
          <p:cNvSpPr>
            <a:spLocks noGrp="1"/>
          </p:cNvSpPr>
          <p:nvPr>
            <p:ph type="title"/>
          </p:nvPr>
        </p:nvSpPr>
        <p:spPr/>
        <p:txBody>
          <a:bodyPr/>
          <a:lstStyle/>
          <a:p>
            <a:r>
              <a:rPr lang="en-IN"/>
              <a:t>Start of extinction</a:t>
            </a:r>
          </a:p>
        </p:txBody>
      </p:sp>
      <p:sp>
        <p:nvSpPr>
          <p:cNvPr id="4" name="TimelineLine">
            <a:extLst>
              <a:ext uri="{FF2B5EF4-FFF2-40B4-BE49-F238E27FC236}">
                <a16:creationId xmlns:a16="http://schemas.microsoft.com/office/drawing/2014/main" id="{B9C666DD-3A0C-5F9A-CD7E-4F31BB778EF6}"/>
              </a:ext>
            </a:extLst>
          </p:cNvPr>
          <p:cNvSpPr txBox="1"/>
          <p:nvPr/>
        </p:nvSpPr>
        <p:spPr>
          <a:xfrm rot="5400000">
            <a:off x="-451616" y="2504691"/>
            <a:ext cx="3600000" cy="25718"/>
          </a:xfrm>
          <a:prstGeom prst="rect">
            <a:avLst/>
          </a:prstGeom>
          <a:solidFill>
            <a:srgbClr val="DE0000"/>
          </a:solidFill>
        </p:spPr>
        <p:txBody>
          <a:bodyPr wrap="square">
            <a:normAutofit fontScale="25000" lnSpcReduction="20000"/>
          </a:bodyPr>
          <a:lstStyle/>
          <a:p>
            <a:endParaRPr/>
          </a:p>
        </p:txBody>
      </p:sp>
      <p:sp>
        <p:nvSpPr>
          <p:cNvPr id="5" name="TLCircle 0">
            <a:extLst>
              <a:ext uri="{FF2B5EF4-FFF2-40B4-BE49-F238E27FC236}">
                <a16:creationId xmlns:a16="http://schemas.microsoft.com/office/drawing/2014/main" id="{426E3379-AD30-776E-8A86-3375BDCA4189}"/>
              </a:ext>
            </a:extLst>
          </p:cNvPr>
          <p:cNvSpPr txBox="1"/>
          <p:nvPr/>
        </p:nvSpPr>
        <p:spPr>
          <a:xfrm>
            <a:off x="1233753" y="1350676"/>
            <a:ext cx="228600" cy="228600"/>
          </a:xfrm>
          <a:prstGeom prst="ellipse">
            <a:avLst/>
          </a:prstGeom>
          <a:solidFill>
            <a:srgbClr val="DE0000"/>
          </a:solidFill>
          <a:ln w="12700">
            <a:solidFill>
              <a:srgbClr val="FFFFFF"/>
            </a:solidFill>
          </a:ln>
        </p:spPr>
        <p:txBody>
          <a:bodyPr wrap="square">
            <a:normAutofit fontScale="25000" lnSpcReduction="20000"/>
          </a:bodyPr>
          <a:lstStyle/>
          <a:p>
            <a:endParaRPr/>
          </a:p>
        </p:txBody>
      </p:sp>
      <p:sp>
        <p:nvSpPr>
          <p:cNvPr id="6" name="TLDate 0">
            <a:extLst>
              <a:ext uri="{FF2B5EF4-FFF2-40B4-BE49-F238E27FC236}">
                <a16:creationId xmlns:a16="http://schemas.microsoft.com/office/drawing/2014/main" id="{8BAE2A62-7112-64AB-F8C5-D35EEA826123}"/>
              </a:ext>
            </a:extLst>
          </p:cNvPr>
          <p:cNvSpPr txBox="1"/>
          <p:nvPr/>
        </p:nvSpPr>
        <p:spPr>
          <a:xfrm>
            <a:off x="175761" y="1276506"/>
            <a:ext cx="1071182" cy="302770"/>
          </a:xfrm>
          <a:prstGeom prst="rect">
            <a:avLst/>
          </a:prstGeom>
          <a:noFill/>
        </p:spPr>
        <p:txBody>
          <a:bodyPr wrap="square" anchor="b">
            <a:normAutofit/>
          </a:bodyPr>
          <a:lstStyle/>
          <a:p>
            <a:pPr algn="ctr"/>
            <a:r>
              <a:rPr lang="en-US" sz="1200" b="1">
                <a:solidFill>
                  <a:srgbClr val="DE0000"/>
                </a:solidFill>
              </a:rPr>
              <a:t>May 2026</a:t>
            </a:r>
          </a:p>
        </p:txBody>
      </p:sp>
      <p:sp>
        <p:nvSpPr>
          <p:cNvPr id="9" name="TextBox 8">
            <a:extLst>
              <a:ext uri="{FF2B5EF4-FFF2-40B4-BE49-F238E27FC236}">
                <a16:creationId xmlns:a16="http://schemas.microsoft.com/office/drawing/2014/main" id="{899E3D77-0182-186D-38FF-4048DF043C2F}"/>
              </a:ext>
            </a:extLst>
          </p:cNvPr>
          <p:cNvSpPr txBox="1"/>
          <p:nvPr/>
        </p:nvSpPr>
        <p:spPr>
          <a:xfrm>
            <a:off x="6881026" y="1003311"/>
            <a:ext cx="1390389" cy="646331"/>
          </a:xfrm>
          <a:prstGeom prst="rect">
            <a:avLst/>
          </a:prstGeom>
          <a:noFill/>
        </p:spPr>
        <p:txBody>
          <a:bodyPr wrap="square" rtlCol="0">
            <a:spAutoFit/>
          </a:bodyPr>
          <a:lstStyle/>
          <a:p>
            <a:r>
              <a:rPr lang="en-IN" sz="1200"/>
              <a:t>Qualcomm </a:t>
            </a:r>
            <a:r>
              <a:rPr lang="en-IN" sz="1200" err="1"/>
              <a:t>qcrypto</a:t>
            </a:r>
            <a:r>
              <a:rPr lang="en-IN" sz="1200"/>
              <a:t> on shikra Nacked directly</a:t>
            </a:r>
          </a:p>
        </p:txBody>
      </p:sp>
      <p:pic>
        <p:nvPicPr>
          <p:cNvPr id="8" name="Picture 7">
            <a:extLst>
              <a:ext uri="{FF2B5EF4-FFF2-40B4-BE49-F238E27FC236}">
                <a16:creationId xmlns:a16="http://schemas.microsoft.com/office/drawing/2014/main" id="{4A532A13-0C3F-302F-7732-FF8FB445A2CB}"/>
              </a:ext>
            </a:extLst>
          </p:cNvPr>
          <p:cNvPicPr>
            <a:picLocks noChangeAspect="1"/>
          </p:cNvPicPr>
          <p:nvPr/>
        </p:nvPicPr>
        <p:blipFill>
          <a:blip r:embed="rId2"/>
          <a:stretch>
            <a:fillRect/>
          </a:stretch>
        </p:blipFill>
        <p:spPr>
          <a:xfrm>
            <a:off x="1810727" y="771915"/>
            <a:ext cx="3992098" cy="2610112"/>
          </a:xfrm>
          <a:prstGeom prst="rect">
            <a:avLst/>
          </a:prstGeom>
        </p:spPr>
      </p:pic>
    </p:spTree>
    <p:extLst>
      <p:ext uri="{BB962C8B-B14F-4D97-AF65-F5344CB8AC3E}">
        <p14:creationId xmlns:p14="http://schemas.microsoft.com/office/powerpoint/2010/main" val="346485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DCE2-8D5D-9C1E-A11D-CF11F65A7BA6}"/>
              </a:ext>
            </a:extLst>
          </p:cNvPr>
          <p:cNvSpPr>
            <a:spLocks noGrp="1"/>
          </p:cNvSpPr>
          <p:nvPr>
            <p:ph type="title"/>
          </p:nvPr>
        </p:nvSpPr>
        <p:spPr/>
        <p:txBody>
          <a:bodyPr/>
          <a:lstStyle/>
          <a:p>
            <a:r>
              <a:rPr lang="en-IN"/>
              <a:t>Can we do something about this?</a:t>
            </a:r>
          </a:p>
        </p:txBody>
      </p:sp>
      <p:sp>
        <p:nvSpPr>
          <p:cNvPr id="3" name="Content Placeholder 2">
            <a:extLst>
              <a:ext uri="{FF2B5EF4-FFF2-40B4-BE49-F238E27FC236}">
                <a16:creationId xmlns:a16="http://schemas.microsoft.com/office/drawing/2014/main" id="{744930B8-5A55-0871-40B3-75D0E1613B6B}"/>
              </a:ext>
            </a:extLst>
          </p:cNvPr>
          <p:cNvSpPr>
            <a:spLocks noGrp="1"/>
          </p:cNvSpPr>
          <p:nvPr>
            <p:ph idx="1"/>
          </p:nvPr>
        </p:nvSpPr>
        <p:spPr/>
        <p:txBody>
          <a:bodyPr/>
          <a:lstStyle/>
          <a:p>
            <a:r>
              <a:rPr lang="en-IN"/>
              <a:t>Maintain the drivers (keep your driver bug free)</a:t>
            </a:r>
          </a:p>
          <a:p>
            <a:r>
              <a:rPr lang="en-IN"/>
              <a:t>Contribute to the framework, don’t branch out</a:t>
            </a:r>
          </a:p>
          <a:p>
            <a:r>
              <a:rPr lang="en-IN"/>
              <a:t>Actively test your drivers via </a:t>
            </a:r>
            <a:r>
              <a:rPr lang="en-IN" err="1"/>
              <a:t>KernelCI</a:t>
            </a:r>
            <a:r>
              <a:rPr lang="en-IN"/>
              <a:t> (or any means possible)</a:t>
            </a:r>
          </a:p>
          <a:p>
            <a:r>
              <a:rPr lang="en-IN"/>
              <a:t>Make the maintainers job easy (and they’ll make your job easy)</a:t>
            </a:r>
          </a:p>
          <a:p>
            <a:r>
              <a:rPr lang="en-IN"/>
              <a:t>Be active on the mailing list, let your voice be heard</a:t>
            </a:r>
          </a:p>
          <a:p>
            <a:r>
              <a:rPr lang="en-IN"/>
              <a:t>Understand the threat modelling of your device and put out the specific use cases</a:t>
            </a:r>
          </a:p>
          <a:p>
            <a:r>
              <a:rPr lang="en-IN"/>
              <a:t>Make sure to put the security relevant documentation out in public</a:t>
            </a:r>
          </a:p>
          <a:p>
            <a:r>
              <a:rPr lang="en-IN"/>
              <a:t>Understand the level of security certification that your clients need</a:t>
            </a:r>
          </a:p>
          <a:p>
            <a:r>
              <a:rPr lang="en-IN"/>
              <a:t>Fight Back!!! </a:t>
            </a:r>
          </a:p>
        </p:txBody>
      </p:sp>
    </p:spTree>
    <p:extLst>
      <p:ext uri="{BB962C8B-B14F-4D97-AF65-F5344CB8AC3E}">
        <p14:creationId xmlns:p14="http://schemas.microsoft.com/office/powerpoint/2010/main" val="2743396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Finding Common Ground: A Path Forward</a:t>
            </a:r>
          </a:p>
        </p:txBody>
      </p:sp>
      <p:sp>
        <p:nvSpPr>
          <p:cNvPr id="3" name="ComparisonAccent"/>
          <p:cNvSpPr txBox="1"/>
          <p:nvPr/>
        </p:nvSpPr>
        <p:spPr>
          <a:xfrm>
            <a:off x="333756" y="793642"/>
            <a:ext cx="8467344" cy="30861"/>
          </a:xfrm>
          <a:prstGeom prst="rect">
            <a:avLst/>
          </a:prstGeom>
          <a:solidFill>
            <a:srgbClr val="DE0000"/>
          </a:solidFill>
        </p:spPr>
        <p:txBody>
          <a:bodyPr wrap="square">
            <a:normAutofit fontScale="25000" lnSpcReduction="20000"/>
          </a:bodyPr>
          <a:lstStyle/>
          <a:p>
            <a:endParaRPr/>
          </a:p>
        </p:txBody>
      </p:sp>
      <p:sp>
        <p:nvSpPr>
          <p:cNvPr id="4" name="LeftColBg"/>
          <p:cNvSpPr txBox="1"/>
          <p:nvPr/>
        </p:nvSpPr>
        <p:spPr>
          <a:xfrm>
            <a:off x="333756" y="845077"/>
            <a:ext cx="3979652" cy="1618389"/>
          </a:xfrm>
          <a:prstGeom prst="rect">
            <a:avLst/>
          </a:prstGeom>
          <a:solidFill>
            <a:srgbClr val="FFFFFF"/>
          </a:solidFill>
          <a:ln>
            <a:solidFill>
              <a:srgbClr val="E0E0E0"/>
            </a:solidFill>
          </a:ln>
        </p:spPr>
        <p:txBody>
          <a:bodyPr wrap="square">
            <a:normAutofit/>
          </a:bodyPr>
          <a:lstStyle/>
          <a:p>
            <a:endParaRPr/>
          </a:p>
        </p:txBody>
      </p:sp>
      <p:sp>
        <p:nvSpPr>
          <p:cNvPr id="5" name="LeftHeader"/>
          <p:cNvSpPr txBox="1"/>
          <p:nvPr/>
        </p:nvSpPr>
        <p:spPr>
          <a:xfrm>
            <a:off x="425196" y="845077"/>
            <a:ext cx="3796772" cy="656969"/>
          </a:xfrm>
          <a:prstGeom prst="rect">
            <a:avLst/>
          </a:prstGeom>
          <a:noFill/>
        </p:spPr>
        <p:txBody>
          <a:bodyPr wrap="square">
            <a:normAutofit/>
          </a:bodyPr>
          <a:lstStyle/>
          <a:p>
            <a:pPr algn="l"/>
            <a:r>
              <a:rPr lang="en-US" sz="1600" b="1">
                <a:solidFill>
                  <a:srgbClr val="1A365D"/>
                </a:solidFill>
              </a:rPr>
              <a:t>What Should Be Removable</a:t>
            </a:r>
          </a:p>
        </p:txBody>
      </p:sp>
      <p:sp>
        <p:nvSpPr>
          <p:cNvPr id="6" name="LeftBody"/>
          <p:cNvSpPr txBox="1"/>
          <p:nvPr/>
        </p:nvSpPr>
        <p:spPr>
          <a:xfrm>
            <a:off x="425196" y="1433161"/>
            <a:ext cx="3796772" cy="1030305"/>
          </a:xfrm>
          <a:prstGeom prst="rect">
            <a:avLst/>
          </a:prstGeom>
          <a:noFill/>
        </p:spPr>
        <p:txBody>
          <a:bodyPr wrap="square">
            <a:normAutofit/>
          </a:bodyPr>
          <a:lstStyle/>
          <a:p>
            <a:pPr marL="285750" indent="-285750" algn="l">
              <a:buFont typeface="Arial" panose="020B0604020202020204" pitchFamily="34" charset="0"/>
              <a:buChar char="•"/>
            </a:pPr>
            <a:r>
              <a:rPr lang="en-US" sz="1200" b="0">
                <a:solidFill>
                  <a:srgbClr val="333333"/>
                </a:solidFill>
              </a:rPr>
              <a:t>Performance-only drivers slower than software</a:t>
            </a:r>
          </a:p>
          <a:p>
            <a:pPr marL="285750" indent="-285750" algn="l">
              <a:buFont typeface="Arial" panose="020B0604020202020204" pitchFamily="34" charset="0"/>
              <a:buChar char="•"/>
            </a:pPr>
            <a:r>
              <a:rPr lang="en-US" sz="1200" b="0">
                <a:solidFill>
                  <a:srgbClr val="333333"/>
                </a:solidFill>
              </a:rPr>
              <a:t>Drivers with unresolved correctness bugs</a:t>
            </a:r>
          </a:p>
          <a:p>
            <a:pPr marL="285750" indent="-285750" algn="l">
              <a:buFont typeface="Arial" panose="020B0604020202020204" pitchFamily="34" charset="0"/>
              <a:buChar char="•"/>
            </a:pPr>
            <a:r>
              <a:rPr lang="en-US" sz="1200" b="0">
                <a:solidFill>
                  <a:srgbClr val="333333"/>
                </a:solidFill>
              </a:rPr>
              <a:t>Unmaintained code - no responsive maintainer</a:t>
            </a:r>
          </a:p>
          <a:p>
            <a:pPr marL="285750" indent="-285750" algn="l">
              <a:buFont typeface="Arial" panose="020B0604020202020204" pitchFamily="34" charset="0"/>
              <a:buChar char="•"/>
            </a:pPr>
            <a:r>
              <a:rPr lang="en-US" sz="1200" b="0">
                <a:solidFill>
                  <a:srgbClr val="333333"/>
                </a:solidFill>
              </a:rPr>
              <a:t>Drivers failing crypto self-tests</a:t>
            </a:r>
          </a:p>
          <a:p>
            <a:pPr marL="285750" indent="-285750" algn="l">
              <a:buFont typeface="Arial" panose="020B0604020202020204" pitchFamily="34" charset="0"/>
              <a:buChar char="•"/>
            </a:pPr>
            <a:r>
              <a:rPr lang="en-US" sz="1200" b="0">
                <a:solidFill>
                  <a:srgbClr val="333333"/>
                </a:solidFill>
              </a:rPr>
              <a:t>We agree on raising the bar for driver quality</a:t>
            </a:r>
          </a:p>
        </p:txBody>
      </p:sp>
      <p:sp>
        <p:nvSpPr>
          <p:cNvPr id="7" name="RightColBg"/>
          <p:cNvSpPr txBox="1"/>
          <p:nvPr/>
        </p:nvSpPr>
        <p:spPr>
          <a:xfrm>
            <a:off x="4821448" y="845078"/>
            <a:ext cx="3979652" cy="1618388"/>
          </a:xfrm>
          <a:prstGeom prst="rect">
            <a:avLst/>
          </a:prstGeom>
          <a:solidFill>
            <a:srgbClr val="F5F5F5"/>
          </a:solidFill>
          <a:ln>
            <a:solidFill>
              <a:srgbClr val="E0E0E0"/>
            </a:solidFill>
          </a:ln>
        </p:spPr>
        <p:txBody>
          <a:bodyPr wrap="square">
            <a:normAutofit/>
          </a:bodyPr>
          <a:lstStyle/>
          <a:p>
            <a:endParaRPr/>
          </a:p>
        </p:txBody>
      </p:sp>
      <p:sp>
        <p:nvSpPr>
          <p:cNvPr id="8" name="RightHeader"/>
          <p:cNvSpPr txBox="1"/>
          <p:nvPr/>
        </p:nvSpPr>
        <p:spPr>
          <a:xfrm>
            <a:off x="4912888" y="845077"/>
            <a:ext cx="3796772" cy="656969"/>
          </a:xfrm>
          <a:prstGeom prst="rect">
            <a:avLst/>
          </a:prstGeom>
          <a:noFill/>
        </p:spPr>
        <p:txBody>
          <a:bodyPr wrap="square">
            <a:normAutofit/>
          </a:bodyPr>
          <a:lstStyle/>
          <a:p>
            <a:pPr algn="l"/>
            <a:r>
              <a:rPr lang="en-US" sz="1600" b="1">
                <a:solidFill>
                  <a:srgbClr val="1A365D"/>
                </a:solidFill>
              </a:rPr>
              <a:t>What Needs Separate Evaluation</a:t>
            </a:r>
          </a:p>
        </p:txBody>
      </p:sp>
      <p:sp>
        <p:nvSpPr>
          <p:cNvPr id="9" name="RightBody"/>
          <p:cNvSpPr txBox="1"/>
          <p:nvPr/>
        </p:nvSpPr>
        <p:spPr>
          <a:xfrm>
            <a:off x="4912888" y="1433162"/>
            <a:ext cx="3796772" cy="879910"/>
          </a:xfrm>
          <a:prstGeom prst="rect">
            <a:avLst/>
          </a:prstGeom>
          <a:noFill/>
        </p:spPr>
        <p:txBody>
          <a:bodyPr wrap="square">
            <a:normAutofit/>
          </a:bodyPr>
          <a:lstStyle/>
          <a:p>
            <a:pPr marL="285750" indent="-285750" algn="l">
              <a:buFont typeface="Arial" panose="020B0604020202020204" pitchFamily="34" charset="0"/>
              <a:buChar char="•"/>
            </a:pPr>
            <a:r>
              <a:rPr lang="en-US" sz="1200" b="0">
                <a:solidFill>
                  <a:srgbClr val="333333"/>
                </a:solidFill>
              </a:rPr>
              <a:t>Drivers with documented DPA/EMA resistance</a:t>
            </a:r>
          </a:p>
          <a:p>
            <a:pPr marL="285750" indent="-285750" algn="l">
              <a:buFont typeface="Arial" panose="020B0604020202020204" pitchFamily="34" charset="0"/>
              <a:buChar char="•"/>
            </a:pPr>
            <a:r>
              <a:rPr lang="en-US" sz="1200" b="0">
                <a:solidFill>
                  <a:srgbClr val="333333"/>
                </a:solidFill>
              </a:rPr>
              <a:t>Hardware key isolation (</a:t>
            </a:r>
            <a:r>
              <a:rPr lang="en-US" sz="1200" b="0" err="1">
                <a:solidFill>
                  <a:srgbClr val="333333"/>
                </a:solidFill>
              </a:rPr>
              <a:t>TrustZone</a:t>
            </a:r>
            <a:r>
              <a:rPr lang="en-US" sz="1200" b="0">
                <a:solidFill>
                  <a:srgbClr val="333333"/>
                </a:solidFill>
              </a:rPr>
              <a:t> provisioning)</a:t>
            </a:r>
          </a:p>
          <a:p>
            <a:pPr marL="285750" indent="-285750" algn="l">
              <a:buFont typeface="Arial" panose="020B0604020202020204" pitchFamily="34" charset="0"/>
              <a:buChar char="•"/>
            </a:pPr>
            <a:r>
              <a:rPr lang="en-US" sz="1200" b="0">
                <a:solidFill>
                  <a:srgbClr val="333333"/>
                </a:solidFill>
              </a:rPr>
              <a:t>Certification-path hardware (FIPS / IEC / ISO)</a:t>
            </a:r>
          </a:p>
          <a:p>
            <a:pPr marL="285750" indent="-285750" algn="l">
              <a:buFont typeface="Arial" panose="020B0604020202020204" pitchFamily="34" charset="0"/>
              <a:buChar char="•"/>
            </a:pPr>
            <a:r>
              <a:rPr lang="en-US" sz="1200" b="0">
                <a:solidFill>
                  <a:srgbClr val="333333"/>
                </a:solidFill>
              </a:rPr>
              <a:t>PQC-capable engines in next-gen SoCs</a:t>
            </a:r>
          </a:p>
        </p:txBody>
      </p:sp>
      <p:sp>
        <p:nvSpPr>
          <p:cNvPr id="12" name="RightColBg">
            <a:extLst>
              <a:ext uri="{FF2B5EF4-FFF2-40B4-BE49-F238E27FC236}">
                <a16:creationId xmlns:a16="http://schemas.microsoft.com/office/drawing/2014/main" id="{F00FE815-8AB7-2CC6-9938-8B7F7203A9FB}"/>
              </a:ext>
            </a:extLst>
          </p:cNvPr>
          <p:cNvSpPr txBox="1"/>
          <p:nvPr/>
        </p:nvSpPr>
        <p:spPr>
          <a:xfrm>
            <a:off x="838347" y="2669940"/>
            <a:ext cx="7467306" cy="1841902"/>
          </a:xfrm>
          <a:prstGeom prst="rect">
            <a:avLst/>
          </a:prstGeom>
          <a:solidFill>
            <a:srgbClr val="F5F0F0"/>
          </a:solidFill>
          <a:ln>
            <a:solidFill>
              <a:srgbClr val="E0E0E0"/>
            </a:solidFill>
          </a:ln>
        </p:spPr>
        <p:txBody>
          <a:bodyPr wrap="square">
            <a:normAutofit/>
          </a:bodyPr>
          <a:lstStyle/>
          <a:p>
            <a:endParaRPr/>
          </a:p>
        </p:txBody>
      </p:sp>
      <p:sp>
        <p:nvSpPr>
          <p:cNvPr id="10" name="TextBox 9">
            <a:extLst>
              <a:ext uri="{FF2B5EF4-FFF2-40B4-BE49-F238E27FC236}">
                <a16:creationId xmlns:a16="http://schemas.microsoft.com/office/drawing/2014/main" id="{696F7019-29C2-F47F-C85C-760A87ECD931}"/>
              </a:ext>
            </a:extLst>
          </p:cNvPr>
          <p:cNvSpPr txBox="1"/>
          <p:nvPr/>
        </p:nvSpPr>
        <p:spPr>
          <a:xfrm>
            <a:off x="894040" y="3098093"/>
            <a:ext cx="7182853" cy="1200329"/>
          </a:xfrm>
          <a:prstGeom prst="rect">
            <a:avLst/>
          </a:prstGeom>
          <a:noFill/>
        </p:spPr>
        <p:txBody>
          <a:bodyPr wrap="square" rtlCol="0">
            <a:spAutoFit/>
          </a:bodyPr>
          <a:lstStyle/>
          <a:p>
            <a:pPr marL="285750" indent="-285750">
              <a:buFont typeface="Arial" panose="020B0604020202020204" pitchFamily="34" charset="0"/>
              <a:buChar char="•"/>
            </a:pPr>
            <a:r>
              <a:rPr lang="en-US" sz="1200">
                <a:solidFill>
                  <a:srgbClr val="333333"/>
                </a:solidFill>
              </a:rPr>
              <a:t>Define a 'security hardware' driver class: documenting DPA resistance and key isolation as qualifying properties</a:t>
            </a:r>
          </a:p>
          <a:p>
            <a:pPr marL="285750" indent="-285750">
              <a:buFont typeface="Arial" panose="020B0604020202020204" pitchFamily="34" charset="0"/>
              <a:buChar char="•"/>
            </a:pPr>
            <a:r>
              <a:rPr lang="en-US" sz="1200">
                <a:solidFill>
                  <a:srgbClr val="333333"/>
                </a:solidFill>
              </a:rPr>
              <a:t>Security review before removal: Mandatory security@ CC for any async crypto removal targeting drivers with security properties</a:t>
            </a:r>
          </a:p>
          <a:p>
            <a:pPr marL="285750" indent="-285750">
              <a:buFont typeface="Arial" panose="020B0604020202020204" pitchFamily="34" charset="0"/>
              <a:buChar char="•"/>
            </a:pPr>
            <a:r>
              <a:rPr lang="en-US" sz="1200">
                <a:solidFill>
                  <a:srgbClr val="333333"/>
                </a:solidFill>
              </a:rPr>
              <a:t>Establish CI path for hardware drivers</a:t>
            </a:r>
          </a:p>
          <a:p>
            <a:pPr marL="285750" indent="-285750">
              <a:buFont typeface="Arial" panose="020B0604020202020204" pitchFamily="34" charset="0"/>
              <a:buChar char="•"/>
            </a:pPr>
            <a:r>
              <a:rPr lang="en-US" sz="1200">
                <a:solidFill>
                  <a:srgbClr val="333333"/>
                </a:solidFill>
              </a:rPr>
              <a:t>Extend blk-crypto wrapped key model to non-storage offload</a:t>
            </a:r>
          </a:p>
        </p:txBody>
      </p:sp>
      <p:sp>
        <p:nvSpPr>
          <p:cNvPr id="11" name="LeftHeader">
            <a:extLst>
              <a:ext uri="{FF2B5EF4-FFF2-40B4-BE49-F238E27FC236}">
                <a16:creationId xmlns:a16="http://schemas.microsoft.com/office/drawing/2014/main" id="{3279ECF7-0754-D743-1100-D2A539BB8766}"/>
              </a:ext>
            </a:extLst>
          </p:cNvPr>
          <p:cNvSpPr txBox="1"/>
          <p:nvPr/>
        </p:nvSpPr>
        <p:spPr>
          <a:xfrm>
            <a:off x="915095" y="2744812"/>
            <a:ext cx="3796772" cy="398728"/>
          </a:xfrm>
          <a:prstGeom prst="rect">
            <a:avLst/>
          </a:prstGeom>
          <a:noFill/>
        </p:spPr>
        <p:txBody>
          <a:bodyPr wrap="square">
            <a:normAutofit/>
          </a:bodyPr>
          <a:lstStyle/>
          <a:p>
            <a:pPr algn="l"/>
            <a:r>
              <a:rPr lang="en-US" sz="1600" b="1">
                <a:solidFill>
                  <a:srgbClr val="1A365D"/>
                </a:solidFill>
              </a:rPr>
              <a:t>Concrete Asks To The Community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vert="horz" wrap="square" lIns="76179" tIns="38088" rIns="76179" bIns="38088" anchor="ctr"/>
          <a:lstStyle/>
          <a:p>
            <a:r>
              <a:rPr lang="en-US" altLang="zh-CN">
                <a:latin typeface="+mj-lt"/>
                <a:ea typeface="+mj-ea"/>
                <a:cs typeface="+mj-cs"/>
              </a:rPr>
              <a:t>References</a:t>
            </a:r>
          </a:p>
        </p:txBody>
      </p:sp>
      <p:sp>
        <p:nvSpPr>
          <p:cNvPr id="18434" name="Content Placeholder 2"/>
          <p:cNvSpPr>
            <a:spLocks noGrp="1"/>
          </p:cNvSpPr>
          <p:nvPr>
            <p:ph idx="1"/>
          </p:nvPr>
        </p:nvSpPr>
        <p:spPr/>
        <p:txBody>
          <a:bodyPr vert="horz" wrap="square" lIns="76179" tIns="38088" rIns="76179" bIns="38088" anchor="t"/>
          <a:lstStyle/>
          <a:p>
            <a:r>
              <a:rPr lang="en-US" sz="1200">
                <a:solidFill>
                  <a:srgbClr val="141414"/>
                </a:solidFill>
                <a:highlight>
                  <a:srgbClr val="FFFFFF"/>
                </a:highlight>
                <a:ea typeface="+mn-lt"/>
                <a:cs typeface="+mn-lt"/>
              </a:rPr>
              <a:t>[1] </a:t>
            </a:r>
            <a:r>
              <a:rPr lang="en-US" sz="1200">
                <a:solidFill>
                  <a:srgbClr val="141414"/>
                </a:solidFill>
                <a:highlight>
                  <a:srgbClr val="FFFFFF"/>
                </a:highlight>
                <a:ea typeface="+mn-lt"/>
                <a:cs typeface="+mn-lt"/>
                <a:hlinkClick r:id="rId3"/>
              </a:rPr>
              <a:t>https://lore.kernel.org/all/20250708181313.66961-2-ebiggers@kernel.org/</a:t>
            </a:r>
            <a:endParaRPr lang="en-US" altLang="en-US" sz="1200">
              <a:solidFill>
                <a:srgbClr val="000000"/>
              </a:solidFill>
              <a:ea typeface="+mn-lt"/>
              <a:cs typeface="+mn-lt"/>
            </a:endParaRPr>
          </a:p>
          <a:p>
            <a:r>
              <a:rPr lang="en-US" sz="1200">
                <a:solidFill>
                  <a:srgbClr val="141414"/>
                </a:solidFill>
                <a:highlight>
                  <a:srgbClr val="FFFFFF"/>
                </a:highlight>
                <a:ea typeface="+mn-lt"/>
                <a:cs typeface="+mn-lt"/>
              </a:rPr>
              <a:t>[2] </a:t>
            </a:r>
            <a:r>
              <a:rPr lang="en-US" sz="1200">
                <a:solidFill>
                  <a:srgbClr val="141414"/>
                </a:solidFill>
                <a:highlight>
                  <a:srgbClr val="FFFFFF"/>
                </a:highlight>
                <a:ea typeface="+mn-lt"/>
                <a:cs typeface="+mn-lt"/>
                <a:hlinkClick r:id="rId4"/>
              </a:rPr>
              <a:t>https://lore.kernel.org/all/20250704070322.20692-1-ebiggers@kernel.org/</a:t>
            </a:r>
            <a:endParaRPr lang="en-US" sz="1200">
              <a:solidFill>
                <a:srgbClr val="141414"/>
              </a:solidFill>
              <a:highlight>
                <a:srgbClr val="FFFFFF"/>
              </a:highlight>
              <a:ea typeface="+mn-lt"/>
              <a:cs typeface="+mn-lt"/>
            </a:endParaRPr>
          </a:p>
          <a:p>
            <a:r>
              <a:rPr lang="en-US" altLang="en-US" sz="1200">
                <a:solidFill>
                  <a:srgbClr val="141414"/>
                </a:solidFill>
                <a:highlight>
                  <a:srgbClr val="FFFFFF"/>
                </a:highlight>
                <a:ea typeface="+mn-lt"/>
                <a:cs typeface="+mn-lt"/>
              </a:rPr>
              <a:t>[3] </a:t>
            </a:r>
            <a:r>
              <a:rPr lang="en-US" altLang="en-US" sz="1200">
                <a:solidFill>
                  <a:srgbClr val="141414"/>
                </a:solidFill>
                <a:highlight>
                  <a:srgbClr val="FFFFFF"/>
                </a:highlight>
                <a:ea typeface="+mn-lt"/>
                <a:cs typeface="+mn-lt"/>
                <a:hlinkClick r:id="rId5"/>
              </a:rPr>
              <a:t>https://lore.kernel.org/linux-fscrypt/20250613144239.GA1287@sol/</a:t>
            </a:r>
            <a:endParaRPr lang="en-US" altLang="en-US" sz="1200">
              <a:solidFill>
                <a:srgbClr val="000000"/>
              </a:solidFill>
              <a:ea typeface="+mn-lt"/>
              <a:cs typeface="+mn-lt"/>
            </a:endParaRPr>
          </a:p>
          <a:p>
            <a:r>
              <a:rPr lang="en-US" sz="1200">
                <a:solidFill>
                  <a:srgbClr val="141414"/>
                </a:solidFill>
                <a:highlight>
                  <a:srgbClr val="FFFFFF"/>
                </a:highlight>
                <a:ea typeface="+mn-lt"/>
                <a:cs typeface="+mn-lt"/>
              </a:rPr>
              <a:t>[4] </a:t>
            </a:r>
            <a:r>
              <a:rPr lang="en-US" sz="1200">
                <a:solidFill>
                  <a:srgbClr val="141414"/>
                </a:solidFill>
                <a:highlight>
                  <a:srgbClr val="FFFFFF"/>
                </a:highlight>
                <a:ea typeface="+mn-lt"/>
                <a:cs typeface="+mn-lt"/>
                <a:hlinkClick r:id="rId6"/>
              </a:rPr>
              <a:t>https://lore.kernel.org/all/20250618175847.GA1639822@google.com/</a:t>
            </a:r>
            <a:endParaRPr lang="en-US" sz="1200">
              <a:solidFill>
                <a:srgbClr val="141414"/>
              </a:solidFill>
              <a:highlight>
                <a:srgbClr val="FFFFFF"/>
              </a:highlight>
              <a:ea typeface="+mn-lt"/>
              <a:cs typeface="+mn-lt"/>
            </a:endParaRPr>
          </a:p>
          <a:p>
            <a:r>
              <a:rPr lang="en-US" sz="1200">
                <a:solidFill>
                  <a:srgbClr val="141414"/>
                </a:solidFill>
                <a:highlight>
                  <a:srgbClr val="FFFFFF"/>
                </a:highlight>
                <a:ea typeface="+mn-lt"/>
                <a:cs typeface="+mn-lt"/>
              </a:rPr>
              <a:t>[5] </a:t>
            </a:r>
            <a:r>
              <a:rPr lang="en-US" sz="1200">
                <a:solidFill>
                  <a:srgbClr val="141414"/>
                </a:solidFill>
                <a:highlight>
                  <a:srgbClr val="FFFFFF"/>
                </a:highlight>
                <a:ea typeface="+mn-lt"/>
                <a:cs typeface="+mn-lt"/>
                <a:hlinkClick r:id="rId7"/>
              </a:rPr>
              <a:t>https://lore.kernel.org/all/20260523-delete-qce-v1-0-86105cd7f406@gmail.com/</a:t>
            </a:r>
            <a:endParaRPr lang="en-US" sz="1200">
              <a:solidFill>
                <a:srgbClr val="141414"/>
              </a:solidFill>
              <a:highlight>
                <a:srgbClr val="FFFFFF"/>
              </a:highlight>
              <a:ea typeface="+mn-lt"/>
              <a:cs typeface="+mn-lt"/>
            </a:endParaRPr>
          </a:p>
          <a:p>
            <a:r>
              <a:rPr lang="en-US" sz="1200">
                <a:solidFill>
                  <a:srgbClr val="141414"/>
                </a:solidFill>
                <a:highlight>
                  <a:srgbClr val="FFFFFF"/>
                </a:highlight>
                <a:ea typeface="+mn-lt"/>
                <a:cs typeface="+mn-lt"/>
              </a:rPr>
              <a:t>[6] </a:t>
            </a:r>
            <a:r>
              <a:rPr lang="en-US" sz="1200">
                <a:solidFill>
                  <a:srgbClr val="141414"/>
                </a:solidFill>
                <a:highlight>
                  <a:srgbClr val="FFFFFF"/>
                </a:highlight>
                <a:ea typeface="+mn-lt"/>
                <a:cs typeface="+mn-lt"/>
                <a:hlinkClick r:id="rId8"/>
              </a:rPr>
              <a:t>https://lore.kernel.org/all/20260515-shikra_qcrypto-v1-0-80f07b345c29@oss.qualcomm.com/</a:t>
            </a:r>
            <a:endParaRPr lang="en-US" sz="1200">
              <a:solidFill>
                <a:srgbClr val="141414"/>
              </a:solidFill>
              <a:highlight>
                <a:srgbClr val="FFFFFF"/>
              </a:highlight>
              <a:ea typeface="+mn-lt"/>
              <a:cs typeface="+mn-lt"/>
            </a:endParaRPr>
          </a:p>
          <a:p>
            <a:r>
              <a:rPr lang="en-US" sz="1200">
                <a:solidFill>
                  <a:srgbClr val="141414"/>
                </a:solidFill>
                <a:highlight>
                  <a:srgbClr val="FFFFFF"/>
                </a:highlight>
                <a:ea typeface="+mn-lt"/>
                <a:cs typeface="+mn-lt"/>
              </a:rPr>
              <a:t>[7] </a:t>
            </a:r>
            <a:r>
              <a:rPr lang="en-US" sz="1200">
                <a:solidFill>
                  <a:srgbClr val="141414"/>
                </a:solidFill>
                <a:highlight>
                  <a:srgbClr val="FFFFFF"/>
                </a:highlight>
                <a:ea typeface="+mn-lt"/>
                <a:cs typeface="+mn-lt"/>
                <a:hlinkClick r:id="rId9"/>
              </a:rPr>
              <a:t>https://lore.kernel.org/linux-crypto/20250929194648.145585-1-ebiggers@kernel.org/</a:t>
            </a:r>
            <a:endParaRPr lang="en-US" sz="1200">
              <a:solidFill>
                <a:srgbClr val="141414"/>
              </a:solidFill>
              <a:highlight>
                <a:srgbClr val="FFFFFF"/>
              </a:highlight>
              <a:ea typeface="+mn-lt"/>
              <a:cs typeface="+mn-lt"/>
            </a:endParaRPr>
          </a:p>
          <a:p>
            <a:r>
              <a:rPr lang="en-US" sz="1200">
                <a:solidFill>
                  <a:srgbClr val="141414"/>
                </a:solidFill>
                <a:highlight>
                  <a:srgbClr val="FFFFFF"/>
                </a:highlight>
                <a:ea typeface="+mn-lt"/>
                <a:cs typeface="+mn-lt"/>
              </a:rPr>
              <a:t>[8] </a:t>
            </a:r>
            <a:r>
              <a:rPr lang="en-US" sz="1200">
                <a:solidFill>
                  <a:srgbClr val="141414"/>
                </a:solidFill>
                <a:highlight>
                  <a:srgbClr val="FFFFFF"/>
                </a:highlight>
                <a:ea typeface="+mn-lt"/>
                <a:cs typeface="+mn-lt"/>
                <a:hlinkClick r:id="rId10"/>
              </a:rPr>
              <a:t>https://lore.kernel.org/linux-crypto/20260523-af-alg-harden-v1-2-c76755c3a5c5@gmail.com/</a:t>
            </a:r>
            <a:endParaRPr lang="en-US" sz="1200">
              <a:solidFill>
                <a:srgbClr val="141414"/>
              </a:solidFill>
              <a:highlight>
                <a:srgbClr val="FFFFFF"/>
              </a:highlight>
              <a:ea typeface="+mn-lt"/>
              <a:cs typeface="+mn-lt"/>
            </a:endParaRPr>
          </a:p>
          <a:p>
            <a:r>
              <a:rPr lang="en-US" sz="1200">
                <a:solidFill>
                  <a:srgbClr val="141414"/>
                </a:solidFill>
                <a:highlight>
                  <a:srgbClr val="FFFFFF"/>
                </a:highlight>
                <a:ea typeface="+mn-lt"/>
                <a:cs typeface="+mn-lt"/>
              </a:rPr>
              <a:t>[9] </a:t>
            </a:r>
            <a:r>
              <a:rPr lang="en-US" sz="1200">
                <a:solidFill>
                  <a:srgbClr val="141414"/>
                </a:solidFill>
                <a:highlight>
                  <a:srgbClr val="FFFFFF"/>
                </a:highlight>
                <a:ea typeface="+mn-lt"/>
                <a:cs typeface="+mn-lt"/>
                <a:hlinkClick r:id="rId11"/>
              </a:rPr>
              <a:t>https://lore.kernel.org/linux-crypto/CAOtvUMf3r0oT6w=mgQyykX_RHDDmebm_q-TqV61jSmo5x0bweQ@mail.gmail.com/</a:t>
            </a:r>
            <a:endParaRPr lang="en-US" sz="1200">
              <a:solidFill>
                <a:srgbClr val="141414"/>
              </a:solidFill>
              <a:highlight>
                <a:srgbClr val="FFFFFF"/>
              </a:highlight>
              <a:ea typeface="+mn-lt"/>
              <a:cs typeface="+mn-lt"/>
            </a:endParaRPr>
          </a:p>
          <a:p>
            <a:r>
              <a:rPr lang="en-IN" sz="1200"/>
              <a:t>[L40] — AES-CE &lt;1 </a:t>
            </a:r>
            <a:r>
              <a:rPr lang="en-IN" sz="1200" err="1"/>
              <a:t>cpb</a:t>
            </a:r>
            <a:r>
              <a:rPr lang="en-IN" sz="1200"/>
              <a:t>, NEON ~25 </a:t>
            </a:r>
            <a:r>
              <a:rPr lang="en-IN" sz="1200" err="1"/>
              <a:t>cpb</a:t>
            </a:r>
            <a:r>
              <a:rPr lang="en-IN" sz="1200"/>
              <a:t>, bit-sliced ~20 </a:t>
            </a:r>
            <a:r>
              <a:rPr lang="en-IN" sz="1200" err="1"/>
              <a:t>cpb</a:t>
            </a:r>
            <a:br>
              <a:rPr lang="en-IN" sz="1200"/>
            </a:br>
            <a:r>
              <a:rPr lang="en-IN" sz="1200"/>
              <a:t>Ard Biesheuvel, Dec 2017</a:t>
            </a:r>
            <a:br>
              <a:rPr lang="en-IN" sz="1200"/>
            </a:br>
            <a:r>
              <a:rPr lang="en-IN" sz="1200" u="sng">
                <a:hlinkClick r:id="rId12"/>
              </a:rPr>
              <a:t>https://lore.kernel.org/all/CAKv+Gu9e+JWKeHPpgudsJbNPh1sczPBr5SX1jm7h_wmqQ6NPVw@mail.gmail.com/</a:t>
            </a:r>
            <a:endParaRPr lang="en-IN" sz="1200"/>
          </a:p>
          <a:p>
            <a:r>
              <a:rPr lang="en-IN" sz="1200"/>
              <a:t>[L44] — AES-GCM 58→29 </a:t>
            </a:r>
            <a:r>
              <a:rPr lang="en-IN" sz="1200" err="1"/>
              <a:t>cpb</a:t>
            </a:r>
            <a:r>
              <a:rPr lang="en-IN" sz="1200"/>
              <a:t> on A53; NEON GHASH 4× faster than table</a:t>
            </a:r>
            <a:br>
              <a:rPr lang="en-IN" sz="1200"/>
            </a:br>
            <a:r>
              <a:rPr lang="en-IN" sz="1200"/>
              <a:t>Ard Biesheuvel, Jul 2017</a:t>
            </a:r>
            <a:br>
              <a:rPr lang="en-IN" sz="1200"/>
            </a:br>
            <a:r>
              <a:rPr lang="en-IN" sz="1200" u="sng">
                <a:hlinkClick r:id="rId13"/>
              </a:rPr>
              <a:t>https://lore.kernel.org/linux-crypto/20170724102820.16534-17-ard.biesheuvel@linaro.org/</a:t>
            </a:r>
            <a:endParaRPr lang="en-IN" sz="1200"/>
          </a:p>
          <a:p>
            <a:r>
              <a:rPr lang="en-IN" sz="1200"/>
              <a:t>[L45] — AES-GCM 3.5→2.6 </a:t>
            </a:r>
            <a:r>
              <a:rPr lang="en-IN" sz="1200" err="1"/>
              <a:t>cpb</a:t>
            </a:r>
            <a:r>
              <a:rPr lang="en-IN" sz="1200"/>
              <a:t> on A57 (+37%); benchmark data included</a:t>
            </a:r>
            <a:br>
              <a:rPr lang="en-IN" sz="1200"/>
            </a:br>
            <a:r>
              <a:rPr lang="en-IN" sz="1200"/>
              <a:t>Ard Biesheuvel, Jun 2017</a:t>
            </a:r>
            <a:br>
              <a:rPr lang="en-IN" sz="1200"/>
            </a:br>
            <a:r>
              <a:rPr lang="en-IN" sz="1200" u="sng">
                <a:hlinkClick r:id="rId14"/>
              </a:rPr>
              <a:t>https://lore.kernel.org/linux-crypto/CAKv+Gu8oefmV9iWWgno_oFB_ts9EPy3o=po5owVxca+f3M_ZLQ@mail.gmail.com/</a:t>
            </a:r>
            <a:endParaRPr lang="en-IN" sz="1200"/>
          </a:p>
          <a:p>
            <a:endParaRPr lang="en-US" altLang="en-US" sz="1200">
              <a:cs typeface="Arial"/>
            </a:endParaRPr>
          </a:p>
          <a:p>
            <a:endParaRPr lang="en-US" altLang="en-US" sz="1200">
              <a:latin typeface="+mn-lt"/>
              <a:ea typeface="+mn-ea"/>
              <a:cs typeface="+mn-cs"/>
            </a:endParaRPr>
          </a:p>
        </p:txBody>
      </p:sp>
      <p:sp>
        <p:nvSpPr>
          <p:cNvPr id="18435" name="Slide Number Placeholder 3"/>
          <p:cNvSpPr>
            <a:spLocks noGrp="1"/>
          </p:cNvSpPr>
          <p:nvPr>
            <p:ph type="sldNum" sz="quarter" idx="10"/>
          </p:nvPr>
        </p:nvSpPr>
        <p:spPr>
          <a:xfrm>
            <a:off x="6765925"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26</a:t>
            </a:fld>
            <a:endParaRPr lang="en-US" altLang="zh-CN" sz="700">
              <a:latin typeface="Arial" panose="0208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1495-1416-E422-1C48-372A9A6A6D93}"/>
            </a:ext>
          </a:extLst>
        </p:cNvPr>
        <p:cNvGrpSpPr/>
        <p:nvPr/>
      </p:nvGrpSpPr>
      <p:grpSpPr>
        <a:xfrm>
          <a:off x="0" y="0"/>
          <a:ext cx="0" cy="0"/>
          <a:chOff x="0" y="0"/>
          <a:chExt cx="0" cy="0"/>
        </a:xfrm>
      </p:grpSpPr>
      <p:sp>
        <p:nvSpPr>
          <p:cNvPr id="18433" name="Title 1">
            <a:extLst>
              <a:ext uri="{FF2B5EF4-FFF2-40B4-BE49-F238E27FC236}">
                <a16:creationId xmlns:a16="http://schemas.microsoft.com/office/drawing/2014/main" id="{DA7FE63E-0F87-A4D2-AABC-BDFBA1FA554D}"/>
              </a:ext>
            </a:extLst>
          </p:cNvPr>
          <p:cNvSpPr>
            <a:spLocks noGrp="1"/>
          </p:cNvSpPr>
          <p:nvPr>
            <p:ph type="title"/>
          </p:nvPr>
        </p:nvSpPr>
        <p:spPr/>
        <p:txBody>
          <a:bodyPr vert="horz" wrap="square" lIns="76179" tIns="38088" rIns="76179" bIns="38088" anchor="ctr"/>
          <a:lstStyle/>
          <a:p>
            <a:r>
              <a:rPr lang="en-US" altLang="zh-CN">
                <a:latin typeface="+mj-lt"/>
                <a:ea typeface="+mj-ea"/>
                <a:cs typeface="+mj-cs"/>
              </a:rPr>
              <a:t>References</a:t>
            </a:r>
          </a:p>
        </p:txBody>
      </p:sp>
      <p:sp>
        <p:nvSpPr>
          <p:cNvPr id="18434" name="Content Placeholder 2">
            <a:extLst>
              <a:ext uri="{FF2B5EF4-FFF2-40B4-BE49-F238E27FC236}">
                <a16:creationId xmlns:a16="http://schemas.microsoft.com/office/drawing/2014/main" id="{281F0C44-5C8F-A4F5-C408-E39E5C423CD0}"/>
              </a:ext>
            </a:extLst>
          </p:cNvPr>
          <p:cNvSpPr>
            <a:spLocks noGrp="1"/>
          </p:cNvSpPr>
          <p:nvPr>
            <p:ph idx="1"/>
          </p:nvPr>
        </p:nvSpPr>
        <p:spPr/>
        <p:txBody>
          <a:bodyPr vert="horz" wrap="square" lIns="76179" tIns="38088" rIns="76179" bIns="38088" anchor="t"/>
          <a:lstStyle/>
          <a:p>
            <a:r>
              <a:rPr lang="en-US" sz="1200">
                <a:solidFill>
                  <a:srgbClr val="141414"/>
                </a:solidFill>
                <a:highlight>
                  <a:srgbClr val="FFFFFF"/>
                </a:highlight>
                <a:ea typeface="+mn-lt"/>
                <a:cs typeface="+mn-lt"/>
              </a:rPr>
              <a:t>[1] “[PATCH 1/3] </a:t>
            </a:r>
            <a:r>
              <a:rPr lang="en-US" sz="1200" err="1">
                <a:solidFill>
                  <a:srgbClr val="141414"/>
                </a:solidFill>
                <a:highlight>
                  <a:srgbClr val="FFFFFF"/>
                </a:highlight>
                <a:ea typeface="+mn-lt"/>
                <a:cs typeface="+mn-lt"/>
              </a:rPr>
              <a:t>fscrypt</a:t>
            </a:r>
            <a:r>
              <a:rPr lang="en-US" sz="1200">
                <a:solidFill>
                  <a:srgbClr val="141414"/>
                </a:solidFill>
                <a:highlight>
                  <a:srgbClr val="FFFFFF"/>
                </a:highlight>
                <a:ea typeface="+mn-lt"/>
                <a:cs typeface="+mn-lt"/>
              </a:rPr>
              <a:t>: Don't use asynchronous CryptoAPI algorithms”</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3"/>
              </a:rPr>
              <a:t>https://lore.kernel.org/all/20250708181313.66961-2-ebiggers@kernel.org/</a:t>
            </a:r>
            <a:r>
              <a:rPr lang="en-US" sz="1200">
                <a:solidFill>
                  <a:srgbClr val="141414"/>
                </a:solidFill>
                <a:highlight>
                  <a:srgbClr val="FFFFFF"/>
                </a:highlight>
                <a:ea typeface="+mn-lt"/>
                <a:cs typeface="+mn-lt"/>
              </a:rPr>
              <a:t> [Jul 2025]</a:t>
            </a:r>
            <a:endParaRPr lang="en-US" altLang="en-US" sz="1200">
              <a:solidFill>
                <a:srgbClr val="000000"/>
              </a:solidFill>
              <a:ea typeface="+mn-lt"/>
              <a:cs typeface="+mn-lt"/>
            </a:endParaRPr>
          </a:p>
          <a:p>
            <a:r>
              <a:rPr lang="en-US" sz="1200">
                <a:solidFill>
                  <a:srgbClr val="141414"/>
                </a:solidFill>
                <a:highlight>
                  <a:srgbClr val="FFFFFF"/>
                </a:highlight>
                <a:ea typeface="+mn-lt"/>
                <a:cs typeface="+mn-lt"/>
              </a:rPr>
              <a:t>[2] “[PATCH v3] </a:t>
            </a:r>
            <a:r>
              <a:rPr lang="en-US" sz="1200" err="1">
                <a:solidFill>
                  <a:srgbClr val="141414"/>
                </a:solidFill>
                <a:highlight>
                  <a:srgbClr val="FFFFFF"/>
                </a:highlight>
                <a:ea typeface="+mn-lt"/>
                <a:cs typeface="+mn-lt"/>
              </a:rPr>
              <a:t>fscrypt</a:t>
            </a:r>
            <a:r>
              <a:rPr lang="en-US" sz="1200">
                <a:solidFill>
                  <a:srgbClr val="141414"/>
                </a:solidFill>
                <a:highlight>
                  <a:srgbClr val="FFFFFF"/>
                </a:highlight>
                <a:ea typeface="+mn-lt"/>
                <a:cs typeface="+mn-lt"/>
              </a:rPr>
              <a:t>: Don't use problematic non-inline crypto engines”</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4"/>
              </a:rPr>
              <a:t>https://lore.kernel.org/all/20250704070322.20692-1-ebiggers@kernel.org/</a:t>
            </a:r>
            <a:r>
              <a:rPr lang="en-US" sz="1200">
                <a:solidFill>
                  <a:srgbClr val="141414"/>
                </a:solidFill>
                <a:highlight>
                  <a:srgbClr val="FFFFFF"/>
                </a:highlight>
                <a:ea typeface="+mn-lt"/>
                <a:cs typeface="+mn-lt"/>
              </a:rPr>
              <a:t> [Jul 2025]</a:t>
            </a:r>
          </a:p>
          <a:p>
            <a:r>
              <a:rPr lang="en-US" altLang="en-US" sz="1200">
                <a:solidFill>
                  <a:srgbClr val="141414"/>
                </a:solidFill>
                <a:highlight>
                  <a:srgbClr val="FFFFFF"/>
                </a:highlight>
                <a:ea typeface="+mn-lt"/>
                <a:cs typeface="+mn-lt"/>
              </a:rPr>
              <a:t>[3] “Re: [PATCH] </a:t>
            </a:r>
            <a:r>
              <a:rPr lang="en-US" altLang="en-US" sz="1200" err="1">
                <a:solidFill>
                  <a:srgbClr val="141414"/>
                </a:solidFill>
                <a:highlight>
                  <a:srgbClr val="FFFFFF"/>
                </a:highlight>
                <a:ea typeface="+mn-lt"/>
                <a:cs typeface="+mn-lt"/>
              </a:rPr>
              <a:t>fscrypt</a:t>
            </a:r>
            <a:r>
              <a:rPr lang="en-US" altLang="en-US" sz="1200">
                <a:solidFill>
                  <a:srgbClr val="141414"/>
                </a:solidFill>
                <a:highlight>
                  <a:srgbClr val="FFFFFF"/>
                </a:highlight>
                <a:ea typeface="+mn-lt"/>
                <a:cs typeface="+mn-lt"/>
              </a:rPr>
              <a:t>: don't use hardware offload Crypto API drivers”</a:t>
            </a:r>
            <a:br>
              <a:rPr lang="en-US" altLang="en-US" sz="1200">
                <a:solidFill>
                  <a:srgbClr val="141414"/>
                </a:solidFill>
                <a:highlight>
                  <a:srgbClr val="FFFFFF"/>
                </a:highlight>
                <a:ea typeface="+mn-lt"/>
                <a:cs typeface="+mn-lt"/>
                <a:hlinkClick r:id="rId5"/>
              </a:rPr>
            </a:br>
            <a:r>
              <a:rPr lang="en-US" altLang="en-US" sz="1200">
                <a:solidFill>
                  <a:srgbClr val="141414"/>
                </a:solidFill>
                <a:highlight>
                  <a:srgbClr val="FFFFFF"/>
                </a:highlight>
                <a:ea typeface="+mn-lt"/>
                <a:cs typeface="+mn-lt"/>
                <a:hlinkClick r:id="rId5"/>
              </a:rPr>
              <a:t>https://lore.kernel.org/linux-fscrypt/20250613144239.GA1287@sol/</a:t>
            </a:r>
            <a:r>
              <a:rPr lang="en-US" altLang="en-US" sz="1200">
                <a:solidFill>
                  <a:srgbClr val="141414"/>
                </a:solidFill>
                <a:highlight>
                  <a:srgbClr val="FFFFFF"/>
                </a:highlight>
                <a:ea typeface="+mn-lt"/>
                <a:cs typeface="+mn-lt"/>
              </a:rPr>
              <a:t> [Jun 2025]</a:t>
            </a:r>
            <a:endParaRPr lang="en-US" altLang="en-US" sz="1200">
              <a:solidFill>
                <a:srgbClr val="000000"/>
              </a:solidFill>
              <a:ea typeface="+mn-lt"/>
              <a:cs typeface="+mn-lt"/>
            </a:endParaRPr>
          </a:p>
          <a:p>
            <a:r>
              <a:rPr lang="en-US" sz="1200">
                <a:solidFill>
                  <a:srgbClr val="141414"/>
                </a:solidFill>
                <a:highlight>
                  <a:srgbClr val="FFFFFF"/>
                </a:highlight>
                <a:ea typeface="+mn-lt"/>
                <a:cs typeface="+mn-lt"/>
              </a:rPr>
              <a:t>[4] “Re: [PATCH v5 0/2] Add support for Texas Instruments DTHE V2 crypto accelerator”</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6"/>
              </a:rPr>
              <a:t>https://lore.kernel.org/all/20250618175847.GA1639822@google.com/</a:t>
            </a:r>
            <a:r>
              <a:rPr lang="en-US" sz="1200">
                <a:solidFill>
                  <a:srgbClr val="141414"/>
                </a:solidFill>
                <a:highlight>
                  <a:srgbClr val="FFFFFF"/>
                </a:highlight>
                <a:ea typeface="+mn-lt"/>
                <a:cs typeface="+mn-lt"/>
              </a:rPr>
              <a:t> [Jun 2025]</a:t>
            </a:r>
          </a:p>
          <a:p>
            <a:r>
              <a:rPr lang="en-US" sz="1200">
                <a:solidFill>
                  <a:srgbClr val="141414"/>
                </a:solidFill>
                <a:highlight>
                  <a:srgbClr val="FFFFFF"/>
                </a:highlight>
                <a:ea typeface="+mn-lt"/>
                <a:cs typeface="+mn-lt"/>
              </a:rPr>
              <a:t>[5] “[PATCH 0/2] Delete the Qualcomm crypto engine”</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7"/>
              </a:rPr>
              <a:t>https://lore.kernel.org/all/20260523-delete-qce-v1-0-86105cd7f406@gmail.com/</a:t>
            </a:r>
            <a:r>
              <a:rPr lang="en-US" sz="1200">
                <a:solidFill>
                  <a:srgbClr val="141414"/>
                </a:solidFill>
                <a:highlight>
                  <a:srgbClr val="FFFFFF"/>
                </a:highlight>
                <a:ea typeface="+mn-lt"/>
                <a:cs typeface="+mn-lt"/>
              </a:rPr>
              <a:t> [May 2026]</a:t>
            </a:r>
          </a:p>
          <a:p>
            <a:r>
              <a:rPr lang="en-US" sz="1200">
                <a:solidFill>
                  <a:srgbClr val="141414"/>
                </a:solidFill>
                <a:highlight>
                  <a:srgbClr val="FFFFFF"/>
                </a:highlight>
                <a:ea typeface="+mn-lt"/>
                <a:cs typeface="+mn-lt"/>
              </a:rPr>
              <a:t>[6] “[PATCH 0/3] Add support for </a:t>
            </a:r>
            <a:r>
              <a:rPr lang="en-US" sz="1200" err="1">
                <a:solidFill>
                  <a:srgbClr val="141414"/>
                </a:solidFill>
                <a:highlight>
                  <a:srgbClr val="FFFFFF"/>
                </a:highlight>
                <a:ea typeface="+mn-lt"/>
                <a:cs typeface="+mn-lt"/>
              </a:rPr>
              <a:t>qcrypto</a:t>
            </a:r>
            <a:r>
              <a:rPr lang="en-US" sz="1200">
                <a:solidFill>
                  <a:srgbClr val="141414"/>
                </a:solidFill>
                <a:highlight>
                  <a:srgbClr val="FFFFFF"/>
                </a:highlight>
                <a:ea typeface="+mn-lt"/>
                <a:cs typeface="+mn-lt"/>
              </a:rPr>
              <a:t> on shikra”</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8"/>
              </a:rPr>
              <a:t>https://lore.kernel.org/all/20260515-shikra_qcrypto-v1-0-80f07b345c29@oss.qualcomm.com/</a:t>
            </a:r>
            <a:r>
              <a:rPr lang="en-US" sz="1200">
                <a:solidFill>
                  <a:srgbClr val="141414"/>
                </a:solidFill>
                <a:highlight>
                  <a:srgbClr val="FFFFFF"/>
                </a:highlight>
                <a:ea typeface="+mn-lt"/>
                <a:cs typeface="+mn-lt"/>
              </a:rPr>
              <a:t> [May 2026]</a:t>
            </a:r>
          </a:p>
          <a:p>
            <a:r>
              <a:rPr lang="en-US" sz="1200">
                <a:solidFill>
                  <a:srgbClr val="141414"/>
                </a:solidFill>
                <a:highlight>
                  <a:srgbClr val="FFFFFF"/>
                </a:highlight>
                <a:ea typeface="+mn-lt"/>
                <a:cs typeface="+mn-lt"/>
              </a:rPr>
              <a:t>[7] “[PATCH iproute2-next v2] lib/</a:t>
            </a:r>
            <a:r>
              <a:rPr lang="en-US" sz="1200" err="1">
                <a:solidFill>
                  <a:srgbClr val="141414"/>
                </a:solidFill>
                <a:highlight>
                  <a:srgbClr val="FFFFFF"/>
                </a:highlight>
                <a:ea typeface="+mn-lt"/>
                <a:cs typeface="+mn-lt"/>
              </a:rPr>
              <a:t>bpf_legacy</a:t>
            </a:r>
            <a:r>
              <a:rPr lang="en-US" sz="1200">
                <a:solidFill>
                  <a:srgbClr val="141414"/>
                </a:solidFill>
                <a:highlight>
                  <a:srgbClr val="FFFFFF"/>
                </a:highlight>
                <a:ea typeface="+mn-lt"/>
                <a:cs typeface="+mn-lt"/>
              </a:rPr>
              <a:t>: Use </a:t>
            </a:r>
            <a:r>
              <a:rPr lang="en-US" sz="1200" err="1">
                <a:solidFill>
                  <a:srgbClr val="141414"/>
                </a:solidFill>
                <a:highlight>
                  <a:srgbClr val="FFFFFF"/>
                </a:highlight>
                <a:ea typeface="+mn-lt"/>
                <a:cs typeface="+mn-lt"/>
              </a:rPr>
              <a:t>userspace</a:t>
            </a:r>
            <a:r>
              <a:rPr lang="en-US" sz="1200">
                <a:solidFill>
                  <a:srgbClr val="141414"/>
                </a:solidFill>
                <a:highlight>
                  <a:srgbClr val="FFFFFF"/>
                </a:highlight>
                <a:ea typeface="+mn-lt"/>
                <a:cs typeface="+mn-lt"/>
              </a:rPr>
              <a:t> SHA-1 code instead of AF_ALG”</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9"/>
              </a:rPr>
              <a:t>https://lore.kernel.org/linux-crypto/20250929194648.145585-1-ebiggers@kernel.org/</a:t>
            </a:r>
            <a:r>
              <a:rPr lang="en-US" sz="1200">
                <a:solidFill>
                  <a:srgbClr val="141414"/>
                </a:solidFill>
                <a:highlight>
                  <a:srgbClr val="FFFFFF"/>
                </a:highlight>
                <a:ea typeface="+mn-lt"/>
                <a:cs typeface="+mn-lt"/>
              </a:rPr>
              <a:t> [Sep 2025]</a:t>
            </a:r>
          </a:p>
          <a:p>
            <a:r>
              <a:rPr lang="en-US" sz="1200">
                <a:solidFill>
                  <a:srgbClr val="141414"/>
                </a:solidFill>
                <a:highlight>
                  <a:srgbClr val="FFFFFF"/>
                </a:highlight>
                <a:ea typeface="+mn-lt"/>
                <a:cs typeface="+mn-lt"/>
              </a:rPr>
              <a:t>[8] “[PATCH 2/3] AF_ALG: Drop support for off-CPU cryptography”</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10"/>
              </a:rPr>
              <a:t>https://lore.kernel.org/linux-crypto/20260523-af-alg-harden-v1-2-c76755c3a5c5@gmail.com/</a:t>
            </a:r>
            <a:r>
              <a:rPr lang="en-US" sz="1200">
                <a:solidFill>
                  <a:srgbClr val="141414"/>
                </a:solidFill>
                <a:highlight>
                  <a:srgbClr val="FFFFFF"/>
                </a:highlight>
                <a:ea typeface="+mn-lt"/>
                <a:cs typeface="+mn-lt"/>
              </a:rPr>
              <a:t> [May 2026]</a:t>
            </a:r>
          </a:p>
        </p:txBody>
      </p:sp>
      <p:sp>
        <p:nvSpPr>
          <p:cNvPr id="18435" name="Slide Number Placeholder 3">
            <a:extLst>
              <a:ext uri="{FF2B5EF4-FFF2-40B4-BE49-F238E27FC236}">
                <a16:creationId xmlns:a16="http://schemas.microsoft.com/office/drawing/2014/main" id="{9A17B499-E7E7-301E-87E4-D62FBF11D9BF}"/>
              </a:ext>
            </a:extLst>
          </p:cNvPr>
          <p:cNvSpPr>
            <a:spLocks noGrp="1"/>
          </p:cNvSpPr>
          <p:nvPr>
            <p:ph type="sldNum" sz="quarter" idx="10"/>
          </p:nvPr>
        </p:nvSpPr>
        <p:spPr>
          <a:xfrm>
            <a:off x="6765925"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27</a:t>
            </a:fld>
            <a:endParaRPr lang="en-US" altLang="zh-CN" sz="700">
              <a:latin typeface="Arial" panose="02080604020202020204" pitchFamily="34" charset="0"/>
            </a:endParaRPr>
          </a:p>
        </p:txBody>
      </p:sp>
    </p:spTree>
    <p:extLst>
      <p:ext uri="{BB962C8B-B14F-4D97-AF65-F5344CB8AC3E}">
        <p14:creationId xmlns:p14="http://schemas.microsoft.com/office/powerpoint/2010/main" val="204609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7BDEA-37CE-AFD3-22B6-37CB1AEA23F9}"/>
            </a:ext>
          </a:extLst>
        </p:cNvPr>
        <p:cNvGrpSpPr/>
        <p:nvPr/>
      </p:nvGrpSpPr>
      <p:grpSpPr>
        <a:xfrm>
          <a:off x="0" y="0"/>
          <a:ext cx="0" cy="0"/>
          <a:chOff x="0" y="0"/>
          <a:chExt cx="0" cy="0"/>
        </a:xfrm>
      </p:grpSpPr>
      <p:sp>
        <p:nvSpPr>
          <p:cNvPr id="18433" name="Title 1">
            <a:extLst>
              <a:ext uri="{FF2B5EF4-FFF2-40B4-BE49-F238E27FC236}">
                <a16:creationId xmlns:a16="http://schemas.microsoft.com/office/drawing/2014/main" id="{46259805-2517-4E1E-CE44-A566977CDD15}"/>
              </a:ext>
            </a:extLst>
          </p:cNvPr>
          <p:cNvSpPr>
            <a:spLocks noGrp="1"/>
          </p:cNvSpPr>
          <p:nvPr>
            <p:ph type="title"/>
          </p:nvPr>
        </p:nvSpPr>
        <p:spPr/>
        <p:txBody>
          <a:bodyPr vert="horz" wrap="square" lIns="76179" tIns="38088" rIns="76179" bIns="38088" anchor="ctr"/>
          <a:lstStyle/>
          <a:p>
            <a:r>
              <a:rPr lang="en-US" altLang="zh-CN">
                <a:latin typeface="+mj-lt"/>
                <a:ea typeface="+mj-ea"/>
                <a:cs typeface="+mj-cs"/>
              </a:rPr>
              <a:t>References</a:t>
            </a:r>
          </a:p>
        </p:txBody>
      </p:sp>
      <p:sp>
        <p:nvSpPr>
          <p:cNvPr id="18434" name="Content Placeholder 2">
            <a:extLst>
              <a:ext uri="{FF2B5EF4-FFF2-40B4-BE49-F238E27FC236}">
                <a16:creationId xmlns:a16="http://schemas.microsoft.com/office/drawing/2014/main" id="{07307D36-EA9C-51F1-B4FA-53B1D47E1D87}"/>
              </a:ext>
            </a:extLst>
          </p:cNvPr>
          <p:cNvSpPr>
            <a:spLocks noGrp="1"/>
          </p:cNvSpPr>
          <p:nvPr>
            <p:ph idx="1"/>
          </p:nvPr>
        </p:nvSpPr>
        <p:spPr/>
        <p:txBody>
          <a:bodyPr vert="horz" wrap="square" lIns="76179" tIns="38088" rIns="76179" bIns="38088" anchor="t"/>
          <a:lstStyle/>
          <a:p>
            <a:r>
              <a:rPr lang="en-US" sz="1200">
                <a:solidFill>
                  <a:srgbClr val="141414"/>
                </a:solidFill>
                <a:highlight>
                  <a:srgbClr val="FFFFFF"/>
                </a:highlight>
                <a:ea typeface="+mn-lt"/>
                <a:cs typeface="+mn-lt"/>
              </a:rPr>
              <a:t>[9] “Re: Qualcomm Crypto Engine performance numbers on mainline kernel”</a:t>
            </a:r>
            <a:br>
              <a:rPr lang="en-US" sz="1200">
                <a:solidFill>
                  <a:srgbClr val="141414"/>
                </a:solidFill>
                <a:highlight>
                  <a:srgbClr val="FFFFFF"/>
                </a:highlight>
                <a:ea typeface="+mn-lt"/>
                <a:cs typeface="+mn-lt"/>
              </a:rPr>
            </a:br>
            <a:r>
              <a:rPr lang="en-US" sz="1200">
                <a:solidFill>
                  <a:srgbClr val="141414"/>
                </a:solidFill>
                <a:highlight>
                  <a:srgbClr val="FFFFFF"/>
                </a:highlight>
                <a:ea typeface="+mn-lt"/>
                <a:cs typeface="+mn-lt"/>
                <a:hlinkClick r:id="rId3"/>
              </a:rPr>
              <a:t>https://lore.kernel.org/linux-crypto/CAOtvUMf3r0oT6w=mgQyykX_RHDDmebm_q-TqV61jSmo5x0bweQ@mail.gmail.com/</a:t>
            </a:r>
            <a:r>
              <a:rPr lang="en-US" sz="1200">
                <a:solidFill>
                  <a:srgbClr val="141414"/>
                </a:solidFill>
                <a:highlight>
                  <a:srgbClr val="FFFFFF"/>
                </a:highlight>
                <a:ea typeface="+mn-lt"/>
                <a:cs typeface="+mn-lt"/>
              </a:rPr>
              <a:t> [Jun 2021]</a:t>
            </a:r>
          </a:p>
          <a:p>
            <a:r>
              <a:rPr lang="en-IN" sz="1200"/>
              <a:t>[10] Ard Biesheuvel. AES-CE &lt;1 </a:t>
            </a:r>
            <a:r>
              <a:rPr lang="en-IN" sz="1200" err="1"/>
              <a:t>cpb</a:t>
            </a:r>
            <a:r>
              <a:rPr lang="en-IN" sz="1200"/>
              <a:t>, NEON ~25 </a:t>
            </a:r>
            <a:r>
              <a:rPr lang="en-IN" sz="1200" err="1"/>
              <a:t>cpb</a:t>
            </a:r>
            <a:r>
              <a:rPr lang="en-IN" sz="1200"/>
              <a:t>, bit-sliced ~20 </a:t>
            </a:r>
            <a:r>
              <a:rPr lang="en-IN" sz="1200" err="1"/>
              <a:t>cpb</a:t>
            </a:r>
            <a:br>
              <a:rPr lang="en-IN" sz="1200"/>
            </a:br>
            <a:r>
              <a:rPr lang="en-IN" sz="1200" u="sng">
                <a:hlinkClick r:id="rId4"/>
              </a:rPr>
              <a:t>https://lore.kernel.org/all/CAKv+Gu9e+JWKeHPpgudsJbNPh1sczPBr5SX1jm7h_wmqQ6NPVw@mail.gmail.com/</a:t>
            </a:r>
            <a:r>
              <a:rPr lang="en-IN" sz="1200" dirty="0"/>
              <a:t> [Dec 2017]</a:t>
            </a:r>
            <a:endParaRPr lang="en-IN" sz="1200"/>
          </a:p>
          <a:p>
            <a:r>
              <a:rPr lang="en-IN" sz="1200"/>
              <a:t>[11] </a:t>
            </a:r>
            <a:r>
              <a:rPr lang="en-IN" sz="1200" dirty="0"/>
              <a:t>Ard Biesheuvel. </a:t>
            </a:r>
            <a:r>
              <a:rPr lang="en-IN" sz="1200"/>
              <a:t>AES-GCM 58→29 </a:t>
            </a:r>
            <a:r>
              <a:rPr lang="en-IN" sz="1200" err="1"/>
              <a:t>cpb</a:t>
            </a:r>
            <a:r>
              <a:rPr lang="en-IN" sz="1200"/>
              <a:t> on A53; NEON GHASH 4× faster than table</a:t>
            </a:r>
            <a:br>
              <a:rPr lang="en-IN" sz="1200"/>
            </a:br>
            <a:r>
              <a:rPr lang="en-IN" sz="1200" u="sng">
                <a:hlinkClick r:id="rId5"/>
              </a:rPr>
              <a:t>https://lore.kernel.org/linux-crypto/20170724102820.16534-17-ard.biesheuvel@linaro.org/</a:t>
            </a:r>
            <a:r>
              <a:rPr lang="en-IN" sz="1200" dirty="0"/>
              <a:t> [Jul 2017]</a:t>
            </a:r>
            <a:endParaRPr lang="en-IN" sz="1200"/>
          </a:p>
          <a:p>
            <a:r>
              <a:rPr lang="en-IN" sz="1200"/>
              <a:t>[12] </a:t>
            </a:r>
            <a:r>
              <a:rPr lang="en-IN" sz="1200" dirty="0"/>
              <a:t>Ard Biesheuvel. </a:t>
            </a:r>
            <a:r>
              <a:rPr lang="en-IN" sz="1200"/>
              <a:t>AES-GCM 3.5→2.6 </a:t>
            </a:r>
            <a:r>
              <a:rPr lang="en-IN" sz="1200" err="1"/>
              <a:t>cpb</a:t>
            </a:r>
            <a:r>
              <a:rPr lang="en-IN" sz="1200"/>
              <a:t> on A57 (+37%); benchmark data included</a:t>
            </a:r>
            <a:br>
              <a:rPr lang="en-IN" sz="1200"/>
            </a:br>
            <a:r>
              <a:rPr lang="en-IN" sz="1200" u="sng">
                <a:hlinkClick r:id="rId6"/>
              </a:rPr>
              <a:t>https://lore.kernel.org/linux-crypto/CAKv+Gu8oefmV9iWWgno_oFB_ts9EPy3o=po5owVxca+f3M_ZLQ@mail.gmail.com/</a:t>
            </a:r>
            <a:r>
              <a:rPr lang="en-IN" sz="1200" dirty="0"/>
              <a:t> [Jun 2017]</a:t>
            </a:r>
            <a:endParaRPr lang="en-IN" sz="1200"/>
          </a:p>
          <a:p>
            <a:endParaRPr lang="en-US" altLang="en-US" sz="1200">
              <a:cs typeface="Arial"/>
            </a:endParaRPr>
          </a:p>
          <a:p>
            <a:endParaRPr lang="en-US" altLang="en-US" sz="1200">
              <a:latin typeface="+mn-lt"/>
              <a:ea typeface="+mn-ea"/>
              <a:cs typeface="+mn-cs"/>
            </a:endParaRPr>
          </a:p>
        </p:txBody>
      </p:sp>
      <p:sp>
        <p:nvSpPr>
          <p:cNvPr id="18435" name="Slide Number Placeholder 3">
            <a:extLst>
              <a:ext uri="{FF2B5EF4-FFF2-40B4-BE49-F238E27FC236}">
                <a16:creationId xmlns:a16="http://schemas.microsoft.com/office/drawing/2014/main" id="{DFD4E29D-F00F-0C18-3627-064B5DB114C9}"/>
              </a:ext>
            </a:extLst>
          </p:cNvPr>
          <p:cNvSpPr>
            <a:spLocks noGrp="1"/>
          </p:cNvSpPr>
          <p:nvPr>
            <p:ph type="sldNum" sz="quarter" idx="10"/>
          </p:nvPr>
        </p:nvSpPr>
        <p:spPr>
          <a:xfrm>
            <a:off x="6765925"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28</a:t>
            </a:fld>
            <a:endParaRPr lang="en-US" altLang="zh-CN" sz="700">
              <a:latin typeface="Arial" panose="02080604020202020204" pitchFamily="34" charset="0"/>
            </a:endParaRPr>
          </a:p>
        </p:txBody>
      </p:sp>
    </p:spTree>
    <p:extLst>
      <p:ext uri="{BB962C8B-B14F-4D97-AF65-F5344CB8AC3E}">
        <p14:creationId xmlns:p14="http://schemas.microsoft.com/office/powerpoint/2010/main" val="3613084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vert="horz" wrap="square" lIns="76179" tIns="38088" rIns="76179" bIns="38088" anchor="ctr"/>
          <a:lstStyle/>
          <a:p>
            <a:r>
              <a:rPr lang="en-US" altLang="zh-CN">
                <a:latin typeface="+mj-lt"/>
                <a:ea typeface="+mj-ea"/>
                <a:cs typeface="+mj-cs"/>
              </a:rPr>
              <a:t>Credits and Acknowledgement</a:t>
            </a:r>
          </a:p>
        </p:txBody>
      </p:sp>
      <p:sp>
        <p:nvSpPr>
          <p:cNvPr id="20482" name="Content Placeholder 2"/>
          <p:cNvSpPr>
            <a:spLocks noGrp="1"/>
          </p:cNvSpPr>
          <p:nvPr>
            <p:ph idx="1"/>
          </p:nvPr>
        </p:nvSpPr>
        <p:spPr/>
        <p:txBody>
          <a:bodyPr vert="horz" wrap="square" lIns="76179" tIns="38088" rIns="76179" bIns="38088" anchor="t"/>
          <a:lstStyle/>
          <a:p>
            <a:r>
              <a:rPr lang="en-US" altLang="zh-CN">
                <a:latin typeface="+mn-lt"/>
                <a:ea typeface="+mn-ea"/>
                <a:cs typeface="+mn-cs"/>
              </a:rPr>
              <a:t>Texas Instruments Inc.</a:t>
            </a:r>
          </a:p>
          <a:p>
            <a:r>
              <a:rPr lang="en-US" altLang="zh-CN">
                <a:latin typeface="+mn-lt"/>
                <a:ea typeface="+mn-ea"/>
                <a:cs typeface="+mn-cs"/>
              </a:rPr>
              <a:t>The Linux Foundation.</a:t>
            </a:r>
          </a:p>
        </p:txBody>
      </p:sp>
      <p:sp>
        <p:nvSpPr>
          <p:cNvPr id="17411" name="Slide Number Placeholder 3"/>
          <p:cNvSpPr>
            <a:spLocks noGrp="1"/>
          </p:cNvSpPr>
          <p:nvPr>
            <p:ph type="sldNum" sz="quarter" idx="10"/>
          </p:nvPr>
        </p:nvSpPr>
        <p:spPr>
          <a:xfrm>
            <a:off x="6757988"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29</a:t>
            </a:fld>
            <a:endParaRPr lang="en-US" altLang="zh-CN" sz="700">
              <a:latin typeface="Arial" panose="0208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vert="horz" wrap="square" lIns="76179" tIns="38088" rIns="76179" bIns="38088" anchor="ctr"/>
          <a:lstStyle/>
          <a:p>
            <a:r>
              <a:rPr lang="en-US" altLang="en-US">
                <a:latin typeface="+mj-lt"/>
                <a:ea typeface="+mj-ea"/>
                <a:cs typeface="+mj-cs"/>
              </a:rPr>
              <a:t>Introduction to the Speakers</a:t>
            </a:r>
          </a:p>
        </p:txBody>
      </p:sp>
      <p:sp>
        <p:nvSpPr>
          <p:cNvPr id="8" name="Rectangle 7"/>
          <p:cNvSpPr/>
          <p:nvPr/>
        </p:nvSpPr>
        <p:spPr>
          <a:xfrm>
            <a:off x="349250" y="2612611"/>
            <a:ext cx="8110538" cy="13287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p>
        </p:txBody>
      </p:sp>
      <p:sp>
        <p:nvSpPr>
          <p:cNvPr id="15364" name="TextBox 10"/>
          <p:cNvSpPr txBox="1"/>
          <p:nvPr/>
        </p:nvSpPr>
        <p:spPr>
          <a:xfrm>
            <a:off x="395288" y="952754"/>
            <a:ext cx="6440487" cy="1508105"/>
          </a:xfrm>
          <a:prstGeom prst="rect">
            <a:avLst/>
          </a:prstGeom>
          <a:noFill/>
          <a:ln w="9525">
            <a:noFill/>
          </a:ln>
        </p:spPr>
        <p:txBody>
          <a:bodyPr wrap="square" anchor="t">
            <a:spAutoFit/>
          </a:bodyPr>
          <a:lstStyle/>
          <a:p>
            <a:pPr algn="just"/>
            <a:r>
              <a:rPr lang="en-US" altLang="zh-CN" sz="1600" b="1">
                <a:latin typeface="Arial" panose="02080604020202020204" pitchFamily="34" charset="0"/>
              </a:rPr>
              <a:t>Kamlesh </a:t>
            </a:r>
            <a:r>
              <a:rPr lang="en-US" altLang="zh-CN" sz="1600" b="1" err="1">
                <a:latin typeface="Arial" panose="02080604020202020204" pitchFamily="34" charset="0"/>
              </a:rPr>
              <a:t>Gurudasani</a:t>
            </a:r>
            <a:r>
              <a:rPr lang="en-US" altLang="zh-CN" sz="1600" b="1">
                <a:latin typeface="Arial" panose="02080604020202020204" pitchFamily="34" charset="0"/>
              </a:rPr>
              <a:t>, </a:t>
            </a:r>
            <a:r>
              <a:rPr lang="en-US" sz="1200" i="1"/>
              <a:t>Embedded Security Architect, Texas Instruments</a:t>
            </a:r>
          </a:p>
          <a:p>
            <a:pPr algn="just"/>
            <a:endParaRPr lang="en-US" sz="1600" i="1"/>
          </a:p>
          <a:p>
            <a:pPr algn="just"/>
            <a:r>
              <a:rPr lang="en-US" sz="1200"/>
              <a:t>Kamlesh </a:t>
            </a:r>
            <a:r>
              <a:rPr lang="en-US" sz="1200" err="1"/>
              <a:t>Gurudasani</a:t>
            </a:r>
            <a:r>
              <a:rPr lang="en-US" sz="1200"/>
              <a:t> works as an Embedded Security Architect at Texas Instruments. He has a decade of experience in software development ranging from open-source bootloaders to the Linux kernel, middleware frameworks and applications. His expertise lies in Linux crypto subsystem, Linux media subsystems, OP-TEE, U-boot and TF-A. He is TSC member of TF-A and security work group member of Civil Infrastructure Platform project.</a:t>
            </a:r>
            <a:endParaRPr lang="en-US" altLang="en-US" sz="1200" i="1">
              <a:latin typeface="Arial" panose="02080604020202020204" pitchFamily="34" charset="0"/>
            </a:endParaRPr>
          </a:p>
        </p:txBody>
      </p:sp>
      <p:sp>
        <p:nvSpPr>
          <p:cNvPr id="12" name="Rectangle 11"/>
          <p:cNvSpPr/>
          <p:nvPr/>
        </p:nvSpPr>
        <p:spPr>
          <a:xfrm>
            <a:off x="349250" y="873378"/>
            <a:ext cx="8110538" cy="15810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trike="noStrike" noProof="1"/>
          </a:p>
        </p:txBody>
      </p:sp>
      <p:sp>
        <p:nvSpPr>
          <p:cNvPr id="15367" name="TextBox 10"/>
          <p:cNvSpPr txBox="1"/>
          <p:nvPr/>
        </p:nvSpPr>
        <p:spPr>
          <a:xfrm>
            <a:off x="1792288" y="2679286"/>
            <a:ext cx="6440487" cy="1261884"/>
          </a:xfrm>
          <a:prstGeom prst="rect">
            <a:avLst/>
          </a:prstGeom>
          <a:noFill/>
          <a:ln w="9525">
            <a:noFill/>
          </a:ln>
        </p:spPr>
        <p:txBody>
          <a:bodyPr wrap="square" anchor="t">
            <a:spAutoFit/>
          </a:bodyPr>
          <a:lstStyle/>
          <a:p>
            <a:pPr algn="just"/>
            <a:r>
              <a:rPr lang="en-US" altLang="en-US" sz="1600" b="1">
                <a:latin typeface="Arial" panose="02080604020202020204" pitchFamily="34" charset="0"/>
              </a:rPr>
              <a:t>T Pratham</a:t>
            </a:r>
            <a:r>
              <a:rPr lang="en-US" altLang="zh-CN" sz="1600" b="1">
                <a:latin typeface="Arial" panose="02080604020202020204" pitchFamily="34" charset="0"/>
              </a:rPr>
              <a:t>, </a:t>
            </a:r>
            <a:r>
              <a:rPr lang="en-IN" sz="1200" i="1"/>
              <a:t>Embedded Software Engineer</a:t>
            </a:r>
            <a:r>
              <a:rPr lang="en-US" sz="1200" i="1"/>
              <a:t>,</a:t>
            </a:r>
            <a:r>
              <a:rPr lang="en-US" altLang="en-US" sz="1200" i="1">
                <a:latin typeface="Arial" panose="02080604020202020204" pitchFamily="34" charset="0"/>
              </a:rPr>
              <a:t> Texas Instruments</a:t>
            </a:r>
          </a:p>
          <a:p>
            <a:pPr algn="just"/>
            <a:endParaRPr lang="en-US" altLang="en-US" sz="1200" i="1"/>
          </a:p>
          <a:p>
            <a:pPr algn="just"/>
            <a:r>
              <a:rPr lang="en-US" sz="1200"/>
              <a:t>Pratham is an embedded software engineer working at Texas Instruments' Sitara Processors team. His work focuses on Linux security on K3 devices, with significant experience with the Linux crypto layer. He is the author of the DTHEv2 Crypto Engine driver. He also has worked with OP-TEE, TF-A, and U-Boot.</a:t>
            </a:r>
            <a:endParaRPr lang="en-US" altLang="en-US" sz="1600" i="1">
              <a:latin typeface="Arial" panose="02080604020202020204" pitchFamily="34" charset="0"/>
            </a:endParaRPr>
          </a:p>
        </p:txBody>
      </p:sp>
      <p:sp>
        <p:nvSpPr>
          <p:cNvPr id="3" name="Slide Number Placeholder 3"/>
          <p:cNvSpPr>
            <a:spLocks noGrp="1"/>
          </p:cNvSpPr>
          <p:nvPr>
            <p:ph type="sldNum" sz="quarter" idx="10"/>
          </p:nvPr>
        </p:nvSpPr>
        <p:spPr>
          <a:xfrm>
            <a:off x="6757988"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3</a:t>
            </a:fld>
            <a:endParaRPr lang="en-US" altLang="zh-CN" sz="700">
              <a:latin typeface="Arial" panose="02080604020202020204" pitchFamily="34" charset="0"/>
            </a:endParaRPr>
          </a:p>
        </p:txBody>
      </p:sp>
      <p:pic>
        <p:nvPicPr>
          <p:cNvPr id="5" name="Picture 4" descr="A person with glasses and beard&#10;&#10;AI-generated content may be incorrect.">
            <a:extLst>
              <a:ext uri="{FF2B5EF4-FFF2-40B4-BE49-F238E27FC236}">
                <a16:creationId xmlns:a16="http://schemas.microsoft.com/office/drawing/2014/main" id="{221367A5-CCA5-138D-3028-0289FE43AE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9583" y="1067043"/>
            <a:ext cx="1279525" cy="1279525"/>
          </a:xfrm>
          <a:prstGeom prst="rect">
            <a:avLst/>
          </a:prstGeom>
        </p:spPr>
      </p:pic>
      <p:pic>
        <p:nvPicPr>
          <p:cNvPr id="7" name="Picture 6" descr="A person standing on a balcony with a city in the background&#10;&#10;AI-generated content may be incorrect.">
            <a:extLst>
              <a:ext uri="{FF2B5EF4-FFF2-40B4-BE49-F238E27FC236}">
                <a16:creationId xmlns:a16="http://schemas.microsoft.com/office/drawing/2014/main" id="{ED3AB6D6-DA60-F540-A203-483EE3DB3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776" y="2679286"/>
            <a:ext cx="1219534" cy="121953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vert="horz" wrap="square" lIns="76179" tIns="38088" rIns="76179" bIns="38088" anchor="ctr"/>
          <a:lstStyle/>
          <a:p>
            <a:r>
              <a:rPr lang="en-US" altLang="en-US" sz="3200">
                <a:latin typeface="+mj-lt"/>
                <a:ea typeface="+mj-ea"/>
                <a:cs typeface="+mj-cs"/>
              </a:rPr>
              <a:t>Q&amp;A</a:t>
            </a:r>
          </a:p>
        </p:txBody>
      </p:sp>
      <p:sp>
        <p:nvSpPr>
          <p:cNvPr id="21506" name="Content Placeholder 2"/>
          <p:cNvSpPr>
            <a:spLocks noGrp="1"/>
          </p:cNvSpPr>
          <p:nvPr>
            <p:ph idx="1"/>
          </p:nvPr>
        </p:nvSpPr>
        <p:spPr>
          <a:xfrm>
            <a:off x="333375" y="786130"/>
            <a:ext cx="4046220" cy="2160270"/>
          </a:xfrm>
        </p:spPr>
        <p:txBody>
          <a:bodyPr vert="horz" wrap="square" lIns="76179" tIns="38088" rIns="76179" bIns="38088" anchor="t"/>
          <a:lstStyle/>
          <a:p>
            <a:r>
              <a:rPr lang="en-US" altLang="en-US">
                <a:latin typeface="+mn-lt"/>
                <a:ea typeface="+mn-ea"/>
                <a:cs typeface="+mn-cs"/>
              </a:rPr>
              <a:t>Contact Information:</a:t>
            </a:r>
          </a:p>
          <a:p>
            <a:pPr lvl="1"/>
            <a:r>
              <a:rPr lang="en-US" altLang="en-US"/>
              <a:t>Kamlesh </a:t>
            </a:r>
            <a:r>
              <a:rPr lang="en-US" altLang="en-US" err="1"/>
              <a:t>Gurudasani</a:t>
            </a:r>
            <a:r>
              <a:rPr lang="en-US" altLang="en-US"/>
              <a:t> &lt;kamlesh@ti.com&gt;</a:t>
            </a:r>
          </a:p>
          <a:p>
            <a:pPr lvl="1"/>
            <a:r>
              <a:rPr lang="en-US" altLang="en-US"/>
              <a:t>T Pratham &lt;t-pratham@ti.com&gt;</a:t>
            </a:r>
          </a:p>
        </p:txBody>
      </p:sp>
      <p:sp>
        <p:nvSpPr>
          <p:cNvPr id="21507" name="Slide Number Placeholder 3"/>
          <p:cNvSpPr>
            <a:spLocks noGrp="1"/>
          </p:cNvSpPr>
          <p:nvPr>
            <p:ph type="sldNum" sz="quarter" idx="10"/>
          </p:nvPr>
        </p:nvSpPr>
        <p:spPr>
          <a:xfrm>
            <a:off x="6667500" y="4443413"/>
            <a:ext cx="2133600" cy="153987"/>
          </a:xfrm>
        </p:spPr>
        <p:txBody>
          <a:bodyPr wrap="square" lIns="76179" tIns="38088" rIns="76179" bIns="38088" anchor="t"/>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80604020202020204" pitchFamily="34" charset="0"/>
              </a:defRPr>
            </a:lvl1pPr>
            <a:lvl2pPr marL="3810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2pPr>
            <a:lvl3pPr marL="7620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3pPr>
            <a:lvl4pPr marL="11430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4pPr>
            <a:lvl5pPr marL="15240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mn-ea"/>
                <a:cs typeface="+mn-cs"/>
              </a:defRPr>
            </a:lvl5pPr>
          </a:lstStyle>
          <a:p>
            <a:pPr lvl="0" indent="0" algn="r"/>
            <a:fld id="{9A0DB2DC-4C9A-4742-B13C-FB6460FD3503}" type="slidenum">
              <a:rPr lang="en-US" altLang="zh-CN" sz="700">
                <a:latin typeface="Arial" panose="02080604020202020204" pitchFamily="34" charset="0"/>
              </a:rPr>
              <a:t>30</a:t>
            </a:fld>
            <a:endParaRPr lang="en-US" altLang="zh-CN" sz="700">
              <a:latin typeface="Arial" panose="02080604020202020204" pitchFamily="34" charset="0"/>
            </a:endParaRPr>
          </a:p>
        </p:txBody>
      </p:sp>
      <p:sp>
        <p:nvSpPr>
          <p:cNvPr id="8" name="Title 1"/>
          <p:cNvSpPr txBox="1"/>
          <p:nvPr/>
        </p:nvSpPr>
        <p:spPr>
          <a:xfrm>
            <a:off x="4655185" y="107950"/>
            <a:ext cx="4431030" cy="609600"/>
          </a:xfrm>
          <a:prstGeom prst="rect">
            <a:avLst/>
          </a:prstGeom>
          <a:noFill/>
          <a:ln w="9525">
            <a:noFill/>
          </a:ln>
        </p:spPr>
        <p:txBody>
          <a:bodyPr vert="horz" wrap="square" lIns="76179" tIns="38088" rIns="76179" bIns="38088" anchor="ctr"/>
          <a:lst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2pPr>
            <a:lvl3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3pPr>
            <a:lvl4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4pPr>
            <a:lvl5pPr algn="l" rtl="0" eaLnBrk="1" fontAlgn="base" hangingPunct="1">
              <a:lnSpc>
                <a:spcPct val="85000"/>
              </a:lnSpc>
              <a:spcBef>
                <a:spcPct val="0"/>
              </a:spcBef>
              <a:spcAft>
                <a:spcPct val="0"/>
              </a:spcAft>
              <a:defRPr sz="2700" b="1">
                <a:solidFill>
                  <a:schemeClr val="tx2"/>
                </a:solidFill>
                <a:latin typeface="Arial" panose="02080604020202020204" pitchFamily="34" charset="0"/>
              </a:defRPr>
            </a:lvl5pPr>
            <a:lvl6pPr marL="381000" algn="l" rtl="0" eaLnBrk="1" fontAlgn="base" hangingPunct="1">
              <a:lnSpc>
                <a:spcPct val="85000"/>
              </a:lnSpc>
              <a:spcBef>
                <a:spcPct val="0"/>
              </a:spcBef>
              <a:spcAft>
                <a:spcPct val="0"/>
              </a:spcAft>
              <a:defRPr sz="2700" b="1">
                <a:solidFill>
                  <a:srgbClr val="FF0000"/>
                </a:solidFill>
                <a:latin typeface="Arial" panose="02080604020202020204" pitchFamily="34" charset="0"/>
              </a:defRPr>
            </a:lvl6pPr>
            <a:lvl7pPr marL="762000" algn="l" rtl="0" eaLnBrk="1" fontAlgn="base" hangingPunct="1">
              <a:lnSpc>
                <a:spcPct val="85000"/>
              </a:lnSpc>
              <a:spcBef>
                <a:spcPct val="0"/>
              </a:spcBef>
              <a:spcAft>
                <a:spcPct val="0"/>
              </a:spcAft>
              <a:defRPr sz="2700" b="1">
                <a:solidFill>
                  <a:srgbClr val="FF0000"/>
                </a:solidFill>
                <a:latin typeface="Arial" panose="02080604020202020204" pitchFamily="34" charset="0"/>
              </a:defRPr>
            </a:lvl7pPr>
            <a:lvl8pPr marL="1143000" algn="l" rtl="0" eaLnBrk="1" fontAlgn="base" hangingPunct="1">
              <a:lnSpc>
                <a:spcPct val="85000"/>
              </a:lnSpc>
              <a:spcBef>
                <a:spcPct val="0"/>
              </a:spcBef>
              <a:spcAft>
                <a:spcPct val="0"/>
              </a:spcAft>
              <a:defRPr sz="2700" b="1">
                <a:solidFill>
                  <a:srgbClr val="FF0000"/>
                </a:solidFill>
                <a:latin typeface="Arial" panose="02080604020202020204" pitchFamily="34" charset="0"/>
              </a:defRPr>
            </a:lvl8pPr>
            <a:lvl9pPr marL="1523365" algn="l" rtl="0" eaLnBrk="1" fontAlgn="base" hangingPunct="1">
              <a:lnSpc>
                <a:spcPct val="85000"/>
              </a:lnSpc>
              <a:spcBef>
                <a:spcPct val="0"/>
              </a:spcBef>
              <a:spcAft>
                <a:spcPct val="0"/>
              </a:spcAft>
              <a:defRPr sz="2700" b="1">
                <a:solidFill>
                  <a:srgbClr val="FF0000"/>
                </a:solidFill>
                <a:latin typeface="Arial" panose="02080604020202020204" pitchFamily="34" charset="0"/>
              </a:defRPr>
            </a:lvl9pPr>
          </a:lstStyle>
          <a:p>
            <a:r>
              <a:rPr lang="en-US" altLang="en-US" sz="2000"/>
              <a:t>Learn more about TI products</a:t>
            </a:r>
            <a:endParaRPr lang="en-US" altLang="en-US" sz="2000" kern="0"/>
          </a:p>
        </p:txBody>
      </p:sp>
      <p:sp>
        <p:nvSpPr>
          <p:cNvPr id="9" name="Content Placeholder 2"/>
          <p:cNvSpPr txBox="1"/>
          <p:nvPr/>
        </p:nvSpPr>
        <p:spPr>
          <a:xfrm>
            <a:off x="4566285" y="565710"/>
            <a:ext cx="4431030" cy="1922780"/>
          </a:xfrm>
          <a:prstGeom prst="rect">
            <a:avLst/>
          </a:prstGeom>
          <a:noFill/>
          <a:ln w="9525">
            <a:noFill/>
          </a:ln>
        </p:spPr>
        <p:txBody>
          <a:bodyPr vert="horz" wrap="square" lIns="76179" tIns="38088" rIns="76179" bIns="38088" anchor="t"/>
          <a:lstStyle>
            <a:lvl1pPr marL="189230" indent="-189230" algn="l" rtl="0" eaLnBrk="1" fontAlgn="base" hangingPunct="1">
              <a:spcBef>
                <a:spcPts val="665"/>
              </a:spcBef>
              <a:spcAft>
                <a:spcPct val="0"/>
              </a:spcAft>
              <a:buChar char="•"/>
              <a:defRPr sz="1800">
                <a:solidFill>
                  <a:schemeClr val="tx1"/>
                </a:solidFill>
                <a:latin typeface="+mn-lt"/>
                <a:ea typeface="+mn-ea"/>
                <a:cs typeface="+mn-cs"/>
              </a:defRPr>
            </a:lvl1pPr>
            <a:lvl2pPr marL="478790" indent="-194310" algn="l" rtl="0" eaLnBrk="1" fontAlgn="base" hangingPunct="1">
              <a:spcBef>
                <a:spcPct val="20000"/>
              </a:spcBef>
              <a:spcAft>
                <a:spcPct val="0"/>
              </a:spcAft>
              <a:buChar char="–"/>
              <a:defRPr sz="1600">
                <a:solidFill>
                  <a:schemeClr val="tx1"/>
                </a:solidFill>
                <a:latin typeface="+mn-lt"/>
              </a:defRPr>
            </a:lvl2pPr>
            <a:lvl3pPr marL="711835" indent="-137795" algn="l" rtl="0" eaLnBrk="1" fontAlgn="base" hangingPunct="1">
              <a:spcBef>
                <a:spcPct val="15000"/>
              </a:spcBef>
              <a:spcAft>
                <a:spcPct val="0"/>
              </a:spcAft>
              <a:buChar char="•"/>
              <a:defRPr sz="1500">
                <a:solidFill>
                  <a:schemeClr val="tx1"/>
                </a:solidFill>
                <a:latin typeface="+mn-lt"/>
              </a:defRPr>
            </a:lvl3pPr>
            <a:lvl4pPr marL="1001395" indent="-194310" algn="l" rtl="0" eaLnBrk="1" fontAlgn="base" hangingPunct="1">
              <a:spcBef>
                <a:spcPct val="5000"/>
              </a:spcBef>
              <a:spcAft>
                <a:spcPct val="0"/>
              </a:spcAft>
              <a:buChar char="–"/>
              <a:defRPr sz="1500">
                <a:solidFill>
                  <a:schemeClr val="tx1"/>
                </a:solidFill>
                <a:latin typeface="+mn-lt"/>
              </a:defRPr>
            </a:lvl4pPr>
            <a:lvl5pPr marL="1240790" indent="-144145" algn="l" rtl="0" eaLnBrk="1" fontAlgn="base" hangingPunct="1">
              <a:spcBef>
                <a:spcPct val="0"/>
              </a:spcBef>
              <a:spcAft>
                <a:spcPct val="0"/>
              </a:spcAft>
              <a:buChar char="»"/>
              <a:defRPr sz="1500">
                <a:solidFill>
                  <a:schemeClr val="tx1"/>
                </a:solidFill>
                <a:latin typeface="+mn-lt"/>
              </a:defRPr>
            </a:lvl5pPr>
            <a:lvl6pPr marL="1621155" indent="-144145" algn="l" rtl="0" eaLnBrk="1" fontAlgn="base" hangingPunct="1">
              <a:spcBef>
                <a:spcPct val="0"/>
              </a:spcBef>
              <a:spcAft>
                <a:spcPct val="0"/>
              </a:spcAft>
              <a:buChar char="»"/>
              <a:defRPr sz="1300">
                <a:solidFill>
                  <a:schemeClr val="tx1"/>
                </a:solidFill>
                <a:latin typeface="+mn-lt"/>
              </a:defRPr>
            </a:lvl6pPr>
            <a:lvl7pPr marL="2002155" indent="-144145" algn="l" rtl="0" eaLnBrk="1" fontAlgn="base" hangingPunct="1">
              <a:spcBef>
                <a:spcPct val="0"/>
              </a:spcBef>
              <a:spcAft>
                <a:spcPct val="0"/>
              </a:spcAft>
              <a:buChar char="»"/>
              <a:defRPr sz="1300">
                <a:solidFill>
                  <a:schemeClr val="tx1"/>
                </a:solidFill>
                <a:latin typeface="+mn-lt"/>
              </a:defRPr>
            </a:lvl7pPr>
            <a:lvl8pPr marL="2383155" indent="-144145" algn="l" rtl="0" eaLnBrk="1" fontAlgn="base" hangingPunct="1">
              <a:spcBef>
                <a:spcPct val="0"/>
              </a:spcBef>
              <a:spcAft>
                <a:spcPct val="0"/>
              </a:spcAft>
              <a:buChar char="»"/>
              <a:defRPr sz="1300">
                <a:solidFill>
                  <a:schemeClr val="tx1"/>
                </a:solidFill>
                <a:latin typeface="+mn-lt"/>
              </a:defRPr>
            </a:lvl8pPr>
            <a:lvl9pPr marL="2764155" indent="-144145" algn="l" rtl="0" eaLnBrk="1" fontAlgn="base" hangingPunct="1">
              <a:spcBef>
                <a:spcPct val="0"/>
              </a:spcBef>
              <a:spcAft>
                <a:spcPct val="0"/>
              </a:spcAft>
              <a:buChar char="»"/>
              <a:defRPr sz="1300">
                <a:solidFill>
                  <a:schemeClr val="tx1"/>
                </a:solidFill>
                <a:latin typeface="+mn-lt"/>
              </a:defRPr>
            </a:lvl9pPr>
          </a:lstStyle>
          <a:p>
            <a:pPr>
              <a:buFont typeface="Arial" panose="02080604020202020204" pitchFamily="34" charset="0"/>
              <a:buChar char="‒"/>
            </a:pPr>
            <a:r>
              <a:rPr lang="en-US" altLang="en-US" kern="0">
                <a:hlinkClick r:id="rId2"/>
              </a:rPr>
              <a:t>https://www.ti.com/linux</a:t>
            </a:r>
            <a:endParaRPr lang="en-US" altLang="en-US" kern="0"/>
          </a:p>
          <a:p>
            <a:pPr>
              <a:buFont typeface="Arial" panose="02080604020202020204" pitchFamily="34" charset="0"/>
              <a:buChar char="‒"/>
            </a:pPr>
            <a:r>
              <a:rPr lang="en-US" altLang="en-US" kern="0">
                <a:hlinkClick r:id="rId3"/>
              </a:rPr>
              <a:t>https://www.ti.com/processors</a:t>
            </a:r>
            <a:endParaRPr lang="en-US" altLang="en-US" kern="0"/>
          </a:p>
          <a:p>
            <a:pPr>
              <a:buFont typeface="Arial" panose="02080604020202020204" pitchFamily="34" charset="0"/>
              <a:buChar char="‒"/>
            </a:pPr>
            <a:r>
              <a:rPr lang="en-US" altLang="en-US" kern="0">
                <a:hlinkClick r:id="rId4"/>
              </a:rPr>
              <a:t>https://www.ti.com/edgeai</a:t>
            </a:r>
            <a:r>
              <a:rPr lang="en-US" altLang="en-US" kern="0"/>
              <a:t>  </a:t>
            </a:r>
          </a:p>
        </p:txBody>
      </p:sp>
      <p:pic>
        <p:nvPicPr>
          <p:cNvPr id="10" name="Picture 9"/>
          <p:cNvPicPr>
            <a:picLocks noChangeAspect="1"/>
          </p:cNvPicPr>
          <p:nvPr/>
        </p:nvPicPr>
        <p:blipFill rotWithShape="1">
          <a:blip r:embed="rId5"/>
          <a:srcRect/>
          <a:stretch>
            <a:fillRect/>
          </a:stretch>
        </p:blipFill>
        <p:spPr>
          <a:xfrm>
            <a:off x="46355" y="3112770"/>
            <a:ext cx="9039860" cy="1526540"/>
          </a:xfrm>
          <a:prstGeom prst="rect">
            <a:avLst/>
          </a:prstGeom>
        </p:spPr>
      </p:pic>
      <p:cxnSp>
        <p:nvCxnSpPr>
          <p:cNvPr id="3" name="Straight Connector 2"/>
          <p:cNvCxnSpPr/>
          <p:nvPr/>
        </p:nvCxnSpPr>
        <p:spPr>
          <a:xfrm flipV="1">
            <a:off x="4373789" y="107800"/>
            <a:ext cx="0" cy="283860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11F0550-EC44-4590-BD26-9451898143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682" y="1673338"/>
            <a:ext cx="1361821" cy="13967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72FF7-528F-0F2F-42E4-B2369F6D0F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A7109-9F62-7BE8-5565-89CBDECEC000}"/>
              </a:ext>
            </a:extLst>
          </p:cNvPr>
          <p:cNvSpPr>
            <a:spLocks noGrp="1"/>
          </p:cNvSpPr>
          <p:nvPr>
            <p:ph type="title"/>
          </p:nvPr>
        </p:nvSpPr>
        <p:spPr/>
        <p:txBody>
          <a:bodyPr/>
          <a:lstStyle/>
          <a:p>
            <a:r>
              <a:rPr lang="en-IN"/>
              <a:t>Overview</a:t>
            </a:r>
          </a:p>
        </p:txBody>
      </p:sp>
      <p:sp>
        <p:nvSpPr>
          <p:cNvPr id="3" name="Content Placeholder 2">
            <a:extLst>
              <a:ext uri="{FF2B5EF4-FFF2-40B4-BE49-F238E27FC236}">
                <a16:creationId xmlns:a16="http://schemas.microsoft.com/office/drawing/2014/main" id="{3CC8017A-0292-67C7-FE83-E7CEB75EFE19}"/>
              </a:ext>
            </a:extLst>
          </p:cNvPr>
          <p:cNvSpPr>
            <a:spLocks noGrp="1"/>
          </p:cNvSpPr>
          <p:nvPr>
            <p:ph idx="1"/>
          </p:nvPr>
        </p:nvSpPr>
        <p:spPr/>
        <p:txBody>
          <a:bodyPr/>
          <a:lstStyle/>
          <a:p>
            <a:r>
              <a:rPr lang="en-IN"/>
              <a:t>Problem statement</a:t>
            </a:r>
          </a:p>
          <a:p>
            <a:r>
              <a:rPr lang="en-IN"/>
              <a:t>What are crypto accelerators?</a:t>
            </a:r>
          </a:p>
          <a:p>
            <a:r>
              <a:rPr lang="en-IN"/>
              <a:t>Are accelerators really accelerating?</a:t>
            </a:r>
          </a:p>
          <a:p>
            <a:r>
              <a:rPr lang="en-IN"/>
              <a:t>If not accelerating, why even use them?</a:t>
            </a:r>
          </a:p>
          <a:p>
            <a:r>
              <a:rPr lang="en-IN"/>
              <a:t>What maintainers see</a:t>
            </a:r>
          </a:p>
          <a:p>
            <a:r>
              <a:rPr lang="en-IN"/>
              <a:t>Are we getting the full picture?</a:t>
            </a:r>
          </a:p>
          <a:p>
            <a:pPr lvl="1"/>
            <a:r>
              <a:rPr lang="en-IN"/>
              <a:t>Certification</a:t>
            </a:r>
          </a:p>
          <a:p>
            <a:pPr lvl="1"/>
            <a:r>
              <a:rPr lang="en-IN"/>
              <a:t>Side channel resistance</a:t>
            </a:r>
          </a:p>
          <a:p>
            <a:r>
              <a:rPr lang="en-IN"/>
              <a:t>Start of extinction</a:t>
            </a:r>
          </a:p>
          <a:p>
            <a:r>
              <a:rPr lang="en-IN"/>
              <a:t>Can we do something about this?</a:t>
            </a:r>
          </a:p>
        </p:txBody>
      </p:sp>
    </p:spTree>
    <p:extLst>
      <p:ext uri="{BB962C8B-B14F-4D97-AF65-F5344CB8AC3E}">
        <p14:creationId xmlns:p14="http://schemas.microsoft.com/office/powerpoint/2010/main" val="159514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A9B0-5060-7D81-E228-6E9F78CD7795}"/>
              </a:ext>
            </a:extLst>
          </p:cNvPr>
          <p:cNvSpPr>
            <a:spLocks noGrp="1"/>
          </p:cNvSpPr>
          <p:nvPr>
            <p:ph type="title"/>
          </p:nvPr>
        </p:nvSpPr>
        <p:spPr/>
        <p:txBody>
          <a:bodyPr/>
          <a:lstStyle/>
          <a:p>
            <a:r>
              <a:rPr lang="en-US" dirty="0"/>
              <a:t>Problem Statement</a:t>
            </a:r>
            <a:endParaRPr lang="en-IN" dirty="0"/>
          </a:p>
        </p:txBody>
      </p:sp>
      <p:sp>
        <p:nvSpPr>
          <p:cNvPr id="3" name="Content Placeholder 2">
            <a:extLst>
              <a:ext uri="{FF2B5EF4-FFF2-40B4-BE49-F238E27FC236}">
                <a16:creationId xmlns:a16="http://schemas.microsoft.com/office/drawing/2014/main" id="{A242D090-2777-A784-B6FC-1932D2D61898}"/>
              </a:ext>
            </a:extLst>
          </p:cNvPr>
          <p:cNvSpPr>
            <a:spLocks noGrp="1"/>
          </p:cNvSpPr>
          <p:nvPr>
            <p:ph idx="1"/>
          </p:nvPr>
        </p:nvSpPr>
        <p:spPr>
          <a:xfrm>
            <a:off x="333378" y="786357"/>
            <a:ext cx="8467725" cy="2132207"/>
          </a:xfrm>
        </p:spPr>
        <p:txBody>
          <a:bodyPr/>
          <a:lstStyle/>
          <a:p>
            <a:r>
              <a:rPr lang="en-IN" sz="1600" dirty="0"/>
              <a:t>Maintainers are systematically removing hardware crypto engine support from Linux</a:t>
            </a:r>
          </a:p>
          <a:p>
            <a:r>
              <a:rPr lang="en-IN" sz="1600" dirty="0"/>
              <a:t>Both approaches used: delete the driver, or block it from every real caller</a:t>
            </a:r>
          </a:p>
          <a:p>
            <a:r>
              <a:rPr lang="en-IN" sz="1600" dirty="0"/>
              <a:t>Decision driven by benchmark regressions on server-class workloads</a:t>
            </a:r>
          </a:p>
          <a:p>
            <a:r>
              <a:rPr lang="en-IN" sz="1600" dirty="0"/>
              <a:t>Embedded threat model, never examined</a:t>
            </a:r>
          </a:p>
          <a:p>
            <a:r>
              <a:rPr lang="en-IN" sz="1600" dirty="0"/>
              <a:t>No proposed path forward for vendors who need these engines upstream</a:t>
            </a:r>
          </a:p>
          <a:p>
            <a:endParaRPr lang="en-IN" sz="1600" dirty="0"/>
          </a:p>
        </p:txBody>
      </p:sp>
      <p:sp>
        <p:nvSpPr>
          <p:cNvPr id="5" name="Content Placeholder 2">
            <a:extLst>
              <a:ext uri="{FF2B5EF4-FFF2-40B4-BE49-F238E27FC236}">
                <a16:creationId xmlns:a16="http://schemas.microsoft.com/office/drawing/2014/main" id="{D01627DB-46E8-161E-7A16-BCE8BE48D667}"/>
              </a:ext>
            </a:extLst>
          </p:cNvPr>
          <p:cNvSpPr txBox="1">
            <a:spLocks/>
          </p:cNvSpPr>
          <p:nvPr/>
        </p:nvSpPr>
        <p:spPr>
          <a:xfrm>
            <a:off x="333377" y="3282367"/>
            <a:ext cx="8467725" cy="647674"/>
          </a:xfrm>
          <a:prstGeom prst="roundRect">
            <a:avLst>
              <a:gd name="adj" fmla="val 16646"/>
            </a:avLst>
          </a:prstGeom>
          <a:noFill/>
          <a:ln w="9525">
            <a:solidFill>
              <a:schemeClr val="accent5"/>
            </a:solidFill>
          </a:ln>
        </p:spPr>
        <p:txBody>
          <a:bodyPr vert="horz" wrap="square" lIns="76179" tIns="38088" rIns="76179" bIns="38088" numCol="1" anchor="t"/>
          <a:lstStyle>
            <a:lvl1pPr marL="189230" indent="-189230" algn="l" rtl="0" eaLnBrk="1" fontAlgn="base" hangingPunct="1">
              <a:spcBef>
                <a:spcPts val="665"/>
              </a:spcBef>
              <a:spcAft>
                <a:spcPct val="0"/>
              </a:spcAft>
              <a:buChar char="•"/>
              <a:defRPr sz="1800">
                <a:solidFill>
                  <a:schemeClr val="tx1"/>
                </a:solidFill>
                <a:latin typeface="+mn-lt"/>
                <a:ea typeface="+mn-ea"/>
                <a:cs typeface="+mn-cs"/>
              </a:defRPr>
            </a:lvl1pPr>
            <a:lvl2pPr marL="478790" indent="-194310" algn="l" rtl="0" eaLnBrk="1" fontAlgn="base" hangingPunct="1">
              <a:spcBef>
                <a:spcPct val="20000"/>
              </a:spcBef>
              <a:spcAft>
                <a:spcPct val="0"/>
              </a:spcAft>
              <a:buChar char="–"/>
              <a:defRPr sz="1600">
                <a:solidFill>
                  <a:schemeClr val="tx1"/>
                </a:solidFill>
                <a:latin typeface="+mn-lt"/>
              </a:defRPr>
            </a:lvl2pPr>
            <a:lvl3pPr marL="711835" indent="-137795" algn="l" rtl="0" eaLnBrk="1" fontAlgn="base" hangingPunct="1">
              <a:spcBef>
                <a:spcPct val="15000"/>
              </a:spcBef>
              <a:spcAft>
                <a:spcPct val="0"/>
              </a:spcAft>
              <a:buChar char="•"/>
              <a:defRPr sz="1500">
                <a:solidFill>
                  <a:schemeClr val="tx1"/>
                </a:solidFill>
                <a:latin typeface="+mn-lt"/>
              </a:defRPr>
            </a:lvl3pPr>
            <a:lvl4pPr marL="1001395" indent="-194310" algn="l" rtl="0" eaLnBrk="1" fontAlgn="base" hangingPunct="1">
              <a:spcBef>
                <a:spcPct val="5000"/>
              </a:spcBef>
              <a:spcAft>
                <a:spcPct val="0"/>
              </a:spcAft>
              <a:buChar char="–"/>
              <a:defRPr sz="1500">
                <a:solidFill>
                  <a:schemeClr val="tx1"/>
                </a:solidFill>
                <a:latin typeface="+mn-lt"/>
              </a:defRPr>
            </a:lvl4pPr>
            <a:lvl5pPr marL="1240790" indent="-144145" algn="l" rtl="0" eaLnBrk="1" fontAlgn="base" hangingPunct="1">
              <a:spcBef>
                <a:spcPct val="0"/>
              </a:spcBef>
              <a:spcAft>
                <a:spcPct val="0"/>
              </a:spcAft>
              <a:buChar char="»"/>
              <a:defRPr sz="1500">
                <a:solidFill>
                  <a:schemeClr val="tx1"/>
                </a:solidFill>
                <a:latin typeface="+mn-lt"/>
              </a:defRPr>
            </a:lvl5pPr>
            <a:lvl6pPr marL="1621155" indent="-144145" algn="l" rtl="0" eaLnBrk="1" fontAlgn="base" hangingPunct="1">
              <a:spcBef>
                <a:spcPct val="0"/>
              </a:spcBef>
              <a:spcAft>
                <a:spcPct val="0"/>
              </a:spcAft>
              <a:buChar char="»"/>
              <a:defRPr sz="1300">
                <a:solidFill>
                  <a:schemeClr val="tx1"/>
                </a:solidFill>
                <a:latin typeface="+mn-lt"/>
              </a:defRPr>
            </a:lvl6pPr>
            <a:lvl7pPr marL="2002155" indent="-144145" algn="l" rtl="0" eaLnBrk="1" fontAlgn="base" hangingPunct="1">
              <a:spcBef>
                <a:spcPct val="0"/>
              </a:spcBef>
              <a:spcAft>
                <a:spcPct val="0"/>
              </a:spcAft>
              <a:buChar char="»"/>
              <a:defRPr sz="1300">
                <a:solidFill>
                  <a:schemeClr val="tx1"/>
                </a:solidFill>
                <a:latin typeface="+mn-lt"/>
              </a:defRPr>
            </a:lvl7pPr>
            <a:lvl8pPr marL="2383155" indent="-144145" algn="l" rtl="0" eaLnBrk="1" fontAlgn="base" hangingPunct="1">
              <a:spcBef>
                <a:spcPct val="0"/>
              </a:spcBef>
              <a:spcAft>
                <a:spcPct val="0"/>
              </a:spcAft>
              <a:buChar char="»"/>
              <a:defRPr sz="1300">
                <a:solidFill>
                  <a:schemeClr val="tx1"/>
                </a:solidFill>
                <a:latin typeface="+mn-lt"/>
              </a:defRPr>
            </a:lvl8pPr>
            <a:lvl9pPr marL="2764155" indent="-144145" algn="l" rtl="0" eaLnBrk="1" fontAlgn="base" hangingPunct="1">
              <a:spcBef>
                <a:spcPct val="0"/>
              </a:spcBef>
              <a:spcAft>
                <a:spcPct val="0"/>
              </a:spcAft>
              <a:buChar char="»"/>
              <a:defRPr sz="1300">
                <a:solidFill>
                  <a:schemeClr val="tx1"/>
                </a:solidFill>
                <a:latin typeface="+mn-lt"/>
              </a:defRPr>
            </a:lvl9pPr>
          </a:lstStyle>
          <a:p>
            <a:pPr marL="0" indent="0">
              <a:buNone/>
            </a:pPr>
            <a:r>
              <a:rPr lang="en-IN" sz="1600" dirty="0"/>
              <a:t>The gap: upstream policy is written for data-centre crypto. Embedded security requirements are a different problem entirely.</a:t>
            </a:r>
            <a:endParaRPr lang="en-IN" sz="1600" dirty="0">
              <a:cs typeface="Arial"/>
            </a:endParaRPr>
          </a:p>
        </p:txBody>
      </p:sp>
    </p:spTree>
    <p:extLst>
      <p:ext uri="{BB962C8B-B14F-4D97-AF65-F5344CB8AC3E}">
        <p14:creationId xmlns:p14="http://schemas.microsoft.com/office/powerpoint/2010/main" val="19582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CD02-F40D-361E-C1C3-80BB5BB77C1C}"/>
              </a:ext>
            </a:extLst>
          </p:cNvPr>
          <p:cNvSpPr>
            <a:spLocks noGrp="1"/>
          </p:cNvSpPr>
          <p:nvPr>
            <p:ph type="title"/>
          </p:nvPr>
        </p:nvSpPr>
        <p:spPr/>
        <p:txBody>
          <a:bodyPr/>
          <a:lstStyle/>
          <a:p>
            <a:r>
              <a:rPr lang="en-IN" dirty="0"/>
              <a:t>What Are Cryptographic Accelerators?</a:t>
            </a:r>
          </a:p>
        </p:txBody>
      </p:sp>
      <p:sp>
        <p:nvSpPr>
          <p:cNvPr id="10" name="Content Placeholder 2">
            <a:extLst>
              <a:ext uri="{FF2B5EF4-FFF2-40B4-BE49-F238E27FC236}">
                <a16:creationId xmlns:a16="http://schemas.microsoft.com/office/drawing/2014/main" id="{0F8B0BC0-3392-BECC-1152-3A949EB15DCD}"/>
              </a:ext>
            </a:extLst>
          </p:cNvPr>
          <p:cNvSpPr>
            <a:spLocks noGrp="1"/>
          </p:cNvSpPr>
          <p:nvPr>
            <p:ph idx="1"/>
          </p:nvPr>
        </p:nvSpPr>
        <p:spPr>
          <a:xfrm>
            <a:off x="333379" y="786358"/>
            <a:ext cx="5378490" cy="1014258"/>
          </a:xfrm>
        </p:spPr>
        <p:txBody>
          <a:bodyPr/>
          <a:lstStyle/>
          <a:p>
            <a:r>
              <a:rPr lang="en-US" sz="1600" dirty="0"/>
              <a:t>Dedicated Si block inside SoC</a:t>
            </a:r>
          </a:p>
          <a:p>
            <a:r>
              <a:rPr lang="en-US" sz="1600" dirty="0"/>
              <a:t>Performs cryptographic operations</a:t>
            </a:r>
          </a:p>
          <a:p>
            <a:r>
              <a:rPr lang="en-US" sz="1600" dirty="0"/>
              <a:t>Very different from CPU crypto instructions</a:t>
            </a:r>
          </a:p>
          <a:p>
            <a:endParaRPr lang="en-US" sz="1600" dirty="0"/>
          </a:p>
          <a:p>
            <a:endParaRPr lang="en-IN" sz="1600" dirty="0"/>
          </a:p>
        </p:txBody>
      </p:sp>
      <p:grpSp>
        <p:nvGrpSpPr>
          <p:cNvPr id="11" name="Group 10">
            <a:extLst>
              <a:ext uri="{FF2B5EF4-FFF2-40B4-BE49-F238E27FC236}">
                <a16:creationId xmlns:a16="http://schemas.microsoft.com/office/drawing/2014/main" id="{9099E09A-957D-B1AE-3ED9-A8BB53FEDD85}"/>
              </a:ext>
            </a:extLst>
          </p:cNvPr>
          <p:cNvGrpSpPr/>
          <p:nvPr/>
        </p:nvGrpSpPr>
        <p:grpSpPr>
          <a:xfrm>
            <a:off x="333379" y="1800616"/>
            <a:ext cx="2362849" cy="2157609"/>
            <a:chOff x="2902618" y="1599764"/>
            <a:chExt cx="2362849" cy="2157609"/>
          </a:xfrm>
        </p:grpSpPr>
        <p:sp>
          <p:nvSpPr>
            <p:cNvPr id="12" name="Content Placeholder 2">
              <a:extLst>
                <a:ext uri="{FF2B5EF4-FFF2-40B4-BE49-F238E27FC236}">
                  <a16:creationId xmlns:a16="http://schemas.microsoft.com/office/drawing/2014/main" id="{82BFD160-32D7-54A8-69C4-57AD9EBB79B3}"/>
                </a:ext>
              </a:extLst>
            </p:cNvPr>
            <p:cNvSpPr txBox="1">
              <a:spLocks/>
            </p:cNvSpPr>
            <p:nvPr/>
          </p:nvSpPr>
          <p:spPr>
            <a:xfrm>
              <a:off x="3036473" y="1753897"/>
              <a:ext cx="2228994" cy="2003476"/>
            </a:xfrm>
            <a:prstGeom prst="roundRect">
              <a:avLst>
                <a:gd name="adj" fmla="val 8279"/>
              </a:avLst>
            </a:prstGeom>
            <a:noFill/>
            <a:ln w="9525">
              <a:solidFill>
                <a:schemeClr val="accent5"/>
              </a:solidFill>
            </a:ln>
          </p:spPr>
          <p:txBody>
            <a:bodyPr vert="horz" wrap="square" lIns="76179" tIns="38088" rIns="76179" bIns="38088" numCol="1" anchor="t"/>
            <a:lstStyle>
              <a:lvl1pPr marL="189230" indent="-189230" algn="l" rtl="0" eaLnBrk="1" fontAlgn="base" hangingPunct="1">
                <a:spcBef>
                  <a:spcPts val="665"/>
                </a:spcBef>
                <a:spcAft>
                  <a:spcPct val="0"/>
                </a:spcAft>
                <a:buChar char="•"/>
                <a:defRPr sz="1800">
                  <a:solidFill>
                    <a:schemeClr val="tx1"/>
                  </a:solidFill>
                  <a:latin typeface="+mn-lt"/>
                  <a:ea typeface="+mn-ea"/>
                  <a:cs typeface="+mn-cs"/>
                </a:defRPr>
              </a:lvl1pPr>
              <a:lvl2pPr marL="478790" indent="-194310" algn="l" rtl="0" eaLnBrk="1" fontAlgn="base" hangingPunct="1">
                <a:spcBef>
                  <a:spcPct val="20000"/>
                </a:spcBef>
                <a:spcAft>
                  <a:spcPct val="0"/>
                </a:spcAft>
                <a:buChar char="–"/>
                <a:defRPr sz="1600">
                  <a:solidFill>
                    <a:schemeClr val="tx1"/>
                  </a:solidFill>
                  <a:latin typeface="+mn-lt"/>
                </a:defRPr>
              </a:lvl2pPr>
              <a:lvl3pPr marL="711835" indent="-137795" algn="l" rtl="0" eaLnBrk="1" fontAlgn="base" hangingPunct="1">
                <a:spcBef>
                  <a:spcPct val="15000"/>
                </a:spcBef>
                <a:spcAft>
                  <a:spcPct val="0"/>
                </a:spcAft>
                <a:buChar char="•"/>
                <a:defRPr sz="1500">
                  <a:solidFill>
                    <a:schemeClr val="tx1"/>
                  </a:solidFill>
                  <a:latin typeface="+mn-lt"/>
                </a:defRPr>
              </a:lvl3pPr>
              <a:lvl4pPr marL="1001395" indent="-194310" algn="l" rtl="0" eaLnBrk="1" fontAlgn="base" hangingPunct="1">
                <a:spcBef>
                  <a:spcPct val="5000"/>
                </a:spcBef>
                <a:spcAft>
                  <a:spcPct val="0"/>
                </a:spcAft>
                <a:buChar char="–"/>
                <a:defRPr sz="1500">
                  <a:solidFill>
                    <a:schemeClr val="tx1"/>
                  </a:solidFill>
                  <a:latin typeface="+mn-lt"/>
                </a:defRPr>
              </a:lvl4pPr>
              <a:lvl5pPr marL="1240790" indent="-144145" algn="l" rtl="0" eaLnBrk="1" fontAlgn="base" hangingPunct="1">
                <a:spcBef>
                  <a:spcPct val="0"/>
                </a:spcBef>
                <a:spcAft>
                  <a:spcPct val="0"/>
                </a:spcAft>
                <a:buChar char="»"/>
                <a:defRPr sz="1500">
                  <a:solidFill>
                    <a:schemeClr val="tx1"/>
                  </a:solidFill>
                  <a:latin typeface="+mn-lt"/>
                </a:defRPr>
              </a:lvl5pPr>
              <a:lvl6pPr marL="1621155" indent="-144145" algn="l" rtl="0" eaLnBrk="1" fontAlgn="base" hangingPunct="1">
                <a:spcBef>
                  <a:spcPct val="0"/>
                </a:spcBef>
                <a:spcAft>
                  <a:spcPct val="0"/>
                </a:spcAft>
                <a:buChar char="»"/>
                <a:defRPr sz="1300">
                  <a:solidFill>
                    <a:schemeClr val="tx1"/>
                  </a:solidFill>
                  <a:latin typeface="+mn-lt"/>
                </a:defRPr>
              </a:lvl6pPr>
              <a:lvl7pPr marL="2002155" indent="-144145" algn="l" rtl="0" eaLnBrk="1" fontAlgn="base" hangingPunct="1">
                <a:spcBef>
                  <a:spcPct val="0"/>
                </a:spcBef>
                <a:spcAft>
                  <a:spcPct val="0"/>
                </a:spcAft>
                <a:buChar char="»"/>
                <a:defRPr sz="1300">
                  <a:solidFill>
                    <a:schemeClr val="tx1"/>
                  </a:solidFill>
                  <a:latin typeface="+mn-lt"/>
                </a:defRPr>
              </a:lvl7pPr>
              <a:lvl8pPr marL="2383155" indent="-144145" algn="l" rtl="0" eaLnBrk="1" fontAlgn="base" hangingPunct="1">
                <a:spcBef>
                  <a:spcPct val="0"/>
                </a:spcBef>
                <a:spcAft>
                  <a:spcPct val="0"/>
                </a:spcAft>
                <a:buChar char="»"/>
                <a:defRPr sz="1300">
                  <a:solidFill>
                    <a:schemeClr val="tx1"/>
                  </a:solidFill>
                  <a:latin typeface="+mn-lt"/>
                </a:defRPr>
              </a:lvl8pPr>
              <a:lvl9pPr marL="2764155" indent="-144145" algn="l" rtl="0" eaLnBrk="1" fontAlgn="base" hangingPunct="1">
                <a:spcBef>
                  <a:spcPct val="0"/>
                </a:spcBef>
                <a:spcAft>
                  <a:spcPct val="0"/>
                </a:spcAft>
                <a:buChar char="»"/>
                <a:defRPr sz="1300">
                  <a:solidFill>
                    <a:schemeClr val="tx1"/>
                  </a:solidFill>
                  <a:latin typeface="+mn-lt"/>
                </a:defRPr>
              </a:lvl9pPr>
            </a:lstStyle>
            <a:p>
              <a:pPr marL="0" indent="0">
                <a:buNone/>
              </a:pPr>
              <a:r>
                <a:rPr lang="en-US" sz="1200" b="1" kern="0" dirty="0"/>
                <a:t>Industry examples:</a:t>
              </a:r>
            </a:p>
            <a:p>
              <a:r>
                <a:rPr lang="en-US" sz="1200" kern="0" dirty="0"/>
                <a:t>TI: SA2UL, DTHEv2</a:t>
              </a:r>
            </a:p>
            <a:p>
              <a:r>
                <a:rPr lang="en-US" sz="1200" kern="0" dirty="0"/>
                <a:t>NXP:CAAM</a:t>
              </a:r>
            </a:p>
            <a:p>
              <a:r>
                <a:rPr lang="en-US" sz="1200" kern="0" dirty="0"/>
                <a:t>Qualcomm: QCE</a:t>
              </a:r>
            </a:p>
            <a:p>
              <a:r>
                <a:rPr lang="en-US" sz="1200" kern="0" dirty="0" err="1"/>
                <a:t>STMicro</a:t>
              </a:r>
              <a:r>
                <a:rPr lang="en-US" sz="1200" kern="0" dirty="0"/>
                <a:t>: STM32 </a:t>
              </a:r>
              <a:r>
                <a:rPr lang="en-US" sz="1200" kern="0" dirty="0" err="1"/>
                <a:t>Cryp</a:t>
              </a:r>
              <a:endParaRPr lang="en-US" sz="1200" kern="0" dirty="0"/>
            </a:p>
            <a:p>
              <a:r>
                <a:rPr lang="en-US" sz="1200" kern="0" dirty="0"/>
                <a:t>Marvell: CESA (Armada)</a:t>
              </a:r>
            </a:p>
            <a:p>
              <a:r>
                <a:rPr lang="en-US" sz="1200" kern="0" dirty="0"/>
                <a:t>Intel: QAT</a:t>
              </a:r>
            </a:p>
          </p:txBody>
        </p:sp>
        <p:sp>
          <p:nvSpPr>
            <p:cNvPr id="13" name="FGBadge 1">
              <a:extLst>
                <a:ext uri="{FF2B5EF4-FFF2-40B4-BE49-F238E27FC236}">
                  <a16:creationId xmlns:a16="http://schemas.microsoft.com/office/drawing/2014/main" id="{724407DC-4146-8BC5-14A3-16881A920B78}"/>
                </a:ext>
              </a:extLst>
            </p:cNvPr>
            <p:cNvSpPr txBox="1"/>
            <p:nvPr/>
          </p:nvSpPr>
          <p:spPr>
            <a:xfrm>
              <a:off x="2902618" y="1599764"/>
              <a:ext cx="320040" cy="320040"/>
            </a:xfrm>
            <a:prstGeom prst="ellipse">
              <a:avLst/>
            </a:prstGeom>
            <a:solidFill>
              <a:srgbClr val="DE0000"/>
            </a:solidFill>
          </p:spPr>
          <p:txBody>
            <a:bodyPr wrap="square" anchor="ctr">
              <a:normAutofit fontScale="77500" lnSpcReduction="20000"/>
            </a:bodyPr>
            <a:lstStyle/>
            <a:p>
              <a:pPr algn="ctr"/>
              <a:endParaRPr lang="en-US" sz="1400" b="1" dirty="0">
                <a:solidFill>
                  <a:srgbClr val="FFFFFF"/>
                </a:solidFill>
              </a:endParaRPr>
            </a:p>
          </p:txBody>
        </p:sp>
      </p:grpSp>
      <p:grpSp>
        <p:nvGrpSpPr>
          <p:cNvPr id="19" name="Group 18">
            <a:extLst>
              <a:ext uri="{FF2B5EF4-FFF2-40B4-BE49-F238E27FC236}">
                <a16:creationId xmlns:a16="http://schemas.microsoft.com/office/drawing/2014/main" id="{C7E6C94E-8502-006E-F492-0364C6FF0399}"/>
              </a:ext>
            </a:extLst>
          </p:cNvPr>
          <p:cNvGrpSpPr/>
          <p:nvPr/>
        </p:nvGrpSpPr>
        <p:grpSpPr>
          <a:xfrm>
            <a:off x="5592871" y="790454"/>
            <a:ext cx="3440803" cy="3794071"/>
            <a:chOff x="5855705" y="889783"/>
            <a:chExt cx="3187950" cy="3562590"/>
          </a:xfrm>
        </p:grpSpPr>
        <p:pic>
          <p:nvPicPr>
            <p:cNvPr id="17" name="Picture 16">
              <a:extLst>
                <a:ext uri="{FF2B5EF4-FFF2-40B4-BE49-F238E27FC236}">
                  <a16:creationId xmlns:a16="http://schemas.microsoft.com/office/drawing/2014/main" id="{21406DE3-B068-FBA6-EE95-9E79403B80D3}"/>
                </a:ext>
              </a:extLst>
            </p:cNvPr>
            <p:cNvPicPr>
              <a:picLocks noChangeAspect="1"/>
            </p:cNvPicPr>
            <p:nvPr/>
          </p:nvPicPr>
          <p:blipFill>
            <a:blip r:embed="rId2"/>
            <a:stretch>
              <a:fillRect/>
            </a:stretch>
          </p:blipFill>
          <p:spPr>
            <a:xfrm>
              <a:off x="5855705" y="889783"/>
              <a:ext cx="3187950" cy="3347146"/>
            </a:xfrm>
            <a:prstGeom prst="rect">
              <a:avLst/>
            </a:prstGeom>
          </p:spPr>
        </p:pic>
        <p:sp>
          <p:nvSpPr>
            <p:cNvPr id="18" name="TextBox 17">
              <a:extLst>
                <a:ext uri="{FF2B5EF4-FFF2-40B4-BE49-F238E27FC236}">
                  <a16:creationId xmlns:a16="http://schemas.microsoft.com/office/drawing/2014/main" id="{E8662D9E-9193-061A-1488-18FC194F8F76}"/>
                </a:ext>
              </a:extLst>
            </p:cNvPr>
            <p:cNvSpPr txBox="1"/>
            <p:nvPr/>
          </p:nvSpPr>
          <p:spPr>
            <a:xfrm>
              <a:off x="6062597" y="4236929"/>
              <a:ext cx="2693096" cy="215444"/>
            </a:xfrm>
            <a:prstGeom prst="rect">
              <a:avLst/>
            </a:prstGeom>
            <a:noFill/>
          </p:spPr>
          <p:txBody>
            <a:bodyPr wrap="square" rtlCol="0">
              <a:spAutoFit/>
            </a:bodyPr>
            <a:lstStyle/>
            <a:p>
              <a:pPr algn="ctr"/>
              <a:r>
                <a:rPr lang="en-IN" sz="800" dirty="0"/>
                <a:t>AM62L Device Block Diagram</a:t>
              </a:r>
            </a:p>
          </p:txBody>
        </p:sp>
      </p:grpSp>
    </p:spTree>
    <p:extLst>
      <p:ext uri="{BB962C8B-B14F-4D97-AF65-F5344CB8AC3E}">
        <p14:creationId xmlns:p14="http://schemas.microsoft.com/office/powerpoint/2010/main" val="8605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5E24F-2829-C6D3-55AD-DE18B3B00995}"/>
            </a:ext>
          </a:extLst>
        </p:cNvPr>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4C2F42B9-D7B3-36E4-E543-4F175618C866}"/>
              </a:ext>
            </a:extLst>
          </p:cNvPr>
          <p:cNvSpPr>
            <a:spLocks noGrp="1"/>
          </p:cNvSpPr>
          <p:nvPr>
            <p:ph idx="1"/>
          </p:nvPr>
        </p:nvSpPr>
        <p:spPr>
          <a:xfrm>
            <a:off x="333378" y="786357"/>
            <a:ext cx="4615131" cy="2310703"/>
          </a:xfrm>
        </p:spPr>
        <p:txBody>
          <a:bodyPr/>
          <a:lstStyle/>
          <a:p>
            <a:r>
              <a:rPr lang="en-US" sz="1600" dirty="0"/>
              <a:t>Connected to SoC via dedicated bus</a:t>
            </a:r>
          </a:p>
          <a:p>
            <a:r>
              <a:rPr lang="en-US" sz="1600" dirty="0"/>
              <a:t>Own DMA engine + bus</a:t>
            </a:r>
          </a:p>
          <a:p>
            <a:r>
              <a:rPr lang="en-US" sz="1600" dirty="0"/>
              <a:t>Dedicated power domain and clock gating</a:t>
            </a:r>
          </a:p>
          <a:p>
            <a:r>
              <a:rPr lang="en-US" sz="1600" dirty="0"/>
              <a:t>Hardware key storage slots</a:t>
            </a:r>
          </a:p>
          <a:p>
            <a:r>
              <a:rPr lang="en-US" sz="1600" dirty="0"/>
              <a:t>Side channel countermeasures</a:t>
            </a:r>
          </a:p>
          <a:p>
            <a:r>
              <a:rPr lang="en-US" sz="1600" dirty="0"/>
              <a:t>Requires a driver to expose functionalities</a:t>
            </a:r>
          </a:p>
          <a:p>
            <a:endParaRPr lang="en-IN" sz="1600" dirty="0"/>
          </a:p>
        </p:txBody>
      </p:sp>
      <p:sp>
        <p:nvSpPr>
          <p:cNvPr id="2" name="Title 1">
            <a:extLst>
              <a:ext uri="{FF2B5EF4-FFF2-40B4-BE49-F238E27FC236}">
                <a16:creationId xmlns:a16="http://schemas.microsoft.com/office/drawing/2014/main" id="{55D4EF70-4358-007D-0DD1-9309FDF499F0}"/>
              </a:ext>
            </a:extLst>
          </p:cNvPr>
          <p:cNvSpPr>
            <a:spLocks noGrp="1"/>
          </p:cNvSpPr>
          <p:nvPr>
            <p:ph type="title"/>
          </p:nvPr>
        </p:nvSpPr>
        <p:spPr/>
        <p:txBody>
          <a:bodyPr/>
          <a:lstStyle/>
          <a:p>
            <a:r>
              <a:rPr lang="en-IN" dirty="0"/>
              <a:t>What Are Cryptographic Accelerators?</a:t>
            </a:r>
          </a:p>
        </p:txBody>
      </p:sp>
      <p:sp>
        <p:nvSpPr>
          <p:cNvPr id="14" name="Content Placeholder 2">
            <a:extLst>
              <a:ext uri="{FF2B5EF4-FFF2-40B4-BE49-F238E27FC236}">
                <a16:creationId xmlns:a16="http://schemas.microsoft.com/office/drawing/2014/main" id="{9FB9E1FA-1103-30D8-3DB4-799984880ADC}"/>
              </a:ext>
            </a:extLst>
          </p:cNvPr>
          <p:cNvSpPr txBox="1">
            <a:spLocks/>
          </p:cNvSpPr>
          <p:nvPr/>
        </p:nvSpPr>
        <p:spPr>
          <a:xfrm>
            <a:off x="558846" y="3154503"/>
            <a:ext cx="7927538" cy="938376"/>
          </a:xfrm>
          <a:prstGeom prst="roundRect">
            <a:avLst>
              <a:gd name="adj" fmla="val 8940"/>
            </a:avLst>
          </a:prstGeom>
          <a:noFill/>
          <a:ln w="9525">
            <a:solidFill>
              <a:schemeClr val="accent5"/>
            </a:solidFill>
          </a:ln>
        </p:spPr>
        <p:txBody>
          <a:bodyPr vert="horz" wrap="square" lIns="76179" tIns="38088" rIns="76179" bIns="38088" numCol="1" anchor="t"/>
          <a:lstStyle>
            <a:lvl1pPr marL="189230" indent="-189230" algn="l" rtl="0" eaLnBrk="1" fontAlgn="base" hangingPunct="1">
              <a:spcBef>
                <a:spcPts val="665"/>
              </a:spcBef>
              <a:spcAft>
                <a:spcPct val="0"/>
              </a:spcAft>
              <a:buChar char="•"/>
              <a:defRPr sz="1800">
                <a:solidFill>
                  <a:schemeClr val="tx1"/>
                </a:solidFill>
                <a:latin typeface="+mn-lt"/>
                <a:ea typeface="+mn-ea"/>
                <a:cs typeface="+mn-cs"/>
              </a:defRPr>
            </a:lvl1pPr>
            <a:lvl2pPr marL="478790" indent="-194310" algn="l" rtl="0" eaLnBrk="1" fontAlgn="base" hangingPunct="1">
              <a:spcBef>
                <a:spcPct val="20000"/>
              </a:spcBef>
              <a:spcAft>
                <a:spcPct val="0"/>
              </a:spcAft>
              <a:buChar char="–"/>
              <a:defRPr sz="1600">
                <a:solidFill>
                  <a:schemeClr val="tx1"/>
                </a:solidFill>
                <a:latin typeface="+mn-lt"/>
              </a:defRPr>
            </a:lvl2pPr>
            <a:lvl3pPr marL="711835" indent="-137795" algn="l" rtl="0" eaLnBrk="1" fontAlgn="base" hangingPunct="1">
              <a:spcBef>
                <a:spcPct val="15000"/>
              </a:spcBef>
              <a:spcAft>
                <a:spcPct val="0"/>
              </a:spcAft>
              <a:buChar char="•"/>
              <a:defRPr sz="1500">
                <a:solidFill>
                  <a:schemeClr val="tx1"/>
                </a:solidFill>
                <a:latin typeface="+mn-lt"/>
              </a:defRPr>
            </a:lvl3pPr>
            <a:lvl4pPr marL="1001395" indent="-194310" algn="l" rtl="0" eaLnBrk="1" fontAlgn="base" hangingPunct="1">
              <a:spcBef>
                <a:spcPct val="5000"/>
              </a:spcBef>
              <a:spcAft>
                <a:spcPct val="0"/>
              </a:spcAft>
              <a:buChar char="–"/>
              <a:defRPr sz="1500">
                <a:solidFill>
                  <a:schemeClr val="tx1"/>
                </a:solidFill>
                <a:latin typeface="+mn-lt"/>
              </a:defRPr>
            </a:lvl4pPr>
            <a:lvl5pPr marL="1240790" indent="-144145" algn="l" rtl="0" eaLnBrk="1" fontAlgn="base" hangingPunct="1">
              <a:spcBef>
                <a:spcPct val="0"/>
              </a:spcBef>
              <a:spcAft>
                <a:spcPct val="0"/>
              </a:spcAft>
              <a:buChar char="»"/>
              <a:defRPr sz="1500">
                <a:solidFill>
                  <a:schemeClr val="tx1"/>
                </a:solidFill>
                <a:latin typeface="+mn-lt"/>
              </a:defRPr>
            </a:lvl5pPr>
            <a:lvl6pPr marL="1621155" indent="-144145" algn="l" rtl="0" eaLnBrk="1" fontAlgn="base" hangingPunct="1">
              <a:spcBef>
                <a:spcPct val="0"/>
              </a:spcBef>
              <a:spcAft>
                <a:spcPct val="0"/>
              </a:spcAft>
              <a:buChar char="»"/>
              <a:defRPr sz="1300">
                <a:solidFill>
                  <a:schemeClr val="tx1"/>
                </a:solidFill>
                <a:latin typeface="+mn-lt"/>
              </a:defRPr>
            </a:lvl6pPr>
            <a:lvl7pPr marL="2002155" indent="-144145" algn="l" rtl="0" eaLnBrk="1" fontAlgn="base" hangingPunct="1">
              <a:spcBef>
                <a:spcPct val="0"/>
              </a:spcBef>
              <a:spcAft>
                <a:spcPct val="0"/>
              </a:spcAft>
              <a:buChar char="»"/>
              <a:defRPr sz="1300">
                <a:solidFill>
                  <a:schemeClr val="tx1"/>
                </a:solidFill>
                <a:latin typeface="+mn-lt"/>
              </a:defRPr>
            </a:lvl7pPr>
            <a:lvl8pPr marL="2383155" indent="-144145" algn="l" rtl="0" eaLnBrk="1" fontAlgn="base" hangingPunct="1">
              <a:spcBef>
                <a:spcPct val="0"/>
              </a:spcBef>
              <a:spcAft>
                <a:spcPct val="0"/>
              </a:spcAft>
              <a:buChar char="»"/>
              <a:defRPr sz="1300">
                <a:solidFill>
                  <a:schemeClr val="tx1"/>
                </a:solidFill>
                <a:latin typeface="+mn-lt"/>
              </a:defRPr>
            </a:lvl8pPr>
            <a:lvl9pPr marL="2764155" indent="-144145" algn="l" rtl="0" eaLnBrk="1" fontAlgn="base" hangingPunct="1">
              <a:spcBef>
                <a:spcPct val="0"/>
              </a:spcBef>
              <a:spcAft>
                <a:spcPct val="0"/>
              </a:spcAft>
              <a:buChar char="»"/>
              <a:defRPr sz="1300">
                <a:solidFill>
                  <a:schemeClr val="tx1"/>
                </a:solidFill>
                <a:latin typeface="+mn-lt"/>
              </a:defRPr>
            </a:lvl9pPr>
          </a:lstStyle>
          <a:p>
            <a:pPr marL="0" indent="0">
              <a:buNone/>
            </a:pPr>
            <a:r>
              <a:rPr lang="en-US" sz="1400" b="1" dirty="0"/>
              <a:t>CPU instructions ≠ Hardware accelerators.</a:t>
            </a:r>
            <a:r>
              <a:rPr lang="en-US" sz="1400" dirty="0"/>
              <a:t> </a:t>
            </a:r>
          </a:p>
          <a:p>
            <a:r>
              <a:rPr lang="en-US" sz="1400" dirty="0"/>
              <a:t>ARMv8 Crypto Extensions (AES, SHA, PMULL) run </a:t>
            </a:r>
            <a:r>
              <a:rPr lang="en-US" sz="1400" i="1" dirty="0"/>
              <a:t>on the application core</a:t>
            </a:r>
            <a:r>
              <a:rPr lang="en-US" sz="1400" dirty="0"/>
              <a:t> - same power domain, same addressable memory, no hardware isolation. That is a different thing entirely.</a:t>
            </a:r>
          </a:p>
          <a:p>
            <a:pPr marL="0" indent="0">
              <a:buNone/>
            </a:pPr>
            <a:endParaRPr lang="en-US" sz="1400" kern="0" dirty="0"/>
          </a:p>
        </p:txBody>
      </p:sp>
      <p:grpSp>
        <p:nvGrpSpPr>
          <p:cNvPr id="24" name="Group 23">
            <a:extLst>
              <a:ext uri="{FF2B5EF4-FFF2-40B4-BE49-F238E27FC236}">
                <a16:creationId xmlns:a16="http://schemas.microsoft.com/office/drawing/2014/main" id="{BE3E07BA-C491-CCE8-C8C0-69C9F35F35BD}"/>
              </a:ext>
            </a:extLst>
          </p:cNvPr>
          <p:cNvGrpSpPr/>
          <p:nvPr/>
        </p:nvGrpSpPr>
        <p:grpSpPr>
          <a:xfrm>
            <a:off x="5004147" y="786356"/>
            <a:ext cx="3350713" cy="2113874"/>
            <a:chOff x="2925726" y="2665243"/>
            <a:chExt cx="2785603" cy="1757362"/>
          </a:xfrm>
        </p:grpSpPr>
        <p:pic>
          <p:nvPicPr>
            <p:cNvPr id="25" name="Picture 24">
              <a:extLst>
                <a:ext uri="{FF2B5EF4-FFF2-40B4-BE49-F238E27FC236}">
                  <a16:creationId xmlns:a16="http://schemas.microsoft.com/office/drawing/2014/main" id="{75A8366E-1B24-D68D-CE90-C4E218E545EB}"/>
                </a:ext>
              </a:extLst>
            </p:cNvPr>
            <p:cNvPicPr>
              <a:picLocks noChangeAspect="1"/>
            </p:cNvPicPr>
            <p:nvPr/>
          </p:nvPicPr>
          <p:blipFill>
            <a:blip r:embed="rId2"/>
            <a:srcRect l="5714" r="11282"/>
            <a:stretch>
              <a:fillRect/>
            </a:stretch>
          </p:blipFill>
          <p:spPr>
            <a:xfrm>
              <a:off x="2925726" y="2665243"/>
              <a:ext cx="2785603" cy="1571686"/>
            </a:xfrm>
            <a:prstGeom prst="rect">
              <a:avLst/>
            </a:prstGeom>
            <a:ln>
              <a:solidFill>
                <a:schemeClr val="tx1"/>
              </a:solidFill>
            </a:ln>
          </p:spPr>
        </p:pic>
        <p:sp>
          <p:nvSpPr>
            <p:cNvPr id="26" name="TextBox 25">
              <a:extLst>
                <a:ext uri="{FF2B5EF4-FFF2-40B4-BE49-F238E27FC236}">
                  <a16:creationId xmlns:a16="http://schemas.microsoft.com/office/drawing/2014/main" id="{23966520-B9FE-971E-37C7-6E1A012C09E6}"/>
                </a:ext>
              </a:extLst>
            </p:cNvPr>
            <p:cNvSpPr txBox="1"/>
            <p:nvPr/>
          </p:nvSpPr>
          <p:spPr>
            <a:xfrm>
              <a:off x="2971979" y="4207161"/>
              <a:ext cx="2693096" cy="215444"/>
            </a:xfrm>
            <a:prstGeom prst="rect">
              <a:avLst/>
            </a:prstGeom>
            <a:noFill/>
          </p:spPr>
          <p:txBody>
            <a:bodyPr wrap="square" rtlCol="0">
              <a:spAutoFit/>
            </a:bodyPr>
            <a:lstStyle/>
            <a:p>
              <a:pPr algn="ctr"/>
              <a:r>
                <a:rPr lang="en-IN" sz="800" dirty="0"/>
                <a:t>DTHEv2 Block Diagram</a:t>
              </a:r>
            </a:p>
          </p:txBody>
        </p:sp>
      </p:grpSp>
    </p:spTree>
    <p:extLst>
      <p:ext uri="{BB962C8B-B14F-4D97-AF65-F5344CB8AC3E}">
        <p14:creationId xmlns:p14="http://schemas.microsoft.com/office/powerpoint/2010/main" val="6422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3FE7-7C4D-8A4B-FA60-6BA1C4AC054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6238097-7B62-E218-418D-34FE195F348D}"/>
              </a:ext>
            </a:extLst>
          </p:cNvPr>
          <p:cNvSpPr>
            <a:spLocks noGrp="1"/>
          </p:cNvSpPr>
          <p:nvPr>
            <p:ph type="title"/>
          </p:nvPr>
        </p:nvSpPr>
        <p:spPr/>
        <p:txBody>
          <a:bodyPr/>
          <a:lstStyle/>
          <a:p>
            <a:r>
              <a:rPr lang="en-IN" sz="2600"/>
              <a:t>Crypto Accelerators: Are They Really Accelerating?</a:t>
            </a:r>
            <a:endParaRPr sz="2600"/>
          </a:p>
        </p:txBody>
      </p:sp>
      <p:sp>
        <p:nvSpPr>
          <p:cNvPr id="4" name="TextBox 4">
            <a:extLst>
              <a:ext uri="{FF2B5EF4-FFF2-40B4-BE49-F238E27FC236}">
                <a16:creationId xmlns:a16="http://schemas.microsoft.com/office/drawing/2014/main" id="{EA26170D-FD33-02F8-7216-DC006E34AD70}"/>
              </a:ext>
            </a:extLst>
          </p:cNvPr>
          <p:cNvSpPr txBox="1"/>
          <p:nvPr/>
        </p:nvSpPr>
        <p:spPr>
          <a:xfrm>
            <a:off x="436145" y="4054137"/>
            <a:ext cx="8229600" cy="411480"/>
          </a:xfrm>
          <a:prstGeom prst="rect">
            <a:avLst/>
          </a:prstGeom>
          <a:noFill/>
        </p:spPr>
        <p:txBody>
          <a:bodyPr wrap="square">
            <a:normAutofit fontScale="92500" lnSpcReduction="20000"/>
          </a:bodyPr>
          <a:lstStyle/>
          <a:p>
            <a:pPr algn="l"/>
            <a:r>
              <a:rPr lang="en-US" sz="1400"/>
              <a:t>⚠ SW is 32–59× faster in this benchmark. Even on STM32 (no AES CPU instructions), NEON is ~4× faster than HW.</a:t>
            </a:r>
          </a:p>
        </p:txBody>
      </p:sp>
      <p:pic>
        <p:nvPicPr>
          <p:cNvPr id="8" name="Picture 7">
            <a:extLst>
              <a:ext uri="{FF2B5EF4-FFF2-40B4-BE49-F238E27FC236}">
                <a16:creationId xmlns:a16="http://schemas.microsoft.com/office/drawing/2014/main" id="{D52181AE-A1AA-6D26-E30A-1081F2F6F498}"/>
              </a:ext>
            </a:extLst>
          </p:cNvPr>
          <p:cNvPicPr>
            <a:picLocks noChangeAspect="1"/>
          </p:cNvPicPr>
          <p:nvPr/>
        </p:nvPicPr>
        <p:blipFill>
          <a:blip r:embed="rId2"/>
          <a:srcRect t="1151" b="1"/>
          <a:stretch>
            <a:fillRect/>
          </a:stretch>
        </p:blipFill>
        <p:spPr>
          <a:xfrm>
            <a:off x="613611" y="717550"/>
            <a:ext cx="7874668" cy="3231230"/>
          </a:xfrm>
          <a:prstGeom prst="rect">
            <a:avLst/>
          </a:prstGeom>
        </p:spPr>
      </p:pic>
    </p:spTree>
    <p:extLst>
      <p:ext uri="{BB962C8B-B14F-4D97-AF65-F5344CB8AC3E}">
        <p14:creationId xmlns:p14="http://schemas.microsoft.com/office/powerpoint/2010/main" val="84059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E730F-1C90-B491-6C3F-1AB96A5B0573}"/>
            </a:ext>
          </a:extLst>
        </p:cNvPr>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E97A20B5-F066-9A17-9EA2-F0912BE5B2AE}"/>
              </a:ext>
            </a:extLst>
          </p:cNvPr>
          <p:cNvSpPr>
            <a:spLocks noGrp="1"/>
          </p:cNvSpPr>
          <p:nvPr>
            <p:ph idx="1"/>
          </p:nvPr>
        </p:nvSpPr>
        <p:spPr>
          <a:xfrm>
            <a:off x="333378" y="786357"/>
            <a:ext cx="7172844" cy="2376465"/>
          </a:xfrm>
        </p:spPr>
        <p:txBody>
          <a:bodyPr/>
          <a:lstStyle/>
          <a:p>
            <a:r>
              <a:rPr lang="en-IN" sz="1400" dirty="0"/>
              <a:t>These engines are genuine accelerators — for the cores they were designed for:</a:t>
            </a:r>
          </a:p>
          <a:p>
            <a:pPr lvl="1"/>
            <a:r>
              <a:rPr lang="en-IN" sz="1050" dirty="0"/>
              <a:t>Secure boot runs on Cortex-M4 @ 200–400 MHz — no AES hardware instructions</a:t>
            </a:r>
          </a:p>
          <a:p>
            <a:pPr lvl="1"/>
            <a:r>
              <a:rPr lang="en-IN" sz="1050" dirty="0"/>
              <a:t>Generic C AES on M4 @ 266 MHz → ~14 MB/s</a:t>
            </a:r>
          </a:p>
          <a:p>
            <a:pPr lvl="1"/>
            <a:r>
              <a:rPr lang="en-IN" sz="1050" dirty="0"/>
              <a:t>Hardware crypto engine → ~100–300 MB/s → real 10–30× acceleration</a:t>
            </a:r>
          </a:p>
          <a:p>
            <a:r>
              <a:rPr lang="en-IN" sz="1400" dirty="0"/>
              <a:t>Linux runs on the application core — Cortex-A53/A72 with ARMv8 Crypto Extensions:</a:t>
            </a:r>
          </a:p>
          <a:p>
            <a:pPr lvl="1"/>
            <a:r>
              <a:rPr lang="en-IN" sz="1050" dirty="0"/>
              <a:t>AES-CE on A53 @ 1.4 GHz → 4,301 MB/s in the CPU pipeline, no DMA needed</a:t>
            </a:r>
          </a:p>
          <a:p>
            <a:pPr lvl="1"/>
            <a:r>
              <a:rPr lang="en-IN" sz="1050" dirty="0"/>
              <a:t>Same hardware engine → 73–647 MB/s → bottleneck, not accelerator</a:t>
            </a:r>
          </a:p>
          <a:p>
            <a:r>
              <a:rPr lang="en-IN" sz="1400" dirty="0"/>
              <a:t>The M-class core calls the engine directly from its own firmware</a:t>
            </a:r>
            <a:br>
              <a:rPr lang="en-IN" sz="1400" dirty="0"/>
            </a:br>
            <a:r>
              <a:rPr lang="en-IN" sz="1400" dirty="0"/>
              <a:t>(TI-TIFS, NXP SECO/</a:t>
            </a:r>
            <a:r>
              <a:rPr lang="en-IN" sz="1400" dirty="0" err="1"/>
              <a:t>EdgeLock</a:t>
            </a:r>
            <a:r>
              <a:rPr lang="en-IN" sz="1400" dirty="0"/>
              <a:t>) — never through the Linux crypto API.</a:t>
            </a:r>
          </a:p>
          <a:p>
            <a:endParaRPr lang="en-IN" sz="1200" dirty="0"/>
          </a:p>
        </p:txBody>
      </p:sp>
      <p:sp>
        <p:nvSpPr>
          <p:cNvPr id="2" name="Title 1">
            <a:extLst>
              <a:ext uri="{FF2B5EF4-FFF2-40B4-BE49-F238E27FC236}">
                <a16:creationId xmlns:a16="http://schemas.microsoft.com/office/drawing/2014/main" id="{48361B76-064E-70B6-AC44-90E00054AAB2}"/>
              </a:ext>
            </a:extLst>
          </p:cNvPr>
          <p:cNvSpPr>
            <a:spLocks noGrp="1"/>
          </p:cNvSpPr>
          <p:nvPr>
            <p:ph type="title"/>
          </p:nvPr>
        </p:nvSpPr>
        <p:spPr/>
        <p:txBody>
          <a:bodyPr/>
          <a:lstStyle/>
          <a:p>
            <a:r>
              <a:rPr lang="en-IN" sz="2800" dirty="0"/>
              <a:t>"Accelerator" - For Which Core?</a:t>
            </a:r>
            <a:endParaRPr lang="en-IN" dirty="0"/>
          </a:p>
        </p:txBody>
      </p:sp>
      <p:sp>
        <p:nvSpPr>
          <p:cNvPr id="3" name="Content Placeholder 2">
            <a:extLst>
              <a:ext uri="{FF2B5EF4-FFF2-40B4-BE49-F238E27FC236}">
                <a16:creationId xmlns:a16="http://schemas.microsoft.com/office/drawing/2014/main" id="{D296940A-CA8A-0EE5-6783-B21BABBA7FD8}"/>
              </a:ext>
            </a:extLst>
          </p:cNvPr>
          <p:cNvSpPr txBox="1">
            <a:spLocks/>
          </p:cNvSpPr>
          <p:nvPr/>
        </p:nvSpPr>
        <p:spPr>
          <a:xfrm>
            <a:off x="333378" y="3197815"/>
            <a:ext cx="7927538" cy="938376"/>
          </a:xfrm>
          <a:prstGeom prst="roundRect">
            <a:avLst>
              <a:gd name="adj" fmla="val 8940"/>
            </a:avLst>
          </a:prstGeom>
          <a:noFill/>
          <a:ln w="9525">
            <a:solidFill>
              <a:schemeClr val="accent5"/>
            </a:solidFill>
          </a:ln>
        </p:spPr>
        <p:txBody>
          <a:bodyPr vert="horz" wrap="square" lIns="76179" tIns="38088" rIns="76179" bIns="38088" numCol="1" anchor="t"/>
          <a:lstStyle>
            <a:lvl1pPr marL="189230" indent="-189230" algn="l" rtl="0" eaLnBrk="1" fontAlgn="base" hangingPunct="1">
              <a:spcBef>
                <a:spcPts val="665"/>
              </a:spcBef>
              <a:spcAft>
                <a:spcPct val="0"/>
              </a:spcAft>
              <a:buChar char="•"/>
              <a:defRPr sz="1800">
                <a:solidFill>
                  <a:schemeClr val="tx1"/>
                </a:solidFill>
                <a:latin typeface="+mn-lt"/>
                <a:ea typeface="+mn-ea"/>
                <a:cs typeface="+mn-cs"/>
              </a:defRPr>
            </a:lvl1pPr>
            <a:lvl2pPr marL="478790" indent="-194310" algn="l" rtl="0" eaLnBrk="1" fontAlgn="base" hangingPunct="1">
              <a:spcBef>
                <a:spcPct val="20000"/>
              </a:spcBef>
              <a:spcAft>
                <a:spcPct val="0"/>
              </a:spcAft>
              <a:buChar char="–"/>
              <a:defRPr sz="1600">
                <a:solidFill>
                  <a:schemeClr val="tx1"/>
                </a:solidFill>
                <a:latin typeface="+mn-lt"/>
              </a:defRPr>
            </a:lvl2pPr>
            <a:lvl3pPr marL="711835" indent="-137795" algn="l" rtl="0" eaLnBrk="1" fontAlgn="base" hangingPunct="1">
              <a:spcBef>
                <a:spcPct val="15000"/>
              </a:spcBef>
              <a:spcAft>
                <a:spcPct val="0"/>
              </a:spcAft>
              <a:buChar char="•"/>
              <a:defRPr sz="1500">
                <a:solidFill>
                  <a:schemeClr val="tx1"/>
                </a:solidFill>
                <a:latin typeface="+mn-lt"/>
              </a:defRPr>
            </a:lvl3pPr>
            <a:lvl4pPr marL="1001395" indent="-194310" algn="l" rtl="0" eaLnBrk="1" fontAlgn="base" hangingPunct="1">
              <a:spcBef>
                <a:spcPct val="5000"/>
              </a:spcBef>
              <a:spcAft>
                <a:spcPct val="0"/>
              </a:spcAft>
              <a:buChar char="–"/>
              <a:defRPr sz="1500">
                <a:solidFill>
                  <a:schemeClr val="tx1"/>
                </a:solidFill>
                <a:latin typeface="+mn-lt"/>
              </a:defRPr>
            </a:lvl4pPr>
            <a:lvl5pPr marL="1240790" indent="-144145" algn="l" rtl="0" eaLnBrk="1" fontAlgn="base" hangingPunct="1">
              <a:spcBef>
                <a:spcPct val="0"/>
              </a:spcBef>
              <a:spcAft>
                <a:spcPct val="0"/>
              </a:spcAft>
              <a:buChar char="»"/>
              <a:defRPr sz="1500">
                <a:solidFill>
                  <a:schemeClr val="tx1"/>
                </a:solidFill>
                <a:latin typeface="+mn-lt"/>
              </a:defRPr>
            </a:lvl5pPr>
            <a:lvl6pPr marL="1621155" indent="-144145" algn="l" rtl="0" eaLnBrk="1" fontAlgn="base" hangingPunct="1">
              <a:spcBef>
                <a:spcPct val="0"/>
              </a:spcBef>
              <a:spcAft>
                <a:spcPct val="0"/>
              </a:spcAft>
              <a:buChar char="»"/>
              <a:defRPr sz="1300">
                <a:solidFill>
                  <a:schemeClr val="tx1"/>
                </a:solidFill>
                <a:latin typeface="+mn-lt"/>
              </a:defRPr>
            </a:lvl6pPr>
            <a:lvl7pPr marL="2002155" indent="-144145" algn="l" rtl="0" eaLnBrk="1" fontAlgn="base" hangingPunct="1">
              <a:spcBef>
                <a:spcPct val="0"/>
              </a:spcBef>
              <a:spcAft>
                <a:spcPct val="0"/>
              </a:spcAft>
              <a:buChar char="»"/>
              <a:defRPr sz="1300">
                <a:solidFill>
                  <a:schemeClr val="tx1"/>
                </a:solidFill>
                <a:latin typeface="+mn-lt"/>
              </a:defRPr>
            </a:lvl7pPr>
            <a:lvl8pPr marL="2383155" indent="-144145" algn="l" rtl="0" eaLnBrk="1" fontAlgn="base" hangingPunct="1">
              <a:spcBef>
                <a:spcPct val="0"/>
              </a:spcBef>
              <a:spcAft>
                <a:spcPct val="0"/>
              </a:spcAft>
              <a:buChar char="»"/>
              <a:defRPr sz="1300">
                <a:solidFill>
                  <a:schemeClr val="tx1"/>
                </a:solidFill>
                <a:latin typeface="+mn-lt"/>
              </a:defRPr>
            </a:lvl8pPr>
            <a:lvl9pPr marL="2764155" indent="-144145" algn="l" rtl="0" eaLnBrk="1" fontAlgn="base" hangingPunct="1">
              <a:spcBef>
                <a:spcPct val="0"/>
              </a:spcBef>
              <a:spcAft>
                <a:spcPct val="0"/>
              </a:spcAft>
              <a:buChar char="»"/>
              <a:defRPr sz="1300">
                <a:solidFill>
                  <a:schemeClr val="tx1"/>
                </a:solidFill>
                <a:latin typeface="+mn-lt"/>
              </a:defRPr>
            </a:lvl9pPr>
          </a:lstStyle>
          <a:p>
            <a:r>
              <a:rPr lang="en-IN" sz="1400" dirty="0"/>
              <a:t>Same silicon. Wrong caller.</a:t>
            </a:r>
          </a:p>
          <a:p>
            <a:r>
              <a:rPr lang="en-IN" sz="1400" dirty="0"/>
              <a:t>The name "accelerator" is accurate for its intended original target.</a:t>
            </a:r>
          </a:p>
          <a:p>
            <a:r>
              <a:rPr lang="en-IN" sz="1400" dirty="0"/>
              <a:t>It was never designed to accelerate Linux.</a:t>
            </a:r>
          </a:p>
        </p:txBody>
      </p:sp>
    </p:spTree>
    <p:extLst>
      <p:ext uri="{BB962C8B-B14F-4D97-AF65-F5344CB8AC3E}">
        <p14:creationId xmlns:p14="http://schemas.microsoft.com/office/powerpoint/2010/main" val="25519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animBg="1"/>
    </p:bldLst>
  </p:timing>
</p:sld>
</file>

<file path=ppt/theme/theme1.xml><?xml version="1.0" encoding="utf-8"?>
<a:theme xmlns:a="http://schemas.openxmlformats.org/drawingml/2006/main" name="2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2874</Words>
  <Application>Microsoft Office PowerPoint</Application>
  <PresentationFormat>On-screen Show (16:9)</PresentationFormat>
  <Paragraphs>317</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Courier New</vt:lpstr>
      <vt:lpstr>Noto Sans Symbols</vt:lpstr>
      <vt:lpstr>2_FinalPowerpoint</vt:lpstr>
      <vt:lpstr>Facing Extinction: The Fight To Keep Hardware Crypto Engines in Embedded Linux</vt:lpstr>
      <vt:lpstr>PowerPoint Presentation</vt:lpstr>
      <vt:lpstr>Introduction to the Speakers</vt:lpstr>
      <vt:lpstr>Overview</vt:lpstr>
      <vt:lpstr>Problem Statement</vt:lpstr>
      <vt:lpstr>What Are Cryptographic Accelerators?</vt:lpstr>
      <vt:lpstr>What Are Cryptographic Accelerators?</vt:lpstr>
      <vt:lpstr>Crypto Accelerators: Are They Really Accelerating?</vt:lpstr>
      <vt:lpstr>"Accelerator" - For Which Core?</vt:lpstr>
      <vt:lpstr>ARM Crypto - What Moved the Needle</vt:lpstr>
      <vt:lpstr>What Maintainers See?</vt:lpstr>
      <vt:lpstr>If not accelerating, why even use them?</vt:lpstr>
      <vt:lpstr>Why Hardware Matters: Side-Channel Resistance</vt:lpstr>
      <vt:lpstr>Why Hardware Matters: The Certification Wall</vt:lpstr>
      <vt:lpstr>Why Hardware Matters: PQC Transition - Hardware Becomes More Critical</vt:lpstr>
      <vt:lpstr>What Benchmarks Miss: Secure Key Isolation - What Software Cannot Do</vt:lpstr>
      <vt:lpstr>Start of extinction</vt:lpstr>
      <vt:lpstr>Start of extinction</vt:lpstr>
      <vt:lpstr>Start of extinction</vt:lpstr>
      <vt:lpstr>Start of extinction</vt:lpstr>
      <vt:lpstr>Start of extinction</vt:lpstr>
      <vt:lpstr>Start of extinction</vt:lpstr>
      <vt:lpstr>Start of extinction</vt:lpstr>
      <vt:lpstr>Can we do something about this?</vt:lpstr>
      <vt:lpstr>Finding Common Ground: A Path Forward</vt:lpstr>
      <vt:lpstr>References</vt:lpstr>
      <vt:lpstr>References</vt:lpstr>
      <vt:lpstr>References</vt:lpstr>
      <vt:lpstr>Credits and Acknowledgement</vt:lpstr>
      <vt:lpstr>Q&amp;A</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Jordan, John (IT Security)</dc:creator>
  <cp:lastModifiedBy>T, Pratham</cp:lastModifiedBy>
  <cp:revision>1</cp:revision>
  <dcterms:created xsi:type="dcterms:W3CDTF">2023-06-23T06:33:15Z</dcterms:created>
  <dcterms:modified xsi:type="dcterms:W3CDTF">2026-06-17T13:36:53Z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1033-10.1.0.6757</vt:lpwstr>
  </property>
</Properties>
</file>