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5143500" cy="9144000"/>
  <p:embeddedFontLst>
    <p:embeddedFont>
      <p:font typeface="Inter"/>
      <p:regular r:id="rId31"/>
      <p:bold r:id="rId32"/>
      <p:italic r:id="rId33"/>
      <p:boldItalic r:id="rId34"/>
    </p:embeddedFont>
    <p:embeddedFont>
      <p:font typeface="Inter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yesha Dissanayak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Inter-italic.fntdata"/><Relationship Id="rId10" Type="http://schemas.openxmlformats.org/officeDocument/2006/relationships/slide" Target="slides/slide5.xml"/><Relationship Id="rId32" Type="http://schemas.openxmlformats.org/officeDocument/2006/relationships/font" Target="fonts/Inter-bold.fntdata"/><Relationship Id="rId13" Type="http://schemas.openxmlformats.org/officeDocument/2006/relationships/slide" Target="slides/slide8.xml"/><Relationship Id="rId35" Type="http://schemas.openxmlformats.org/officeDocument/2006/relationships/font" Target="fonts/InterMedium-regular.fntdata"/><Relationship Id="rId12" Type="http://schemas.openxmlformats.org/officeDocument/2006/relationships/slide" Target="slides/slide7.xml"/><Relationship Id="rId34" Type="http://schemas.openxmlformats.org/officeDocument/2006/relationships/font" Target="fonts/Inter-boldItalic.fntdata"/><Relationship Id="rId15" Type="http://schemas.openxmlformats.org/officeDocument/2006/relationships/slide" Target="slides/slide10.xml"/><Relationship Id="rId37" Type="http://schemas.openxmlformats.org/officeDocument/2006/relationships/font" Target="fonts/InterMedium-italic.fntdata"/><Relationship Id="rId14" Type="http://schemas.openxmlformats.org/officeDocument/2006/relationships/slide" Target="slides/slide9.xml"/><Relationship Id="rId36" Type="http://schemas.openxmlformats.org/officeDocument/2006/relationships/font" Target="fonts/InterMedium-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InterMedium-boldItalic.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6-13T16:12:29.516">
    <p:pos x="6000" y="0"/>
    <p:text>this slide is too crowded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22885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2913063" y="0"/>
            <a:ext cx="222885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514350" y="4400550"/>
            <a:ext cx="41148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22885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2913063" y="8685213"/>
            <a:ext cx="222885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eee6361fa2_1_3160:notes"/>
          <p:cNvSpPr txBox="1"/>
          <p:nvPr>
            <p:ph idx="1" type="body"/>
          </p:nvPr>
        </p:nvSpPr>
        <p:spPr>
          <a:xfrm>
            <a:off x="685800" y="4343379"/>
            <a:ext cx="5486400" cy="4114800"/>
          </a:xfrm>
          <a:prstGeom prst="rect">
            <a:avLst/>
          </a:prstGeom>
          <a:noFill/>
          <a:ln>
            <a:noFill/>
          </a:ln>
        </p:spPr>
        <p:txBody>
          <a:bodyPr anchorCtr="0" anchor="t" bIns="55175" lIns="55175" spcFirstLastPara="1" rIns="55175" wrap="square" tIns="55175">
            <a:noAutofit/>
          </a:bodyPr>
          <a:lstStyle/>
          <a:p>
            <a:pPr indent="0" lvl="0" marL="0" rtl="0" algn="l">
              <a:spcBef>
                <a:spcPts val="0"/>
              </a:spcBef>
              <a:spcAft>
                <a:spcPts val="0"/>
              </a:spcAft>
              <a:buClr>
                <a:schemeClr val="dk1"/>
              </a:buClr>
              <a:buSzPts val="1200"/>
              <a:buFont typeface="Calibri"/>
              <a:buNone/>
            </a:pPr>
            <a:r>
              <a:t/>
            </a:r>
            <a:endParaRPr/>
          </a:p>
        </p:txBody>
      </p:sp>
      <p:sp>
        <p:nvSpPr>
          <p:cNvPr id="160" name="Google Shape;160;g3eee6361fa2_1_3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eee6361fa2_1_3333:notes"/>
          <p:cNvSpPr txBox="1"/>
          <p:nvPr>
            <p:ph idx="1" type="body"/>
          </p:nvPr>
        </p:nvSpPr>
        <p:spPr>
          <a:xfrm>
            <a:off x="514350" y="4400550"/>
            <a:ext cx="41148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g3eee6361fa2_1_3333: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eee6361fa2_1_3369:notes"/>
          <p:cNvSpPr txBox="1"/>
          <p:nvPr>
            <p:ph idx="1" type="body"/>
          </p:nvPr>
        </p:nvSpPr>
        <p:spPr>
          <a:xfrm>
            <a:off x="514350" y="4400550"/>
            <a:ext cx="41148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3eee6361fa2_1_3369: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eee6361fa2_1_3403:notes"/>
          <p:cNvSpPr txBox="1"/>
          <p:nvPr>
            <p:ph idx="1" type="body"/>
          </p:nvPr>
        </p:nvSpPr>
        <p:spPr>
          <a:xfrm>
            <a:off x="514350" y="4400550"/>
            <a:ext cx="41148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3eee6361fa2_1_3403: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eee6361fa2_1_3447:notes"/>
          <p:cNvSpPr txBox="1"/>
          <p:nvPr>
            <p:ph idx="1" type="body"/>
          </p:nvPr>
        </p:nvSpPr>
        <p:spPr>
          <a:xfrm>
            <a:off x="514350" y="4400550"/>
            <a:ext cx="41148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3eee6361fa2_1_3447: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eee6ca870f_55_0: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3eee6ca870f_55_0:notes"/>
          <p:cNvSpPr txBox="1"/>
          <p:nvPr>
            <p:ph idx="1" type="body"/>
          </p:nvPr>
        </p:nvSpPr>
        <p:spPr>
          <a:xfrm>
            <a:off x="514350" y="4400550"/>
            <a:ext cx="41148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g3eee6ca870f_55_0:notes"/>
          <p:cNvSpPr txBox="1"/>
          <p:nvPr>
            <p:ph idx="12" type="sldNum"/>
          </p:nvPr>
        </p:nvSpPr>
        <p:spPr>
          <a:xfrm>
            <a:off x="2913063" y="8685213"/>
            <a:ext cx="22290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eee6361fa2_1_3485:notes"/>
          <p:cNvSpPr txBox="1"/>
          <p:nvPr>
            <p:ph idx="1" type="body"/>
          </p:nvPr>
        </p:nvSpPr>
        <p:spPr>
          <a:xfrm>
            <a:off x="514350" y="4400550"/>
            <a:ext cx="41148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g3eee6361fa2_1_3485: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eee6361fa2_1_3503:notes"/>
          <p:cNvSpPr txBox="1"/>
          <p:nvPr>
            <p:ph idx="1" type="body"/>
          </p:nvPr>
        </p:nvSpPr>
        <p:spPr>
          <a:xfrm>
            <a:off x="685800" y="4343379"/>
            <a:ext cx="5486400" cy="4114800"/>
          </a:xfrm>
          <a:prstGeom prst="rect">
            <a:avLst/>
          </a:prstGeom>
          <a:noFill/>
          <a:ln>
            <a:noFill/>
          </a:ln>
        </p:spPr>
        <p:txBody>
          <a:bodyPr anchorCtr="0" anchor="t" bIns="55175" lIns="55175" spcFirstLastPara="1" rIns="55175" wrap="square" tIns="55175">
            <a:noAutofit/>
          </a:bodyPr>
          <a:lstStyle/>
          <a:p>
            <a:pPr indent="0" lvl="0" marL="0" rtl="0" algn="l">
              <a:spcBef>
                <a:spcPts val="0"/>
              </a:spcBef>
              <a:spcAft>
                <a:spcPts val="0"/>
              </a:spcAft>
              <a:buClr>
                <a:schemeClr val="dk1"/>
              </a:buClr>
              <a:buSzPts val="1200"/>
              <a:buFont typeface="Calibri"/>
              <a:buNone/>
            </a:pPr>
            <a:r>
              <a:t/>
            </a:r>
            <a:endParaRPr/>
          </a:p>
        </p:txBody>
      </p:sp>
      <p:sp>
        <p:nvSpPr>
          <p:cNvPr id="523" name="Google Shape;523;g3eee6361fa2_1_35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eee6361fa2_1_3510: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g3eee6361fa2_1_3510:notes"/>
          <p:cNvSpPr txBox="1"/>
          <p:nvPr>
            <p:ph idx="1" type="body"/>
          </p:nvPr>
        </p:nvSpPr>
        <p:spPr>
          <a:xfrm>
            <a:off x="514350" y="4400550"/>
            <a:ext cx="41148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wall in concrete terms. Today, cross-org trust means federation — every pair of orgs pre-negotiates a SAML or OIDC relationship. That's N-by-N, and it simply doesn't exist for an agent the other org never onboarded. Decentralized identity flips it: the holder carries one signed credential that any verifier can check on its own, with no prior relationship. That's what lets trust travel.</a:t>
            </a:r>
            <a:endParaRPr/>
          </a:p>
        </p:txBody>
      </p:sp>
      <p:sp>
        <p:nvSpPr>
          <p:cNvPr id="532" name="Google Shape;532;g3eee6361fa2_1_3510:notes"/>
          <p:cNvSpPr txBox="1"/>
          <p:nvPr>
            <p:ph idx="12" type="sldNum"/>
          </p:nvPr>
        </p:nvSpPr>
        <p:spPr>
          <a:xfrm>
            <a:off x="2913063" y="8685213"/>
            <a:ext cx="22290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eee6361fa2_1_3556: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3eee6361fa2_1_3556:notes"/>
          <p:cNvSpPr txBox="1"/>
          <p:nvPr>
            <p:ph idx="1" type="body"/>
          </p:nvPr>
        </p:nvSpPr>
        <p:spPr>
          <a:xfrm>
            <a:off x="514350" y="4400550"/>
            <a:ext cx="41148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model is a triangle. The issuer signs a claim; the holder keeps it in a wallet; the verifier checks the signature. What makes it work without a callback: the issuer's DID — a decentralized identifier the verifier resolves to a public key — the wallet that holds and presents credentials, and revocation so a compromised credential can be invalidated and checked. The verifier only needs the issuer's DID; it never calls the issuer live.</a:t>
            </a:r>
            <a:endParaRPr/>
          </a:p>
        </p:txBody>
      </p:sp>
      <p:sp>
        <p:nvSpPr>
          <p:cNvPr id="579" name="Google Shape;579;g3eee6361fa2_1_3556:notes"/>
          <p:cNvSpPr txBox="1"/>
          <p:nvPr>
            <p:ph idx="12" type="sldNum"/>
          </p:nvPr>
        </p:nvSpPr>
        <p:spPr>
          <a:xfrm>
            <a:off x="2913063" y="8685213"/>
            <a:ext cx="22290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eee6361fa2_1_3581: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3eee6361fa2_1_3581:notes"/>
          <p:cNvSpPr txBox="1"/>
          <p:nvPr>
            <p:ph idx="1" type="body"/>
          </p:nvPr>
        </p:nvSpPr>
        <p:spPr>
          <a:xfrm>
            <a:off x="514350" y="4400550"/>
            <a:ext cx="41148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model is a triangle. The issuer signs a claim; the holder keeps it in a wallet; the verifier checks the signature. What makes it work without a callback: the issuer's DID — a decentralized identifier the verifier resolves to a public key — the wallet that holds and presents credentials, and revocation so a compromised credential can be invalidated and checked. The verifier only needs the issuer's DID; it never calls the issuer live.</a:t>
            </a:r>
            <a:endParaRPr/>
          </a:p>
        </p:txBody>
      </p:sp>
      <p:sp>
        <p:nvSpPr>
          <p:cNvPr id="605" name="Google Shape;605;g3eee6361fa2_1_3581:notes"/>
          <p:cNvSpPr txBox="1"/>
          <p:nvPr>
            <p:ph idx="12" type="sldNum"/>
          </p:nvPr>
        </p:nvSpPr>
        <p:spPr>
          <a:xfrm>
            <a:off x="2913063" y="8685213"/>
            <a:ext cx="22290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eee6361fa2_1_3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3eee6361fa2_1_3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3eee6361fa2_1_3609: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g3eee6361fa2_1_3609:notes"/>
          <p:cNvSpPr txBox="1"/>
          <p:nvPr>
            <p:ph idx="1" type="body"/>
          </p:nvPr>
        </p:nvSpPr>
        <p:spPr>
          <a:xfrm>
            <a:off x="514350" y="4400550"/>
            <a:ext cx="41148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model is a triangle. The issuer signs a claim; the holder keeps it in a wallet; the verifier checks the signature. What makes it work without a callback: the issuer's DID — a decentralized identifier the verifier resolves to a public key — the wallet that holds and presents credentials, and revocation so a compromised credential can be invalidated and checked. The verifier only needs the issuer's DID; it never calls the issuer live.</a:t>
            </a:r>
            <a:endParaRPr/>
          </a:p>
        </p:txBody>
      </p:sp>
      <p:sp>
        <p:nvSpPr>
          <p:cNvPr id="632" name="Google Shape;632;g3eee6361fa2_1_3609:notes"/>
          <p:cNvSpPr txBox="1"/>
          <p:nvPr>
            <p:ph idx="12" type="sldNum"/>
          </p:nvPr>
        </p:nvSpPr>
        <p:spPr>
          <a:xfrm>
            <a:off x="2913063" y="8685213"/>
            <a:ext cx="22290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3eee6361fa2_1_3667: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g3eee6361fa2_1_3667:notes"/>
          <p:cNvSpPr txBox="1"/>
          <p:nvPr>
            <p:ph idx="1" type="body"/>
          </p:nvPr>
        </p:nvSpPr>
        <p:spPr>
          <a:xfrm>
            <a:off x="514350" y="4400550"/>
            <a:ext cx="41148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This is the convergence point — earned, not asserted. The two shifts we covered pull on the SAME core: agent identity needs principals, policy and audit; decentralized trust needs the same. Put them on ten disconnected tools and both fall apart. So they have to converge into one identity core — shared principals, consistent policy, one provable audit trail. That's the platform problem, and it's exactly what we're building toward.</a:t>
            </a:r>
            <a:endParaRPr/>
          </a:p>
        </p:txBody>
      </p:sp>
      <p:sp>
        <p:nvSpPr>
          <p:cNvPr id="659" name="Google Shape;659;g3eee6361fa2_1_3667:notes"/>
          <p:cNvSpPr txBox="1"/>
          <p:nvPr>
            <p:ph idx="12" type="sldNum"/>
          </p:nvPr>
        </p:nvSpPr>
        <p:spPr>
          <a:xfrm>
            <a:off x="2913063" y="8685213"/>
            <a:ext cx="22290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3eee6361fa2_1_3688: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g3eee6361fa2_1_3688:notes"/>
          <p:cNvSpPr txBox="1"/>
          <p:nvPr>
            <p:ph idx="1" type="body"/>
          </p:nvPr>
        </p:nvSpPr>
        <p:spPr>
          <a:xfrm>
            <a:off x="514350" y="4400550"/>
            <a:ext cx="41148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This is the convergence point — earned, not asserted. The two shifts we covered pull on the SAME core: agent identity needs principals, policy and audit; decentralized trust needs the same. Put them on ten disconnected tools and both fall apart. So they have to converge into one identity core — shared principals, consistent policy, one provable audit trail. That's the platform problem, and it's exactly what we're building toward.</a:t>
            </a:r>
            <a:endParaRPr/>
          </a:p>
        </p:txBody>
      </p:sp>
      <p:sp>
        <p:nvSpPr>
          <p:cNvPr id="681" name="Google Shape;681;g3eee6361fa2_1_3688:notes"/>
          <p:cNvSpPr txBox="1"/>
          <p:nvPr>
            <p:ph idx="12" type="sldNum"/>
          </p:nvPr>
        </p:nvSpPr>
        <p:spPr>
          <a:xfrm>
            <a:off x="2913063" y="8685213"/>
            <a:ext cx="22290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3eee6361fa2_1_37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g3eee6361fa2_1_37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eee6361fa2_1_37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g3eee6361fa2_1_37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3eee6361fa2_1_37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g3eee6361fa2_1_37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Built for Agents. Ready for Quantum. Lightning fast. Open by design.</a:t>
            </a:r>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eee6361fa2_1_3185: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3eee6361fa2_1_3185:notes"/>
          <p:cNvSpPr txBox="1"/>
          <p:nvPr>
            <p:ph idx="1" type="body"/>
          </p:nvPr>
        </p:nvSpPr>
        <p:spPr>
          <a:xfrm>
            <a:off x="514350" y="4400550"/>
            <a:ext cx="41148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Three eras, four pillars. Past: one human, passwords, static roles, a network perimeter. Present: services and workloads, MFA and SSO, scoped tokens, cross-org federation. Future — the orange column, what this talk is about: AI agents as first-class identities, attested credentials, on-behalf-of delegation, and decentralized verifiable trust. The two acts are the top and bottom of that future column.</a:t>
            </a:r>
            <a:endParaRPr/>
          </a:p>
        </p:txBody>
      </p:sp>
      <p:sp>
        <p:nvSpPr>
          <p:cNvPr id="188" name="Google Shape;188;g3eee6361fa2_1_3185:notes"/>
          <p:cNvSpPr txBox="1"/>
          <p:nvPr>
            <p:ph idx="12" type="sldNum"/>
          </p:nvPr>
        </p:nvSpPr>
        <p:spPr>
          <a:xfrm>
            <a:off x="2913063" y="8685213"/>
            <a:ext cx="22290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eee6361fa2_1_3208: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3eee6361fa2_1_3208:notes"/>
          <p:cNvSpPr txBox="1"/>
          <p:nvPr>
            <p:ph idx="1" type="body"/>
          </p:nvPr>
        </p:nvSpPr>
        <p:spPr>
          <a:xfrm>
            <a:off x="514350" y="4400550"/>
            <a:ext cx="41148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Two moves, deliberately parallel — both 'identity outgrows X'. Move one: it outgrows the human — services, workloads, devices, agents all need first-class identity, agents being the sharp edge. Move two: it outgrows the provider — once trust must cross org boundaries, it has to travel with the identity, verifiable on its own. Same sentence shape lets me hand off cleanly from part one to part two.</a:t>
            </a:r>
            <a:endParaRPr/>
          </a:p>
        </p:txBody>
      </p:sp>
      <p:sp>
        <p:nvSpPr>
          <p:cNvPr id="212" name="Google Shape;212;g3eee6361fa2_1_3208:notes"/>
          <p:cNvSpPr txBox="1"/>
          <p:nvPr>
            <p:ph idx="12" type="sldNum"/>
          </p:nvPr>
        </p:nvSpPr>
        <p:spPr>
          <a:xfrm>
            <a:off x="2913063" y="8685213"/>
            <a:ext cx="22290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eee6361fa2_1_3224:notes"/>
          <p:cNvSpPr txBox="1"/>
          <p:nvPr>
            <p:ph idx="1" type="body"/>
          </p:nvPr>
        </p:nvSpPr>
        <p:spPr>
          <a:xfrm>
            <a:off x="685800" y="4343379"/>
            <a:ext cx="5486400" cy="4114800"/>
          </a:xfrm>
          <a:prstGeom prst="rect">
            <a:avLst/>
          </a:prstGeom>
          <a:noFill/>
          <a:ln>
            <a:noFill/>
          </a:ln>
        </p:spPr>
        <p:txBody>
          <a:bodyPr anchorCtr="0" anchor="t" bIns="55175" lIns="55175" spcFirstLastPara="1" rIns="55175" wrap="square" tIns="55175">
            <a:noAutofit/>
          </a:bodyPr>
          <a:lstStyle/>
          <a:p>
            <a:pPr indent="0" lvl="0" marL="0" rtl="0" algn="l">
              <a:spcBef>
                <a:spcPts val="0"/>
              </a:spcBef>
              <a:spcAft>
                <a:spcPts val="0"/>
              </a:spcAft>
              <a:buClr>
                <a:schemeClr val="dk1"/>
              </a:buClr>
              <a:buSzPts val="1200"/>
              <a:buFont typeface="Calibri"/>
              <a:buNone/>
            </a:pPr>
            <a:r>
              <a:t/>
            </a:r>
            <a:endParaRPr/>
          </a:p>
        </p:txBody>
      </p:sp>
      <p:sp>
        <p:nvSpPr>
          <p:cNvPr id="228" name="Google Shape;228;g3eee6361fa2_1_3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eee6361fa2_1_3231: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3eee6361fa2_1_3231:notes"/>
          <p:cNvSpPr txBox="1"/>
          <p:nvPr>
            <p:ph idx="1" type="body"/>
          </p:nvPr>
        </p:nvSpPr>
        <p:spPr>
          <a:xfrm>
            <a:off x="514350" y="4400550"/>
            <a:ext cx="41148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TRANSITION → next: The numbers and these breaches all point at one new actor. Before we can secure it, we need to be precise about what it actually is — so: what is an AI agent?</a:t>
            </a:r>
            <a:endParaRPr/>
          </a:p>
        </p:txBody>
      </p:sp>
      <p:sp>
        <p:nvSpPr>
          <p:cNvPr id="237" name="Google Shape;237;g3eee6361fa2_1_3231:notes"/>
          <p:cNvSpPr txBox="1"/>
          <p:nvPr>
            <p:ph idx="12" type="sldNum"/>
          </p:nvPr>
        </p:nvSpPr>
        <p:spPr>
          <a:xfrm>
            <a:off x="2913063" y="8685213"/>
            <a:ext cx="22290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eee6361fa2_1_3246: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3eee6361fa2_1_3246:notes"/>
          <p:cNvSpPr txBox="1"/>
          <p:nvPr>
            <p:ph idx="1" type="body"/>
          </p:nvPr>
        </p:nvSpPr>
        <p:spPr>
          <a:xfrm>
            <a:off x="514350" y="4400550"/>
            <a:ext cx="41148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TRANSITION ← from Imperative: 'We just saw agents are everywhere and already being exploited. So let's define exactly what we're securing.'</a:t>
            </a:r>
            <a:endParaRPr/>
          </a:p>
        </p:txBody>
      </p:sp>
      <p:sp>
        <p:nvSpPr>
          <p:cNvPr id="253" name="Google Shape;253;g3eee6361fa2_1_3246:notes"/>
          <p:cNvSpPr txBox="1"/>
          <p:nvPr>
            <p:ph idx="12" type="sldNum"/>
          </p:nvPr>
        </p:nvSpPr>
        <p:spPr>
          <a:xfrm>
            <a:off x="2913063" y="8685213"/>
            <a:ext cx="22290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eee6361fa2_1_3279:notes"/>
          <p:cNvSpPr txBox="1"/>
          <p:nvPr>
            <p:ph idx="1" type="body"/>
          </p:nvPr>
        </p:nvSpPr>
        <p:spPr>
          <a:xfrm>
            <a:off x="514350" y="4400550"/>
            <a:ext cx="41148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3eee6361fa2_1_3279: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eee6361fa2_1_3305:notes"/>
          <p:cNvSpPr txBox="1"/>
          <p:nvPr>
            <p:ph idx="1" type="body"/>
          </p:nvPr>
        </p:nvSpPr>
        <p:spPr>
          <a:xfrm>
            <a:off x="514350" y="4400550"/>
            <a:ext cx="41148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3eee6361fa2_1_3305:notes"/>
          <p:cNvSpPr/>
          <p:nvPr>
            <p:ph idx="2" type="sldImg"/>
          </p:nvPr>
        </p:nvSpPr>
        <p:spPr>
          <a:xfrm>
            <a:off x="-17145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type="twoColTx">
  <p:cSld name="TITLE_AND_TWO_COLUMNS">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2"/>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 name="Google Shape;12;p2" title="WSO2 Logo_Artboard Logo White.png"/>
          <p:cNvPicPr preferRelativeResize="0"/>
          <p:nvPr/>
        </p:nvPicPr>
        <p:blipFill rotWithShape="1">
          <a:blip r:embed="rId3">
            <a:alphaModFix/>
          </a:blip>
          <a:srcRect b="0" l="0" r="0" t="0"/>
          <a:stretch/>
        </p:blipFill>
        <p:spPr>
          <a:xfrm>
            <a:off x="7125616" y="4107225"/>
            <a:ext cx="1502219" cy="597875"/>
          </a:xfrm>
          <a:prstGeom prst="rect">
            <a:avLst/>
          </a:prstGeom>
          <a:noFill/>
          <a:ln>
            <a:noFill/>
          </a:ln>
        </p:spPr>
      </p:pic>
      <p:sp>
        <p:nvSpPr>
          <p:cNvPr id="13" name="Google Shape;13;p2"/>
          <p:cNvSpPr txBox="1"/>
          <p:nvPr>
            <p:ph idx="1" type="subTitle"/>
          </p:nvPr>
        </p:nvSpPr>
        <p:spPr>
          <a:xfrm>
            <a:off x="579225" y="2497100"/>
            <a:ext cx="3900000" cy="393600"/>
          </a:xfrm>
          <a:prstGeom prst="rect">
            <a:avLst/>
          </a:prstGeom>
          <a:noFill/>
          <a:ln>
            <a:noFill/>
          </a:ln>
        </p:spPr>
        <p:txBody>
          <a:bodyPr anchorCtr="0" anchor="t" bIns="91425" lIns="91425" spcFirstLastPara="1" rIns="91425" wrap="square" tIns="91425">
            <a:normAutofit/>
          </a:bodyPr>
          <a:lstStyle>
            <a:lvl1pPr lvl="0" marR="0" algn="l">
              <a:spcBef>
                <a:spcPts val="0"/>
              </a:spcBef>
              <a:spcAft>
                <a:spcPts val="0"/>
              </a:spcAft>
              <a:buClr>
                <a:schemeClr val="dk2"/>
              </a:buClr>
              <a:buSzPts val="1900"/>
              <a:buFont typeface="Arial"/>
              <a:buNone/>
              <a:defRPr b="0" i="0" sz="1900" u="none" cap="none" strike="noStrike">
                <a:solidFill>
                  <a:schemeClr val="dk2"/>
                </a:solidFill>
                <a:latin typeface="Calibri"/>
                <a:ea typeface="Calibri"/>
                <a:cs typeface="Calibri"/>
                <a:sym typeface="Calibri"/>
              </a:defRPr>
            </a:lvl1pPr>
            <a:lvl2pPr lvl="1" marR="0" algn="l">
              <a:spcBef>
                <a:spcPts val="0"/>
              </a:spcBef>
              <a:spcAft>
                <a:spcPts val="0"/>
              </a:spcAft>
              <a:buClr>
                <a:schemeClr val="dk2"/>
              </a:buClr>
              <a:buSzPts val="1900"/>
              <a:buFont typeface="Arial"/>
              <a:buNone/>
              <a:defRPr b="0" i="0" sz="1900" u="none" cap="none" strike="noStrike">
                <a:solidFill>
                  <a:schemeClr val="dk2"/>
                </a:solidFill>
                <a:latin typeface="Calibri"/>
                <a:ea typeface="Calibri"/>
                <a:cs typeface="Calibri"/>
                <a:sym typeface="Calibri"/>
              </a:defRPr>
            </a:lvl2pPr>
            <a:lvl3pPr lvl="2" marR="0" algn="l">
              <a:spcBef>
                <a:spcPts val="0"/>
              </a:spcBef>
              <a:spcAft>
                <a:spcPts val="0"/>
              </a:spcAft>
              <a:buClr>
                <a:schemeClr val="dk2"/>
              </a:buClr>
              <a:buSzPts val="1900"/>
              <a:buFont typeface="Arial"/>
              <a:buNone/>
              <a:defRPr b="0" i="0" sz="1900" u="none" cap="none" strike="noStrike">
                <a:solidFill>
                  <a:schemeClr val="dk2"/>
                </a:solidFill>
                <a:latin typeface="Calibri"/>
                <a:ea typeface="Calibri"/>
                <a:cs typeface="Calibri"/>
                <a:sym typeface="Calibri"/>
              </a:defRPr>
            </a:lvl3pPr>
            <a:lvl4pPr lvl="3" marR="0" algn="l">
              <a:spcBef>
                <a:spcPts val="0"/>
              </a:spcBef>
              <a:spcAft>
                <a:spcPts val="0"/>
              </a:spcAft>
              <a:buClr>
                <a:schemeClr val="dk2"/>
              </a:buClr>
              <a:buSzPts val="1900"/>
              <a:buFont typeface="Arial"/>
              <a:buNone/>
              <a:defRPr b="0" i="0" sz="1900" u="none" cap="none" strike="noStrike">
                <a:solidFill>
                  <a:schemeClr val="dk2"/>
                </a:solidFill>
                <a:latin typeface="Calibri"/>
                <a:ea typeface="Calibri"/>
                <a:cs typeface="Calibri"/>
                <a:sym typeface="Calibri"/>
              </a:defRPr>
            </a:lvl4pPr>
            <a:lvl5pPr lvl="4" marR="0" algn="l">
              <a:spcBef>
                <a:spcPts val="0"/>
              </a:spcBef>
              <a:spcAft>
                <a:spcPts val="0"/>
              </a:spcAft>
              <a:buClr>
                <a:schemeClr val="dk2"/>
              </a:buClr>
              <a:buSzPts val="1900"/>
              <a:buFont typeface="Arial"/>
              <a:buNone/>
              <a:defRPr b="0" i="0" sz="1900" u="none" cap="none" strike="noStrike">
                <a:solidFill>
                  <a:schemeClr val="dk2"/>
                </a:solidFill>
                <a:latin typeface="Calibri"/>
                <a:ea typeface="Calibri"/>
                <a:cs typeface="Calibri"/>
                <a:sym typeface="Calibri"/>
              </a:defRPr>
            </a:lvl5pPr>
            <a:lvl6pPr lvl="5" marR="0" algn="l">
              <a:spcBef>
                <a:spcPts val="0"/>
              </a:spcBef>
              <a:spcAft>
                <a:spcPts val="0"/>
              </a:spcAft>
              <a:buClr>
                <a:schemeClr val="dk2"/>
              </a:buClr>
              <a:buSzPts val="1900"/>
              <a:buFont typeface="Arial"/>
              <a:buNone/>
              <a:defRPr b="0" i="0" sz="1900" u="none" cap="none" strike="noStrike">
                <a:solidFill>
                  <a:schemeClr val="dk2"/>
                </a:solidFill>
                <a:latin typeface="Calibri"/>
                <a:ea typeface="Calibri"/>
                <a:cs typeface="Calibri"/>
                <a:sym typeface="Calibri"/>
              </a:defRPr>
            </a:lvl6pPr>
            <a:lvl7pPr lvl="6" marR="0" algn="l">
              <a:spcBef>
                <a:spcPts val="0"/>
              </a:spcBef>
              <a:spcAft>
                <a:spcPts val="0"/>
              </a:spcAft>
              <a:buClr>
                <a:schemeClr val="dk2"/>
              </a:buClr>
              <a:buSzPts val="1900"/>
              <a:buFont typeface="Arial"/>
              <a:buNone/>
              <a:defRPr b="0" i="0" sz="1900" u="none" cap="none" strike="noStrike">
                <a:solidFill>
                  <a:schemeClr val="dk2"/>
                </a:solidFill>
                <a:latin typeface="Calibri"/>
                <a:ea typeface="Calibri"/>
                <a:cs typeface="Calibri"/>
                <a:sym typeface="Calibri"/>
              </a:defRPr>
            </a:lvl7pPr>
            <a:lvl8pPr lvl="7" marR="0" algn="l">
              <a:spcBef>
                <a:spcPts val="0"/>
              </a:spcBef>
              <a:spcAft>
                <a:spcPts val="0"/>
              </a:spcAft>
              <a:buClr>
                <a:schemeClr val="dk2"/>
              </a:buClr>
              <a:buSzPts val="1900"/>
              <a:buFont typeface="Arial"/>
              <a:buNone/>
              <a:defRPr b="0" i="0" sz="1900" u="none" cap="none" strike="noStrike">
                <a:solidFill>
                  <a:schemeClr val="dk2"/>
                </a:solidFill>
                <a:latin typeface="Calibri"/>
                <a:ea typeface="Calibri"/>
                <a:cs typeface="Calibri"/>
                <a:sym typeface="Calibri"/>
              </a:defRPr>
            </a:lvl8pPr>
            <a:lvl9pPr lvl="8" marR="0" algn="l">
              <a:spcBef>
                <a:spcPts val="0"/>
              </a:spcBef>
              <a:spcAft>
                <a:spcPts val="0"/>
              </a:spcAft>
              <a:buClr>
                <a:schemeClr val="dk2"/>
              </a:buClr>
              <a:buSzPts val="1900"/>
              <a:buFont typeface="Arial"/>
              <a:buNone/>
              <a:defRPr b="0" i="0" sz="1900" u="none" cap="none" strike="noStrike">
                <a:solidFill>
                  <a:schemeClr val="dk2"/>
                </a:solidFill>
                <a:latin typeface="Calibri"/>
                <a:ea typeface="Calibri"/>
                <a:cs typeface="Calibri"/>
                <a:sym typeface="Calibri"/>
              </a:defRPr>
            </a:lvl9pPr>
          </a:lstStyle>
          <a:p/>
        </p:txBody>
      </p:sp>
      <p:sp>
        <p:nvSpPr>
          <p:cNvPr id="14" name="Google Shape;14;p2"/>
          <p:cNvSpPr txBox="1"/>
          <p:nvPr>
            <p:ph idx="2" type="body"/>
          </p:nvPr>
        </p:nvSpPr>
        <p:spPr>
          <a:xfrm>
            <a:off x="596280" y="3089200"/>
            <a:ext cx="4196100" cy="1362300"/>
          </a:xfrm>
          <a:prstGeom prst="rect">
            <a:avLst/>
          </a:prstGeom>
          <a:noFill/>
          <a:ln>
            <a:noFill/>
          </a:ln>
        </p:spPr>
        <p:txBody>
          <a:bodyPr anchorCtr="0" anchor="t" bIns="91425" lIns="91425" spcFirstLastPara="1" rIns="91425" wrap="square" tIns="91425">
            <a:normAutofit/>
          </a:bodyPr>
          <a:lstStyle>
            <a:lvl1pPr indent="-342900" lvl="0" marL="457200" marR="0" algn="l">
              <a:spcBef>
                <a:spcPts val="0"/>
              </a:spcBef>
              <a:spcAft>
                <a:spcPts val="0"/>
              </a:spcAft>
              <a:buClr>
                <a:schemeClr val="lt1"/>
              </a:buClr>
              <a:buSzPts val="1800"/>
              <a:buFont typeface="Arial"/>
              <a:buChar char="●"/>
              <a:defRPr b="0" i="0" sz="3200" u="none" cap="none" strike="noStrike">
                <a:solidFill>
                  <a:schemeClr val="lt1"/>
                </a:solidFill>
                <a:latin typeface="Calibri"/>
                <a:ea typeface="Calibri"/>
                <a:cs typeface="Calibri"/>
                <a:sym typeface="Calibri"/>
              </a:defRPr>
            </a:lvl1pPr>
            <a:lvl2pPr indent="-317500" lvl="1" marL="914400" marR="0" algn="l">
              <a:spcBef>
                <a:spcPts val="0"/>
              </a:spcBef>
              <a:spcAft>
                <a:spcPts val="0"/>
              </a:spcAft>
              <a:buClr>
                <a:schemeClr val="lt1"/>
              </a:buClr>
              <a:buSzPts val="1400"/>
              <a:buFont typeface="Arial"/>
              <a:buChar char="○"/>
              <a:defRPr b="0" i="0" sz="2800" u="none" cap="none" strike="noStrike">
                <a:solidFill>
                  <a:schemeClr val="lt1"/>
                </a:solidFill>
                <a:latin typeface="Calibri"/>
                <a:ea typeface="Calibri"/>
                <a:cs typeface="Calibri"/>
                <a:sym typeface="Calibri"/>
              </a:defRPr>
            </a:lvl2pPr>
            <a:lvl3pPr indent="-317500" lvl="2" marL="1371600" marR="0" algn="l">
              <a:spcBef>
                <a:spcPts val="0"/>
              </a:spcBef>
              <a:spcAft>
                <a:spcPts val="0"/>
              </a:spcAft>
              <a:buClr>
                <a:schemeClr val="lt1"/>
              </a:buClr>
              <a:buSzPts val="1400"/>
              <a:buFont typeface="Arial"/>
              <a:buChar char="■"/>
              <a:defRPr b="0" i="0" sz="2400" u="none" cap="none" strike="noStrike">
                <a:solidFill>
                  <a:schemeClr val="lt1"/>
                </a:solidFill>
                <a:latin typeface="Calibri"/>
                <a:ea typeface="Calibri"/>
                <a:cs typeface="Calibri"/>
                <a:sym typeface="Calibri"/>
              </a:defRPr>
            </a:lvl3pPr>
            <a:lvl4pPr indent="-317500" lvl="3" marL="1828800" marR="0" algn="l">
              <a:spcBef>
                <a:spcPts val="0"/>
              </a:spcBef>
              <a:spcAft>
                <a:spcPts val="0"/>
              </a:spcAft>
              <a:buClr>
                <a:schemeClr val="lt1"/>
              </a:buClr>
              <a:buSzPts val="1400"/>
              <a:buFont typeface="Arial"/>
              <a:buChar char="●"/>
              <a:defRPr b="0" i="0" sz="2000" u="none" cap="none" strike="noStrike">
                <a:solidFill>
                  <a:schemeClr val="lt1"/>
                </a:solidFill>
                <a:latin typeface="Calibri"/>
                <a:ea typeface="Calibri"/>
                <a:cs typeface="Calibri"/>
                <a:sym typeface="Calibri"/>
              </a:defRPr>
            </a:lvl4pPr>
            <a:lvl5pPr indent="-317500" lvl="4" marL="2286000" marR="0" algn="l">
              <a:spcBef>
                <a:spcPts val="0"/>
              </a:spcBef>
              <a:spcAft>
                <a:spcPts val="0"/>
              </a:spcAft>
              <a:buClr>
                <a:schemeClr val="lt1"/>
              </a:buClr>
              <a:buSzPts val="1400"/>
              <a:buFont typeface="Arial"/>
              <a:buChar char="○"/>
              <a:defRPr b="0" i="0" sz="2000" u="none" cap="none" strike="noStrike">
                <a:solidFill>
                  <a:schemeClr val="lt1"/>
                </a:solidFill>
                <a:latin typeface="Calibri"/>
                <a:ea typeface="Calibri"/>
                <a:cs typeface="Calibri"/>
                <a:sym typeface="Calibri"/>
              </a:defRPr>
            </a:lvl5pPr>
            <a:lvl6pPr indent="-317500" lvl="5" marL="2743200" marR="0" algn="l">
              <a:spcBef>
                <a:spcPts val="0"/>
              </a:spcBef>
              <a:spcAft>
                <a:spcPts val="0"/>
              </a:spcAft>
              <a:buClr>
                <a:schemeClr val="lt1"/>
              </a:buClr>
              <a:buSzPts val="1400"/>
              <a:buFont typeface="Arial"/>
              <a:buChar char="■"/>
              <a:defRPr b="0" i="0" sz="2000" u="none" cap="none" strike="noStrike">
                <a:solidFill>
                  <a:schemeClr val="lt1"/>
                </a:solidFill>
                <a:latin typeface="Calibri"/>
                <a:ea typeface="Calibri"/>
                <a:cs typeface="Calibri"/>
                <a:sym typeface="Calibri"/>
              </a:defRPr>
            </a:lvl6pPr>
            <a:lvl7pPr indent="-317500" lvl="6" marL="3200400" marR="0" algn="l">
              <a:spcBef>
                <a:spcPts val="0"/>
              </a:spcBef>
              <a:spcAft>
                <a:spcPts val="0"/>
              </a:spcAft>
              <a:buClr>
                <a:schemeClr val="lt1"/>
              </a:buClr>
              <a:buSzPts val="1400"/>
              <a:buFont typeface="Arial"/>
              <a:buChar char="●"/>
              <a:defRPr b="0" i="0" sz="2000" u="none" cap="none" strike="noStrike">
                <a:solidFill>
                  <a:schemeClr val="lt1"/>
                </a:solidFill>
                <a:latin typeface="Calibri"/>
                <a:ea typeface="Calibri"/>
                <a:cs typeface="Calibri"/>
                <a:sym typeface="Calibri"/>
              </a:defRPr>
            </a:lvl7pPr>
            <a:lvl8pPr indent="-317500" lvl="7" marL="3657600" marR="0" algn="l">
              <a:spcBef>
                <a:spcPts val="0"/>
              </a:spcBef>
              <a:spcAft>
                <a:spcPts val="0"/>
              </a:spcAft>
              <a:buClr>
                <a:schemeClr val="lt1"/>
              </a:buClr>
              <a:buSzPts val="1400"/>
              <a:buFont typeface="Arial"/>
              <a:buChar char="○"/>
              <a:defRPr b="0" i="0" sz="2000" u="none" cap="none" strike="noStrike">
                <a:solidFill>
                  <a:schemeClr val="lt1"/>
                </a:solidFill>
                <a:latin typeface="Calibri"/>
                <a:ea typeface="Calibri"/>
                <a:cs typeface="Calibri"/>
                <a:sym typeface="Calibri"/>
              </a:defRPr>
            </a:lvl8pPr>
            <a:lvl9pPr indent="-317500" lvl="8" marL="4114800" marR="0" algn="l">
              <a:spcBef>
                <a:spcPts val="0"/>
              </a:spcBef>
              <a:spcAft>
                <a:spcPts val="0"/>
              </a:spcAft>
              <a:buClr>
                <a:schemeClr val="lt1"/>
              </a:buClr>
              <a:buSzPts val="1400"/>
              <a:buFont typeface="Arial"/>
              <a:buChar char="■"/>
              <a:defRPr b="0" i="0" sz="2000" u="none" cap="none" strike="noStrike">
                <a:solidFill>
                  <a:schemeClr val="lt1"/>
                </a:solidFill>
                <a:latin typeface="Calibri"/>
                <a:ea typeface="Calibri"/>
                <a:cs typeface="Calibri"/>
                <a:sym typeface="Calibri"/>
              </a:defRPr>
            </a:lvl9pPr>
          </a:lstStyle>
          <a:p/>
        </p:txBody>
      </p:sp>
      <p:sp>
        <p:nvSpPr>
          <p:cNvPr id="15" name="Google Shape;15;p2"/>
          <p:cNvSpPr txBox="1"/>
          <p:nvPr>
            <p:ph type="title"/>
          </p:nvPr>
        </p:nvSpPr>
        <p:spPr>
          <a:xfrm>
            <a:off x="592925" y="1117750"/>
            <a:ext cx="4453500" cy="13623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3800"/>
              <a:buFont typeface="Calibri"/>
              <a:buNone/>
              <a:defRPr b="0" i="0" sz="3800" u="none" cap="none" strike="noStrike">
                <a:solidFill>
                  <a:schemeClr val="lt1"/>
                </a:solidFill>
                <a:latin typeface="Calibri"/>
                <a:ea typeface="Calibri"/>
                <a:cs typeface="Calibri"/>
                <a:sym typeface="Calibri"/>
              </a:defRPr>
            </a:lvl1pPr>
            <a:lvl2pPr lvl="1">
              <a:spcBef>
                <a:spcPts val="0"/>
              </a:spcBef>
              <a:spcAft>
                <a:spcPts val="0"/>
              </a:spcAft>
              <a:buClr>
                <a:schemeClr val="lt1"/>
              </a:buClr>
              <a:buSzPts val="3800"/>
              <a:buFont typeface="Arial"/>
              <a:buNone/>
              <a:defRPr sz="3800">
                <a:solidFill>
                  <a:schemeClr val="lt1"/>
                </a:solidFill>
              </a:defRPr>
            </a:lvl2pPr>
            <a:lvl3pPr lvl="2">
              <a:spcBef>
                <a:spcPts val="0"/>
              </a:spcBef>
              <a:spcAft>
                <a:spcPts val="0"/>
              </a:spcAft>
              <a:buClr>
                <a:schemeClr val="lt1"/>
              </a:buClr>
              <a:buSzPts val="3800"/>
              <a:buFont typeface="Arial"/>
              <a:buNone/>
              <a:defRPr sz="3800">
                <a:solidFill>
                  <a:schemeClr val="lt1"/>
                </a:solidFill>
              </a:defRPr>
            </a:lvl3pPr>
            <a:lvl4pPr lvl="3">
              <a:spcBef>
                <a:spcPts val="0"/>
              </a:spcBef>
              <a:spcAft>
                <a:spcPts val="0"/>
              </a:spcAft>
              <a:buClr>
                <a:schemeClr val="lt1"/>
              </a:buClr>
              <a:buSzPts val="3800"/>
              <a:buFont typeface="Arial"/>
              <a:buNone/>
              <a:defRPr sz="3800">
                <a:solidFill>
                  <a:schemeClr val="lt1"/>
                </a:solidFill>
              </a:defRPr>
            </a:lvl4pPr>
            <a:lvl5pPr lvl="4">
              <a:spcBef>
                <a:spcPts val="0"/>
              </a:spcBef>
              <a:spcAft>
                <a:spcPts val="0"/>
              </a:spcAft>
              <a:buClr>
                <a:schemeClr val="lt1"/>
              </a:buClr>
              <a:buSzPts val="3800"/>
              <a:buFont typeface="Arial"/>
              <a:buNone/>
              <a:defRPr sz="3800">
                <a:solidFill>
                  <a:schemeClr val="lt1"/>
                </a:solidFill>
              </a:defRPr>
            </a:lvl5pPr>
            <a:lvl6pPr lvl="5">
              <a:spcBef>
                <a:spcPts val="0"/>
              </a:spcBef>
              <a:spcAft>
                <a:spcPts val="0"/>
              </a:spcAft>
              <a:buClr>
                <a:schemeClr val="lt1"/>
              </a:buClr>
              <a:buSzPts val="3800"/>
              <a:buFont typeface="Arial"/>
              <a:buNone/>
              <a:defRPr sz="3800">
                <a:solidFill>
                  <a:schemeClr val="lt1"/>
                </a:solidFill>
              </a:defRPr>
            </a:lvl6pPr>
            <a:lvl7pPr lvl="6">
              <a:spcBef>
                <a:spcPts val="0"/>
              </a:spcBef>
              <a:spcAft>
                <a:spcPts val="0"/>
              </a:spcAft>
              <a:buClr>
                <a:schemeClr val="lt1"/>
              </a:buClr>
              <a:buSzPts val="3800"/>
              <a:buFont typeface="Arial"/>
              <a:buNone/>
              <a:defRPr sz="3800">
                <a:solidFill>
                  <a:schemeClr val="lt1"/>
                </a:solidFill>
              </a:defRPr>
            </a:lvl7pPr>
            <a:lvl8pPr lvl="7">
              <a:spcBef>
                <a:spcPts val="0"/>
              </a:spcBef>
              <a:spcAft>
                <a:spcPts val="0"/>
              </a:spcAft>
              <a:buClr>
                <a:schemeClr val="lt1"/>
              </a:buClr>
              <a:buSzPts val="3800"/>
              <a:buFont typeface="Arial"/>
              <a:buNone/>
              <a:defRPr sz="3800">
                <a:solidFill>
                  <a:schemeClr val="lt1"/>
                </a:solidFill>
              </a:defRPr>
            </a:lvl8pPr>
            <a:lvl9pPr lvl="8">
              <a:spcBef>
                <a:spcPts val="0"/>
              </a:spcBef>
              <a:spcAft>
                <a:spcPts val="0"/>
              </a:spcAft>
              <a:buClr>
                <a:schemeClr val="lt1"/>
              </a:buClr>
              <a:buSzPts val="3800"/>
              <a:buFont typeface="Arial"/>
              <a:buNone/>
              <a:defRPr sz="3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2 light">
  <p:cSld name="ONE_COLUMN_TEXT">
    <p:spTree>
      <p:nvGrpSpPr>
        <p:cNvPr id="57" name="Shape 57"/>
        <p:cNvGrpSpPr/>
        <p:nvPr/>
      </p:nvGrpSpPr>
      <p:grpSpPr>
        <a:xfrm>
          <a:off x="0" y="0"/>
          <a:ext cx="0" cy="0"/>
          <a:chOff x="0" y="0"/>
          <a:chExt cx="0" cy="0"/>
        </a:xfrm>
      </p:grpSpPr>
      <p:sp>
        <p:nvSpPr>
          <p:cNvPr id="58" name="Google Shape;58;p11"/>
          <p:cNvSpPr/>
          <p:nvPr/>
        </p:nvSpPr>
        <p:spPr>
          <a:xfrm>
            <a:off x="670879" y="2928745"/>
            <a:ext cx="2175272" cy="0"/>
          </a:xfrm>
          <a:custGeom>
            <a:rect b="b" l="l" r="r" t="t"/>
            <a:pathLst>
              <a:path extrusionOk="0" h="120000" w="3867150">
                <a:moveTo>
                  <a:pt x="0" y="0"/>
                </a:moveTo>
                <a:lnTo>
                  <a:pt x="3867150" y="0"/>
                </a:lnTo>
              </a:path>
            </a:pathLst>
          </a:custGeom>
          <a:noFill/>
          <a:ln cap="flat" cmpd="sng" w="12700">
            <a:solidFill>
              <a:srgbClr val="FF58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59" name="Google Shape;59;p11"/>
          <p:cNvSpPr/>
          <p:nvPr/>
        </p:nvSpPr>
        <p:spPr>
          <a:xfrm>
            <a:off x="3464633" y="2928745"/>
            <a:ext cx="2175272" cy="0"/>
          </a:xfrm>
          <a:custGeom>
            <a:rect b="b" l="l" r="r" t="t"/>
            <a:pathLst>
              <a:path extrusionOk="0" h="120000" w="3867150">
                <a:moveTo>
                  <a:pt x="0" y="0"/>
                </a:moveTo>
                <a:lnTo>
                  <a:pt x="3867150" y="0"/>
                </a:lnTo>
              </a:path>
            </a:pathLst>
          </a:custGeom>
          <a:noFill/>
          <a:ln cap="flat" cmpd="sng" w="12700">
            <a:solidFill>
              <a:srgbClr val="FF58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60" name="Google Shape;60;p11"/>
          <p:cNvSpPr/>
          <p:nvPr/>
        </p:nvSpPr>
        <p:spPr>
          <a:xfrm>
            <a:off x="6222120" y="2928745"/>
            <a:ext cx="2175272" cy="0"/>
          </a:xfrm>
          <a:custGeom>
            <a:rect b="b" l="l" r="r" t="t"/>
            <a:pathLst>
              <a:path extrusionOk="0" h="120000" w="3867150">
                <a:moveTo>
                  <a:pt x="0" y="0"/>
                </a:moveTo>
                <a:lnTo>
                  <a:pt x="3867150" y="0"/>
                </a:lnTo>
              </a:path>
            </a:pathLst>
          </a:custGeom>
          <a:noFill/>
          <a:ln cap="flat" cmpd="sng" w="12700">
            <a:solidFill>
              <a:srgbClr val="FF58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61" name="Google Shape;61;p11"/>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62" name="Google Shape;62;p11"/>
          <p:cNvSpPr txBox="1"/>
          <p:nvPr>
            <p:ph idx="1" type="subTitle"/>
          </p:nvPr>
        </p:nvSpPr>
        <p:spPr>
          <a:xfrm>
            <a:off x="592925" y="2572625"/>
            <a:ext cx="2175300" cy="192000"/>
          </a:xfrm>
          <a:prstGeom prst="rect">
            <a:avLst/>
          </a:prstGeom>
          <a:noFill/>
          <a:ln>
            <a:noFill/>
          </a:ln>
        </p:spPr>
        <p:txBody>
          <a:bodyPr anchorCtr="0" anchor="t" bIns="91425" lIns="91425" spcFirstLastPara="1" rIns="91425" wrap="square" tIns="91425">
            <a:normAutofit/>
          </a:bodyPr>
          <a:lstStyle>
            <a:lvl1pPr lvl="0" marR="0" algn="l">
              <a:spcBef>
                <a:spcPts val="0"/>
              </a:spcBef>
              <a:spcAft>
                <a:spcPts val="0"/>
              </a:spcAft>
              <a:buClr>
                <a:schemeClr val="dk2"/>
              </a:buClr>
              <a:buSzPts val="1000"/>
              <a:buFont typeface="Arial"/>
              <a:buNone/>
              <a:defRPr b="1" i="0" sz="1000" u="none" cap="none" strike="noStrike">
                <a:solidFill>
                  <a:schemeClr val="dk2"/>
                </a:solidFill>
                <a:latin typeface="Calibri"/>
                <a:ea typeface="Calibri"/>
                <a:cs typeface="Calibri"/>
                <a:sym typeface="Calibri"/>
              </a:defRPr>
            </a:lvl1pPr>
            <a:lvl2pPr lvl="1"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2pPr>
            <a:lvl3pPr lvl="2"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3pPr>
            <a:lvl4pPr lvl="3"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4pPr>
            <a:lvl5pPr lvl="4"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5pPr>
            <a:lvl6pPr lvl="5"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6pPr>
            <a:lvl7pPr lvl="6"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7pPr>
            <a:lvl8pPr lvl="7"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8pPr>
            <a:lvl9pPr lvl="8"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9pPr>
          </a:lstStyle>
          <a:p/>
        </p:txBody>
      </p:sp>
      <p:sp>
        <p:nvSpPr>
          <p:cNvPr id="63" name="Google Shape;63;p11"/>
          <p:cNvSpPr txBox="1"/>
          <p:nvPr>
            <p:ph idx="2" type="subTitle"/>
          </p:nvPr>
        </p:nvSpPr>
        <p:spPr>
          <a:xfrm>
            <a:off x="3385225" y="2572625"/>
            <a:ext cx="2175300" cy="192000"/>
          </a:xfrm>
          <a:prstGeom prst="rect">
            <a:avLst/>
          </a:prstGeom>
          <a:noFill/>
          <a:ln>
            <a:noFill/>
          </a:ln>
        </p:spPr>
        <p:txBody>
          <a:bodyPr anchorCtr="0" anchor="t" bIns="91425" lIns="91425" spcFirstLastPara="1" rIns="91425" wrap="square" tIns="91425">
            <a:normAutofit/>
          </a:bodyPr>
          <a:lstStyle>
            <a:lvl1pPr lvl="0" marR="0" algn="l">
              <a:spcBef>
                <a:spcPts val="0"/>
              </a:spcBef>
              <a:spcAft>
                <a:spcPts val="0"/>
              </a:spcAft>
              <a:buClr>
                <a:schemeClr val="dk2"/>
              </a:buClr>
              <a:buSzPts val="1000"/>
              <a:buFont typeface="Arial"/>
              <a:buNone/>
              <a:defRPr b="1" i="0" sz="1000" u="none" cap="none" strike="noStrike">
                <a:solidFill>
                  <a:schemeClr val="dk2"/>
                </a:solidFill>
                <a:latin typeface="Calibri"/>
                <a:ea typeface="Calibri"/>
                <a:cs typeface="Calibri"/>
                <a:sym typeface="Calibri"/>
              </a:defRPr>
            </a:lvl1pPr>
            <a:lvl2pPr lvl="1"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2pPr>
            <a:lvl3pPr lvl="2"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3pPr>
            <a:lvl4pPr lvl="3"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4pPr>
            <a:lvl5pPr lvl="4"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5pPr>
            <a:lvl6pPr lvl="5"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6pPr>
            <a:lvl7pPr lvl="6"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7pPr>
            <a:lvl8pPr lvl="7"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8pPr>
            <a:lvl9pPr lvl="8"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9pPr>
          </a:lstStyle>
          <a:p/>
        </p:txBody>
      </p:sp>
      <p:sp>
        <p:nvSpPr>
          <p:cNvPr id="64" name="Google Shape;64;p11"/>
          <p:cNvSpPr txBox="1"/>
          <p:nvPr>
            <p:ph idx="3" type="subTitle"/>
          </p:nvPr>
        </p:nvSpPr>
        <p:spPr>
          <a:xfrm>
            <a:off x="6117391" y="2572625"/>
            <a:ext cx="2175300" cy="192000"/>
          </a:xfrm>
          <a:prstGeom prst="rect">
            <a:avLst/>
          </a:prstGeom>
          <a:noFill/>
          <a:ln>
            <a:noFill/>
          </a:ln>
        </p:spPr>
        <p:txBody>
          <a:bodyPr anchorCtr="0" anchor="t" bIns="91425" lIns="91425" spcFirstLastPara="1" rIns="91425" wrap="square" tIns="91425">
            <a:normAutofit/>
          </a:bodyPr>
          <a:lstStyle>
            <a:lvl1pPr lvl="0" marR="0" algn="l">
              <a:spcBef>
                <a:spcPts val="0"/>
              </a:spcBef>
              <a:spcAft>
                <a:spcPts val="0"/>
              </a:spcAft>
              <a:buClr>
                <a:schemeClr val="dk2"/>
              </a:buClr>
              <a:buSzPts val="1000"/>
              <a:buFont typeface="Arial"/>
              <a:buNone/>
              <a:defRPr b="1" i="0" sz="1000" u="none" cap="none" strike="noStrike">
                <a:solidFill>
                  <a:schemeClr val="dk2"/>
                </a:solidFill>
                <a:latin typeface="Calibri"/>
                <a:ea typeface="Calibri"/>
                <a:cs typeface="Calibri"/>
                <a:sym typeface="Calibri"/>
              </a:defRPr>
            </a:lvl1pPr>
            <a:lvl2pPr lvl="1"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2pPr>
            <a:lvl3pPr lvl="2"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3pPr>
            <a:lvl4pPr lvl="3"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4pPr>
            <a:lvl5pPr lvl="4"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5pPr>
            <a:lvl6pPr lvl="5"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6pPr>
            <a:lvl7pPr lvl="6"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7pPr>
            <a:lvl8pPr lvl="7"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8pPr>
            <a:lvl9pPr lvl="8" marR="0" algn="l">
              <a:spcBef>
                <a:spcPts val="0"/>
              </a:spcBef>
              <a:spcAft>
                <a:spcPts val="0"/>
              </a:spcAft>
              <a:buClr>
                <a:schemeClr val="dk2"/>
              </a:buClr>
              <a:buSzPts val="1500"/>
              <a:buFont typeface="Arial"/>
              <a:buNone/>
              <a:defRPr b="0" i="0" sz="1500" u="none" cap="none" strike="noStrike">
                <a:solidFill>
                  <a:schemeClr val="dk2"/>
                </a:solidFill>
                <a:latin typeface="Calibri"/>
                <a:ea typeface="Calibri"/>
                <a:cs typeface="Calibri"/>
                <a:sym typeface="Calibri"/>
              </a:defRPr>
            </a:lvl9pPr>
          </a:lstStyle>
          <a:p/>
        </p:txBody>
      </p:sp>
      <p:sp>
        <p:nvSpPr>
          <p:cNvPr id="65" name="Google Shape;65;p11"/>
          <p:cNvSpPr txBox="1"/>
          <p:nvPr>
            <p:ph type="title"/>
          </p:nvPr>
        </p:nvSpPr>
        <p:spPr>
          <a:xfrm>
            <a:off x="592925" y="635850"/>
            <a:ext cx="4453500" cy="13623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dk1"/>
              </a:buClr>
              <a:buSzPts val="3800"/>
              <a:buFont typeface="Calibri"/>
              <a:buNone/>
              <a:defRPr b="0" i="0" sz="3800" u="none" cap="none" strike="noStrike">
                <a:solidFill>
                  <a:schemeClr val="dk1"/>
                </a:solidFill>
                <a:latin typeface="Calibri"/>
                <a:ea typeface="Calibri"/>
                <a:cs typeface="Calibri"/>
                <a:sym typeface="Calibri"/>
              </a:defRPr>
            </a:lvl1pPr>
            <a:lvl2pPr lvl="1">
              <a:spcBef>
                <a:spcPts val="0"/>
              </a:spcBef>
              <a:spcAft>
                <a:spcPts val="0"/>
              </a:spcAft>
              <a:buSzPts val="3800"/>
              <a:buFont typeface="Arial"/>
              <a:buNone/>
              <a:defRPr sz="3800"/>
            </a:lvl2pPr>
            <a:lvl3pPr lvl="2">
              <a:spcBef>
                <a:spcPts val="0"/>
              </a:spcBef>
              <a:spcAft>
                <a:spcPts val="0"/>
              </a:spcAft>
              <a:buSzPts val="3800"/>
              <a:buFont typeface="Arial"/>
              <a:buNone/>
              <a:defRPr sz="3800"/>
            </a:lvl3pPr>
            <a:lvl4pPr lvl="3">
              <a:spcBef>
                <a:spcPts val="0"/>
              </a:spcBef>
              <a:spcAft>
                <a:spcPts val="0"/>
              </a:spcAft>
              <a:buSzPts val="3800"/>
              <a:buFont typeface="Arial"/>
              <a:buNone/>
              <a:defRPr sz="3800"/>
            </a:lvl4pPr>
            <a:lvl5pPr lvl="4">
              <a:spcBef>
                <a:spcPts val="0"/>
              </a:spcBef>
              <a:spcAft>
                <a:spcPts val="0"/>
              </a:spcAft>
              <a:buSzPts val="3800"/>
              <a:buFont typeface="Arial"/>
              <a:buNone/>
              <a:defRPr sz="3800"/>
            </a:lvl5pPr>
            <a:lvl6pPr lvl="5">
              <a:spcBef>
                <a:spcPts val="0"/>
              </a:spcBef>
              <a:spcAft>
                <a:spcPts val="0"/>
              </a:spcAft>
              <a:buSzPts val="3800"/>
              <a:buFont typeface="Arial"/>
              <a:buNone/>
              <a:defRPr sz="3800"/>
            </a:lvl6pPr>
            <a:lvl7pPr lvl="6">
              <a:spcBef>
                <a:spcPts val="0"/>
              </a:spcBef>
              <a:spcAft>
                <a:spcPts val="0"/>
              </a:spcAft>
              <a:buSzPts val="3800"/>
              <a:buFont typeface="Arial"/>
              <a:buNone/>
              <a:defRPr sz="3800"/>
            </a:lvl7pPr>
            <a:lvl8pPr lvl="7">
              <a:spcBef>
                <a:spcPts val="0"/>
              </a:spcBef>
              <a:spcAft>
                <a:spcPts val="0"/>
              </a:spcAft>
              <a:buSzPts val="3800"/>
              <a:buFont typeface="Arial"/>
              <a:buNone/>
              <a:defRPr sz="3800"/>
            </a:lvl8pPr>
            <a:lvl9pPr lvl="8">
              <a:spcBef>
                <a:spcPts val="0"/>
              </a:spcBef>
              <a:spcAft>
                <a:spcPts val="0"/>
              </a:spcAft>
              <a:buSzPts val="3800"/>
              <a:buFont typeface="Arial"/>
              <a:buNone/>
              <a:defRPr sz="3800"/>
            </a:lvl9pPr>
          </a:lstStyle>
          <a:p/>
        </p:txBody>
      </p:sp>
      <p:sp>
        <p:nvSpPr>
          <p:cNvPr id="66" name="Google Shape;66;p11"/>
          <p:cNvSpPr txBox="1"/>
          <p:nvPr>
            <p:ph idx="4" type="body"/>
          </p:nvPr>
        </p:nvSpPr>
        <p:spPr>
          <a:xfrm>
            <a:off x="670862" y="2983225"/>
            <a:ext cx="2175300" cy="1218900"/>
          </a:xfrm>
          <a:prstGeom prst="rect">
            <a:avLst/>
          </a:prstGeom>
          <a:noFill/>
          <a:ln>
            <a:noFill/>
          </a:ln>
        </p:spPr>
        <p:txBody>
          <a:bodyPr anchorCtr="0" anchor="t" bIns="0" lIns="91425" spcFirstLastPara="1" rIns="91425" wrap="square" tIns="0">
            <a:noAutofit/>
          </a:bodyPr>
          <a:lstStyle>
            <a:lvl1pPr indent="-342900" lvl="0" marL="457200" marR="0" algn="l">
              <a:spcBef>
                <a:spcPts val="0"/>
              </a:spcBef>
              <a:spcAft>
                <a:spcPts val="0"/>
              </a:spcAft>
              <a:buClr>
                <a:schemeClr val="dk2"/>
              </a:buClr>
              <a:buSzPts val="1800"/>
              <a:buFont typeface="Arial"/>
              <a:buChar char="●"/>
              <a:defRPr b="0" i="0" sz="3200" u="none" cap="none" strike="noStrike">
                <a:solidFill>
                  <a:schemeClr val="dk2"/>
                </a:solidFill>
                <a:latin typeface="Calibri"/>
                <a:ea typeface="Calibri"/>
                <a:cs typeface="Calibri"/>
                <a:sym typeface="Calibri"/>
              </a:defRPr>
            </a:lvl1pPr>
            <a:lvl2pPr indent="-317500" lvl="1" marL="914400" marR="0" algn="l">
              <a:spcBef>
                <a:spcPts val="0"/>
              </a:spcBef>
              <a:spcAft>
                <a:spcPts val="0"/>
              </a:spcAft>
              <a:buClr>
                <a:schemeClr val="dk2"/>
              </a:buClr>
              <a:buSzPts val="1400"/>
              <a:buFont typeface="Arial"/>
              <a:buChar char="○"/>
              <a:defRPr b="0" i="0" sz="2800" u="none" cap="none" strike="noStrike">
                <a:solidFill>
                  <a:schemeClr val="dk2"/>
                </a:solidFill>
                <a:latin typeface="Calibri"/>
                <a:ea typeface="Calibri"/>
                <a:cs typeface="Calibri"/>
                <a:sym typeface="Calibri"/>
              </a:defRPr>
            </a:lvl2pPr>
            <a:lvl3pPr indent="-317500" lvl="2" marL="1371600" marR="0" algn="l">
              <a:spcBef>
                <a:spcPts val="0"/>
              </a:spcBef>
              <a:spcAft>
                <a:spcPts val="0"/>
              </a:spcAft>
              <a:buClr>
                <a:schemeClr val="dk2"/>
              </a:buClr>
              <a:buSzPts val="1400"/>
              <a:buFont typeface="Arial"/>
              <a:buChar char="■"/>
              <a:defRPr b="0" i="0" sz="2400" u="none" cap="none" strike="noStrike">
                <a:solidFill>
                  <a:schemeClr val="dk2"/>
                </a:solidFill>
                <a:latin typeface="Calibri"/>
                <a:ea typeface="Calibri"/>
                <a:cs typeface="Calibri"/>
                <a:sym typeface="Calibri"/>
              </a:defRPr>
            </a:lvl3pPr>
            <a:lvl4pPr indent="-317500" lvl="3" marL="18288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4pPr>
            <a:lvl5pPr indent="-317500" lvl="4" marL="22860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5pPr>
            <a:lvl6pPr indent="-317500" lvl="5" marL="27432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6pPr>
            <a:lvl7pPr indent="-317500" lvl="6" marL="32004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7pPr>
            <a:lvl8pPr indent="-317500" lvl="7" marL="36576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8pPr>
            <a:lvl9pPr indent="-317500" lvl="8" marL="41148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9pPr>
          </a:lstStyle>
          <a:p/>
        </p:txBody>
      </p:sp>
      <p:sp>
        <p:nvSpPr>
          <p:cNvPr id="67" name="Google Shape;67;p11"/>
          <p:cNvSpPr txBox="1"/>
          <p:nvPr>
            <p:ph idx="5" type="body"/>
          </p:nvPr>
        </p:nvSpPr>
        <p:spPr>
          <a:xfrm>
            <a:off x="3442200" y="2983225"/>
            <a:ext cx="2175300" cy="1218900"/>
          </a:xfrm>
          <a:prstGeom prst="rect">
            <a:avLst/>
          </a:prstGeom>
          <a:noFill/>
          <a:ln>
            <a:noFill/>
          </a:ln>
        </p:spPr>
        <p:txBody>
          <a:bodyPr anchorCtr="0" anchor="t" bIns="0" lIns="91425" spcFirstLastPara="1" rIns="91425" wrap="square" tIns="0">
            <a:noAutofit/>
          </a:bodyPr>
          <a:lstStyle>
            <a:lvl1pPr indent="-342900" lvl="0" marL="457200" marR="0" algn="l">
              <a:spcBef>
                <a:spcPts val="0"/>
              </a:spcBef>
              <a:spcAft>
                <a:spcPts val="0"/>
              </a:spcAft>
              <a:buClr>
                <a:schemeClr val="dk2"/>
              </a:buClr>
              <a:buSzPts val="1800"/>
              <a:buFont typeface="Arial"/>
              <a:buChar char="●"/>
              <a:defRPr b="0" i="0" sz="3200" u="none" cap="none" strike="noStrike">
                <a:solidFill>
                  <a:schemeClr val="dk2"/>
                </a:solidFill>
                <a:latin typeface="Calibri"/>
                <a:ea typeface="Calibri"/>
                <a:cs typeface="Calibri"/>
                <a:sym typeface="Calibri"/>
              </a:defRPr>
            </a:lvl1pPr>
            <a:lvl2pPr indent="-317500" lvl="1" marL="914400" marR="0" algn="l">
              <a:spcBef>
                <a:spcPts val="0"/>
              </a:spcBef>
              <a:spcAft>
                <a:spcPts val="0"/>
              </a:spcAft>
              <a:buClr>
                <a:schemeClr val="dk2"/>
              </a:buClr>
              <a:buSzPts val="1400"/>
              <a:buFont typeface="Arial"/>
              <a:buChar char="○"/>
              <a:defRPr b="0" i="0" sz="2800" u="none" cap="none" strike="noStrike">
                <a:solidFill>
                  <a:schemeClr val="dk2"/>
                </a:solidFill>
                <a:latin typeface="Calibri"/>
                <a:ea typeface="Calibri"/>
                <a:cs typeface="Calibri"/>
                <a:sym typeface="Calibri"/>
              </a:defRPr>
            </a:lvl2pPr>
            <a:lvl3pPr indent="-317500" lvl="2" marL="1371600" marR="0" algn="l">
              <a:spcBef>
                <a:spcPts val="0"/>
              </a:spcBef>
              <a:spcAft>
                <a:spcPts val="0"/>
              </a:spcAft>
              <a:buClr>
                <a:schemeClr val="dk2"/>
              </a:buClr>
              <a:buSzPts val="1400"/>
              <a:buFont typeface="Arial"/>
              <a:buChar char="■"/>
              <a:defRPr b="0" i="0" sz="2400" u="none" cap="none" strike="noStrike">
                <a:solidFill>
                  <a:schemeClr val="dk2"/>
                </a:solidFill>
                <a:latin typeface="Calibri"/>
                <a:ea typeface="Calibri"/>
                <a:cs typeface="Calibri"/>
                <a:sym typeface="Calibri"/>
              </a:defRPr>
            </a:lvl3pPr>
            <a:lvl4pPr indent="-317500" lvl="3" marL="18288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4pPr>
            <a:lvl5pPr indent="-317500" lvl="4" marL="22860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5pPr>
            <a:lvl6pPr indent="-317500" lvl="5" marL="27432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6pPr>
            <a:lvl7pPr indent="-317500" lvl="6" marL="32004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7pPr>
            <a:lvl8pPr indent="-317500" lvl="7" marL="36576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8pPr>
            <a:lvl9pPr indent="-317500" lvl="8" marL="41148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9pPr>
          </a:lstStyle>
          <a:p/>
        </p:txBody>
      </p:sp>
      <p:sp>
        <p:nvSpPr>
          <p:cNvPr id="68" name="Google Shape;68;p11"/>
          <p:cNvSpPr txBox="1"/>
          <p:nvPr>
            <p:ph idx="6" type="body"/>
          </p:nvPr>
        </p:nvSpPr>
        <p:spPr>
          <a:xfrm>
            <a:off x="6213550" y="2983225"/>
            <a:ext cx="2175300" cy="1218900"/>
          </a:xfrm>
          <a:prstGeom prst="rect">
            <a:avLst/>
          </a:prstGeom>
          <a:noFill/>
          <a:ln>
            <a:noFill/>
          </a:ln>
        </p:spPr>
        <p:txBody>
          <a:bodyPr anchorCtr="0" anchor="t" bIns="0" lIns="91425" spcFirstLastPara="1" rIns="91425" wrap="square" tIns="0">
            <a:noAutofit/>
          </a:bodyPr>
          <a:lstStyle>
            <a:lvl1pPr indent="-342900" lvl="0" marL="457200" marR="0" algn="l">
              <a:spcBef>
                <a:spcPts val="0"/>
              </a:spcBef>
              <a:spcAft>
                <a:spcPts val="0"/>
              </a:spcAft>
              <a:buClr>
                <a:schemeClr val="dk2"/>
              </a:buClr>
              <a:buSzPts val="1800"/>
              <a:buFont typeface="Arial"/>
              <a:buChar char="●"/>
              <a:defRPr b="0" i="0" sz="3200" u="none" cap="none" strike="noStrike">
                <a:solidFill>
                  <a:schemeClr val="dk2"/>
                </a:solidFill>
                <a:latin typeface="Calibri"/>
                <a:ea typeface="Calibri"/>
                <a:cs typeface="Calibri"/>
                <a:sym typeface="Calibri"/>
              </a:defRPr>
            </a:lvl1pPr>
            <a:lvl2pPr indent="-317500" lvl="1" marL="914400" marR="0" algn="l">
              <a:spcBef>
                <a:spcPts val="0"/>
              </a:spcBef>
              <a:spcAft>
                <a:spcPts val="0"/>
              </a:spcAft>
              <a:buClr>
                <a:schemeClr val="dk2"/>
              </a:buClr>
              <a:buSzPts val="1400"/>
              <a:buFont typeface="Arial"/>
              <a:buChar char="○"/>
              <a:defRPr b="0" i="0" sz="2800" u="none" cap="none" strike="noStrike">
                <a:solidFill>
                  <a:schemeClr val="dk2"/>
                </a:solidFill>
                <a:latin typeface="Calibri"/>
                <a:ea typeface="Calibri"/>
                <a:cs typeface="Calibri"/>
                <a:sym typeface="Calibri"/>
              </a:defRPr>
            </a:lvl2pPr>
            <a:lvl3pPr indent="-317500" lvl="2" marL="1371600" marR="0" algn="l">
              <a:spcBef>
                <a:spcPts val="0"/>
              </a:spcBef>
              <a:spcAft>
                <a:spcPts val="0"/>
              </a:spcAft>
              <a:buClr>
                <a:schemeClr val="dk2"/>
              </a:buClr>
              <a:buSzPts val="1400"/>
              <a:buFont typeface="Arial"/>
              <a:buChar char="■"/>
              <a:defRPr b="0" i="0" sz="2400" u="none" cap="none" strike="noStrike">
                <a:solidFill>
                  <a:schemeClr val="dk2"/>
                </a:solidFill>
                <a:latin typeface="Calibri"/>
                <a:ea typeface="Calibri"/>
                <a:cs typeface="Calibri"/>
                <a:sym typeface="Calibri"/>
              </a:defRPr>
            </a:lvl3pPr>
            <a:lvl4pPr indent="-317500" lvl="3" marL="18288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4pPr>
            <a:lvl5pPr indent="-317500" lvl="4" marL="22860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5pPr>
            <a:lvl6pPr indent="-317500" lvl="5" marL="27432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6pPr>
            <a:lvl7pPr indent="-317500" lvl="6" marL="32004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7pPr>
            <a:lvl8pPr indent="-317500" lvl="7" marL="36576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8pPr>
            <a:lvl9pPr indent="-317500" lvl="8" marL="41148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9pPr>
          </a:lstStyle>
          <a:p/>
        </p:txBody>
      </p:sp>
      <p:sp>
        <p:nvSpPr>
          <p:cNvPr id="69" name="Google Shape;69;p11"/>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1pPr>
            <a:lvl2pPr indent="0" lvl="1"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2pPr>
            <a:lvl3pPr indent="0" lvl="2"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3pPr>
            <a:lvl4pPr indent="0" lvl="3"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4pPr>
            <a:lvl5pPr indent="0" lvl="4"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5pPr>
            <a:lvl6pPr indent="0" lvl="5"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6pPr>
            <a:lvl7pPr indent="0" lvl="6"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7pPr>
            <a:lvl8pPr indent="0" lvl="7"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8pPr>
            <a:lvl9pPr indent="0" lvl="8"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70" name="Google Shape;70;p11"/>
          <p:cNvPicPr preferRelativeResize="0"/>
          <p:nvPr/>
        </p:nvPicPr>
        <p:blipFill rotWithShape="1">
          <a:blip r:embed="rId2">
            <a:alphaModFix/>
          </a:blip>
          <a:srcRect b="0" l="0" r="0" t="0"/>
          <a:stretch/>
        </p:blipFill>
        <p:spPr>
          <a:xfrm>
            <a:off x="0" y="1530282"/>
            <a:ext cx="62177" cy="361323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3 dark">
  <p:cSld name="CAPTION_ONLY">
    <p:spTree>
      <p:nvGrpSpPr>
        <p:cNvPr id="71" name="Shape 71"/>
        <p:cNvGrpSpPr/>
        <p:nvPr/>
      </p:nvGrpSpPr>
      <p:grpSpPr>
        <a:xfrm>
          <a:off x="0" y="0"/>
          <a:ext cx="0" cy="0"/>
          <a:chOff x="0" y="0"/>
          <a:chExt cx="0" cy="0"/>
        </a:xfrm>
      </p:grpSpPr>
      <p:sp>
        <p:nvSpPr>
          <p:cNvPr id="72" name="Google Shape;72;p12"/>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73" name="Google Shape;73;p12" title="DECK TEMPLATE 01.png"/>
          <p:cNvPicPr preferRelativeResize="0"/>
          <p:nvPr/>
        </p:nvPicPr>
        <p:blipFill rotWithShape="1">
          <a:blip r:embed="rId2">
            <a:alphaModFix/>
          </a:blip>
          <a:srcRect b="0" l="0" r="0" t="0"/>
          <a:stretch/>
        </p:blipFill>
        <p:spPr>
          <a:xfrm>
            <a:off x="-118525" y="-33325"/>
            <a:ext cx="9262536" cy="5210150"/>
          </a:xfrm>
          <a:prstGeom prst="rect">
            <a:avLst/>
          </a:prstGeom>
          <a:noFill/>
          <a:ln>
            <a:noFill/>
          </a:ln>
        </p:spPr>
      </p:pic>
      <p:grpSp>
        <p:nvGrpSpPr>
          <p:cNvPr id="74" name="Google Shape;74;p12"/>
          <p:cNvGrpSpPr/>
          <p:nvPr/>
        </p:nvGrpSpPr>
        <p:grpSpPr>
          <a:xfrm>
            <a:off x="3484235" y="1882118"/>
            <a:ext cx="5236369" cy="1361034"/>
            <a:chOff x="6194196" y="3459778"/>
            <a:chExt cx="9309100" cy="2501900"/>
          </a:xfrm>
        </p:grpSpPr>
        <p:sp>
          <p:nvSpPr>
            <p:cNvPr id="75" name="Google Shape;75;p12"/>
            <p:cNvSpPr/>
            <p:nvPr/>
          </p:nvSpPr>
          <p:spPr>
            <a:xfrm>
              <a:off x="6194196" y="3459778"/>
              <a:ext cx="9309100" cy="0"/>
            </a:xfrm>
            <a:custGeom>
              <a:rect b="b" l="l" r="r" t="t"/>
              <a:pathLst>
                <a:path extrusionOk="0" h="120000" w="9309100">
                  <a:moveTo>
                    <a:pt x="0" y="0"/>
                  </a:moveTo>
                  <a:lnTo>
                    <a:pt x="9309100" y="0"/>
                  </a:lnTo>
                </a:path>
              </a:pathLst>
            </a:custGeom>
            <a:noFill/>
            <a:ln cap="flat" cmpd="sng" w="12700">
              <a:solidFill>
                <a:srgbClr val="FF39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76" name="Google Shape;76;p12"/>
            <p:cNvSpPr/>
            <p:nvPr/>
          </p:nvSpPr>
          <p:spPr>
            <a:xfrm>
              <a:off x="6194196" y="5961678"/>
              <a:ext cx="9309100" cy="0"/>
            </a:xfrm>
            <a:custGeom>
              <a:rect b="b" l="l" r="r" t="t"/>
              <a:pathLst>
                <a:path extrusionOk="0" h="120000" w="9309100">
                  <a:moveTo>
                    <a:pt x="0" y="0"/>
                  </a:moveTo>
                  <a:lnTo>
                    <a:pt x="9309100" y="0"/>
                  </a:lnTo>
                </a:path>
              </a:pathLst>
            </a:custGeom>
            <a:noFill/>
            <a:ln cap="flat" cmpd="sng" w="12700">
              <a:solidFill>
                <a:srgbClr val="FF39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grpSp>
      <p:sp>
        <p:nvSpPr>
          <p:cNvPr id="77" name="Google Shape;77;p12"/>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78" name="Google Shape;78;p12"/>
          <p:cNvSpPr txBox="1"/>
          <p:nvPr>
            <p:ph type="title"/>
          </p:nvPr>
        </p:nvSpPr>
        <p:spPr>
          <a:xfrm>
            <a:off x="494475" y="2900975"/>
            <a:ext cx="2256300" cy="13623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a:spcBef>
                <a:spcPts val="0"/>
              </a:spcBef>
              <a:spcAft>
                <a:spcPts val="0"/>
              </a:spcAft>
              <a:buClr>
                <a:schemeClr val="lt1"/>
              </a:buClr>
              <a:buSzPts val="2400"/>
              <a:buFont typeface="Arial"/>
              <a:buNone/>
              <a:defRPr sz="2400">
                <a:solidFill>
                  <a:schemeClr val="lt1"/>
                </a:solidFill>
              </a:defRPr>
            </a:lvl2pPr>
            <a:lvl3pPr lvl="2">
              <a:spcBef>
                <a:spcPts val="0"/>
              </a:spcBef>
              <a:spcAft>
                <a:spcPts val="0"/>
              </a:spcAft>
              <a:buClr>
                <a:schemeClr val="lt1"/>
              </a:buClr>
              <a:buSzPts val="2400"/>
              <a:buFont typeface="Arial"/>
              <a:buNone/>
              <a:defRPr sz="2400">
                <a:solidFill>
                  <a:schemeClr val="lt1"/>
                </a:solidFill>
              </a:defRPr>
            </a:lvl3pPr>
            <a:lvl4pPr lvl="3">
              <a:spcBef>
                <a:spcPts val="0"/>
              </a:spcBef>
              <a:spcAft>
                <a:spcPts val="0"/>
              </a:spcAft>
              <a:buClr>
                <a:schemeClr val="lt1"/>
              </a:buClr>
              <a:buSzPts val="2400"/>
              <a:buFont typeface="Arial"/>
              <a:buNone/>
              <a:defRPr sz="2400">
                <a:solidFill>
                  <a:schemeClr val="lt1"/>
                </a:solidFill>
              </a:defRPr>
            </a:lvl4pPr>
            <a:lvl5pPr lvl="4">
              <a:spcBef>
                <a:spcPts val="0"/>
              </a:spcBef>
              <a:spcAft>
                <a:spcPts val="0"/>
              </a:spcAft>
              <a:buClr>
                <a:schemeClr val="lt1"/>
              </a:buClr>
              <a:buSzPts val="2400"/>
              <a:buFont typeface="Arial"/>
              <a:buNone/>
              <a:defRPr sz="2400">
                <a:solidFill>
                  <a:schemeClr val="lt1"/>
                </a:solidFill>
              </a:defRPr>
            </a:lvl5pPr>
            <a:lvl6pPr lvl="5">
              <a:spcBef>
                <a:spcPts val="0"/>
              </a:spcBef>
              <a:spcAft>
                <a:spcPts val="0"/>
              </a:spcAft>
              <a:buClr>
                <a:schemeClr val="lt1"/>
              </a:buClr>
              <a:buSzPts val="2400"/>
              <a:buFont typeface="Arial"/>
              <a:buNone/>
              <a:defRPr sz="2400">
                <a:solidFill>
                  <a:schemeClr val="lt1"/>
                </a:solidFill>
              </a:defRPr>
            </a:lvl6pPr>
            <a:lvl7pPr lvl="6">
              <a:spcBef>
                <a:spcPts val="0"/>
              </a:spcBef>
              <a:spcAft>
                <a:spcPts val="0"/>
              </a:spcAft>
              <a:buClr>
                <a:schemeClr val="lt1"/>
              </a:buClr>
              <a:buSzPts val="2400"/>
              <a:buFont typeface="Arial"/>
              <a:buNone/>
              <a:defRPr sz="2400">
                <a:solidFill>
                  <a:schemeClr val="lt1"/>
                </a:solidFill>
              </a:defRPr>
            </a:lvl7pPr>
            <a:lvl8pPr lvl="7">
              <a:spcBef>
                <a:spcPts val="0"/>
              </a:spcBef>
              <a:spcAft>
                <a:spcPts val="0"/>
              </a:spcAft>
              <a:buClr>
                <a:schemeClr val="lt1"/>
              </a:buClr>
              <a:buSzPts val="2400"/>
              <a:buFont typeface="Arial"/>
              <a:buNone/>
              <a:defRPr sz="2400">
                <a:solidFill>
                  <a:schemeClr val="lt1"/>
                </a:solidFill>
              </a:defRPr>
            </a:lvl8pPr>
            <a:lvl9pPr lvl="8">
              <a:spcBef>
                <a:spcPts val="0"/>
              </a:spcBef>
              <a:spcAft>
                <a:spcPts val="0"/>
              </a:spcAft>
              <a:buClr>
                <a:schemeClr val="lt1"/>
              </a:buClr>
              <a:buSzPts val="2400"/>
              <a:buFont typeface="Arial"/>
              <a:buNone/>
              <a:defRPr sz="2400">
                <a:solidFill>
                  <a:schemeClr val="lt1"/>
                </a:solidFill>
              </a:defRPr>
            </a:lvl9pPr>
          </a:lstStyle>
          <a:p/>
        </p:txBody>
      </p:sp>
      <p:sp>
        <p:nvSpPr>
          <p:cNvPr id="79" name="Google Shape;79;p12"/>
          <p:cNvSpPr txBox="1"/>
          <p:nvPr>
            <p:ph idx="1" type="subTitle"/>
          </p:nvPr>
        </p:nvSpPr>
        <p:spPr>
          <a:xfrm>
            <a:off x="5258275" y="587531"/>
            <a:ext cx="2448000" cy="222600"/>
          </a:xfrm>
          <a:prstGeom prst="rect">
            <a:avLst/>
          </a:prstGeom>
          <a:noFill/>
          <a:ln>
            <a:noFill/>
          </a:ln>
        </p:spPr>
        <p:txBody>
          <a:bodyPr anchorCtr="0" anchor="t" bIns="0" lIns="0" spcFirstLastPara="1" rIns="0" wrap="square" tIns="0">
            <a:noAutofit/>
          </a:bodyPr>
          <a:lstStyle>
            <a:lvl1pPr lvl="0" marR="0" algn="l">
              <a:spcBef>
                <a:spcPts val="0"/>
              </a:spcBef>
              <a:spcAft>
                <a:spcPts val="0"/>
              </a:spcAft>
              <a:buClr>
                <a:schemeClr val="dk1"/>
              </a:buClr>
              <a:buSzPts val="1000"/>
              <a:buFont typeface="Arial"/>
              <a:buNone/>
              <a:defRPr b="1" i="0" sz="1000" u="none" cap="none" strike="noStrike">
                <a:solidFill>
                  <a:schemeClr val="dk1"/>
                </a:solidFill>
                <a:latin typeface="Calibri"/>
                <a:ea typeface="Calibri"/>
                <a:cs typeface="Calibri"/>
                <a:sym typeface="Calibri"/>
              </a:defRPr>
            </a:lvl1pPr>
            <a:lvl2pPr lvl="1" marR="0" algn="l">
              <a:spcBef>
                <a:spcPts val="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80" name="Google Shape;80;p12"/>
          <p:cNvSpPr txBox="1"/>
          <p:nvPr>
            <p:ph idx="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12"/>
          <p:cNvSpPr txBox="1"/>
          <p:nvPr>
            <p:ph idx="3" type="body"/>
          </p:nvPr>
        </p:nvSpPr>
        <p:spPr>
          <a:xfrm>
            <a:off x="5240350" y="825825"/>
            <a:ext cx="3116100" cy="843600"/>
          </a:xfrm>
          <a:prstGeom prst="rect">
            <a:avLst/>
          </a:prstGeom>
          <a:noFill/>
          <a:ln>
            <a:noFill/>
          </a:ln>
        </p:spPr>
        <p:txBody>
          <a:bodyPr anchorCtr="0" anchor="t" bIns="0" lIns="0" spcFirstLastPara="1" rIns="0" wrap="square" tIns="0">
            <a:noAutofit/>
          </a:bodyPr>
          <a:lstStyle>
            <a:lvl1pPr indent="-285750" lvl="0" marL="457200" marR="0" algn="l">
              <a:spcBef>
                <a:spcPts val="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stStyle>
          <a:p/>
        </p:txBody>
      </p:sp>
      <p:sp>
        <p:nvSpPr>
          <p:cNvPr id="82" name="Google Shape;82;p12"/>
          <p:cNvSpPr txBox="1"/>
          <p:nvPr>
            <p:ph idx="4" type="subTitle"/>
          </p:nvPr>
        </p:nvSpPr>
        <p:spPr>
          <a:xfrm>
            <a:off x="5258275" y="3455856"/>
            <a:ext cx="2448000" cy="222600"/>
          </a:xfrm>
          <a:prstGeom prst="rect">
            <a:avLst/>
          </a:prstGeom>
          <a:noFill/>
          <a:ln>
            <a:noFill/>
          </a:ln>
        </p:spPr>
        <p:txBody>
          <a:bodyPr anchorCtr="0" anchor="t" bIns="0" lIns="0" spcFirstLastPara="1" rIns="0" wrap="square" tIns="0">
            <a:noAutofit/>
          </a:bodyPr>
          <a:lstStyle>
            <a:lvl1pPr lvl="0" marR="0" algn="l">
              <a:spcBef>
                <a:spcPts val="0"/>
              </a:spcBef>
              <a:spcAft>
                <a:spcPts val="0"/>
              </a:spcAft>
              <a:buClr>
                <a:schemeClr val="dk1"/>
              </a:buClr>
              <a:buSzPts val="1000"/>
              <a:buFont typeface="Arial"/>
              <a:buNone/>
              <a:defRPr b="1" i="0" sz="1000" u="none" cap="none" strike="noStrike">
                <a:solidFill>
                  <a:schemeClr val="dk1"/>
                </a:solidFill>
                <a:latin typeface="Calibri"/>
                <a:ea typeface="Calibri"/>
                <a:cs typeface="Calibri"/>
                <a:sym typeface="Calibri"/>
              </a:defRPr>
            </a:lvl1pPr>
            <a:lvl2pPr lvl="1" marR="0" algn="l">
              <a:spcBef>
                <a:spcPts val="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83" name="Google Shape;83;p12"/>
          <p:cNvSpPr txBox="1"/>
          <p:nvPr>
            <p:ph idx="5" type="body"/>
          </p:nvPr>
        </p:nvSpPr>
        <p:spPr>
          <a:xfrm>
            <a:off x="5240350" y="3694150"/>
            <a:ext cx="3116100" cy="843600"/>
          </a:xfrm>
          <a:prstGeom prst="rect">
            <a:avLst/>
          </a:prstGeom>
          <a:noFill/>
          <a:ln>
            <a:noFill/>
          </a:ln>
        </p:spPr>
        <p:txBody>
          <a:bodyPr anchorCtr="0" anchor="t" bIns="0" lIns="0" spcFirstLastPara="1" rIns="0" wrap="square" tIns="0">
            <a:noAutofit/>
          </a:bodyPr>
          <a:lstStyle>
            <a:lvl1pPr indent="-285750" lvl="0" marL="457200" marR="0" algn="l">
              <a:spcBef>
                <a:spcPts val="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stStyle>
          <a:p/>
        </p:txBody>
      </p:sp>
      <p:sp>
        <p:nvSpPr>
          <p:cNvPr id="84" name="Google Shape;84;p12"/>
          <p:cNvSpPr txBox="1"/>
          <p:nvPr>
            <p:ph idx="6" type="subTitle"/>
          </p:nvPr>
        </p:nvSpPr>
        <p:spPr>
          <a:xfrm>
            <a:off x="5258275" y="2021694"/>
            <a:ext cx="2448000" cy="222600"/>
          </a:xfrm>
          <a:prstGeom prst="rect">
            <a:avLst/>
          </a:prstGeom>
          <a:noFill/>
          <a:ln>
            <a:noFill/>
          </a:ln>
        </p:spPr>
        <p:txBody>
          <a:bodyPr anchorCtr="0" anchor="t" bIns="0" lIns="0" spcFirstLastPara="1" rIns="0" wrap="square" tIns="0">
            <a:noAutofit/>
          </a:bodyPr>
          <a:lstStyle>
            <a:lvl1pPr lvl="0" marR="0" algn="l">
              <a:spcBef>
                <a:spcPts val="0"/>
              </a:spcBef>
              <a:spcAft>
                <a:spcPts val="0"/>
              </a:spcAft>
              <a:buClr>
                <a:schemeClr val="dk1"/>
              </a:buClr>
              <a:buSzPts val="1000"/>
              <a:buFont typeface="Arial"/>
              <a:buNone/>
              <a:defRPr b="1" i="0" sz="1000" u="none" cap="none" strike="noStrike">
                <a:solidFill>
                  <a:schemeClr val="dk1"/>
                </a:solidFill>
                <a:latin typeface="Calibri"/>
                <a:ea typeface="Calibri"/>
                <a:cs typeface="Calibri"/>
                <a:sym typeface="Calibri"/>
              </a:defRPr>
            </a:lvl1pPr>
            <a:lvl2pPr lvl="1" marR="0" algn="l">
              <a:spcBef>
                <a:spcPts val="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85" name="Google Shape;85;p12"/>
          <p:cNvSpPr txBox="1"/>
          <p:nvPr>
            <p:ph idx="7" type="body"/>
          </p:nvPr>
        </p:nvSpPr>
        <p:spPr>
          <a:xfrm>
            <a:off x="5240350" y="2259988"/>
            <a:ext cx="3116100" cy="843600"/>
          </a:xfrm>
          <a:prstGeom prst="rect">
            <a:avLst/>
          </a:prstGeom>
          <a:noFill/>
          <a:ln>
            <a:noFill/>
          </a:ln>
        </p:spPr>
        <p:txBody>
          <a:bodyPr anchorCtr="0" anchor="t" bIns="0" lIns="0" spcFirstLastPara="1" rIns="0" wrap="square" tIns="0">
            <a:noAutofit/>
          </a:bodyPr>
          <a:lstStyle>
            <a:lvl1pPr indent="-285750" lvl="0" marL="457200" marR="0" algn="l">
              <a:spcBef>
                <a:spcPts val="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stStyle>
          <a:p/>
        </p:txBody>
      </p:sp>
      <p:sp>
        <p:nvSpPr>
          <p:cNvPr id="86" name="Google Shape;86;p12"/>
          <p:cNvSpPr txBox="1"/>
          <p:nvPr>
            <p:ph idx="8" type="title"/>
          </p:nvPr>
        </p:nvSpPr>
        <p:spPr>
          <a:xfrm>
            <a:off x="3504950" y="707575"/>
            <a:ext cx="1363800" cy="8436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3700"/>
              <a:buFont typeface="Calibri"/>
              <a:buNone/>
              <a:defRPr b="0" i="0" sz="3700" u="none" cap="none" strike="noStrike">
                <a:solidFill>
                  <a:schemeClr val="lt1"/>
                </a:solidFill>
                <a:latin typeface="Calibri"/>
                <a:ea typeface="Calibri"/>
                <a:cs typeface="Calibri"/>
                <a:sym typeface="Calibri"/>
              </a:defRPr>
            </a:lvl1pPr>
            <a:lvl2pPr lvl="1">
              <a:spcBef>
                <a:spcPts val="0"/>
              </a:spcBef>
              <a:spcAft>
                <a:spcPts val="0"/>
              </a:spcAft>
              <a:buClr>
                <a:schemeClr val="lt1"/>
              </a:buClr>
              <a:buSzPts val="3700"/>
              <a:buFont typeface="Arial"/>
              <a:buNone/>
              <a:defRPr b="0" sz="3700">
                <a:solidFill>
                  <a:schemeClr val="lt1"/>
                </a:solidFill>
              </a:defRPr>
            </a:lvl2pPr>
            <a:lvl3pPr lvl="2">
              <a:spcBef>
                <a:spcPts val="0"/>
              </a:spcBef>
              <a:spcAft>
                <a:spcPts val="0"/>
              </a:spcAft>
              <a:buClr>
                <a:schemeClr val="lt1"/>
              </a:buClr>
              <a:buSzPts val="3700"/>
              <a:buFont typeface="Arial"/>
              <a:buNone/>
              <a:defRPr b="0" sz="3700">
                <a:solidFill>
                  <a:schemeClr val="lt1"/>
                </a:solidFill>
              </a:defRPr>
            </a:lvl3pPr>
            <a:lvl4pPr lvl="3">
              <a:spcBef>
                <a:spcPts val="0"/>
              </a:spcBef>
              <a:spcAft>
                <a:spcPts val="0"/>
              </a:spcAft>
              <a:buClr>
                <a:schemeClr val="lt1"/>
              </a:buClr>
              <a:buSzPts val="3700"/>
              <a:buFont typeface="Arial"/>
              <a:buNone/>
              <a:defRPr b="0" sz="3700">
                <a:solidFill>
                  <a:schemeClr val="lt1"/>
                </a:solidFill>
              </a:defRPr>
            </a:lvl4pPr>
            <a:lvl5pPr lvl="4">
              <a:spcBef>
                <a:spcPts val="0"/>
              </a:spcBef>
              <a:spcAft>
                <a:spcPts val="0"/>
              </a:spcAft>
              <a:buClr>
                <a:schemeClr val="lt1"/>
              </a:buClr>
              <a:buSzPts val="3700"/>
              <a:buFont typeface="Arial"/>
              <a:buNone/>
              <a:defRPr b="0" sz="3700">
                <a:solidFill>
                  <a:schemeClr val="lt1"/>
                </a:solidFill>
              </a:defRPr>
            </a:lvl5pPr>
            <a:lvl6pPr lvl="5">
              <a:spcBef>
                <a:spcPts val="0"/>
              </a:spcBef>
              <a:spcAft>
                <a:spcPts val="0"/>
              </a:spcAft>
              <a:buClr>
                <a:schemeClr val="lt1"/>
              </a:buClr>
              <a:buSzPts val="3700"/>
              <a:buFont typeface="Arial"/>
              <a:buNone/>
              <a:defRPr b="0" sz="3700">
                <a:solidFill>
                  <a:schemeClr val="lt1"/>
                </a:solidFill>
              </a:defRPr>
            </a:lvl6pPr>
            <a:lvl7pPr lvl="6">
              <a:spcBef>
                <a:spcPts val="0"/>
              </a:spcBef>
              <a:spcAft>
                <a:spcPts val="0"/>
              </a:spcAft>
              <a:buClr>
                <a:schemeClr val="lt1"/>
              </a:buClr>
              <a:buSzPts val="3700"/>
              <a:buFont typeface="Arial"/>
              <a:buNone/>
              <a:defRPr b="0" sz="3700">
                <a:solidFill>
                  <a:schemeClr val="lt1"/>
                </a:solidFill>
              </a:defRPr>
            </a:lvl7pPr>
            <a:lvl8pPr lvl="7">
              <a:spcBef>
                <a:spcPts val="0"/>
              </a:spcBef>
              <a:spcAft>
                <a:spcPts val="0"/>
              </a:spcAft>
              <a:buClr>
                <a:schemeClr val="lt1"/>
              </a:buClr>
              <a:buSzPts val="3700"/>
              <a:buFont typeface="Arial"/>
              <a:buNone/>
              <a:defRPr b="0" sz="3700">
                <a:solidFill>
                  <a:schemeClr val="lt1"/>
                </a:solidFill>
              </a:defRPr>
            </a:lvl8pPr>
            <a:lvl9pPr lvl="8">
              <a:spcBef>
                <a:spcPts val="0"/>
              </a:spcBef>
              <a:spcAft>
                <a:spcPts val="0"/>
              </a:spcAft>
              <a:buClr>
                <a:schemeClr val="lt1"/>
              </a:buClr>
              <a:buSzPts val="3700"/>
              <a:buFont typeface="Arial"/>
              <a:buNone/>
              <a:defRPr b="0" sz="3700">
                <a:solidFill>
                  <a:schemeClr val="lt1"/>
                </a:solidFill>
              </a:defRPr>
            </a:lvl9pPr>
          </a:lstStyle>
          <a:p/>
        </p:txBody>
      </p:sp>
      <p:sp>
        <p:nvSpPr>
          <p:cNvPr id="87" name="Google Shape;87;p12"/>
          <p:cNvSpPr txBox="1"/>
          <p:nvPr>
            <p:ph idx="9" type="title"/>
          </p:nvPr>
        </p:nvSpPr>
        <p:spPr>
          <a:xfrm>
            <a:off x="3504950" y="2140838"/>
            <a:ext cx="1363800" cy="8436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3700"/>
              <a:buFont typeface="Calibri"/>
              <a:buNone/>
              <a:defRPr b="0" i="0" sz="3700" u="none" cap="none" strike="noStrike">
                <a:solidFill>
                  <a:schemeClr val="lt1"/>
                </a:solidFill>
                <a:latin typeface="Calibri"/>
                <a:ea typeface="Calibri"/>
                <a:cs typeface="Calibri"/>
                <a:sym typeface="Calibri"/>
              </a:defRPr>
            </a:lvl1pPr>
            <a:lvl2pPr lvl="1">
              <a:spcBef>
                <a:spcPts val="0"/>
              </a:spcBef>
              <a:spcAft>
                <a:spcPts val="0"/>
              </a:spcAft>
              <a:buClr>
                <a:schemeClr val="lt1"/>
              </a:buClr>
              <a:buSzPts val="3700"/>
              <a:buFont typeface="Arial"/>
              <a:buNone/>
              <a:defRPr b="0" sz="3700">
                <a:solidFill>
                  <a:schemeClr val="lt1"/>
                </a:solidFill>
              </a:defRPr>
            </a:lvl2pPr>
            <a:lvl3pPr lvl="2">
              <a:spcBef>
                <a:spcPts val="0"/>
              </a:spcBef>
              <a:spcAft>
                <a:spcPts val="0"/>
              </a:spcAft>
              <a:buClr>
                <a:schemeClr val="lt1"/>
              </a:buClr>
              <a:buSzPts val="3700"/>
              <a:buFont typeface="Arial"/>
              <a:buNone/>
              <a:defRPr b="0" sz="3700">
                <a:solidFill>
                  <a:schemeClr val="lt1"/>
                </a:solidFill>
              </a:defRPr>
            </a:lvl3pPr>
            <a:lvl4pPr lvl="3">
              <a:spcBef>
                <a:spcPts val="0"/>
              </a:spcBef>
              <a:spcAft>
                <a:spcPts val="0"/>
              </a:spcAft>
              <a:buClr>
                <a:schemeClr val="lt1"/>
              </a:buClr>
              <a:buSzPts val="3700"/>
              <a:buFont typeface="Arial"/>
              <a:buNone/>
              <a:defRPr b="0" sz="3700">
                <a:solidFill>
                  <a:schemeClr val="lt1"/>
                </a:solidFill>
              </a:defRPr>
            </a:lvl4pPr>
            <a:lvl5pPr lvl="4">
              <a:spcBef>
                <a:spcPts val="0"/>
              </a:spcBef>
              <a:spcAft>
                <a:spcPts val="0"/>
              </a:spcAft>
              <a:buClr>
                <a:schemeClr val="lt1"/>
              </a:buClr>
              <a:buSzPts val="3700"/>
              <a:buFont typeface="Arial"/>
              <a:buNone/>
              <a:defRPr b="0" sz="3700">
                <a:solidFill>
                  <a:schemeClr val="lt1"/>
                </a:solidFill>
              </a:defRPr>
            </a:lvl5pPr>
            <a:lvl6pPr lvl="5">
              <a:spcBef>
                <a:spcPts val="0"/>
              </a:spcBef>
              <a:spcAft>
                <a:spcPts val="0"/>
              </a:spcAft>
              <a:buClr>
                <a:schemeClr val="lt1"/>
              </a:buClr>
              <a:buSzPts val="3700"/>
              <a:buFont typeface="Arial"/>
              <a:buNone/>
              <a:defRPr b="0" sz="3700">
                <a:solidFill>
                  <a:schemeClr val="lt1"/>
                </a:solidFill>
              </a:defRPr>
            </a:lvl6pPr>
            <a:lvl7pPr lvl="6">
              <a:spcBef>
                <a:spcPts val="0"/>
              </a:spcBef>
              <a:spcAft>
                <a:spcPts val="0"/>
              </a:spcAft>
              <a:buClr>
                <a:schemeClr val="lt1"/>
              </a:buClr>
              <a:buSzPts val="3700"/>
              <a:buFont typeface="Arial"/>
              <a:buNone/>
              <a:defRPr b="0" sz="3700">
                <a:solidFill>
                  <a:schemeClr val="lt1"/>
                </a:solidFill>
              </a:defRPr>
            </a:lvl7pPr>
            <a:lvl8pPr lvl="7">
              <a:spcBef>
                <a:spcPts val="0"/>
              </a:spcBef>
              <a:spcAft>
                <a:spcPts val="0"/>
              </a:spcAft>
              <a:buClr>
                <a:schemeClr val="lt1"/>
              </a:buClr>
              <a:buSzPts val="3700"/>
              <a:buFont typeface="Arial"/>
              <a:buNone/>
              <a:defRPr b="0" sz="3700">
                <a:solidFill>
                  <a:schemeClr val="lt1"/>
                </a:solidFill>
              </a:defRPr>
            </a:lvl8pPr>
            <a:lvl9pPr lvl="8">
              <a:spcBef>
                <a:spcPts val="0"/>
              </a:spcBef>
              <a:spcAft>
                <a:spcPts val="0"/>
              </a:spcAft>
              <a:buClr>
                <a:schemeClr val="lt1"/>
              </a:buClr>
              <a:buSzPts val="3700"/>
              <a:buFont typeface="Arial"/>
              <a:buNone/>
              <a:defRPr b="0" sz="3700">
                <a:solidFill>
                  <a:schemeClr val="lt1"/>
                </a:solidFill>
              </a:defRPr>
            </a:lvl9pPr>
          </a:lstStyle>
          <a:p/>
        </p:txBody>
      </p:sp>
      <p:sp>
        <p:nvSpPr>
          <p:cNvPr id="88" name="Google Shape;88;p12"/>
          <p:cNvSpPr txBox="1"/>
          <p:nvPr>
            <p:ph idx="13" type="title"/>
          </p:nvPr>
        </p:nvSpPr>
        <p:spPr>
          <a:xfrm>
            <a:off x="3504950" y="3574088"/>
            <a:ext cx="1363800" cy="8436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3700"/>
              <a:buFont typeface="Calibri"/>
              <a:buNone/>
              <a:defRPr b="0" i="0" sz="3700" u="none" cap="none" strike="noStrike">
                <a:solidFill>
                  <a:schemeClr val="lt1"/>
                </a:solidFill>
                <a:latin typeface="Calibri"/>
                <a:ea typeface="Calibri"/>
                <a:cs typeface="Calibri"/>
                <a:sym typeface="Calibri"/>
              </a:defRPr>
            </a:lvl1pPr>
            <a:lvl2pPr lvl="1">
              <a:spcBef>
                <a:spcPts val="0"/>
              </a:spcBef>
              <a:spcAft>
                <a:spcPts val="0"/>
              </a:spcAft>
              <a:buClr>
                <a:schemeClr val="lt1"/>
              </a:buClr>
              <a:buSzPts val="3700"/>
              <a:buFont typeface="Arial"/>
              <a:buNone/>
              <a:defRPr b="0" sz="3700">
                <a:solidFill>
                  <a:schemeClr val="lt1"/>
                </a:solidFill>
              </a:defRPr>
            </a:lvl2pPr>
            <a:lvl3pPr lvl="2">
              <a:spcBef>
                <a:spcPts val="0"/>
              </a:spcBef>
              <a:spcAft>
                <a:spcPts val="0"/>
              </a:spcAft>
              <a:buClr>
                <a:schemeClr val="lt1"/>
              </a:buClr>
              <a:buSzPts val="3700"/>
              <a:buFont typeface="Arial"/>
              <a:buNone/>
              <a:defRPr b="0" sz="3700">
                <a:solidFill>
                  <a:schemeClr val="lt1"/>
                </a:solidFill>
              </a:defRPr>
            </a:lvl3pPr>
            <a:lvl4pPr lvl="3">
              <a:spcBef>
                <a:spcPts val="0"/>
              </a:spcBef>
              <a:spcAft>
                <a:spcPts val="0"/>
              </a:spcAft>
              <a:buClr>
                <a:schemeClr val="lt1"/>
              </a:buClr>
              <a:buSzPts val="3700"/>
              <a:buFont typeface="Arial"/>
              <a:buNone/>
              <a:defRPr b="0" sz="3700">
                <a:solidFill>
                  <a:schemeClr val="lt1"/>
                </a:solidFill>
              </a:defRPr>
            </a:lvl4pPr>
            <a:lvl5pPr lvl="4">
              <a:spcBef>
                <a:spcPts val="0"/>
              </a:spcBef>
              <a:spcAft>
                <a:spcPts val="0"/>
              </a:spcAft>
              <a:buClr>
                <a:schemeClr val="lt1"/>
              </a:buClr>
              <a:buSzPts val="3700"/>
              <a:buFont typeface="Arial"/>
              <a:buNone/>
              <a:defRPr b="0" sz="3700">
                <a:solidFill>
                  <a:schemeClr val="lt1"/>
                </a:solidFill>
              </a:defRPr>
            </a:lvl5pPr>
            <a:lvl6pPr lvl="5">
              <a:spcBef>
                <a:spcPts val="0"/>
              </a:spcBef>
              <a:spcAft>
                <a:spcPts val="0"/>
              </a:spcAft>
              <a:buClr>
                <a:schemeClr val="lt1"/>
              </a:buClr>
              <a:buSzPts val="3700"/>
              <a:buFont typeface="Arial"/>
              <a:buNone/>
              <a:defRPr b="0" sz="3700">
                <a:solidFill>
                  <a:schemeClr val="lt1"/>
                </a:solidFill>
              </a:defRPr>
            </a:lvl6pPr>
            <a:lvl7pPr lvl="6">
              <a:spcBef>
                <a:spcPts val="0"/>
              </a:spcBef>
              <a:spcAft>
                <a:spcPts val="0"/>
              </a:spcAft>
              <a:buClr>
                <a:schemeClr val="lt1"/>
              </a:buClr>
              <a:buSzPts val="3700"/>
              <a:buFont typeface="Arial"/>
              <a:buNone/>
              <a:defRPr b="0" sz="3700">
                <a:solidFill>
                  <a:schemeClr val="lt1"/>
                </a:solidFill>
              </a:defRPr>
            </a:lvl7pPr>
            <a:lvl8pPr lvl="7">
              <a:spcBef>
                <a:spcPts val="0"/>
              </a:spcBef>
              <a:spcAft>
                <a:spcPts val="0"/>
              </a:spcAft>
              <a:buClr>
                <a:schemeClr val="lt1"/>
              </a:buClr>
              <a:buSzPts val="3700"/>
              <a:buFont typeface="Arial"/>
              <a:buNone/>
              <a:defRPr b="0" sz="3700">
                <a:solidFill>
                  <a:schemeClr val="lt1"/>
                </a:solidFill>
              </a:defRPr>
            </a:lvl8pPr>
            <a:lvl9pPr lvl="8">
              <a:spcBef>
                <a:spcPts val="0"/>
              </a:spcBef>
              <a:spcAft>
                <a:spcPts val="0"/>
              </a:spcAft>
              <a:buClr>
                <a:schemeClr val="lt1"/>
              </a:buClr>
              <a:buSzPts val="3700"/>
              <a:buFont typeface="Arial"/>
              <a:buNone/>
              <a:defRPr b="0" sz="3700">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split">
  <p:cSld name="BIG_NUMBER">
    <p:spTree>
      <p:nvGrpSpPr>
        <p:cNvPr id="89" name="Shape 89"/>
        <p:cNvGrpSpPr/>
        <p:nvPr/>
      </p:nvGrpSpPr>
      <p:grpSpPr>
        <a:xfrm>
          <a:off x="0" y="0"/>
          <a:ext cx="0" cy="0"/>
          <a:chOff x="0" y="0"/>
          <a:chExt cx="0" cy="0"/>
        </a:xfrm>
      </p:grpSpPr>
      <p:sp>
        <p:nvSpPr>
          <p:cNvPr id="90" name="Google Shape;90;p13"/>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13"/>
          <p:cNvSpPr txBox="1"/>
          <p:nvPr/>
        </p:nvSpPr>
        <p:spPr>
          <a:xfrm>
            <a:off x="491700" y="2501425"/>
            <a:ext cx="2448000" cy="907800"/>
          </a:xfrm>
          <a:prstGeom prst="rect">
            <a:avLst/>
          </a:prstGeom>
          <a:noFill/>
          <a:ln>
            <a:noFill/>
          </a:ln>
        </p:spPr>
        <p:txBody>
          <a:bodyPr anchorCtr="0" anchor="t" bIns="0" lIns="0" spcFirstLastPara="1" rIns="0" wrap="square" tIns="62525">
            <a:spAutoFit/>
          </a:bodyPr>
          <a:lstStyle/>
          <a:p>
            <a:pPr indent="0" lvl="0" marL="0" marR="88900" rtl="0" algn="l">
              <a:lnSpc>
                <a:spcPct val="119100"/>
              </a:lnSpc>
              <a:spcBef>
                <a:spcPts val="1100"/>
              </a:spcBef>
              <a:spcAft>
                <a:spcPts val="0"/>
              </a:spcAft>
              <a:buClr>
                <a:srgbClr val="FFFFFF"/>
              </a:buClr>
              <a:buSzPts val="1200"/>
              <a:buFont typeface="Inter"/>
              <a:buNone/>
            </a:pPr>
            <a:r>
              <a:rPr lang="en-US" sz="1200">
                <a:solidFill>
                  <a:srgbClr val="FFFFFF"/>
                </a:solidFill>
                <a:latin typeface="Inter"/>
                <a:ea typeface="Inter"/>
                <a:cs typeface="Inter"/>
                <a:sym typeface="Inter"/>
              </a:rPr>
              <a:t>Lorem ipsum dolor sit amet, consectetur adipiscing elit. Aenean auctor convallis elit, at lobortis libero rutrum id.</a:t>
            </a:r>
            <a:endParaRPr sz="1200">
              <a:solidFill>
                <a:schemeClr val="dk1"/>
              </a:solidFill>
              <a:latin typeface="Inter"/>
              <a:ea typeface="Inter"/>
              <a:cs typeface="Inter"/>
              <a:sym typeface="Inter"/>
            </a:endParaRPr>
          </a:p>
        </p:txBody>
      </p:sp>
      <p:sp>
        <p:nvSpPr>
          <p:cNvPr id="92" name="Google Shape;92;p13"/>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93" name="Google Shape;93;p13"/>
          <p:cNvSpPr txBox="1"/>
          <p:nvPr>
            <p:ph idx="1" type="subTitle"/>
          </p:nvPr>
        </p:nvSpPr>
        <p:spPr>
          <a:xfrm>
            <a:off x="5258275" y="752981"/>
            <a:ext cx="2448000" cy="222600"/>
          </a:xfrm>
          <a:prstGeom prst="rect">
            <a:avLst/>
          </a:prstGeom>
          <a:noFill/>
          <a:ln>
            <a:noFill/>
          </a:ln>
        </p:spPr>
        <p:txBody>
          <a:bodyPr anchorCtr="0" anchor="t" bIns="0" lIns="0" spcFirstLastPara="1" rIns="0" wrap="square" tIns="0">
            <a:noAutofit/>
          </a:bodyPr>
          <a:lstStyle>
            <a:lvl1pPr lvl="0" marR="0" algn="l">
              <a:spcBef>
                <a:spcPts val="0"/>
              </a:spcBef>
              <a:spcAft>
                <a:spcPts val="0"/>
              </a:spcAft>
              <a:buClr>
                <a:schemeClr val="dk1"/>
              </a:buClr>
              <a:buSzPts val="1000"/>
              <a:buFont typeface="Arial"/>
              <a:buNone/>
              <a:defRPr b="1" i="0" sz="1000" u="none" cap="none" strike="noStrike">
                <a:solidFill>
                  <a:schemeClr val="dk1"/>
                </a:solidFill>
                <a:latin typeface="Calibri"/>
                <a:ea typeface="Calibri"/>
                <a:cs typeface="Calibri"/>
                <a:sym typeface="Calibri"/>
              </a:defRPr>
            </a:lvl1pPr>
            <a:lvl2pPr lvl="1" marR="0" algn="l">
              <a:spcBef>
                <a:spcPts val="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94" name="Google Shape;94;p13"/>
          <p:cNvSpPr txBox="1"/>
          <p:nvPr>
            <p:ph type="title"/>
          </p:nvPr>
        </p:nvSpPr>
        <p:spPr>
          <a:xfrm>
            <a:off x="426750" y="1659075"/>
            <a:ext cx="2511000" cy="9078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1pPr>
            <a:lvl2pPr lvl="1">
              <a:spcBef>
                <a:spcPts val="0"/>
              </a:spcBef>
              <a:spcAft>
                <a:spcPts val="0"/>
              </a:spcAft>
              <a:buClr>
                <a:schemeClr val="lt1"/>
              </a:buClr>
              <a:buSzPts val="2300"/>
              <a:buFont typeface="Arial"/>
              <a:buNone/>
              <a:defRPr sz="2300">
                <a:solidFill>
                  <a:schemeClr val="lt1"/>
                </a:solidFill>
              </a:defRPr>
            </a:lvl2pPr>
            <a:lvl3pPr lvl="2">
              <a:spcBef>
                <a:spcPts val="0"/>
              </a:spcBef>
              <a:spcAft>
                <a:spcPts val="0"/>
              </a:spcAft>
              <a:buClr>
                <a:schemeClr val="lt1"/>
              </a:buClr>
              <a:buSzPts val="2300"/>
              <a:buFont typeface="Arial"/>
              <a:buNone/>
              <a:defRPr sz="2300">
                <a:solidFill>
                  <a:schemeClr val="lt1"/>
                </a:solidFill>
              </a:defRPr>
            </a:lvl3pPr>
            <a:lvl4pPr lvl="3">
              <a:spcBef>
                <a:spcPts val="0"/>
              </a:spcBef>
              <a:spcAft>
                <a:spcPts val="0"/>
              </a:spcAft>
              <a:buClr>
                <a:schemeClr val="lt1"/>
              </a:buClr>
              <a:buSzPts val="2300"/>
              <a:buFont typeface="Arial"/>
              <a:buNone/>
              <a:defRPr sz="2300">
                <a:solidFill>
                  <a:schemeClr val="lt1"/>
                </a:solidFill>
              </a:defRPr>
            </a:lvl4pPr>
            <a:lvl5pPr lvl="4">
              <a:spcBef>
                <a:spcPts val="0"/>
              </a:spcBef>
              <a:spcAft>
                <a:spcPts val="0"/>
              </a:spcAft>
              <a:buClr>
                <a:schemeClr val="lt1"/>
              </a:buClr>
              <a:buSzPts val="2300"/>
              <a:buFont typeface="Arial"/>
              <a:buNone/>
              <a:defRPr sz="2300">
                <a:solidFill>
                  <a:schemeClr val="lt1"/>
                </a:solidFill>
              </a:defRPr>
            </a:lvl5pPr>
            <a:lvl6pPr lvl="5">
              <a:spcBef>
                <a:spcPts val="0"/>
              </a:spcBef>
              <a:spcAft>
                <a:spcPts val="0"/>
              </a:spcAft>
              <a:buClr>
                <a:schemeClr val="lt1"/>
              </a:buClr>
              <a:buSzPts val="2300"/>
              <a:buFont typeface="Arial"/>
              <a:buNone/>
              <a:defRPr sz="2300">
                <a:solidFill>
                  <a:schemeClr val="lt1"/>
                </a:solidFill>
              </a:defRPr>
            </a:lvl6pPr>
            <a:lvl7pPr lvl="6">
              <a:spcBef>
                <a:spcPts val="0"/>
              </a:spcBef>
              <a:spcAft>
                <a:spcPts val="0"/>
              </a:spcAft>
              <a:buClr>
                <a:schemeClr val="lt1"/>
              </a:buClr>
              <a:buSzPts val="2300"/>
              <a:buFont typeface="Arial"/>
              <a:buNone/>
              <a:defRPr sz="2300">
                <a:solidFill>
                  <a:schemeClr val="lt1"/>
                </a:solidFill>
              </a:defRPr>
            </a:lvl7pPr>
            <a:lvl8pPr lvl="7">
              <a:spcBef>
                <a:spcPts val="0"/>
              </a:spcBef>
              <a:spcAft>
                <a:spcPts val="0"/>
              </a:spcAft>
              <a:buClr>
                <a:schemeClr val="lt1"/>
              </a:buClr>
              <a:buSzPts val="2300"/>
              <a:buFont typeface="Arial"/>
              <a:buNone/>
              <a:defRPr sz="2300">
                <a:solidFill>
                  <a:schemeClr val="lt1"/>
                </a:solidFill>
              </a:defRPr>
            </a:lvl8pPr>
            <a:lvl9pPr lvl="8">
              <a:spcBef>
                <a:spcPts val="0"/>
              </a:spcBef>
              <a:spcAft>
                <a:spcPts val="0"/>
              </a:spcAft>
              <a:buClr>
                <a:schemeClr val="lt1"/>
              </a:buClr>
              <a:buSzPts val="2300"/>
              <a:buFont typeface="Arial"/>
              <a:buNone/>
              <a:defRPr sz="2300">
                <a:solidFill>
                  <a:schemeClr val="lt1"/>
                </a:solidFill>
              </a:defRPr>
            </a:lvl9pPr>
          </a:lstStyle>
          <a:p/>
        </p:txBody>
      </p:sp>
      <p:pic>
        <p:nvPicPr>
          <p:cNvPr id="95" name="Google Shape;95;p13"/>
          <p:cNvPicPr preferRelativeResize="0"/>
          <p:nvPr/>
        </p:nvPicPr>
        <p:blipFill rotWithShape="1">
          <a:blip r:embed="rId2">
            <a:alphaModFix/>
          </a:blip>
          <a:srcRect b="0" l="0" r="0" t="0"/>
          <a:stretch/>
        </p:blipFill>
        <p:spPr>
          <a:xfrm>
            <a:off x="0" y="0"/>
            <a:ext cx="3569927" cy="5143501"/>
          </a:xfrm>
          <a:prstGeom prst="rect">
            <a:avLst/>
          </a:prstGeom>
          <a:noFill/>
          <a:ln>
            <a:noFill/>
          </a:ln>
        </p:spPr>
      </p:pic>
      <p:sp>
        <p:nvSpPr>
          <p:cNvPr id="96" name="Google Shape;96;p13"/>
          <p:cNvSpPr txBox="1"/>
          <p:nvPr>
            <p:ph idx="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3"/>
          <p:cNvSpPr txBox="1"/>
          <p:nvPr>
            <p:ph idx="3" type="body"/>
          </p:nvPr>
        </p:nvSpPr>
        <p:spPr>
          <a:xfrm>
            <a:off x="5374825" y="1061350"/>
            <a:ext cx="3075300" cy="673200"/>
          </a:xfrm>
          <a:prstGeom prst="rect">
            <a:avLst/>
          </a:prstGeom>
          <a:noFill/>
          <a:ln>
            <a:noFill/>
          </a:ln>
        </p:spPr>
        <p:txBody>
          <a:bodyPr anchorCtr="0" anchor="t" bIns="0" lIns="0" spcFirstLastPara="1" rIns="0" wrap="square" tIns="0">
            <a:noAutofit/>
          </a:bodyPr>
          <a:lstStyle>
            <a:lvl1pPr indent="-304800" lvl="0" marL="457200" marR="0" algn="l">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1pPr>
            <a:lvl2pPr indent="-317500" lvl="1" marL="914400" marR="0" algn="l">
              <a:spcBef>
                <a:spcPts val="0"/>
              </a:spcBef>
              <a:spcAft>
                <a:spcPts val="0"/>
              </a:spcAft>
              <a:buClr>
                <a:schemeClr val="dk2"/>
              </a:buClr>
              <a:buSzPts val="1400"/>
              <a:buFont typeface="Arial"/>
              <a:buChar char="○"/>
              <a:defRPr b="0" i="0" sz="2800" u="none" cap="none" strike="noStrike">
                <a:solidFill>
                  <a:schemeClr val="dk2"/>
                </a:solidFill>
                <a:latin typeface="Calibri"/>
                <a:ea typeface="Calibri"/>
                <a:cs typeface="Calibri"/>
                <a:sym typeface="Calibri"/>
              </a:defRPr>
            </a:lvl2pPr>
            <a:lvl3pPr indent="-317500" lvl="2" marL="1371600" marR="0" algn="l">
              <a:spcBef>
                <a:spcPts val="0"/>
              </a:spcBef>
              <a:spcAft>
                <a:spcPts val="0"/>
              </a:spcAft>
              <a:buClr>
                <a:schemeClr val="dk2"/>
              </a:buClr>
              <a:buSzPts val="1400"/>
              <a:buFont typeface="Arial"/>
              <a:buChar char="■"/>
              <a:defRPr b="0" i="0" sz="2400" u="none" cap="none" strike="noStrike">
                <a:solidFill>
                  <a:schemeClr val="dk2"/>
                </a:solidFill>
                <a:latin typeface="Calibri"/>
                <a:ea typeface="Calibri"/>
                <a:cs typeface="Calibri"/>
                <a:sym typeface="Calibri"/>
              </a:defRPr>
            </a:lvl3pPr>
            <a:lvl4pPr indent="-317500" lvl="3" marL="18288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4pPr>
            <a:lvl5pPr indent="-317500" lvl="4" marL="22860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5pPr>
            <a:lvl6pPr indent="-317500" lvl="5" marL="27432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6pPr>
            <a:lvl7pPr indent="-317500" lvl="6" marL="32004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7pPr>
            <a:lvl8pPr indent="-317500" lvl="7" marL="36576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8pPr>
            <a:lvl9pPr indent="-317500" lvl="8" marL="41148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9pPr>
          </a:lstStyle>
          <a:p/>
        </p:txBody>
      </p:sp>
      <p:sp>
        <p:nvSpPr>
          <p:cNvPr id="98" name="Google Shape;98;p13"/>
          <p:cNvSpPr txBox="1"/>
          <p:nvPr>
            <p:ph idx="4" type="subTitle"/>
          </p:nvPr>
        </p:nvSpPr>
        <p:spPr>
          <a:xfrm>
            <a:off x="5258275" y="2059249"/>
            <a:ext cx="2448000" cy="222600"/>
          </a:xfrm>
          <a:prstGeom prst="rect">
            <a:avLst/>
          </a:prstGeom>
          <a:noFill/>
          <a:ln>
            <a:noFill/>
          </a:ln>
        </p:spPr>
        <p:txBody>
          <a:bodyPr anchorCtr="0" anchor="t" bIns="0" lIns="0" spcFirstLastPara="1" rIns="0" wrap="square" tIns="0">
            <a:noAutofit/>
          </a:bodyPr>
          <a:lstStyle>
            <a:lvl1pPr lvl="0" marR="0" algn="l">
              <a:spcBef>
                <a:spcPts val="0"/>
              </a:spcBef>
              <a:spcAft>
                <a:spcPts val="0"/>
              </a:spcAft>
              <a:buClr>
                <a:schemeClr val="dk1"/>
              </a:buClr>
              <a:buSzPts val="1000"/>
              <a:buFont typeface="Arial"/>
              <a:buNone/>
              <a:defRPr b="1" i="0" sz="1000" u="none" cap="none" strike="noStrike">
                <a:solidFill>
                  <a:schemeClr val="dk1"/>
                </a:solidFill>
                <a:latin typeface="Calibri"/>
                <a:ea typeface="Calibri"/>
                <a:cs typeface="Calibri"/>
                <a:sym typeface="Calibri"/>
              </a:defRPr>
            </a:lvl1pPr>
            <a:lvl2pPr lvl="1" marR="0" algn="l">
              <a:spcBef>
                <a:spcPts val="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99" name="Google Shape;99;p13"/>
          <p:cNvSpPr txBox="1"/>
          <p:nvPr>
            <p:ph idx="5" type="body"/>
          </p:nvPr>
        </p:nvSpPr>
        <p:spPr>
          <a:xfrm>
            <a:off x="5374825" y="2367618"/>
            <a:ext cx="3075300" cy="673200"/>
          </a:xfrm>
          <a:prstGeom prst="rect">
            <a:avLst/>
          </a:prstGeom>
          <a:noFill/>
          <a:ln>
            <a:noFill/>
          </a:ln>
        </p:spPr>
        <p:txBody>
          <a:bodyPr anchorCtr="0" anchor="t" bIns="0" lIns="0" spcFirstLastPara="1" rIns="0" wrap="square" tIns="0">
            <a:noAutofit/>
          </a:bodyPr>
          <a:lstStyle>
            <a:lvl1pPr indent="-304800" lvl="0" marL="457200" marR="0" algn="l">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1pPr>
            <a:lvl2pPr indent="-317500" lvl="1" marL="914400" marR="0" algn="l">
              <a:spcBef>
                <a:spcPts val="0"/>
              </a:spcBef>
              <a:spcAft>
                <a:spcPts val="0"/>
              </a:spcAft>
              <a:buClr>
                <a:schemeClr val="dk2"/>
              </a:buClr>
              <a:buSzPts val="1400"/>
              <a:buFont typeface="Arial"/>
              <a:buChar char="○"/>
              <a:defRPr b="0" i="0" sz="2800" u="none" cap="none" strike="noStrike">
                <a:solidFill>
                  <a:schemeClr val="dk2"/>
                </a:solidFill>
                <a:latin typeface="Calibri"/>
                <a:ea typeface="Calibri"/>
                <a:cs typeface="Calibri"/>
                <a:sym typeface="Calibri"/>
              </a:defRPr>
            </a:lvl2pPr>
            <a:lvl3pPr indent="-317500" lvl="2" marL="1371600" marR="0" algn="l">
              <a:spcBef>
                <a:spcPts val="0"/>
              </a:spcBef>
              <a:spcAft>
                <a:spcPts val="0"/>
              </a:spcAft>
              <a:buClr>
                <a:schemeClr val="dk2"/>
              </a:buClr>
              <a:buSzPts val="1400"/>
              <a:buFont typeface="Arial"/>
              <a:buChar char="■"/>
              <a:defRPr b="0" i="0" sz="2400" u="none" cap="none" strike="noStrike">
                <a:solidFill>
                  <a:schemeClr val="dk2"/>
                </a:solidFill>
                <a:latin typeface="Calibri"/>
                <a:ea typeface="Calibri"/>
                <a:cs typeface="Calibri"/>
                <a:sym typeface="Calibri"/>
              </a:defRPr>
            </a:lvl3pPr>
            <a:lvl4pPr indent="-317500" lvl="3" marL="18288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4pPr>
            <a:lvl5pPr indent="-317500" lvl="4" marL="22860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5pPr>
            <a:lvl6pPr indent="-317500" lvl="5" marL="27432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6pPr>
            <a:lvl7pPr indent="-317500" lvl="6" marL="32004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7pPr>
            <a:lvl8pPr indent="-317500" lvl="7" marL="36576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8pPr>
            <a:lvl9pPr indent="-317500" lvl="8" marL="41148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9pPr>
          </a:lstStyle>
          <a:p/>
        </p:txBody>
      </p:sp>
      <p:sp>
        <p:nvSpPr>
          <p:cNvPr id="100" name="Google Shape;100;p13"/>
          <p:cNvSpPr txBox="1"/>
          <p:nvPr>
            <p:ph idx="6" type="subTitle"/>
          </p:nvPr>
        </p:nvSpPr>
        <p:spPr>
          <a:xfrm>
            <a:off x="5258275" y="3392756"/>
            <a:ext cx="2448000" cy="222600"/>
          </a:xfrm>
          <a:prstGeom prst="rect">
            <a:avLst/>
          </a:prstGeom>
          <a:noFill/>
          <a:ln>
            <a:noFill/>
          </a:ln>
        </p:spPr>
        <p:txBody>
          <a:bodyPr anchorCtr="0" anchor="t" bIns="0" lIns="0" spcFirstLastPara="1" rIns="0" wrap="square" tIns="0">
            <a:noAutofit/>
          </a:bodyPr>
          <a:lstStyle>
            <a:lvl1pPr lvl="0" marR="0" algn="l">
              <a:spcBef>
                <a:spcPts val="0"/>
              </a:spcBef>
              <a:spcAft>
                <a:spcPts val="0"/>
              </a:spcAft>
              <a:buClr>
                <a:schemeClr val="dk1"/>
              </a:buClr>
              <a:buSzPts val="1000"/>
              <a:buFont typeface="Arial"/>
              <a:buNone/>
              <a:defRPr b="1" i="0" sz="1000" u="none" cap="none" strike="noStrike">
                <a:solidFill>
                  <a:schemeClr val="dk1"/>
                </a:solidFill>
                <a:latin typeface="Calibri"/>
                <a:ea typeface="Calibri"/>
                <a:cs typeface="Calibri"/>
                <a:sym typeface="Calibri"/>
              </a:defRPr>
            </a:lvl1pPr>
            <a:lvl2pPr lvl="1" marR="0" algn="l">
              <a:spcBef>
                <a:spcPts val="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01" name="Google Shape;101;p13"/>
          <p:cNvSpPr txBox="1"/>
          <p:nvPr>
            <p:ph idx="7" type="body"/>
          </p:nvPr>
        </p:nvSpPr>
        <p:spPr>
          <a:xfrm>
            <a:off x="5374825" y="3701125"/>
            <a:ext cx="3075300" cy="673200"/>
          </a:xfrm>
          <a:prstGeom prst="rect">
            <a:avLst/>
          </a:prstGeom>
          <a:noFill/>
          <a:ln>
            <a:noFill/>
          </a:ln>
        </p:spPr>
        <p:txBody>
          <a:bodyPr anchorCtr="0" anchor="t" bIns="0" lIns="0" spcFirstLastPara="1" rIns="0" wrap="square" tIns="0">
            <a:noAutofit/>
          </a:bodyPr>
          <a:lstStyle>
            <a:lvl1pPr indent="-304800" lvl="0" marL="457200" marR="0" algn="l">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1pPr>
            <a:lvl2pPr indent="-317500" lvl="1" marL="914400" marR="0" algn="l">
              <a:spcBef>
                <a:spcPts val="0"/>
              </a:spcBef>
              <a:spcAft>
                <a:spcPts val="0"/>
              </a:spcAft>
              <a:buClr>
                <a:schemeClr val="dk2"/>
              </a:buClr>
              <a:buSzPts val="1400"/>
              <a:buFont typeface="Arial"/>
              <a:buChar char="○"/>
              <a:defRPr b="0" i="0" sz="2800" u="none" cap="none" strike="noStrike">
                <a:solidFill>
                  <a:schemeClr val="dk2"/>
                </a:solidFill>
                <a:latin typeface="Calibri"/>
                <a:ea typeface="Calibri"/>
                <a:cs typeface="Calibri"/>
                <a:sym typeface="Calibri"/>
              </a:defRPr>
            </a:lvl2pPr>
            <a:lvl3pPr indent="-317500" lvl="2" marL="1371600" marR="0" algn="l">
              <a:spcBef>
                <a:spcPts val="0"/>
              </a:spcBef>
              <a:spcAft>
                <a:spcPts val="0"/>
              </a:spcAft>
              <a:buClr>
                <a:schemeClr val="dk2"/>
              </a:buClr>
              <a:buSzPts val="1400"/>
              <a:buFont typeface="Arial"/>
              <a:buChar char="■"/>
              <a:defRPr b="0" i="0" sz="2400" u="none" cap="none" strike="noStrike">
                <a:solidFill>
                  <a:schemeClr val="dk2"/>
                </a:solidFill>
                <a:latin typeface="Calibri"/>
                <a:ea typeface="Calibri"/>
                <a:cs typeface="Calibri"/>
                <a:sym typeface="Calibri"/>
              </a:defRPr>
            </a:lvl3pPr>
            <a:lvl4pPr indent="-317500" lvl="3" marL="18288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4pPr>
            <a:lvl5pPr indent="-317500" lvl="4" marL="22860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5pPr>
            <a:lvl6pPr indent="-317500" lvl="5" marL="27432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6pPr>
            <a:lvl7pPr indent="-317500" lvl="6" marL="32004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7pPr>
            <a:lvl8pPr indent="-317500" lvl="7" marL="36576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8pPr>
            <a:lvl9pPr indent="-317500" lvl="8" marL="4114800" marR="0" algn="l">
              <a:spcBef>
                <a:spcPts val="0"/>
              </a:spcBef>
              <a:spcAft>
                <a:spcPts val="0"/>
              </a:spcAft>
              <a:buClr>
                <a:schemeClr val="dk2"/>
              </a:buClr>
              <a:buSzPts val="1400"/>
              <a:buFont typeface="Arial"/>
              <a:buChar char="■"/>
              <a:defRPr b="0" i="0" sz="2000" u="none" cap="none" strike="noStrike">
                <a:solidFill>
                  <a:schemeClr val="dk2"/>
                </a:solidFill>
                <a:latin typeface="Calibri"/>
                <a:ea typeface="Calibri"/>
                <a:cs typeface="Calibri"/>
                <a:sym typeface="Calibri"/>
              </a:defRPr>
            </a:lvl9pPr>
          </a:lstStyle>
          <a:p/>
        </p:txBody>
      </p:sp>
      <p:sp>
        <p:nvSpPr>
          <p:cNvPr id="102" name="Google Shape;102;p13"/>
          <p:cNvSpPr txBox="1"/>
          <p:nvPr>
            <p:ph idx="8" type="title"/>
          </p:nvPr>
        </p:nvSpPr>
        <p:spPr>
          <a:xfrm>
            <a:off x="4519625" y="571500"/>
            <a:ext cx="616800" cy="3468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2200"/>
              <a:buFont typeface="Arial"/>
              <a:buNone/>
              <a:defRPr sz="2200"/>
            </a:lvl2pPr>
            <a:lvl3pPr lvl="2">
              <a:spcBef>
                <a:spcPts val="0"/>
              </a:spcBef>
              <a:spcAft>
                <a:spcPts val="0"/>
              </a:spcAft>
              <a:buSzPts val="2200"/>
              <a:buFont typeface="Arial"/>
              <a:buNone/>
              <a:defRPr sz="2200"/>
            </a:lvl3pPr>
            <a:lvl4pPr lvl="3">
              <a:spcBef>
                <a:spcPts val="0"/>
              </a:spcBef>
              <a:spcAft>
                <a:spcPts val="0"/>
              </a:spcAft>
              <a:buSzPts val="2200"/>
              <a:buFont typeface="Arial"/>
              <a:buNone/>
              <a:defRPr sz="2200"/>
            </a:lvl4pPr>
            <a:lvl5pPr lvl="4">
              <a:spcBef>
                <a:spcPts val="0"/>
              </a:spcBef>
              <a:spcAft>
                <a:spcPts val="0"/>
              </a:spcAft>
              <a:buSzPts val="2200"/>
              <a:buFont typeface="Arial"/>
              <a:buNone/>
              <a:defRPr sz="2200"/>
            </a:lvl5pPr>
            <a:lvl6pPr lvl="5">
              <a:spcBef>
                <a:spcPts val="0"/>
              </a:spcBef>
              <a:spcAft>
                <a:spcPts val="0"/>
              </a:spcAft>
              <a:buSzPts val="2200"/>
              <a:buFont typeface="Arial"/>
              <a:buNone/>
              <a:defRPr sz="2200"/>
            </a:lvl6pPr>
            <a:lvl7pPr lvl="6">
              <a:spcBef>
                <a:spcPts val="0"/>
              </a:spcBef>
              <a:spcAft>
                <a:spcPts val="0"/>
              </a:spcAft>
              <a:buSzPts val="2200"/>
              <a:buFont typeface="Arial"/>
              <a:buNone/>
              <a:defRPr sz="2200"/>
            </a:lvl7pPr>
            <a:lvl8pPr lvl="7">
              <a:spcBef>
                <a:spcPts val="0"/>
              </a:spcBef>
              <a:spcAft>
                <a:spcPts val="0"/>
              </a:spcAft>
              <a:buSzPts val="2200"/>
              <a:buFont typeface="Arial"/>
              <a:buNone/>
              <a:defRPr sz="2200"/>
            </a:lvl8pPr>
            <a:lvl9pPr lvl="8">
              <a:spcBef>
                <a:spcPts val="0"/>
              </a:spcBef>
              <a:spcAft>
                <a:spcPts val="0"/>
              </a:spcAft>
              <a:buSzPts val="2200"/>
              <a:buFont typeface="Arial"/>
              <a:buNone/>
              <a:defRPr sz="2200"/>
            </a:lvl9pPr>
          </a:lstStyle>
          <a:p/>
        </p:txBody>
      </p:sp>
      <p:sp>
        <p:nvSpPr>
          <p:cNvPr id="103" name="Google Shape;103;p13"/>
          <p:cNvSpPr txBox="1"/>
          <p:nvPr>
            <p:ph idx="9" type="title"/>
          </p:nvPr>
        </p:nvSpPr>
        <p:spPr>
          <a:xfrm>
            <a:off x="4519625" y="1816100"/>
            <a:ext cx="616800" cy="3468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2200"/>
              <a:buFont typeface="Arial"/>
              <a:buNone/>
              <a:defRPr sz="2200"/>
            </a:lvl2pPr>
            <a:lvl3pPr lvl="2">
              <a:spcBef>
                <a:spcPts val="0"/>
              </a:spcBef>
              <a:spcAft>
                <a:spcPts val="0"/>
              </a:spcAft>
              <a:buSzPts val="2200"/>
              <a:buFont typeface="Arial"/>
              <a:buNone/>
              <a:defRPr sz="2200"/>
            </a:lvl3pPr>
            <a:lvl4pPr lvl="3">
              <a:spcBef>
                <a:spcPts val="0"/>
              </a:spcBef>
              <a:spcAft>
                <a:spcPts val="0"/>
              </a:spcAft>
              <a:buSzPts val="2200"/>
              <a:buFont typeface="Arial"/>
              <a:buNone/>
              <a:defRPr sz="2200"/>
            </a:lvl4pPr>
            <a:lvl5pPr lvl="4">
              <a:spcBef>
                <a:spcPts val="0"/>
              </a:spcBef>
              <a:spcAft>
                <a:spcPts val="0"/>
              </a:spcAft>
              <a:buSzPts val="2200"/>
              <a:buFont typeface="Arial"/>
              <a:buNone/>
              <a:defRPr sz="2200"/>
            </a:lvl5pPr>
            <a:lvl6pPr lvl="5">
              <a:spcBef>
                <a:spcPts val="0"/>
              </a:spcBef>
              <a:spcAft>
                <a:spcPts val="0"/>
              </a:spcAft>
              <a:buSzPts val="2200"/>
              <a:buFont typeface="Arial"/>
              <a:buNone/>
              <a:defRPr sz="2200"/>
            </a:lvl6pPr>
            <a:lvl7pPr lvl="6">
              <a:spcBef>
                <a:spcPts val="0"/>
              </a:spcBef>
              <a:spcAft>
                <a:spcPts val="0"/>
              </a:spcAft>
              <a:buSzPts val="2200"/>
              <a:buFont typeface="Arial"/>
              <a:buNone/>
              <a:defRPr sz="2200"/>
            </a:lvl7pPr>
            <a:lvl8pPr lvl="7">
              <a:spcBef>
                <a:spcPts val="0"/>
              </a:spcBef>
              <a:spcAft>
                <a:spcPts val="0"/>
              </a:spcAft>
              <a:buSzPts val="2200"/>
              <a:buFont typeface="Arial"/>
              <a:buNone/>
              <a:defRPr sz="2200"/>
            </a:lvl8pPr>
            <a:lvl9pPr lvl="8">
              <a:spcBef>
                <a:spcPts val="0"/>
              </a:spcBef>
              <a:spcAft>
                <a:spcPts val="0"/>
              </a:spcAft>
              <a:buSzPts val="2200"/>
              <a:buFont typeface="Arial"/>
              <a:buNone/>
              <a:defRPr sz="2200"/>
            </a:lvl9pPr>
          </a:lstStyle>
          <a:p/>
        </p:txBody>
      </p:sp>
      <p:sp>
        <p:nvSpPr>
          <p:cNvPr id="104" name="Google Shape;104;p13"/>
          <p:cNvSpPr txBox="1"/>
          <p:nvPr>
            <p:ph idx="13" type="title"/>
          </p:nvPr>
        </p:nvSpPr>
        <p:spPr>
          <a:xfrm>
            <a:off x="4564910" y="3162300"/>
            <a:ext cx="616800" cy="3468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2200"/>
              <a:buFont typeface="Arial"/>
              <a:buNone/>
              <a:defRPr sz="2200"/>
            </a:lvl2pPr>
            <a:lvl3pPr lvl="2">
              <a:spcBef>
                <a:spcPts val="0"/>
              </a:spcBef>
              <a:spcAft>
                <a:spcPts val="0"/>
              </a:spcAft>
              <a:buSzPts val="2200"/>
              <a:buFont typeface="Arial"/>
              <a:buNone/>
              <a:defRPr sz="2200"/>
            </a:lvl3pPr>
            <a:lvl4pPr lvl="3">
              <a:spcBef>
                <a:spcPts val="0"/>
              </a:spcBef>
              <a:spcAft>
                <a:spcPts val="0"/>
              </a:spcAft>
              <a:buSzPts val="2200"/>
              <a:buFont typeface="Arial"/>
              <a:buNone/>
              <a:defRPr sz="2200"/>
            </a:lvl4pPr>
            <a:lvl5pPr lvl="4">
              <a:spcBef>
                <a:spcPts val="0"/>
              </a:spcBef>
              <a:spcAft>
                <a:spcPts val="0"/>
              </a:spcAft>
              <a:buSzPts val="2200"/>
              <a:buFont typeface="Arial"/>
              <a:buNone/>
              <a:defRPr sz="2200"/>
            </a:lvl5pPr>
            <a:lvl6pPr lvl="5">
              <a:spcBef>
                <a:spcPts val="0"/>
              </a:spcBef>
              <a:spcAft>
                <a:spcPts val="0"/>
              </a:spcAft>
              <a:buSzPts val="2200"/>
              <a:buFont typeface="Arial"/>
              <a:buNone/>
              <a:defRPr sz="2200"/>
            </a:lvl6pPr>
            <a:lvl7pPr lvl="6">
              <a:spcBef>
                <a:spcPts val="0"/>
              </a:spcBef>
              <a:spcAft>
                <a:spcPts val="0"/>
              </a:spcAft>
              <a:buSzPts val="2200"/>
              <a:buFont typeface="Arial"/>
              <a:buNone/>
              <a:defRPr sz="2200"/>
            </a:lvl7pPr>
            <a:lvl8pPr lvl="7">
              <a:spcBef>
                <a:spcPts val="0"/>
              </a:spcBef>
              <a:spcAft>
                <a:spcPts val="0"/>
              </a:spcAft>
              <a:buSzPts val="2200"/>
              <a:buFont typeface="Arial"/>
              <a:buNone/>
              <a:defRPr sz="2200"/>
            </a:lvl8pPr>
            <a:lvl9pPr lvl="8">
              <a:spcBef>
                <a:spcPts val="0"/>
              </a:spcBef>
              <a:spcAft>
                <a:spcPts val="0"/>
              </a:spcAft>
              <a:buSzPts val="2200"/>
              <a:buFont typeface="Arial"/>
              <a:buNone/>
              <a:defRPr sz="2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medium text light" type="obj">
  <p:cSld name="OBJECT">
    <p:spTree>
      <p:nvGrpSpPr>
        <p:cNvPr id="105" name="Shape 105"/>
        <p:cNvGrpSpPr/>
        <p:nvPr/>
      </p:nvGrpSpPr>
      <p:grpSpPr>
        <a:xfrm>
          <a:off x="0" y="0"/>
          <a:ext cx="0" cy="0"/>
          <a:chOff x="0" y="0"/>
          <a:chExt cx="0" cy="0"/>
        </a:xfrm>
      </p:grpSpPr>
      <p:pic>
        <p:nvPicPr>
          <p:cNvPr id="106" name="Google Shape;106;p14"/>
          <p:cNvPicPr preferRelativeResize="0"/>
          <p:nvPr/>
        </p:nvPicPr>
        <p:blipFill rotWithShape="1">
          <a:blip r:embed="rId2">
            <a:alphaModFix/>
          </a:blip>
          <a:srcRect b="0" l="0" r="0" t="0"/>
          <a:stretch/>
        </p:blipFill>
        <p:spPr>
          <a:xfrm>
            <a:off x="0" y="1530282"/>
            <a:ext cx="62177" cy="3613231"/>
          </a:xfrm>
          <a:prstGeom prst="rect">
            <a:avLst/>
          </a:prstGeom>
          <a:noFill/>
          <a:ln>
            <a:noFill/>
          </a:ln>
        </p:spPr>
      </p:pic>
      <p:sp>
        <p:nvSpPr>
          <p:cNvPr id="107" name="Google Shape;107;p14"/>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108" name="Google Shape;108;p14"/>
          <p:cNvSpPr txBox="1"/>
          <p:nvPr>
            <p:ph type="title"/>
          </p:nvPr>
        </p:nvSpPr>
        <p:spPr>
          <a:xfrm>
            <a:off x="619950" y="849525"/>
            <a:ext cx="3822900" cy="9894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dk1"/>
              </a:buClr>
              <a:buSzPts val="28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2800"/>
              <a:buFont typeface="Arial"/>
              <a:buNone/>
              <a:defRPr sz="1800"/>
            </a:lvl2pPr>
            <a:lvl3pPr lvl="2">
              <a:spcBef>
                <a:spcPts val="0"/>
              </a:spcBef>
              <a:spcAft>
                <a:spcPts val="0"/>
              </a:spcAft>
              <a:buSzPts val="2800"/>
              <a:buFont typeface="Arial"/>
              <a:buNone/>
              <a:defRPr sz="1800"/>
            </a:lvl3pPr>
            <a:lvl4pPr lvl="3">
              <a:spcBef>
                <a:spcPts val="0"/>
              </a:spcBef>
              <a:spcAft>
                <a:spcPts val="0"/>
              </a:spcAft>
              <a:buSzPts val="2800"/>
              <a:buFont typeface="Arial"/>
              <a:buNone/>
              <a:defRPr sz="1800"/>
            </a:lvl4pPr>
            <a:lvl5pPr lvl="4">
              <a:spcBef>
                <a:spcPts val="0"/>
              </a:spcBef>
              <a:spcAft>
                <a:spcPts val="0"/>
              </a:spcAft>
              <a:buSzPts val="2800"/>
              <a:buFont typeface="Arial"/>
              <a:buNone/>
              <a:defRPr sz="1800"/>
            </a:lvl5pPr>
            <a:lvl6pPr lvl="5">
              <a:spcBef>
                <a:spcPts val="0"/>
              </a:spcBef>
              <a:spcAft>
                <a:spcPts val="0"/>
              </a:spcAft>
              <a:buSzPts val="2800"/>
              <a:buFont typeface="Arial"/>
              <a:buNone/>
              <a:defRPr sz="1800"/>
            </a:lvl6pPr>
            <a:lvl7pPr lvl="6">
              <a:spcBef>
                <a:spcPts val="0"/>
              </a:spcBef>
              <a:spcAft>
                <a:spcPts val="0"/>
              </a:spcAft>
              <a:buSzPts val="2800"/>
              <a:buFont typeface="Arial"/>
              <a:buNone/>
              <a:defRPr sz="1800"/>
            </a:lvl7pPr>
            <a:lvl8pPr lvl="7">
              <a:spcBef>
                <a:spcPts val="0"/>
              </a:spcBef>
              <a:spcAft>
                <a:spcPts val="0"/>
              </a:spcAft>
              <a:buSzPts val="2800"/>
              <a:buFont typeface="Arial"/>
              <a:buNone/>
              <a:defRPr sz="1800"/>
            </a:lvl8pPr>
            <a:lvl9pPr lvl="8">
              <a:spcBef>
                <a:spcPts val="0"/>
              </a:spcBef>
              <a:spcAft>
                <a:spcPts val="0"/>
              </a:spcAft>
              <a:buSzPts val="2800"/>
              <a:buFont typeface="Arial"/>
              <a:buNone/>
              <a:defRPr sz="1800"/>
            </a:lvl9pPr>
          </a:lstStyle>
          <a:p/>
        </p:txBody>
      </p:sp>
      <p:sp>
        <p:nvSpPr>
          <p:cNvPr id="109" name="Google Shape;109;p14"/>
          <p:cNvSpPr txBox="1"/>
          <p:nvPr>
            <p:ph idx="1" type="body"/>
          </p:nvPr>
        </p:nvSpPr>
        <p:spPr>
          <a:xfrm>
            <a:off x="619950" y="2173725"/>
            <a:ext cx="3800400" cy="2133300"/>
          </a:xfrm>
          <a:prstGeom prst="rect">
            <a:avLst/>
          </a:prstGeom>
          <a:noFill/>
          <a:ln>
            <a:noFill/>
          </a:ln>
        </p:spPr>
        <p:txBody>
          <a:bodyPr anchorCtr="0" anchor="t" bIns="0" lIns="91425" spcFirstLastPara="1" rIns="91425" wrap="square" tIns="0">
            <a:noAutofit/>
          </a:bodyPr>
          <a:lstStyle>
            <a:lvl1pPr indent="-342900" lvl="0" marL="457200" marR="0" algn="l">
              <a:spcBef>
                <a:spcPts val="0"/>
              </a:spcBef>
              <a:spcAft>
                <a:spcPts val="0"/>
              </a:spcAft>
              <a:buClr>
                <a:schemeClr val="dk1"/>
              </a:buClr>
              <a:buSzPts val="1800"/>
              <a:buFont typeface="Arial"/>
              <a:buChar char="●"/>
              <a:defRPr b="0" i="0" sz="3200" u="none" cap="none" strike="noStrike">
                <a:solidFill>
                  <a:schemeClr val="dk1"/>
                </a:solidFill>
                <a:latin typeface="Calibri"/>
                <a:ea typeface="Calibri"/>
                <a:cs typeface="Calibri"/>
                <a:sym typeface="Calibri"/>
              </a:defRPr>
            </a:lvl1pPr>
            <a:lvl2pPr indent="-317500" lvl="1" marL="914400" marR="0" algn="l">
              <a:spcBef>
                <a:spcPts val="0"/>
              </a:spcBef>
              <a:spcAft>
                <a:spcPts val="0"/>
              </a:spcAft>
              <a:buClr>
                <a:schemeClr val="dk1"/>
              </a:buClr>
              <a:buSzPts val="1400"/>
              <a:buFont typeface="Arial"/>
              <a:buChar char="○"/>
              <a:defRPr b="0" i="0" sz="2800" u="none" cap="none" strike="noStrike">
                <a:solidFill>
                  <a:schemeClr val="dk1"/>
                </a:solidFill>
                <a:latin typeface="Calibri"/>
                <a:ea typeface="Calibri"/>
                <a:cs typeface="Calibri"/>
                <a:sym typeface="Calibri"/>
              </a:defRPr>
            </a:lvl2pPr>
            <a:lvl3pPr indent="-317500" lvl="2" marL="1371600" marR="0" algn="l">
              <a:spcBef>
                <a:spcPts val="0"/>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3pPr>
            <a:lvl4pPr indent="-317500" lvl="3" marL="1828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4pPr>
            <a:lvl5pPr indent="-317500" lvl="4" marL="22860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5pPr>
            <a:lvl6pPr indent="-317500" lvl="5" marL="27432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6pPr>
            <a:lvl7pPr indent="-317500" lvl="6" marL="32004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7pPr>
            <a:lvl8pPr indent="-317500" lvl="7" marL="36576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8pPr>
            <a:lvl9pPr indent="-317500" lvl="8" marL="4114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9pPr>
          </a:lstStyle>
          <a:p/>
        </p:txBody>
      </p:sp>
      <p:sp>
        <p:nvSpPr>
          <p:cNvPr id="110" name="Google Shape;110;p14"/>
          <p:cNvSpPr txBox="1"/>
          <p:nvPr>
            <p:ph idx="2" type="body"/>
          </p:nvPr>
        </p:nvSpPr>
        <p:spPr>
          <a:xfrm>
            <a:off x="4978125" y="2173725"/>
            <a:ext cx="3800400" cy="2133300"/>
          </a:xfrm>
          <a:prstGeom prst="rect">
            <a:avLst/>
          </a:prstGeom>
          <a:noFill/>
          <a:ln>
            <a:noFill/>
          </a:ln>
        </p:spPr>
        <p:txBody>
          <a:bodyPr anchorCtr="0" anchor="t" bIns="0" lIns="91425" spcFirstLastPara="1" rIns="91425" wrap="square" tIns="0">
            <a:noAutofit/>
          </a:bodyPr>
          <a:lstStyle>
            <a:lvl1pPr indent="-342900" lvl="0" marL="457200" marR="0" algn="l">
              <a:spcBef>
                <a:spcPts val="0"/>
              </a:spcBef>
              <a:spcAft>
                <a:spcPts val="0"/>
              </a:spcAft>
              <a:buClr>
                <a:schemeClr val="dk1"/>
              </a:buClr>
              <a:buSzPts val="1800"/>
              <a:buFont typeface="Arial"/>
              <a:buChar char="●"/>
              <a:defRPr b="0" i="0" sz="3200" u="none" cap="none" strike="noStrike">
                <a:solidFill>
                  <a:schemeClr val="dk1"/>
                </a:solidFill>
                <a:latin typeface="Calibri"/>
                <a:ea typeface="Calibri"/>
                <a:cs typeface="Calibri"/>
                <a:sym typeface="Calibri"/>
              </a:defRPr>
            </a:lvl1pPr>
            <a:lvl2pPr indent="-317500" lvl="1" marL="914400" marR="0" algn="l">
              <a:spcBef>
                <a:spcPts val="0"/>
              </a:spcBef>
              <a:spcAft>
                <a:spcPts val="0"/>
              </a:spcAft>
              <a:buClr>
                <a:schemeClr val="dk1"/>
              </a:buClr>
              <a:buSzPts val="1400"/>
              <a:buFont typeface="Arial"/>
              <a:buChar char="○"/>
              <a:defRPr b="0" i="0" sz="2800" u="none" cap="none" strike="noStrike">
                <a:solidFill>
                  <a:schemeClr val="dk1"/>
                </a:solidFill>
                <a:latin typeface="Calibri"/>
                <a:ea typeface="Calibri"/>
                <a:cs typeface="Calibri"/>
                <a:sym typeface="Calibri"/>
              </a:defRPr>
            </a:lvl2pPr>
            <a:lvl3pPr indent="-317500" lvl="2" marL="1371600" marR="0" algn="l">
              <a:spcBef>
                <a:spcPts val="0"/>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3pPr>
            <a:lvl4pPr indent="-317500" lvl="3" marL="1828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4pPr>
            <a:lvl5pPr indent="-317500" lvl="4" marL="22860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5pPr>
            <a:lvl6pPr indent="-317500" lvl="5" marL="27432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6pPr>
            <a:lvl7pPr indent="-317500" lvl="6" marL="32004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7pPr>
            <a:lvl8pPr indent="-317500" lvl="7" marL="36576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8pPr>
            <a:lvl9pPr indent="-317500" lvl="8" marL="4114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9pPr>
          </a:lstStyle>
          <a:p/>
        </p:txBody>
      </p:sp>
      <p:sp>
        <p:nvSpPr>
          <p:cNvPr id="111" name="Google Shape;111;p14"/>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1pPr>
            <a:lvl2pPr indent="0" lvl="1"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2pPr>
            <a:lvl3pPr indent="0" lvl="2"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3pPr>
            <a:lvl4pPr indent="0" lvl="3"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4pPr>
            <a:lvl5pPr indent="0" lvl="4"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5pPr>
            <a:lvl6pPr indent="0" lvl="5"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6pPr>
            <a:lvl7pPr indent="0" lvl="6"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7pPr>
            <a:lvl8pPr indent="0" lvl="7"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8pPr>
            <a:lvl9pPr indent="0" lvl="8"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full page graphic">
  <p:cSld name="CUSTOM_7">
    <p:spTree>
      <p:nvGrpSpPr>
        <p:cNvPr id="112" name="Shape 112"/>
        <p:cNvGrpSpPr/>
        <p:nvPr/>
      </p:nvGrpSpPr>
      <p:grpSpPr>
        <a:xfrm>
          <a:off x="0" y="0"/>
          <a:ext cx="0" cy="0"/>
          <a:chOff x="0" y="0"/>
          <a:chExt cx="0" cy="0"/>
        </a:xfrm>
      </p:grpSpPr>
      <p:sp>
        <p:nvSpPr>
          <p:cNvPr id="113" name="Google Shape;113;p15"/>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114" name="Google Shape;114;p15"/>
          <p:cNvSpPr txBox="1"/>
          <p:nvPr>
            <p:ph type="title"/>
          </p:nvPr>
        </p:nvSpPr>
        <p:spPr>
          <a:xfrm>
            <a:off x="619950" y="359925"/>
            <a:ext cx="3050100" cy="763500"/>
          </a:xfrm>
          <a:prstGeom prst="rect">
            <a:avLst/>
          </a:prstGeom>
          <a:noFill/>
          <a:ln>
            <a:noFill/>
          </a:ln>
        </p:spPr>
        <p:txBody>
          <a:bodyPr anchorCtr="0" anchor="t" bIns="91425" lIns="91425" spcFirstLastPara="1" rIns="91425" wrap="square" tIns="91425">
            <a:noAutofit/>
          </a:bodyPr>
          <a:lstStyle>
            <a:lvl1pPr lvl="0" marR="0" algn="ctr">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2400"/>
              <a:buFont typeface="Arial"/>
              <a:buNone/>
              <a:defRPr sz="2400"/>
            </a:lvl2pPr>
            <a:lvl3pPr lvl="2">
              <a:spcBef>
                <a:spcPts val="0"/>
              </a:spcBef>
              <a:spcAft>
                <a:spcPts val="0"/>
              </a:spcAft>
              <a:buSzPts val="2400"/>
              <a:buFont typeface="Arial"/>
              <a:buNone/>
              <a:defRPr sz="2400"/>
            </a:lvl3pPr>
            <a:lvl4pPr lvl="3">
              <a:spcBef>
                <a:spcPts val="0"/>
              </a:spcBef>
              <a:spcAft>
                <a:spcPts val="0"/>
              </a:spcAft>
              <a:buSzPts val="2400"/>
              <a:buFont typeface="Arial"/>
              <a:buNone/>
              <a:defRPr sz="2400"/>
            </a:lvl4pPr>
            <a:lvl5pPr lvl="4">
              <a:spcBef>
                <a:spcPts val="0"/>
              </a:spcBef>
              <a:spcAft>
                <a:spcPts val="0"/>
              </a:spcAft>
              <a:buSzPts val="2400"/>
              <a:buFont typeface="Arial"/>
              <a:buNone/>
              <a:defRPr sz="2400"/>
            </a:lvl5pPr>
            <a:lvl6pPr lvl="5">
              <a:spcBef>
                <a:spcPts val="0"/>
              </a:spcBef>
              <a:spcAft>
                <a:spcPts val="0"/>
              </a:spcAft>
              <a:buSzPts val="2400"/>
              <a:buFont typeface="Arial"/>
              <a:buNone/>
              <a:defRPr sz="2400"/>
            </a:lvl6pPr>
            <a:lvl7pPr lvl="6">
              <a:spcBef>
                <a:spcPts val="0"/>
              </a:spcBef>
              <a:spcAft>
                <a:spcPts val="0"/>
              </a:spcAft>
              <a:buSzPts val="2400"/>
              <a:buFont typeface="Arial"/>
              <a:buNone/>
              <a:defRPr sz="2400"/>
            </a:lvl7pPr>
            <a:lvl8pPr lvl="7">
              <a:spcBef>
                <a:spcPts val="0"/>
              </a:spcBef>
              <a:spcAft>
                <a:spcPts val="0"/>
              </a:spcAft>
              <a:buSzPts val="2400"/>
              <a:buFont typeface="Arial"/>
              <a:buNone/>
              <a:defRPr sz="2400"/>
            </a:lvl8pPr>
            <a:lvl9pPr lvl="8">
              <a:spcBef>
                <a:spcPts val="0"/>
              </a:spcBef>
              <a:spcAft>
                <a:spcPts val="0"/>
              </a:spcAft>
              <a:buSzPts val="2400"/>
              <a:buFont typeface="Arial"/>
              <a:buNone/>
              <a:defRPr sz="2400"/>
            </a:lvl9pPr>
          </a:lstStyle>
          <a:p/>
        </p:txBody>
      </p:sp>
      <p:sp>
        <p:nvSpPr>
          <p:cNvPr id="115" name="Google Shape;115;p15"/>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6" name="Google Shape;116;p15"/>
          <p:cNvPicPr preferRelativeResize="0"/>
          <p:nvPr/>
        </p:nvPicPr>
        <p:blipFill rotWithShape="1">
          <a:blip r:embed="rId2">
            <a:alphaModFix/>
          </a:blip>
          <a:srcRect b="0" l="0" r="0" t="0"/>
          <a:stretch/>
        </p:blipFill>
        <p:spPr>
          <a:xfrm>
            <a:off x="0" y="1530282"/>
            <a:ext cx="62177" cy="361323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split graphic">
  <p:cSld name="CUSTOM_3">
    <p:spTree>
      <p:nvGrpSpPr>
        <p:cNvPr id="117" name="Shape 117"/>
        <p:cNvGrpSpPr/>
        <p:nvPr/>
      </p:nvGrpSpPr>
      <p:grpSpPr>
        <a:xfrm>
          <a:off x="0" y="0"/>
          <a:ext cx="0" cy="0"/>
          <a:chOff x="0" y="0"/>
          <a:chExt cx="0" cy="0"/>
        </a:xfrm>
      </p:grpSpPr>
      <p:pic>
        <p:nvPicPr>
          <p:cNvPr id="118" name="Google Shape;118;p16"/>
          <p:cNvPicPr preferRelativeResize="0"/>
          <p:nvPr/>
        </p:nvPicPr>
        <p:blipFill rotWithShape="1">
          <a:blip r:embed="rId2">
            <a:alphaModFix/>
          </a:blip>
          <a:srcRect b="0" l="0" r="0" t="0"/>
          <a:stretch/>
        </p:blipFill>
        <p:spPr>
          <a:xfrm>
            <a:off x="0" y="0"/>
            <a:ext cx="3569927" cy="5143501"/>
          </a:xfrm>
          <a:prstGeom prst="rect">
            <a:avLst/>
          </a:prstGeom>
          <a:noFill/>
          <a:ln>
            <a:noFill/>
          </a:ln>
        </p:spPr>
      </p:pic>
      <p:sp>
        <p:nvSpPr>
          <p:cNvPr id="119" name="Google Shape;119;p16"/>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120" name="Google Shape;120;p16"/>
          <p:cNvSpPr txBox="1"/>
          <p:nvPr>
            <p:ph type="title"/>
          </p:nvPr>
        </p:nvSpPr>
        <p:spPr>
          <a:xfrm>
            <a:off x="426750" y="1659075"/>
            <a:ext cx="2511000" cy="9078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1pPr>
            <a:lvl2pPr lvl="1">
              <a:spcBef>
                <a:spcPts val="0"/>
              </a:spcBef>
              <a:spcAft>
                <a:spcPts val="0"/>
              </a:spcAft>
              <a:buClr>
                <a:schemeClr val="lt1"/>
              </a:buClr>
              <a:buSzPts val="2300"/>
              <a:buFont typeface="Arial"/>
              <a:buNone/>
              <a:defRPr sz="2300">
                <a:solidFill>
                  <a:schemeClr val="lt1"/>
                </a:solidFill>
              </a:defRPr>
            </a:lvl2pPr>
            <a:lvl3pPr lvl="2">
              <a:spcBef>
                <a:spcPts val="0"/>
              </a:spcBef>
              <a:spcAft>
                <a:spcPts val="0"/>
              </a:spcAft>
              <a:buClr>
                <a:schemeClr val="lt1"/>
              </a:buClr>
              <a:buSzPts val="2300"/>
              <a:buFont typeface="Arial"/>
              <a:buNone/>
              <a:defRPr sz="2300">
                <a:solidFill>
                  <a:schemeClr val="lt1"/>
                </a:solidFill>
              </a:defRPr>
            </a:lvl3pPr>
            <a:lvl4pPr lvl="3">
              <a:spcBef>
                <a:spcPts val="0"/>
              </a:spcBef>
              <a:spcAft>
                <a:spcPts val="0"/>
              </a:spcAft>
              <a:buClr>
                <a:schemeClr val="lt1"/>
              </a:buClr>
              <a:buSzPts val="2300"/>
              <a:buFont typeface="Arial"/>
              <a:buNone/>
              <a:defRPr sz="2300">
                <a:solidFill>
                  <a:schemeClr val="lt1"/>
                </a:solidFill>
              </a:defRPr>
            </a:lvl4pPr>
            <a:lvl5pPr lvl="4">
              <a:spcBef>
                <a:spcPts val="0"/>
              </a:spcBef>
              <a:spcAft>
                <a:spcPts val="0"/>
              </a:spcAft>
              <a:buClr>
                <a:schemeClr val="lt1"/>
              </a:buClr>
              <a:buSzPts val="2300"/>
              <a:buFont typeface="Arial"/>
              <a:buNone/>
              <a:defRPr sz="2300">
                <a:solidFill>
                  <a:schemeClr val="lt1"/>
                </a:solidFill>
              </a:defRPr>
            </a:lvl5pPr>
            <a:lvl6pPr lvl="5">
              <a:spcBef>
                <a:spcPts val="0"/>
              </a:spcBef>
              <a:spcAft>
                <a:spcPts val="0"/>
              </a:spcAft>
              <a:buClr>
                <a:schemeClr val="lt1"/>
              </a:buClr>
              <a:buSzPts val="2300"/>
              <a:buFont typeface="Arial"/>
              <a:buNone/>
              <a:defRPr sz="2300">
                <a:solidFill>
                  <a:schemeClr val="lt1"/>
                </a:solidFill>
              </a:defRPr>
            </a:lvl6pPr>
            <a:lvl7pPr lvl="6">
              <a:spcBef>
                <a:spcPts val="0"/>
              </a:spcBef>
              <a:spcAft>
                <a:spcPts val="0"/>
              </a:spcAft>
              <a:buClr>
                <a:schemeClr val="lt1"/>
              </a:buClr>
              <a:buSzPts val="2300"/>
              <a:buFont typeface="Arial"/>
              <a:buNone/>
              <a:defRPr sz="2300">
                <a:solidFill>
                  <a:schemeClr val="lt1"/>
                </a:solidFill>
              </a:defRPr>
            </a:lvl7pPr>
            <a:lvl8pPr lvl="7">
              <a:spcBef>
                <a:spcPts val="0"/>
              </a:spcBef>
              <a:spcAft>
                <a:spcPts val="0"/>
              </a:spcAft>
              <a:buClr>
                <a:schemeClr val="lt1"/>
              </a:buClr>
              <a:buSzPts val="2300"/>
              <a:buFont typeface="Arial"/>
              <a:buNone/>
              <a:defRPr sz="2300">
                <a:solidFill>
                  <a:schemeClr val="lt1"/>
                </a:solidFill>
              </a:defRPr>
            </a:lvl8pPr>
            <a:lvl9pPr lvl="8">
              <a:spcBef>
                <a:spcPts val="0"/>
              </a:spcBef>
              <a:spcAft>
                <a:spcPts val="0"/>
              </a:spcAft>
              <a:buClr>
                <a:schemeClr val="lt1"/>
              </a:buClr>
              <a:buSzPts val="2300"/>
              <a:buFont typeface="Arial"/>
              <a:buNone/>
              <a:defRPr sz="2300">
                <a:solidFill>
                  <a:schemeClr val="lt1"/>
                </a:solidFill>
              </a:defRPr>
            </a:lvl9pPr>
          </a:lstStyle>
          <a:p/>
        </p:txBody>
      </p:sp>
      <p:sp>
        <p:nvSpPr>
          <p:cNvPr id="121" name="Google Shape;121;p16"/>
          <p:cNvSpPr txBox="1"/>
          <p:nvPr>
            <p:ph idx="1" type="body"/>
          </p:nvPr>
        </p:nvSpPr>
        <p:spPr>
          <a:xfrm>
            <a:off x="426750" y="2569353"/>
            <a:ext cx="2511000" cy="1565700"/>
          </a:xfrm>
          <a:prstGeom prst="rect">
            <a:avLst/>
          </a:prstGeom>
          <a:noFill/>
          <a:ln>
            <a:noFill/>
          </a:ln>
        </p:spPr>
        <p:txBody>
          <a:bodyPr anchorCtr="0" anchor="t" bIns="91425" lIns="91425" spcFirstLastPara="1" rIns="91425" wrap="square" tIns="91425">
            <a:normAutofit/>
          </a:bodyPr>
          <a:lstStyle>
            <a:lvl1pPr indent="-342900" lvl="0" marL="457200" marR="0" algn="l">
              <a:spcBef>
                <a:spcPts val="0"/>
              </a:spcBef>
              <a:spcAft>
                <a:spcPts val="0"/>
              </a:spcAft>
              <a:buClr>
                <a:schemeClr val="dk1"/>
              </a:buClr>
              <a:buSzPts val="1800"/>
              <a:buFont typeface="Arial"/>
              <a:buChar char="●"/>
              <a:defRPr b="0" i="0" sz="3200" u="none" cap="none" strike="noStrike">
                <a:solidFill>
                  <a:schemeClr val="dk1"/>
                </a:solidFill>
                <a:latin typeface="Calibri"/>
                <a:ea typeface="Calibri"/>
                <a:cs typeface="Calibri"/>
                <a:sym typeface="Calibri"/>
              </a:defRPr>
            </a:lvl1pPr>
            <a:lvl2pPr indent="-317500" lvl="1" marL="914400" marR="0" algn="l">
              <a:spcBef>
                <a:spcPts val="0"/>
              </a:spcBef>
              <a:spcAft>
                <a:spcPts val="0"/>
              </a:spcAft>
              <a:buClr>
                <a:schemeClr val="dk1"/>
              </a:buClr>
              <a:buSzPts val="1400"/>
              <a:buFont typeface="Arial"/>
              <a:buChar char="○"/>
              <a:defRPr b="0" i="0" sz="2800" u="none" cap="none" strike="noStrike">
                <a:solidFill>
                  <a:schemeClr val="dk1"/>
                </a:solidFill>
                <a:latin typeface="Calibri"/>
                <a:ea typeface="Calibri"/>
                <a:cs typeface="Calibri"/>
                <a:sym typeface="Calibri"/>
              </a:defRPr>
            </a:lvl2pPr>
            <a:lvl3pPr indent="-317500" lvl="2" marL="1371600" marR="0" algn="l">
              <a:spcBef>
                <a:spcPts val="0"/>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3pPr>
            <a:lvl4pPr indent="-317500" lvl="3" marL="1828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4pPr>
            <a:lvl5pPr indent="-317500" lvl="4" marL="22860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5pPr>
            <a:lvl6pPr indent="-317500" lvl="5" marL="27432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6pPr>
            <a:lvl7pPr indent="-317500" lvl="6" marL="32004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7pPr>
            <a:lvl8pPr indent="-317500" lvl="7" marL="36576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8pPr>
            <a:lvl9pPr indent="-317500" lvl="8" marL="4114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16"/>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4">
    <p:spTree>
      <p:nvGrpSpPr>
        <p:cNvPr id="123" name="Shape 123"/>
        <p:cNvGrpSpPr/>
        <p:nvPr/>
      </p:nvGrpSpPr>
      <p:grpSpPr>
        <a:xfrm>
          <a:off x="0" y="0"/>
          <a:ext cx="0" cy="0"/>
          <a:chOff x="0" y="0"/>
          <a:chExt cx="0" cy="0"/>
        </a:xfrm>
      </p:grpSpPr>
      <p:pic>
        <p:nvPicPr>
          <p:cNvPr id="124" name="Google Shape;124;p17"/>
          <p:cNvPicPr preferRelativeResize="0"/>
          <p:nvPr/>
        </p:nvPicPr>
        <p:blipFill rotWithShape="1">
          <a:blip r:embed="rId2">
            <a:alphaModFix/>
          </a:blip>
          <a:srcRect b="0" l="0" r="0" t="0"/>
          <a:stretch/>
        </p:blipFill>
        <p:spPr>
          <a:xfrm>
            <a:off x="0" y="1530282"/>
            <a:ext cx="62177" cy="3613231"/>
          </a:xfrm>
          <a:prstGeom prst="rect">
            <a:avLst/>
          </a:prstGeom>
          <a:noFill/>
          <a:ln>
            <a:noFill/>
          </a:ln>
        </p:spPr>
      </p:pic>
      <p:sp>
        <p:nvSpPr>
          <p:cNvPr id="125" name="Google Shape;125;p17"/>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126" name="Google Shape;126;p17"/>
          <p:cNvSpPr txBox="1"/>
          <p:nvPr>
            <p:ph type="title"/>
          </p:nvPr>
        </p:nvSpPr>
        <p:spPr>
          <a:xfrm>
            <a:off x="426750" y="1659075"/>
            <a:ext cx="2511000" cy="9078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dk1"/>
              </a:buClr>
              <a:buSzPts val="2300"/>
              <a:buFont typeface="Calibri"/>
              <a:buNone/>
              <a:defRPr b="0" i="0" sz="2300" u="none" cap="none" strike="noStrike">
                <a:solidFill>
                  <a:schemeClr val="dk1"/>
                </a:solidFill>
                <a:latin typeface="Calibri"/>
                <a:ea typeface="Calibri"/>
                <a:cs typeface="Calibri"/>
                <a:sym typeface="Calibri"/>
              </a:defRPr>
            </a:lvl1pPr>
            <a:lvl2pPr lvl="1">
              <a:spcBef>
                <a:spcPts val="0"/>
              </a:spcBef>
              <a:spcAft>
                <a:spcPts val="0"/>
              </a:spcAft>
              <a:buSzPts val="2300"/>
              <a:buFont typeface="Arial"/>
              <a:buNone/>
              <a:defRPr sz="2300"/>
            </a:lvl2pPr>
            <a:lvl3pPr lvl="2">
              <a:spcBef>
                <a:spcPts val="0"/>
              </a:spcBef>
              <a:spcAft>
                <a:spcPts val="0"/>
              </a:spcAft>
              <a:buSzPts val="2300"/>
              <a:buFont typeface="Arial"/>
              <a:buNone/>
              <a:defRPr sz="2300"/>
            </a:lvl3pPr>
            <a:lvl4pPr lvl="3">
              <a:spcBef>
                <a:spcPts val="0"/>
              </a:spcBef>
              <a:spcAft>
                <a:spcPts val="0"/>
              </a:spcAft>
              <a:buSzPts val="2300"/>
              <a:buFont typeface="Arial"/>
              <a:buNone/>
              <a:defRPr sz="2300"/>
            </a:lvl4pPr>
            <a:lvl5pPr lvl="4">
              <a:spcBef>
                <a:spcPts val="0"/>
              </a:spcBef>
              <a:spcAft>
                <a:spcPts val="0"/>
              </a:spcAft>
              <a:buSzPts val="2300"/>
              <a:buFont typeface="Arial"/>
              <a:buNone/>
              <a:defRPr sz="2300"/>
            </a:lvl5pPr>
            <a:lvl6pPr lvl="5">
              <a:spcBef>
                <a:spcPts val="0"/>
              </a:spcBef>
              <a:spcAft>
                <a:spcPts val="0"/>
              </a:spcAft>
              <a:buSzPts val="2300"/>
              <a:buFont typeface="Arial"/>
              <a:buNone/>
              <a:defRPr sz="2300"/>
            </a:lvl6pPr>
            <a:lvl7pPr lvl="6">
              <a:spcBef>
                <a:spcPts val="0"/>
              </a:spcBef>
              <a:spcAft>
                <a:spcPts val="0"/>
              </a:spcAft>
              <a:buSzPts val="2300"/>
              <a:buFont typeface="Arial"/>
              <a:buNone/>
              <a:defRPr sz="2300"/>
            </a:lvl7pPr>
            <a:lvl8pPr lvl="7">
              <a:spcBef>
                <a:spcPts val="0"/>
              </a:spcBef>
              <a:spcAft>
                <a:spcPts val="0"/>
              </a:spcAft>
              <a:buSzPts val="2300"/>
              <a:buFont typeface="Arial"/>
              <a:buNone/>
              <a:defRPr sz="2300"/>
            </a:lvl8pPr>
            <a:lvl9pPr lvl="8">
              <a:spcBef>
                <a:spcPts val="0"/>
              </a:spcBef>
              <a:spcAft>
                <a:spcPts val="0"/>
              </a:spcAft>
              <a:buSzPts val="2300"/>
              <a:buFont typeface="Arial"/>
              <a:buNone/>
              <a:defRPr sz="2300"/>
            </a:lvl9pPr>
          </a:lstStyle>
          <a:p/>
        </p:txBody>
      </p:sp>
      <p:sp>
        <p:nvSpPr>
          <p:cNvPr id="127" name="Google Shape;127;p17"/>
          <p:cNvSpPr txBox="1"/>
          <p:nvPr>
            <p:ph idx="1" type="body"/>
          </p:nvPr>
        </p:nvSpPr>
        <p:spPr>
          <a:xfrm>
            <a:off x="426700" y="2489525"/>
            <a:ext cx="2511000" cy="1461600"/>
          </a:xfrm>
          <a:prstGeom prst="rect">
            <a:avLst/>
          </a:prstGeom>
          <a:noFill/>
          <a:ln>
            <a:noFill/>
          </a:ln>
        </p:spPr>
        <p:txBody>
          <a:bodyPr anchorCtr="0" anchor="t" bIns="91425" lIns="91425" spcFirstLastPara="1" rIns="91425" wrap="square" tIns="91425">
            <a:normAutofit/>
          </a:bodyPr>
          <a:lstStyle>
            <a:lvl1pPr indent="-342900" lvl="0" marL="457200" marR="0" algn="l">
              <a:spcBef>
                <a:spcPts val="0"/>
              </a:spcBef>
              <a:spcAft>
                <a:spcPts val="0"/>
              </a:spcAft>
              <a:buClr>
                <a:schemeClr val="dk1"/>
              </a:buClr>
              <a:buSzPts val="1800"/>
              <a:buFont typeface="Arial"/>
              <a:buChar char="●"/>
              <a:defRPr b="0" i="0" sz="3200" u="none" cap="none" strike="noStrike">
                <a:solidFill>
                  <a:schemeClr val="dk1"/>
                </a:solidFill>
                <a:latin typeface="Calibri"/>
                <a:ea typeface="Calibri"/>
                <a:cs typeface="Calibri"/>
                <a:sym typeface="Calibri"/>
              </a:defRPr>
            </a:lvl1pPr>
            <a:lvl2pPr indent="-317500" lvl="1" marL="914400" marR="0" algn="l">
              <a:spcBef>
                <a:spcPts val="0"/>
              </a:spcBef>
              <a:spcAft>
                <a:spcPts val="0"/>
              </a:spcAft>
              <a:buClr>
                <a:schemeClr val="dk1"/>
              </a:buClr>
              <a:buSzPts val="1400"/>
              <a:buFont typeface="Arial"/>
              <a:buChar char="○"/>
              <a:defRPr b="0" i="0" sz="2800" u="none" cap="none" strike="noStrike">
                <a:solidFill>
                  <a:schemeClr val="dk1"/>
                </a:solidFill>
                <a:latin typeface="Calibri"/>
                <a:ea typeface="Calibri"/>
                <a:cs typeface="Calibri"/>
                <a:sym typeface="Calibri"/>
              </a:defRPr>
            </a:lvl2pPr>
            <a:lvl3pPr indent="-317500" lvl="2" marL="1371600" marR="0" algn="l">
              <a:spcBef>
                <a:spcPts val="0"/>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3pPr>
            <a:lvl4pPr indent="-317500" lvl="3" marL="1828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4pPr>
            <a:lvl5pPr indent="-317500" lvl="4" marL="22860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5pPr>
            <a:lvl6pPr indent="-317500" lvl="5" marL="27432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6pPr>
            <a:lvl7pPr indent="-317500" lvl="6" marL="32004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7pPr>
            <a:lvl8pPr indent="-317500" lvl="7" marL="36576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8pPr>
            <a:lvl9pPr indent="-317500" lvl="8" marL="4114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9pPr>
          </a:lstStyle>
          <a:p/>
        </p:txBody>
      </p:sp>
      <p:sp>
        <p:nvSpPr>
          <p:cNvPr id="128" name="Google Shape;128;p17"/>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1pPr>
            <a:lvl2pPr indent="0" lvl="1"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2pPr>
            <a:lvl3pPr indent="0" lvl="2"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3pPr>
            <a:lvl4pPr indent="0" lvl="3"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4pPr>
            <a:lvl5pPr indent="0" lvl="4"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5pPr>
            <a:lvl6pPr indent="0" lvl="5"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6pPr>
            <a:lvl7pPr indent="0" lvl="6"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7pPr>
            <a:lvl8pPr indent="0" lvl="7"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8pPr>
            <a:lvl9pPr indent="0" lvl="8"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horizontal graphic">
  <p:cSld name="CUSTOM_6">
    <p:spTree>
      <p:nvGrpSpPr>
        <p:cNvPr id="129" name="Shape 129"/>
        <p:cNvGrpSpPr/>
        <p:nvPr/>
      </p:nvGrpSpPr>
      <p:grpSpPr>
        <a:xfrm>
          <a:off x="0" y="0"/>
          <a:ext cx="0" cy="0"/>
          <a:chOff x="0" y="0"/>
          <a:chExt cx="0" cy="0"/>
        </a:xfrm>
      </p:grpSpPr>
      <p:sp>
        <p:nvSpPr>
          <p:cNvPr id="130" name="Google Shape;130;p18"/>
          <p:cNvSpPr txBox="1"/>
          <p:nvPr/>
        </p:nvSpPr>
        <p:spPr>
          <a:xfrm>
            <a:off x="6250200" y="2456400"/>
            <a:ext cx="2294400" cy="948000"/>
          </a:xfrm>
          <a:prstGeom prst="rect">
            <a:avLst/>
          </a:prstGeom>
          <a:noFill/>
          <a:ln>
            <a:noFill/>
          </a:ln>
        </p:spPr>
        <p:txBody>
          <a:bodyPr anchorCtr="0" anchor="t" bIns="0" lIns="0" spcFirstLastPara="1" rIns="0" wrap="square" tIns="50650">
            <a:spAutoFit/>
          </a:bodyPr>
          <a:lstStyle/>
          <a:p>
            <a:pPr indent="0" lvl="0" marL="0" marR="0" rtl="0" algn="l">
              <a:lnSpc>
                <a:spcPct val="119100"/>
              </a:lnSpc>
              <a:spcBef>
                <a:spcPts val="106"/>
              </a:spcBef>
              <a:spcAft>
                <a:spcPts val="0"/>
              </a:spcAft>
              <a:buClr>
                <a:srgbClr val="555555"/>
              </a:buClr>
              <a:buSzPts val="1274"/>
              <a:buFont typeface="Inter"/>
              <a:buNone/>
            </a:pPr>
            <a:r>
              <a:rPr lang="en-US" sz="1274">
                <a:solidFill>
                  <a:srgbClr val="555555"/>
                </a:solidFill>
                <a:latin typeface="Inter"/>
                <a:ea typeface="Inter"/>
                <a:cs typeface="Inter"/>
                <a:sym typeface="Inter"/>
              </a:rPr>
              <a:t>Lorem ipsum dolor sit amet, consectetur adipiscing elit. Aenean auctor convallis elit, at lobortis libero rutrum id.</a:t>
            </a:r>
            <a:endParaRPr sz="1274">
              <a:solidFill>
                <a:schemeClr val="dk1"/>
              </a:solidFill>
              <a:latin typeface="Inter"/>
              <a:ea typeface="Inter"/>
              <a:cs typeface="Inter"/>
              <a:sym typeface="Inter"/>
            </a:endParaRPr>
          </a:p>
        </p:txBody>
      </p:sp>
      <p:pic>
        <p:nvPicPr>
          <p:cNvPr id="131" name="Google Shape;131;p18"/>
          <p:cNvPicPr preferRelativeResize="0"/>
          <p:nvPr/>
        </p:nvPicPr>
        <p:blipFill rotWithShape="1">
          <a:blip r:embed="rId2">
            <a:alphaModFix/>
          </a:blip>
          <a:srcRect b="0" l="0" r="0" t="0"/>
          <a:stretch/>
        </p:blipFill>
        <p:spPr>
          <a:xfrm>
            <a:off x="609375" y="1899350"/>
            <a:ext cx="5284116" cy="2460385"/>
          </a:xfrm>
          <a:prstGeom prst="rect">
            <a:avLst/>
          </a:prstGeom>
          <a:noFill/>
          <a:ln>
            <a:noFill/>
          </a:ln>
        </p:spPr>
      </p:pic>
      <p:sp>
        <p:nvSpPr>
          <p:cNvPr id="132" name="Google Shape;132;p18"/>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133" name="Google Shape;133;p18"/>
          <p:cNvSpPr txBox="1"/>
          <p:nvPr>
            <p:ph type="title"/>
          </p:nvPr>
        </p:nvSpPr>
        <p:spPr>
          <a:xfrm>
            <a:off x="619950" y="849525"/>
            <a:ext cx="3822900" cy="9894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dk1"/>
              </a:buClr>
              <a:buSzPts val="28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2800"/>
              <a:buFont typeface="Arial"/>
              <a:buNone/>
              <a:defRPr sz="1800"/>
            </a:lvl2pPr>
            <a:lvl3pPr lvl="2">
              <a:spcBef>
                <a:spcPts val="0"/>
              </a:spcBef>
              <a:spcAft>
                <a:spcPts val="0"/>
              </a:spcAft>
              <a:buSzPts val="2800"/>
              <a:buFont typeface="Arial"/>
              <a:buNone/>
              <a:defRPr sz="1800"/>
            </a:lvl3pPr>
            <a:lvl4pPr lvl="3">
              <a:spcBef>
                <a:spcPts val="0"/>
              </a:spcBef>
              <a:spcAft>
                <a:spcPts val="0"/>
              </a:spcAft>
              <a:buSzPts val="2800"/>
              <a:buFont typeface="Arial"/>
              <a:buNone/>
              <a:defRPr sz="1800"/>
            </a:lvl4pPr>
            <a:lvl5pPr lvl="4">
              <a:spcBef>
                <a:spcPts val="0"/>
              </a:spcBef>
              <a:spcAft>
                <a:spcPts val="0"/>
              </a:spcAft>
              <a:buSzPts val="2800"/>
              <a:buFont typeface="Arial"/>
              <a:buNone/>
              <a:defRPr sz="1800"/>
            </a:lvl5pPr>
            <a:lvl6pPr lvl="5">
              <a:spcBef>
                <a:spcPts val="0"/>
              </a:spcBef>
              <a:spcAft>
                <a:spcPts val="0"/>
              </a:spcAft>
              <a:buSzPts val="2800"/>
              <a:buFont typeface="Arial"/>
              <a:buNone/>
              <a:defRPr sz="1800"/>
            </a:lvl6pPr>
            <a:lvl7pPr lvl="6">
              <a:spcBef>
                <a:spcPts val="0"/>
              </a:spcBef>
              <a:spcAft>
                <a:spcPts val="0"/>
              </a:spcAft>
              <a:buSzPts val="2800"/>
              <a:buFont typeface="Arial"/>
              <a:buNone/>
              <a:defRPr sz="1800"/>
            </a:lvl7pPr>
            <a:lvl8pPr lvl="7">
              <a:spcBef>
                <a:spcPts val="0"/>
              </a:spcBef>
              <a:spcAft>
                <a:spcPts val="0"/>
              </a:spcAft>
              <a:buSzPts val="2800"/>
              <a:buFont typeface="Arial"/>
              <a:buNone/>
              <a:defRPr sz="1800"/>
            </a:lvl8pPr>
            <a:lvl9pPr lvl="8">
              <a:spcBef>
                <a:spcPts val="0"/>
              </a:spcBef>
              <a:spcAft>
                <a:spcPts val="0"/>
              </a:spcAft>
              <a:buSzPts val="2800"/>
              <a:buFont typeface="Arial"/>
              <a:buNone/>
              <a:defRPr sz="1800"/>
            </a:lvl9pPr>
          </a:lstStyle>
          <a:p/>
        </p:txBody>
      </p:sp>
      <p:sp>
        <p:nvSpPr>
          <p:cNvPr id="134" name="Google Shape;134;p18"/>
          <p:cNvSpPr txBox="1"/>
          <p:nvPr>
            <p:ph idx="1" type="subTitle"/>
          </p:nvPr>
        </p:nvSpPr>
        <p:spPr>
          <a:xfrm>
            <a:off x="6153687" y="2103743"/>
            <a:ext cx="2391000" cy="291000"/>
          </a:xfrm>
          <a:prstGeom prst="rect">
            <a:avLst/>
          </a:prstGeom>
          <a:noFill/>
          <a:ln>
            <a:noFill/>
          </a:ln>
        </p:spPr>
        <p:txBody>
          <a:bodyPr anchorCtr="0" anchor="t" bIns="0" lIns="0" spcFirstLastPara="1" rIns="0" wrap="square" tIns="0">
            <a:noAutofit/>
          </a:bodyPr>
          <a:lstStyle>
            <a:lvl1pPr lvl="0" marR="0" algn="l">
              <a:spcBef>
                <a:spcPts val="0"/>
              </a:spcBef>
              <a:spcAft>
                <a:spcPts val="0"/>
              </a:spcAft>
              <a:buClr>
                <a:schemeClr val="dk1"/>
              </a:buClr>
              <a:buSzPts val="1100"/>
              <a:buFont typeface="Arial"/>
              <a:buNone/>
              <a:defRPr b="1" i="0" sz="1100" u="none" cap="none" strike="noStrike">
                <a:solidFill>
                  <a:schemeClr val="dk1"/>
                </a:solidFill>
                <a:latin typeface="Calibri"/>
                <a:ea typeface="Calibri"/>
                <a:cs typeface="Calibri"/>
                <a:sym typeface="Calibri"/>
              </a:defRPr>
            </a:lvl1pPr>
            <a:lvl2pPr lvl="1" marR="0" algn="l">
              <a:spcBef>
                <a:spcPts val="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35" name="Google Shape;135;p18"/>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1pPr>
            <a:lvl2pPr indent="0" lvl="1"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2pPr>
            <a:lvl3pPr indent="0" lvl="2"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3pPr>
            <a:lvl4pPr indent="0" lvl="3"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4pPr>
            <a:lvl5pPr indent="0" lvl="4"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5pPr>
            <a:lvl6pPr indent="0" lvl="5"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6pPr>
            <a:lvl7pPr indent="0" lvl="6"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7pPr>
            <a:lvl8pPr indent="0" lvl="7"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8pPr>
            <a:lvl9pPr indent="0" lvl="8"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6" name="Google Shape;136;p18"/>
          <p:cNvPicPr preferRelativeResize="0"/>
          <p:nvPr/>
        </p:nvPicPr>
        <p:blipFill rotWithShape="1">
          <a:blip r:embed="rId3">
            <a:alphaModFix/>
          </a:blip>
          <a:srcRect b="0" l="0" r="0" t="0"/>
          <a:stretch/>
        </p:blipFill>
        <p:spPr>
          <a:xfrm>
            <a:off x="0" y="1530282"/>
            <a:ext cx="62177" cy="361323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table light">
  <p:cSld name="CUSTOM_8">
    <p:spTree>
      <p:nvGrpSpPr>
        <p:cNvPr id="137" name="Shape 137"/>
        <p:cNvGrpSpPr/>
        <p:nvPr/>
      </p:nvGrpSpPr>
      <p:grpSpPr>
        <a:xfrm>
          <a:off x="0" y="0"/>
          <a:ext cx="0" cy="0"/>
          <a:chOff x="0" y="0"/>
          <a:chExt cx="0" cy="0"/>
        </a:xfrm>
      </p:grpSpPr>
      <p:sp>
        <p:nvSpPr>
          <p:cNvPr id="138" name="Google Shape;138;p19"/>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139" name="Google Shape;139;p19"/>
          <p:cNvSpPr txBox="1"/>
          <p:nvPr>
            <p:ph type="title"/>
          </p:nvPr>
        </p:nvSpPr>
        <p:spPr>
          <a:xfrm>
            <a:off x="619950" y="359921"/>
            <a:ext cx="6706200" cy="7635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2400"/>
              <a:buFont typeface="Arial"/>
              <a:buNone/>
              <a:defRPr sz="2400"/>
            </a:lvl2pPr>
            <a:lvl3pPr lvl="2">
              <a:spcBef>
                <a:spcPts val="0"/>
              </a:spcBef>
              <a:spcAft>
                <a:spcPts val="0"/>
              </a:spcAft>
              <a:buSzPts val="2400"/>
              <a:buFont typeface="Arial"/>
              <a:buNone/>
              <a:defRPr sz="2400"/>
            </a:lvl3pPr>
            <a:lvl4pPr lvl="3">
              <a:spcBef>
                <a:spcPts val="0"/>
              </a:spcBef>
              <a:spcAft>
                <a:spcPts val="0"/>
              </a:spcAft>
              <a:buSzPts val="2400"/>
              <a:buFont typeface="Arial"/>
              <a:buNone/>
              <a:defRPr sz="2400"/>
            </a:lvl4pPr>
            <a:lvl5pPr lvl="4">
              <a:spcBef>
                <a:spcPts val="0"/>
              </a:spcBef>
              <a:spcAft>
                <a:spcPts val="0"/>
              </a:spcAft>
              <a:buSzPts val="2400"/>
              <a:buFont typeface="Arial"/>
              <a:buNone/>
              <a:defRPr sz="2400"/>
            </a:lvl5pPr>
            <a:lvl6pPr lvl="5">
              <a:spcBef>
                <a:spcPts val="0"/>
              </a:spcBef>
              <a:spcAft>
                <a:spcPts val="0"/>
              </a:spcAft>
              <a:buSzPts val="2400"/>
              <a:buFont typeface="Arial"/>
              <a:buNone/>
              <a:defRPr sz="2400"/>
            </a:lvl6pPr>
            <a:lvl7pPr lvl="6">
              <a:spcBef>
                <a:spcPts val="0"/>
              </a:spcBef>
              <a:spcAft>
                <a:spcPts val="0"/>
              </a:spcAft>
              <a:buSzPts val="2400"/>
              <a:buFont typeface="Arial"/>
              <a:buNone/>
              <a:defRPr sz="2400"/>
            </a:lvl7pPr>
            <a:lvl8pPr lvl="7">
              <a:spcBef>
                <a:spcPts val="0"/>
              </a:spcBef>
              <a:spcAft>
                <a:spcPts val="0"/>
              </a:spcAft>
              <a:buSzPts val="2400"/>
              <a:buFont typeface="Arial"/>
              <a:buNone/>
              <a:defRPr sz="2400"/>
            </a:lvl8pPr>
            <a:lvl9pPr lvl="8">
              <a:spcBef>
                <a:spcPts val="0"/>
              </a:spcBef>
              <a:spcAft>
                <a:spcPts val="0"/>
              </a:spcAft>
              <a:buSzPts val="2400"/>
              <a:buFont typeface="Arial"/>
              <a:buNone/>
              <a:defRPr sz="2400"/>
            </a:lvl9pPr>
          </a:lstStyle>
          <a:p/>
        </p:txBody>
      </p:sp>
      <p:pic>
        <p:nvPicPr>
          <p:cNvPr id="140" name="Google Shape;140;p19"/>
          <p:cNvPicPr preferRelativeResize="0"/>
          <p:nvPr/>
        </p:nvPicPr>
        <p:blipFill rotWithShape="1">
          <a:blip r:embed="rId2">
            <a:alphaModFix/>
          </a:blip>
          <a:srcRect b="0" l="0" r="0" t="0"/>
          <a:stretch/>
        </p:blipFill>
        <p:spPr>
          <a:xfrm>
            <a:off x="0" y="1530282"/>
            <a:ext cx="62177" cy="3613231"/>
          </a:xfrm>
          <a:prstGeom prst="rect">
            <a:avLst/>
          </a:prstGeom>
          <a:noFill/>
          <a:ln>
            <a:noFill/>
          </a:ln>
        </p:spPr>
      </p:pic>
      <p:sp>
        <p:nvSpPr>
          <p:cNvPr id="141" name="Google Shape;141;p19"/>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1pPr>
            <a:lvl2pPr indent="0" lvl="1"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2pPr>
            <a:lvl3pPr indent="0" lvl="2"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3pPr>
            <a:lvl4pPr indent="0" lvl="3"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4pPr>
            <a:lvl5pPr indent="0" lvl="4"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5pPr>
            <a:lvl6pPr indent="0" lvl="5"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6pPr>
            <a:lvl7pPr indent="0" lvl="6"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7pPr>
            <a:lvl8pPr indent="0" lvl="7"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8pPr>
            <a:lvl9pPr indent="0" lvl="8" marL="0" marR="0" algn="r">
              <a:spcBef>
                <a:spcPts val="0"/>
              </a:spcBef>
              <a:spcAft>
                <a:spcPts val="0"/>
              </a:spcAft>
              <a:buClr>
                <a:schemeClr val="accent4"/>
              </a:buClr>
              <a:buSzPts val="1800"/>
              <a:buFont typeface="Calibri"/>
              <a:buNone/>
              <a:defRPr sz="1800">
                <a:solidFill>
                  <a:schemeClr val="accent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table dark">
  <p:cSld name="CUSTOM_9">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p20"/>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144" name="Google Shape;144;p20"/>
          <p:cNvSpPr txBox="1"/>
          <p:nvPr>
            <p:ph type="title"/>
          </p:nvPr>
        </p:nvSpPr>
        <p:spPr>
          <a:xfrm>
            <a:off x="619950" y="359921"/>
            <a:ext cx="6706200" cy="7635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a:spcBef>
                <a:spcPts val="0"/>
              </a:spcBef>
              <a:spcAft>
                <a:spcPts val="0"/>
              </a:spcAft>
              <a:buClr>
                <a:schemeClr val="lt1"/>
              </a:buClr>
              <a:buSzPts val="2400"/>
              <a:buFont typeface="Arial"/>
              <a:buNone/>
              <a:defRPr sz="2400">
                <a:solidFill>
                  <a:schemeClr val="lt1"/>
                </a:solidFill>
              </a:defRPr>
            </a:lvl2pPr>
            <a:lvl3pPr lvl="2">
              <a:spcBef>
                <a:spcPts val="0"/>
              </a:spcBef>
              <a:spcAft>
                <a:spcPts val="0"/>
              </a:spcAft>
              <a:buClr>
                <a:schemeClr val="lt1"/>
              </a:buClr>
              <a:buSzPts val="2400"/>
              <a:buFont typeface="Arial"/>
              <a:buNone/>
              <a:defRPr sz="2400">
                <a:solidFill>
                  <a:schemeClr val="lt1"/>
                </a:solidFill>
              </a:defRPr>
            </a:lvl3pPr>
            <a:lvl4pPr lvl="3">
              <a:spcBef>
                <a:spcPts val="0"/>
              </a:spcBef>
              <a:spcAft>
                <a:spcPts val="0"/>
              </a:spcAft>
              <a:buClr>
                <a:schemeClr val="lt1"/>
              </a:buClr>
              <a:buSzPts val="2400"/>
              <a:buFont typeface="Arial"/>
              <a:buNone/>
              <a:defRPr sz="2400">
                <a:solidFill>
                  <a:schemeClr val="lt1"/>
                </a:solidFill>
              </a:defRPr>
            </a:lvl4pPr>
            <a:lvl5pPr lvl="4">
              <a:spcBef>
                <a:spcPts val="0"/>
              </a:spcBef>
              <a:spcAft>
                <a:spcPts val="0"/>
              </a:spcAft>
              <a:buClr>
                <a:schemeClr val="lt1"/>
              </a:buClr>
              <a:buSzPts val="2400"/>
              <a:buFont typeface="Arial"/>
              <a:buNone/>
              <a:defRPr sz="2400">
                <a:solidFill>
                  <a:schemeClr val="lt1"/>
                </a:solidFill>
              </a:defRPr>
            </a:lvl5pPr>
            <a:lvl6pPr lvl="5">
              <a:spcBef>
                <a:spcPts val="0"/>
              </a:spcBef>
              <a:spcAft>
                <a:spcPts val="0"/>
              </a:spcAft>
              <a:buClr>
                <a:schemeClr val="lt1"/>
              </a:buClr>
              <a:buSzPts val="2400"/>
              <a:buFont typeface="Arial"/>
              <a:buNone/>
              <a:defRPr sz="2400">
                <a:solidFill>
                  <a:schemeClr val="lt1"/>
                </a:solidFill>
              </a:defRPr>
            </a:lvl6pPr>
            <a:lvl7pPr lvl="6">
              <a:spcBef>
                <a:spcPts val="0"/>
              </a:spcBef>
              <a:spcAft>
                <a:spcPts val="0"/>
              </a:spcAft>
              <a:buClr>
                <a:schemeClr val="lt1"/>
              </a:buClr>
              <a:buSzPts val="2400"/>
              <a:buFont typeface="Arial"/>
              <a:buNone/>
              <a:defRPr sz="2400">
                <a:solidFill>
                  <a:schemeClr val="lt1"/>
                </a:solidFill>
              </a:defRPr>
            </a:lvl7pPr>
            <a:lvl8pPr lvl="7">
              <a:spcBef>
                <a:spcPts val="0"/>
              </a:spcBef>
              <a:spcAft>
                <a:spcPts val="0"/>
              </a:spcAft>
              <a:buClr>
                <a:schemeClr val="lt1"/>
              </a:buClr>
              <a:buSzPts val="2400"/>
              <a:buFont typeface="Arial"/>
              <a:buNone/>
              <a:defRPr sz="2400">
                <a:solidFill>
                  <a:schemeClr val="lt1"/>
                </a:solidFill>
              </a:defRPr>
            </a:lvl8pPr>
            <a:lvl9pPr lvl="8">
              <a:spcBef>
                <a:spcPts val="0"/>
              </a:spcBef>
              <a:spcAft>
                <a:spcPts val="0"/>
              </a:spcAft>
              <a:buClr>
                <a:schemeClr val="lt1"/>
              </a:buClr>
              <a:buSzPts val="2400"/>
              <a:buFont typeface="Arial"/>
              <a:buNone/>
              <a:defRPr sz="2400">
                <a:solidFill>
                  <a:schemeClr val="lt1"/>
                </a:solidFill>
              </a:defRPr>
            </a:lvl9pPr>
          </a:lstStyle>
          <a:p/>
        </p:txBody>
      </p:sp>
      <p:sp>
        <p:nvSpPr>
          <p:cNvPr id="145" name="Google Shape;145;p20"/>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Slide" type="secHead">
  <p:cSld name="SECTION_HEADER">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8" name="Google Shape;18;p3" title="WSO2 Logo_Artboard Logo White.png"/>
          <p:cNvPicPr preferRelativeResize="0"/>
          <p:nvPr/>
        </p:nvPicPr>
        <p:blipFill rotWithShape="1">
          <a:blip r:embed="rId3">
            <a:alphaModFix/>
          </a:blip>
          <a:srcRect b="0" l="0" r="0" t="0"/>
          <a:stretch/>
        </p:blipFill>
        <p:spPr>
          <a:xfrm>
            <a:off x="7125616" y="4107225"/>
            <a:ext cx="1502219" cy="597875"/>
          </a:xfrm>
          <a:prstGeom prst="rect">
            <a:avLst/>
          </a:prstGeom>
          <a:noFill/>
          <a:ln>
            <a:noFill/>
          </a:ln>
        </p:spPr>
      </p:pic>
      <p:sp>
        <p:nvSpPr>
          <p:cNvPr id="19" name="Google Shape;19;p3"/>
          <p:cNvSpPr/>
          <p:nvPr/>
        </p:nvSpPr>
        <p:spPr>
          <a:xfrm>
            <a:off x="1468900" y="1477200"/>
            <a:ext cx="1880700" cy="1880700"/>
          </a:xfrm>
          <a:prstGeom prst="ellipse">
            <a:avLst/>
          </a:prstGeom>
          <a:solidFill>
            <a:srgbClr val="121E3B"/>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Inter"/>
              <a:ea typeface="Inter"/>
              <a:cs typeface="Inter"/>
              <a:sym typeface="Inter"/>
            </a:endParaRPr>
          </a:p>
        </p:txBody>
      </p:sp>
      <p:sp>
        <p:nvSpPr>
          <p:cNvPr id="20" name="Google Shape;20;p3"/>
          <p:cNvSpPr/>
          <p:nvPr/>
        </p:nvSpPr>
        <p:spPr>
          <a:xfrm>
            <a:off x="1549525" y="1557825"/>
            <a:ext cx="1719600" cy="17193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Inter"/>
              <a:ea typeface="Inter"/>
              <a:cs typeface="Inter"/>
              <a:sym typeface="Inter"/>
            </a:endParaRPr>
          </a:p>
        </p:txBody>
      </p:sp>
      <p:pic>
        <p:nvPicPr>
          <p:cNvPr id="21" name="Google Shape;21;p3" title="DECK TEMPLATE 01.png"/>
          <p:cNvPicPr preferRelativeResize="0"/>
          <p:nvPr/>
        </p:nvPicPr>
        <p:blipFill rotWithShape="1">
          <a:blip r:embed="rId4">
            <a:alphaModFix/>
          </a:blip>
          <a:srcRect b="0" l="0" r="0" t="0"/>
          <a:stretch/>
        </p:blipFill>
        <p:spPr>
          <a:xfrm>
            <a:off x="2817210" y="2905972"/>
            <a:ext cx="451911" cy="451925"/>
          </a:xfrm>
          <a:prstGeom prst="rect">
            <a:avLst/>
          </a:prstGeom>
          <a:noFill/>
          <a:ln>
            <a:noFill/>
          </a:ln>
        </p:spPr>
      </p:pic>
      <p:sp>
        <p:nvSpPr>
          <p:cNvPr id="22" name="Google Shape;22;p3"/>
          <p:cNvSpPr txBox="1"/>
          <p:nvPr>
            <p:ph type="title"/>
          </p:nvPr>
        </p:nvSpPr>
        <p:spPr>
          <a:xfrm>
            <a:off x="3657600" y="1638300"/>
            <a:ext cx="3302100" cy="787500"/>
          </a:xfrm>
          <a:prstGeom prst="rect">
            <a:avLst/>
          </a:prstGeom>
          <a:noFill/>
          <a:ln>
            <a:noFill/>
          </a:ln>
        </p:spPr>
        <p:txBody>
          <a:bodyPr anchorCtr="0" anchor="t" bIns="0" lIns="0" spcFirstLastPara="1" rIns="0" wrap="square" tIns="0">
            <a:normAutofit/>
          </a:bodyPr>
          <a:lstStyle>
            <a:lvl1pPr lvl="0" marR="0" algn="ctr">
              <a:spcBef>
                <a:spcPts val="0"/>
              </a:spcBef>
              <a:spcAft>
                <a:spcPts val="0"/>
              </a:spcAft>
              <a:buClr>
                <a:schemeClr val="lt1"/>
              </a:buClr>
              <a:buSzPts val="28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2800"/>
              <a:buFont typeface="Arial"/>
              <a:buNone/>
              <a:defRPr sz="1800"/>
            </a:lvl2pPr>
            <a:lvl3pPr lvl="2">
              <a:spcBef>
                <a:spcPts val="0"/>
              </a:spcBef>
              <a:spcAft>
                <a:spcPts val="0"/>
              </a:spcAft>
              <a:buSzPts val="2800"/>
              <a:buFont typeface="Arial"/>
              <a:buNone/>
              <a:defRPr sz="1800"/>
            </a:lvl3pPr>
            <a:lvl4pPr lvl="3">
              <a:spcBef>
                <a:spcPts val="0"/>
              </a:spcBef>
              <a:spcAft>
                <a:spcPts val="0"/>
              </a:spcAft>
              <a:buSzPts val="2800"/>
              <a:buFont typeface="Arial"/>
              <a:buNone/>
              <a:defRPr sz="1800"/>
            </a:lvl4pPr>
            <a:lvl5pPr lvl="4">
              <a:spcBef>
                <a:spcPts val="0"/>
              </a:spcBef>
              <a:spcAft>
                <a:spcPts val="0"/>
              </a:spcAft>
              <a:buSzPts val="2800"/>
              <a:buFont typeface="Arial"/>
              <a:buNone/>
              <a:defRPr sz="1800"/>
            </a:lvl5pPr>
            <a:lvl6pPr lvl="5">
              <a:spcBef>
                <a:spcPts val="0"/>
              </a:spcBef>
              <a:spcAft>
                <a:spcPts val="0"/>
              </a:spcAft>
              <a:buSzPts val="2800"/>
              <a:buFont typeface="Arial"/>
              <a:buNone/>
              <a:defRPr sz="1800"/>
            </a:lvl6pPr>
            <a:lvl7pPr lvl="6">
              <a:spcBef>
                <a:spcPts val="0"/>
              </a:spcBef>
              <a:spcAft>
                <a:spcPts val="0"/>
              </a:spcAft>
              <a:buSzPts val="2800"/>
              <a:buFont typeface="Arial"/>
              <a:buNone/>
              <a:defRPr sz="1800"/>
            </a:lvl7pPr>
            <a:lvl8pPr lvl="7">
              <a:spcBef>
                <a:spcPts val="0"/>
              </a:spcBef>
              <a:spcAft>
                <a:spcPts val="0"/>
              </a:spcAft>
              <a:buSzPts val="2800"/>
              <a:buFont typeface="Arial"/>
              <a:buNone/>
              <a:defRPr sz="1800"/>
            </a:lvl8pPr>
            <a:lvl9pPr lvl="8">
              <a:spcBef>
                <a:spcPts val="0"/>
              </a:spcBef>
              <a:spcAft>
                <a:spcPts val="0"/>
              </a:spcAft>
              <a:buSzPts val="2800"/>
              <a:buFont typeface="Arial"/>
              <a:buNone/>
              <a:defRPr sz="1800"/>
            </a:lvl9pPr>
          </a:lstStyle>
          <a:p/>
        </p:txBody>
      </p:sp>
      <p:sp>
        <p:nvSpPr>
          <p:cNvPr id="23" name="Google Shape;23;p3"/>
          <p:cNvSpPr txBox="1"/>
          <p:nvPr>
            <p:ph idx="2" type="title"/>
          </p:nvPr>
        </p:nvSpPr>
        <p:spPr>
          <a:xfrm>
            <a:off x="3657600" y="2570400"/>
            <a:ext cx="3302100" cy="787500"/>
          </a:xfrm>
          <a:prstGeom prst="rect">
            <a:avLst/>
          </a:prstGeom>
          <a:noFill/>
          <a:ln>
            <a:noFill/>
          </a:ln>
        </p:spPr>
        <p:txBody>
          <a:bodyPr anchorCtr="0" anchor="t" bIns="0" lIns="0" spcFirstLastPara="1" rIns="0" wrap="square" tIns="0">
            <a:normAutofit/>
          </a:bodyPr>
          <a:lstStyle>
            <a:lvl1pPr lvl="0" marR="0" algn="ctr">
              <a:spcBef>
                <a:spcPts val="0"/>
              </a:spcBef>
              <a:spcAft>
                <a:spcPts val="0"/>
              </a:spcAft>
              <a:buClr>
                <a:schemeClr val="dk1"/>
              </a:buClr>
              <a:buSzPts val="2000"/>
              <a:buFont typeface="Inter Medium"/>
              <a:buNone/>
              <a:defRPr b="0" i="0" sz="2000" u="none" cap="none" strike="noStrike">
                <a:solidFill>
                  <a:schemeClr val="dk1"/>
                </a:solidFill>
                <a:latin typeface="Inter Medium"/>
                <a:ea typeface="Inter Medium"/>
                <a:cs typeface="Inter Medium"/>
                <a:sym typeface="Inter Medium"/>
              </a:defRPr>
            </a:lvl1pPr>
            <a:lvl2pPr lvl="1">
              <a:spcBef>
                <a:spcPts val="0"/>
              </a:spcBef>
              <a:spcAft>
                <a:spcPts val="0"/>
              </a:spcAft>
              <a:buSzPts val="2000"/>
              <a:buFont typeface="Inter Medium"/>
              <a:buNone/>
              <a:defRPr b="0" sz="2000">
                <a:latin typeface="Inter Medium"/>
                <a:ea typeface="Inter Medium"/>
                <a:cs typeface="Inter Medium"/>
                <a:sym typeface="Inter Medium"/>
              </a:defRPr>
            </a:lvl2pPr>
            <a:lvl3pPr lvl="2">
              <a:spcBef>
                <a:spcPts val="0"/>
              </a:spcBef>
              <a:spcAft>
                <a:spcPts val="0"/>
              </a:spcAft>
              <a:buSzPts val="2000"/>
              <a:buFont typeface="Inter Medium"/>
              <a:buNone/>
              <a:defRPr b="0" sz="2000">
                <a:latin typeface="Inter Medium"/>
                <a:ea typeface="Inter Medium"/>
                <a:cs typeface="Inter Medium"/>
                <a:sym typeface="Inter Medium"/>
              </a:defRPr>
            </a:lvl3pPr>
            <a:lvl4pPr lvl="3">
              <a:spcBef>
                <a:spcPts val="0"/>
              </a:spcBef>
              <a:spcAft>
                <a:spcPts val="0"/>
              </a:spcAft>
              <a:buSzPts val="2000"/>
              <a:buFont typeface="Inter Medium"/>
              <a:buNone/>
              <a:defRPr b="0" sz="2000">
                <a:latin typeface="Inter Medium"/>
                <a:ea typeface="Inter Medium"/>
                <a:cs typeface="Inter Medium"/>
                <a:sym typeface="Inter Medium"/>
              </a:defRPr>
            </a:lvl4pPr>
            <a:lvl5pPr lvl="4">
              <a:spcBef>
                <a:spcPts val="0"/>
              </a:spcBef>
              <a:spcAft>
                <a:spcPts val="0"/>
              </a:spcAft>
              <a:buSzPts val="2000"/>
              <a:buFont typeface="Inter Medium"/>
              <a:buNone/>
              <a:defRPr b="0" sz="2000">
                <a:latin typeface="Inter Medium"/>
                <a:ea typeface="Inter Medium"/>
                <a:cs typeface="Inter Medium"/>
                <a:sym typeface="Inter Medium"/>
              </a:defRPr>
            </a:lvl5pPr>
            <a:lvl6pPr lvl="5">
              <a:spcBef>
                <a:spcPts val="0"/>
              </a:spcBef>
              <a:spcAft>
                <a:spcPts val="0"/>
              </a:spcAft>
              <a:buSzPts val="2000"/>
              <a:buFont typeface="Inter Medium"/>
              <a:buNone/>
              <a:defRPr b="0" sz="2000">
                <a:latin typeface="Inter Medium"/>
                <a:ea typeface="Inter Medium"/>
                <a:cs typeface="Inter Medium"/>
                <a:sym typeface="Inter Medium"/>
              </a:defRPr>
            </a:lvl6pPr>
            <a:lvl7pPr lvl="6">
              <a:spcBef>
                <a:spcPts val="0"/>
              </a:spcBef>
              <a:spcAft>
                <a:spcPts val="0"/>
              </a:spcAft>
              <a:buSzPts val="2000"/>
              <a:buFont typeface="Inter Medium"/>
              <a:buNone/>
              <a:defRPr b="0" sz="2000">
                <a:latin typeface="Inter Medium"/>
                <a:ea typeface="Inter Medium"/>
                <a:cs typeface="Inter Medium"/>
                <a:sym typeface="Inter Medium"/>
              </a:defRPr>
            </a:lvl7pPr>
            <a:lvl8pPr lvl="7">
              <a:spcBef>
                <a:spcPts val="0"/>
              </a:spcBef>
              <a:spcAft>
                <a:spcPts val="0"/>
              </a:spcAft>
              <a:buSzPts val="2000"/>
              <a:buFont typeface="Inter Medium"/>
              <a:buNone/>
              <a:defRPr b="0" sz="2000">
                <a:latin typeface="Inter Medium"/>
                <a:ea typeface="Inter Medium"/>
                <a:cs typeface="Inter Medium"/>
                <a:sym typeface="Inter Medium"/>
              </a:defRPr>
            </a:lvl8pPr>
            <a:lvl9pPr lvl="8">
              <a:spcBef>
                <a:spcPts val="0"/>
              </a:spcBef>
              <a:spcAft>
                <a:spcPts val="0"/>
              </a:spcAft>
              <a:buSzPts val="2000"/>
              <a:buFont typeface="Inter Medium"/>
              <a:buNone/>
              <a:defRPr b="0" sz="2000">
                <a:latin typeface="Inter Medium"/>
                <a:ea typeface="Inter Medium"/>
                <a:cs typeface="Inter Medium"/>
                <a:sym typeface="Inter Medium"/>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table dark alt">
  <p:cSld name="CUSTOM_10">
    <p:bg>
      <p:bgPr>
        <a:blipFill>
          <a:blip r:embed="rId2">
            <a:alphaModFix/>
          </a:blip>
          <a:stretch>
            <a:fillRect/>
          </a:stretch>
        </a:blipFill>
      </p:bgPr>
    </p:bg>
    <p:spTree>
      <p:nvGrpSpPr>
        <p:cNvPr id="146" name="Shape 146"/>
        <p:cNvGrpSpPr/>
        <p:nvPr/>
      </p:nvGrpSpPr>
      <p:grpSpPr>
        <a:xfrm>
          <a:off x="0" y="0"/>
          <a:ext cx="0" cy="0"/>
          <a:chOff x="0" y="0"/>
          <a:chExt cx="0" cy="0"/>
        </a:xfrm>
      </p:grpSpPr>
      <p:sp>
        <p:nvSpPr>
          <p:cNvPr id="147" name="Google Shape;147;p21"/>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148" name="Google Shape;148;p21"/>
          <p:cNvSpPr txBox="1"/>
          <p:nvPr>
            <p:ph type="title"/>
          </p:nvPr>
        </p:nvSpPr>
        <p:spPr>
          <a:xfrm>
            <a:off x="619950" y="359921"/>
            <a:ext cx="6706200" cy="7635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a:spcBef>
                <a:spcPts val="0"/>
              </a:spcBef>
              <a:spcAft>
                <a:spcPts val="0"/>
              </a:spcAft>
              <a:buClr>
                <a:schemeClr val="lt1"/>
              </a:buClr>
              <a:buSzPts val="2400"/>
              <a:buFont typeface="Arial"/>
              <a:buNone/>
              <a:defRPr sz="2400">
                <a:solidFill>
                  <a:schemeClr val="lt1"/>
                </a:solidFill>
              </a:defRPr>
            </a:lvl2pPr>
            <a:lvl3pPr lvl="2">
              <a:spcBef>
                <a:spcPts val="0"/>
              </a:spcBef>
              <a:spcAft>
                <a:spcPts val="0"/>
              </a:spcAft>
              <a:buClr>
                <a:schemeClr val="lt1"/>
              </a:buClr>
              <a:buSzPts val="2400"/>
              <a:buFont typeface="Arial"/>
              <a:buNone/>
              <a:defRPr sz="2400">
                <a:solidFill>
                  <a:schemeClr val="lt1"/>
                </a:solidFill>
              </a:defRPr>
            </a:lvl3pPr>
            <a:lvl4pPr lvl="3">
              <a:spcBef>
                <a:spcPts val="0"/>
              </a:spcBef>
              <a:spcAft>
                <a:spcPts val="0"/>
              </a:spcAft>
              <a:buClr>
                <a:schemeClr val="lt1"/>
              </a:buClr>
              <a:buSzPts val="2400"/>
              <a:buFont typeface="Arial"/>
              <a:buNone/>
              <a:defRPr sz="2400">
                <a:solidFill>
                  <a:schemeClr val="lt1"/>
                </a:solidFill>
              </a:defRPr>
            </a:lvl4pPr>
            <a:lvl5pPr lvl="4">
              <a:spcBef>
                <a:spcPts val="0"/>
              </a:spcBef>
              <a:spcAft>
                <a:spcPts val="0"/>
              </a:spcAft>
              <a:buClr>
                <a:schemeClr val="lt1"/>
              </a:buClr>
              <a:buSzPts val="2400"/>
              <a:buFont typeface="Arial"/>
              <a:buNone/>
              <a:defRPr sz="2400">
                <a:solidFill>
                  <a:schemeClr val="lt1"/>
                </a:solidFill>
              </a:defRPr>
            </a:lvl5pPr>
            <a:lvl6pPr lvl="5">
              <a:spcBef>
                <a:spcPts val="0"/>
              </a:spcBef>
              <a:spcAft>
                <a:spcPts val="0"/>
              </a:spcAft>
              <a:buClr>
                <a:schemeClr val="lt1"/>
              </a:buClr>
              <a:buSzPts val="2400"/>
              <a:buFont typeface="Arial"/>
              <a:buNone/>
              <a:defRPr sz="2400">
                <a:solidFill>
                  <a:schemeClr val="lt1"/>
                </a:solidFill>
              </a:defRPr>
            </a:lvl6pPr>
            <a:lvl7pPr lvl="6">
              <a:spcBef>
                <a:spcPts val="0"/>
              </a:spcBef>
              <a:spcAft>
                <a:spcPts val="0"/>
              </a:spcAft>
              <a:buClr>
                <a:schemeClr val="lt1"/>
              </a:buClr>
              <a:buSzPts val="2400"/>
              <a:buFont typeface="Arial"/>
              <a:buNone/>
              <a:defRPr sz="2400">
                <a:solidFill>
                  <a:schemeClr val="lt1"/>
                </a:solidFill>
              </a:defRPr>
            </a:lvl7pPr>
            <a:lvl8pPr lvl="7">
              <a:spcBef>
                <a:spcPts val="0"/>
              </a:spcBef>
              <a:spcAft>
                <a:spcPts val="0"/>
              </a:spcAft>
              <a:buClr>
                <a:schemeClr val="lt1"/>
              </a:buClr>
              <a:buSzPts val="2400"/>
              <a:buFont typeface="Arial"/>
              <a:buNone/>
              <a:defRPr sz="2400">
                <a:solidFill>
                  <a:schemeClr val="lt1"/>
                </a:solidFill>
              </a:defRPr>
            </a:lvl8pPr>
            <a:lvl9pPr lvl="8">
              <a:spcBef>
                <a:spcPts val="0"/>
              </a:spcBef>
              <a:spcAft>
                <a:spcPts val="0"/>
              </a:spcAft>
              <a:buClr>
                <a:schemeClr val="lt1"/>
              </a:buClr>
              <a:buSzPts val="2400"/>
              <a:buFont typeface="Arial"/>
              <a:buNone/>
              <a:defRPr sz="2400">
                <a:solidFill>
                  <a:schemeClr val="lt1"/>
                </a:solidFill>
              </a:defRPr>
            </a:lvl9pPr>
          </a:lstStyle>
          <a:p/>
        </p:txBody>
      </p:sp>
      <p:sp>
        <p:nvSpPr>
          <p:cNvPr id="149" name="Google Shape;149;p21"/>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heavy text light 1">
  <p:cSld name="Content style heavy text light (g3eee6ca870f_27_0)">
    <p:spTree>
      <p:nvGrpSpPr>
        <p:cNvPr id="150" name="Shape 150"/>
        <p:cNvGrpSpPr/>
        <p:nvPr/>
      </p:nvGrpSpPr>
      <p:grpSpPr>
        <a:xfrm>
          <a:off x="0" y="0"/>
          <a:ext cx="0" cy="0"/>
          <a:chOff x="0" y="0"/>
          <a:chExt cx="0" cy="0"/>
        </a:xfrm>
      </p:grpSpPr>
      <p:sp>
        <p:nvSpPr>
          <p:cNvPr id="151" name="Google Shape;151;p22"/>
          <p:cNvSpPr txBox="1"/>
          <p:nvPr>
            <p:ph type="title"/>
          </p:nvPr>
        </p:nvSpPr>
        <p:spPr>
          <a:xfrm>
            <a:off x="619950" y="359921"/>
            <a:ext cx="6706200" cy="7635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2400"/>
              <a:buFont typeface="Arial"/>
              <a:buNone/>
              <a:defRPr sz="2400"/>
            </a:lvl2pPr>
            <a:lvl3pPr lvl="2">
              <a:spcBef>
                <a:spcPts val="0"/>
              </a:spcBef>
              <a:spcAft>
                <a:spcPts val="0"/>
              </a:spcAft>
              <a:buSzPts val="2400"/>
              <a:buFont typeface="Arial"/>
              <a:buNone/>
              <a:defRPr sz="2400"/>
            </a:lvl3pPr>
            <a:lvl4pPr lvl="3">
              <a:spcBef>
                <a:spcPts val="0"/>
              </a:spcBef>
              <a:spcAft>
                <a:spcPts val="0"/>
              </a:spcAft>
              <a:buSzPts val="2400"/>
              <a:buFont typeface="Arial"/>
              <a:buNone/>
              <a:defRPr sz="2400"/>
            </a:lvl4pPr>
            <a:lvl5pPr lvl="4">
              <a:spcBef>
                <a:spcPts val="0"/>
              </a:spcBef>
              <a:spcAft>
                <a:spcPts val="0"/>
              </a:spcAft>
              <a:buSzPts val="2400"/>
              <a:buFont typeface="Arial"/>
              <a:buNone/>
              <a:defRPr sz="2400"/>
            </a:lvl5pPr>
            <a:lvl6pPr lvl="5">
              <a:spcBef>
                <a:spcPts val="0"/>
              </a:spcBef>
              <a:spcAft>
                <a:spcPts val="0"/>
              </a:spcAft>
              <a:buSzPts val="2400"/>
              <a:buFont typeface="Arial"/>
              <a:buNone/>
              <a:defRPr sz="2400"/>
            </a:lvl6pPr>
            <a:lvl7pPr lvl="6">
              <a:spcBef>
                <a:spcPts val="0"/>
              </a:spcBef>
              <a:spcAft>
                <a:spcPts val="0"/>
              </a:spcAft>
              <a:buSzPts val="2400"/>
              <a:buFont typeface="Arial"/>
              <a:buNone/>
              <a:defRPr sz="2400"/>
            </a:lvl7pPr>
            <a:lvl8pPr lvl="7">
              <a:spcBef>
                <a:spcPts val="0"/>
              </a:spcBef>
              <a:spcAft>
                <a:spcPts val="0"/>
              </a:spcAft>
              <a:buSzPts val="2400"/>
              <a:buFont typeface="Arial"/>
              <a:buNone/>
              <a:defRPr sz="2400"/>
            </a:lvl8pPr>
            <a:lvl9pPr lvl="8">
              <a:spcBef>
                <a:spcPts val="0"/>
              </a:spcBef>
              <a:spcAft>
                <a:spcPts val="0"/>
              </a:spcAft>
              <a:buSzPts val="2400"/>
              <a:buFont typeface="Arial"/>
              <a:buNone/>
              <a:defRPr sz="2400"/>
            </a:lvl9pPr>
          </a:lstStyle>
          <a:p/>
        </p:txBody>
      </p:sp>
      <p:sp>
        <p:nvSpPr>
          <p:cNvPr id="152" name="Google Shape;152;p22"/>
          <p:cNvSpPr txBox="1"/>
          <p:nvPr>
            <p:ph idx="1" type="body"/>
          </p:nvPr>
        </p:nvSpPr>
        <p:spPr>
          <a:xfrm>
            <a:off x="685425" y="1319300"/>
            <a:ext cx="7669200" cy="3382800"/>
          </a:xfrm>
          <a:prstGeom prst="rect">
            <a:avLst/>
          </a:prstGeom>
          <a:noFill/>
          <a:ln>
            <a:noFill/>
          </a:ln>
        </p:spPr>
        <p:txBody>
          <a:bodyPr anchorCtr="0" anchor="t" bIns="91425" lIns="91425" spcFirstLastPara="1" rIns="91425" wrap="square" tIns="91425">
            <a:normAutofit/>
          </a:bodyPr>
          <a:lstStyle>
            <a:lvl1pPr indent="-342900" lvl="0" marL="457200" marR="0" algn="l">
              <a:spcBef>
                <a:spcPts val="0"/>
              </a:spcBef>
              <a:spcAft>
                <a:spcPts val="0"/>
              </a:spcAft>
              <a:buClr>
                <a:schemeClr val="dk1"/>
              </a:buClr>
              <a:buSzPts val="1800"/>
              <a:buFont typeface="Arial"/>
              <a:buChar char="●"/>
              <a:defRPr b="0" i="0" sz="3200" u="none" cap="none" strike="noStrike">
                <a:solidFill>
                  <a:schemeClr val="dk1"/>
                </a:solidFill>
                <a:latin typeface="Calibri"/>
                <a:ea typeface="Calibri"/>
                <a:cs typeface="Calibri"/>
                <a:sym typeface="Calibri"/>
              </a:defRPr>
            </a:lvl1pPr>
            <a:lvl2pPr indent="-317500" lvl="1" marL="914400" marR="0" algn="l">
              <a:spcBef>
                <a:spcPts val="0"/>
              </a:spcBef>
              <a:spcAft>
                <a:spcPts val="0"/>
              </a:spcAft>
              <a:buClr>
                <a:schemeClr val="dk1"/>
              </a:buClr>
              <a:buSzPts val="1400"/>
              <a:buFont typeface="Arial"/>
              <a:buChar char="○"/>
              <a:defRPr b="0" i="0" sz="2800" u="none" cap="none" strike="noStrike">
                <a:solidFill>
                  <a:schemeClr val="dk1"/>
                </a:solidFill>
                <a:latin typeface="Calibri"/>
                <a:ea typeface="Calibri"/>
                <a:cs typeface="Calibri"/>
                <a:sym typeface="Calibri"/>
              </a:defRPr>
            </a:lvl2pPr>
            <a:lvl3pPr indent="-317500" lvl="2" marL="1371600" marR="0" algn="l">
              <a:spcBef>
                <a:spcPts val="0"/>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3pPr>
            <a:lvl4pPr indent="-317500" lvl="3" marL="1828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4pPr>
            <a:lvl5pPr indent="-317500" lvl="4" marL="22860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5pPr>
            <a:lvl6pPr indent="-317500" lvl="5" marL="27432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6pPr>
            <a:lvl7pPr indent="-317500" lvl="6" marL="32004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7pPr>
            <a:lvl8pPr indent="-317500" lvl="7" marL="36576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8pPr>
            <a:lvl9pPr indent="-317500" lvl="8" marL="4114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9pPr>
          </a:lstStyle>
          <a:p/>
        </p:txBody>
      </p:sp>
      <p:sp>
        <p:nvSpPr>
          <p:cNvPr id="153" name="Google Shape;153;p22"/>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1pPr>
            <a:lvl2pPr indent="0" lvl="1"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2pPr>
            <a:lvl3pPr indent="0" lvl="2"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3pPr>
            <a:lvl4pPr indent="0" lvl="3"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4pPr>
            <a:lvl5pPr indent="0" lvl="4"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5pPr>
            <a:lvl6pPr indent="0" lvl="5"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6pPr>
            <a:lvl7pPr indent="0" lvl="6"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7pPr>
            <a:lvl8pPr indent="0" lvl="7"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8pPr>
            <a:lvl9pPr indent="0" lvl="8"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heavy text light 1 1">
  <p:cSld name="Content style heavy text light (g3eee6ca870f_19_0)">
    <p:spTree>
      <p:nvGrpSpPr>
        <p:cNvPr id="154" name="Shape 154"/>
        <p:cNvGrpSpPr/>
        <p:nvPr/>
      </p:nvGrpSpPr>
      <p:grpSpPr>
        <a:xfrm>
          <a:off x="0" y="0"/>
          <a:ext cx="0" cy="0"/>
          <a:chOff x="0" y="0"/>
          <a:chExt cx="0" cy="0"/>
        </a:xfrm>
      </p:grpSpPr>
      <p:sp>
        <p:nvSpPr>
          <p:cNvPr id="155" name="Google Shape;155;p23"/>
          <p:cNvSpPr txBox="1"/>
          <p:nvPr>
            <p:ph type="title"/>
          </p:nvPr>
        </p:nvSpPr>
        <p:spPr>
          <a:xfrm>
            <a:off x="619950" y="359921"/>
            <a:ext cx="6706200" cy="7635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2400"/>
              <a:buFont typeface="Arial"/>
              <a:buNone/>
              <a:defRPr sz="2400"/>
            </a:lvl2pPr>
            <a:lvl3pPr lvl="2">
              <a:spcBef>
                <a:spcPts val="0"/>
              </a:spcBef>
              <a:spcAft>
                <a:spcPts val="0"/>
              </a:spcAft>
              <a:buSzPts val="2400"/>
              <a:buFont typeface="Arial"/>
              <a:buNone/>
              <a:defRPr sz="2400"/>
            </a:lvl3pPr>
            <a:lvl4pPr lvl="3">
              <a:spcBef>
                <a:spcPts val="0"/>
              </a:spcBef>
              <a:spcAft>
                <a:spcPts val="0"/>
              </a:spcAft>
              <a:buSzPts val="2400"/>
              <a:buFont typeface="Arial"/>
              <a:buNone/>
              <a:defRPr sz="2400"/>
            </a:lvl4pPr>
            <a:lvl5pPr lvl="4">
              <a:spcBef>
                <a:spcPts val="0"/>
              </a:spcBef>
              <a:spcAft>
                <a:spcPts val="0"/>
              </a:spcAft>
              <a:buSzPts val="2400"/>
              <a:buFont typeface="Arial"/>
              <a:buNone/>
              <a:defRPr sz="2400"/>
            </a:lvl5pPr>
            <a:lvl6pPr lvl="5">
              <a:spcBef>
                <a:spcPts val="0"/>
              </a:spcBef>
              <a:spcAft>
                <a:spcPts val="0"/>
              </a:spcAft>
              <a:buSzPts val="2400"/>
              <a:buFont typeface="Arial"/>
              <a:buNone/>
              <a:defRPr sz="2400"/>
            </a:lvl6pPr>
            <a:lvl7pPr lvl="6">
              <a:spcBef>
                <a:spcPts val="0"/>
              </a:spcBef>
              <a:spcAft>
                <a:spcPts val="0"/>
              </a:spcAft>
              <a:buSzPts val="2400"/>
              <a:buFont typeface="Arial"/>
              <a:buNone/>
              <a:defRPr sz="2400"/>
            </a:lvl7pPr>
            <a:lvl8pPr lvl="7">
              <a:spcBef>
                <a:spcPts val="0"/>
              </a:spcBef>
              <a:spcAft>
                <a:spcPts val="0"/>
              </a:spcAft>
              <a:buSzPts val="2400"/>
              <a:buFont typeface="Arial"/>
              <a:buNone/>
              <a:defRPr sz="2400"/>
            </a:lvl8pPr>
            <a:lvl9pPr lvl="8">
              <a:spcBef>
                <a:spcPts val="0"/>
              </a:spcBef>
              <a:spcAft>
                <a:spcPts val="0"/>
              </a:spcAft>
              <a:buSzPts val="2400"/>
              <a:buFont typeface="Arial"/>
              <a:buNone/>
              <a:defRPr sz="2400"/>
            </a:lvl9pPr>
          </a:lstStyle>
          <a:p/>
        </p:txBody>
      </p:sp>
      <p:sp>
        <p:nvSpPr>
          <p:cNvPr id="156" name="Google Shape;156;p23"/>
          <p:cNvSpPr txBox="1"/>
          <p:nvPr>
            <p:ph idx="1" type="body"/>
          </p:nvPr>
        </p:nvSpPr>
        <p:spPr>
          <a:xfrm>
            <a:off x="685425" y="1319300"/>
            <a:ext cx="7669200" cy="3382800"/>
          </a:xfrm>
          <a:prstGeom prst="rect">
            <a:avLst/>
          </a:prstGeom>
          <a:noFill/>
          <a:ln>
            <a:noFill/>
          </a:ln>
        </p:spPr>
        <p:txBody>
          <a:bodyPr anchorCtr="0" anchor="t" bIns="91425" lIns="91425" spcFirstLastPara="1" rIns="91425" wrap="square" tIns="91425">
            <a:normAutofit/>
          </a:bodyPr>
          <a:lstStyle>
            <a:lvl1pPr indent="-342900" lvl="0" marL="457200" marR="0" algn="l">
              <a:spcBef>
                <a:spcPts val="0"/>
              </a:spcBef>
              <a:spcAft>
                <a:spcPts val="0"/>
              </a:spcAft>
              <a:buClr>
                <a:schemeClr val="dk1"/>
              </a:buClr>
              <a:buSzPts val="1800"/>
              <a:buFont typeface="Arial"/>
              <a:buChar char="●"/>
              <a:defRPr b="0" i="0" sz="3200" u="none" cap="none" strike="noStrike">
                <a:solidFill>
                  <a:schemeClr val="dk1"/>
                </a:solidFill>
                <a:latin typeface="Calibri"/>
                <a:ea typeface="Calibri"/>
                <a:cs typeface="Calibri"/>
                <a:sym typeface="Calibri"/>
              </a:defRPr>
            </a:lvl1pPr>
            <a:lvl2pPr indent="-317500" lvl="1" marL="914400" marR="0" algn="l">
              <a:spcBef>
                <a:spcPts val="0"/>
              </a:spcBef>
              <a:spcAft>
                <a:spcPts val="0"/>
              </a:spcAft>
              <a:buClr>
                <a:schemeClr val="dk1"/>
              </a:buClr>
              <a:buSzPts val="1400"/>
              <a:buFont typeface="Arial"/>
              <a:buChar char="○"/>
              <a:defRPr b="0" i="0" sz="2800" u="none" cap="none" strike="noStrike">
                <a:solidFill>
                  <a:schemeClr val="dk1"/>
                </a:solidFill>
                <a:latin typeface="Calibri"/>
                <a:ea typeface="Calibri"/>
                <a:cs typeface="Calibri"/>
                <a:sym typeface="Calibri"/>
              </a:defRPr>
            </a:lvl2pPr>
            <a:lvl3pPr indent="-317500" lvl="2" marL="1371600" marR="0" algn="l">
              <a:spcBef>
                <a:spcPts val="0"/>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3pPr>
            <a:lvl4pPr indent="-317500" lvl="3" marL="1828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4pPr>
            <a:lvl5pPr indent="-317500" lvl="4" marL="22860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5pPr>
            <a:lvl6pPr indent="-317500" lvl="5" marL="27432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6pPr>
            <a:lvl7pPr indent="-317500" lvl="6" marL="32004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7pPr>
            <a:lvl8pPr indent="-317500" lvl="7" marL="36576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8pPr>
            <a:lvl9pPr indent="-317500" lvl="8" marL="4114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9pPr>
          </a:lstStyle>
          <a:p/>
        </p:txBody>
      </p:sp>
      <p:sp>
        <p:nvSpPr>
          <p:cNvPr id="157" name="Google Shape;157;p23"/>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1pPr>
            <a:lvl2pPr indent="0" lvl="1"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2pPr>
            <a:lvl3pPr indent="0" lvl="2"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3pPr>
            <a:lvl4pPr indent="0" lvl="3"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4pPr>
            <a:lvl5pPr indent="0" lvl="4"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5pPr>
            <a:lvl6pPr indent="0" lvl="5"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6pPr>
            <a:lvl7pPr indent="0" lvl="6"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7pPr>
            <a:lvl8pPr indent="0" lvl="7"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8pPr>
            <a:lvl9pPr indent="0" lvl="8"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heavy text light">
  <p:cSld name="Title and Content">
    <p:spTree>
      <p:nvGrpSpPr>
        <p:cNvPr id="24"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b="0" l="0" r="0" t="0"/>
          <a:stretch/>
        </p:blipFill>
        <p:spPr>
          <a:xfrm>
            <a:off x="0" y="1530282"/>
            <a:ext cx="62177" cy="3613231"/>
          </a:xfrm>
          <a:prstGeom prst="rect">
            <a:avLst/>
          </a:prstGeom>
          <a:noFill/>
          <a:ln>
            <a:noFill/>
          </a:ln>
        </p:spPr>
      </p:pic>
      <p:sp>
        <p:nvSpPr>
          <p:cNvPr id="26" name="Google Shape;26;p4"/>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27" name="Google Shape;27;p4"/>
          <p:cNvSpPr txBox="1"/>
          <p:nvPr>
            <p:ph type="title"/>
          </p:nvPr>
        </p:nvSpPr>
        <p:spPr>
          <a:xfrm>
            <a:off x="619950" y="359921"/>
            <a:ext cx="6706200" cy="7635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2400"/>
              <a:buFont typeface="Arial"/>
              <a:buNone/>
              <a:defRPr sz="2400"/>
            </a:lvl2pPr>
            <a:lvl3pPr lvl="2">
              <a:spcBef>
                <a:spcPts val="0"/>
              </a:spcBef>
              <a:spcAft>
                <a:spcPts val="0"/>
              </a:spcAft>
              <a:buSzPts val="2400"/>
              <a:buFont typeface="Arial"/>
              <a:buNone/>
              <a:defRPr sz="2400"/>
            </a:lvl3pPr>
            <a:lvl4pPr lvl="3">
              <a:spcBef>
                <a:spcPts val="0"/>
              </a:spcBef>
              <a:spcAft>
                <a:spcPts val="0"/>
              </a:spcAft>
              <a:buSzPts val="2400"/>
              <a:buFont typeface="Arial"/>
              <a:buNone/>
              <a:defRPr sz="2400"/>
            </a:lvl4pPr>
            <a:lvl5pPr lvl="4">
              <a:spcBef>
                <a:spcPts val="0"/>
              </a:spcBef>
              <a:spcAft>
                <a:spcPts val="0"/>
              </a:spcAft>
              <a:buSzPts val="2400"/>
              <a:buFont typeface="Arial"/>
              <a:buNone/>
              <a:defRPr sz="2400"/>
            </a:lvl5pPr>
            <a:lvl6pPr lvl="5">
              <a:spcBef>
                <a:spcPts val="0"/>
              </a:spcBef>
              <a:spcAft>
                <a:spcPts val="0"/>
              </a:spcAft>
              <a:buSzPts val="2400"/>
              <a:buFont typeface="Arial"/>
              <a:buNone/>
              <a:defRPr sz="2400"/>
            </a:lvl6pPr>
            <a:lvl7pPr lvl="6">
              <a:spcBef>
                <a:spcPts val="0"/>
              </a:spcBef>
              <a:spcAft>
                <a:spcPts val="0"/>
              </a:spcAft>
              <a:buSzPts val="2400"/>
              <a:buFont typeface="Arial"/>
              <a:buNone/>
              <a:defRPr sz="2400"/>
            </a:lvl7pPr>
            <a:lvl8pPr lvl="7">
              <a:spcBef>
                <a:spcPts val="0"/>
              </a:spcBef>
              <a:spcAft>
                <a:spcPts val="0"/>
              </a:spcAft>
              <a:buSzPts val="2400"/>
              <a:buFont typeface="Arial"/>
              <a:buNone/>
              <a:defRPr sz="2400"/>
            </a:lvl8pPr>
            <a:lvl9pPr lvl="8">
              <a:spcBef>
                <a:spcPts val="0"/>
              </a:spcBef>
              <a:spcAft>
                <a:spcPts val="0"/>
              </a:spcAft>
              <a:buSzPts val="2400"/>
              <a:buFont typeface="Arial"/>
              <a:buNone/>
              <a:defRPr sz="2400"/>
            </a:lvl9pPr>
          </a:lstStyle>
          <a:p/>
        </p:txBody>
      </p:sp>
      <p:sp>
        <p:nvSpPr>
          <p:cNvPr id="28" name="Google Shape;28;p4"/>
          <p:cNvSpPr txBox="1"/>
          <p:nvPr>
            <p:ph idx="1" type="body"/>
          </p:nvPr>
        </p:nvSpPr>
        <p:spPr>
          <a:xfrm>
            <a:off x="685425" y="1319300"/>
            <a:ext cx="7669200" cy="3382800"/>
          </a:xfrm>
          <a:prstGeom prst="rect">
            <a:avLst/>
          </a:prstGeom>
          <a:noFill/>
          <a:ln>
            <a:noFill/>
          </a:ln>
        </p:spPr>
        <p:txBody>
          <a:bodyPr anchorCtr="0" anchor="t" bIns="91425" lIns="91425" spcFirstLastPara="1" rIns="91425" wrap="square" tIns="91425">
            <a:normAutofit/>
          </a:bodyPr>
          <a:lstStyle>
            <a:lvl1pPr indent="-342900" lvl="0" marL="457200" marR="0" algn="l">
              <a:spcBef>
                <a:spcPts val="0"/>
              </a:spcBef>
              <a:spcAft>
                <a:spcPts val="0"/>
              </a:spcAft>
              <a:buClr>
                <a:schemeClr val="dk1"/>
              </a:buClr>
              <a:buSzPts val="1800"/>
              <a:buFont typeface="Arial"/>
              <a:buChar char="●"/>
              <a:defRPr b="0" i="0" sz="3200" u="none" cap="none" strike="noStrike">
                <a:solidFill>
                  <a:schemeClr val="dk1"/>
                </a:solidFill>
                <a:latin typeface="Calibri"/>
                <a:ea typeface="Calibri"/>
                <a:cs typeface="Calibri"/>
                <a:sym typeface="Calibri"/>
              </a:defRPr>
            </a:lvl1pPr>
            <a:lvl2pPr indent="-317500" lvl="1" marL="914400" marR="0" algn="l">
              <a:spcBef>
                <a:spcPts val="0"/>
              </a:spcBef>
              <a:spcAft>
                <a:spcPts val="0"/>
              </a:spcAft>
              <a:buClr>
                <a:schemeClr val="dk1"/>
              </a:buClr>
              <a:buSzPts val="1400"/>
              <a:buFont typeface="Arial"/>
              <a:buChar char="○"/>
              <a:defRPr b="0" i="0" sz="2800" u="none" cap="none" strike="noStrike">
                <a:solidFill>
                  <a:schemeClr val="dk1"/>
                </a:solidFill>
                <a:latin typeface="Calibri"/>
                <a:ea typeface="Calibri"/>
                <a:cs typeface="Calibri"/>
                <a:sym typeface="Calibri"/>
              </a:defRPr>
            </a:lvl2pPr>
            <a:lvl3pPr indent="-317500" lvl="2" marL="1371600" marR="0" algn="l">
              <a:spcBef>
                <a:spcPts val="0"/>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3pPr>
            <a:lvl4pPr indent="-317500" lvl="3" marL="1828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4pPr>
            <a:lvl5pPr indent="-317500" lvl="4" marL="22860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5pPr>
            <a:lvl6pPr indent="-317500" lvl="5" marL="27432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6pPr>
            <a:lvl7pPr indent="-317500" lvl="6" marL="32004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7pPr>
            <a:lvl8pPr indent="-317500" lvl="7" marL="36576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8pPr>
            <a:lvl9pPr indent="-317500" lvl="8" marL="4114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9pPr>
          </a:lstStyle>
          <a:p/>
        </p:txBody>
      </p:sp>
      <p:sp>
        <p:nvSpPr>
          <p:cNvPr id="29" name="Google Shape;29;p4"/>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1pPr>
            <a:lvl2pPr indent="0" lvl="1"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2pPr>
            <a:lvl3pPr indent="0" lvl="2"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3pPr>
            <a:lvl4pPr indent="0" lvl="3"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4pPr>
            <a:lvl5pPr indent="0" lvl="4"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5pPr>
            <a:lvl6pPr indent="0" lvl="5"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6pPr>
            <a:lvl7pPr indent="0" lvl="6"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7pPr>
            <a:lvl8pPr indent="0" lvl="7"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8pPr>
            <a:lvl9pPr indent="0" lvl="8" marL="0" marR="0" algn="r">
              <a:spcBef>
                <a:spcPts val="0"/>
              </a:spcBef>
              <a:spcAft>
                <a:spcPts val="0"/>
              </a:spcAft>
              <a:buClr>
                <a:schemeClr val="accent4"/>
              </a:buClr>
              <a:buSzPts val="1800"/>
              <a:buFont typeface="Calibri"/>
              <a:buNone/>
              <a:defRPr b="0" i="0" sz="1800" u="none" cap="none" strike="noStrike">
                <a:solidFill>
                  <a:schemeClr val="accent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30" name="Shape 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medium text dark">
  <p:cSld name="CUSTOM">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6"/>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33" name="Google Shape;33;p6"/>
          <p:cNvSpPr txBox="1"/>
          <p:nvPr>
            <p:ph type="title"/>
          </p:nvPr>
        </p:nvSpPr>
        <p:spPr>
          <a:xfrm>
            <a:off x="619950" y="849525"/>
            <a:ext cx="3822900" cy="9894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28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Clr>
                <a:schemeClr val="lt1"/>
              </a:buClr>
              <a:buSzPts val="2800"/>
              <a:buFont typeface="Arial"/>
              <a:buNone/>
              <a:defRPr sz="1800">
                <a:solidFill>
                  <a:schemeClr val="lt1"/>
                </a:solidFill>
              </a:defRPr>
            </a:lvl2pPr>
            <a:lvl3pPr lvl="2">
              <a:spcBef>
                <a:spcPts val="0"/>
              </a:spcBef>
              <a:spcAft>
                <a:spcPts val="0"/>
              </a:spcAft>
              <a:buClr>
                <a:schemeClr val="lt1"/>
              </a:buClr>
              <a:buSzPts val="2800"/>
              <a:buFont typeface="Arial"/>
              <a:buNone/>
              <a:defRPr sz="1800">
                <a:solidFill>
                  <a:schemeClr val="lt1"/>
                </a:solidFill>
              </a:defRPr>
            </a:lvl3pPr>
            <a:lvl4pPr lvl="3">
              <a:spcBef>
                <a:spcPts val="0"/>
              </a:spcBef>
              <a:spcAft>
                <a:spcPts val="0"/>
              </a:spcAft>
              <a:buClr>
                <a:schemeClr val="lt1"/>
              </a:buClr>
              <a:buSzPts val="2800"/>
              <a:buFont typeface="Arial"/>
              <a:buNone/>
              <a:defRPr sz="1800">
                <a:solidFill>
                  <a:schemeClr val="lt1"/>
                </a:solidFill>
              </a:defRPr>
            </a:lvl4pPr>
            <a:lvl5pPr lvl="4">
              <a:spcBef>
                <a:spcPts val="0"/>
              </a:spcBef>
              <a:spcAft>
                <a:spcPts val="0"/>
              </a:spcAft>
              <a:buClr>
                <a:schemeClr val="lt1"/>
              </a:buClr>
              <a:buSzPts val="2800"/>
              <a:buFont typeface="Arial"/>
              <a:buNone/>
              <a:defRPr sz="1800">
                <a:solidFill>
                  <a:schemeClr val="lt1"/>
                </a:solidFill>
              </a:defRPr>
            </a:lvl5pPr>
            <a:lvl6pPr lvl="5">
              <a:spcBef>
                <a:spcPts val="0"/>
              </a:spcBef>
              <a:spcAft>
                <a:spcPts val="0"/>
              </a:spcAft>
              <a:buClr>
                <a:schemeClr val="lt1"/>
              </a:buClr>
              <a:buSzPts val="2800"/>
              <a:buFont typeface="Arial"/>
              <a:buNone/>
              <a:defRPr sz="1800">
                <a:solidFill>
                  <a:schemeClr val="lt1"/>
                </a:solidFill>
              </a:defRPr>
            </a:lvl6pPr>
            <a:lvl7pPr lvl="6">
              <a:spcBef>
                <a:spcPts val="0"/>
              </a:spcBef>
              <a:spcAft>
                <a:spcPts val="0"/>
              </a:spcAft>
              <a:buClr>
                <a:schemeClr val="lt1"/>
              </a:buClr>
              <a:buSzPts val="2800"/>
              <a:buFont typeface="Arial"/>
              <a:buNone/>
              <a:defRPr sz="1800">
                <a:solidFill>
                  <a:schemeClr val="lt1"/>
                </a:solidFill>
              </a:defRPr>
            </a:lvl7pPr>
            <a:lvl8pPr lvl="7">
              <a:spcBef>
                <a:spcPts val="0"/>
              </a:spcBef>
              <a:spcAft>
                <a:spcPts val="0"/>
              </a:spcAft>
              <a:buClr>
                <a:schemeClr val="lt1"/>
              </a:buClr>
              <a:buSzPts val="2800"/>
              <a:buFont typeface="Arial"/>
              <a:buNone/>
              <a:defRPr sz="1800">
                <a:solidFill>
                  <a:schemeClr val="lt1"/>
                </a:solidFill>
              </a:defRPr>
            </a:lvl8pPr>
            <a:lvl9pPr lvl="8">
              <a:spcBef>
                <a:spcPts val="0"/>
              </a:spcBef>
              <a:spcAft>
                <a:spcPts val="0"/>
              </a:spcAft>
              <a:buClr>
                <a:schemeClr val="lt1"/>
              </a:buClr>
              <a:buSzPts val="2800"/>
              <a:buFont typeface="Arial"/>
              <a:buNone/>
              <a:defRPr sz="1800">
                <a:solidFill>
                  <a:schemeClr val="lt1"/>
                </a:solidFill>
              </a:defRPr>
            </a:lvl9pPr>
          </a:lstStyle>
          <a:p/>
        </p:txBody>
      </p:sp>
      <p:sp>
        <p:nvSpPr>
          <p:cNvPr id="34" name="Google Shape;34;p6"/>
          <p:cNvSpPr txBox="1"/>
          <p:nvPr>
            <p:ph idx="1" type="body"/>
          </p:nvPr>
        </p:nvSpPr>
        <p:spPr>
          <a:xfrm>
            <a:off x="515022" y="2044475"/>
            <a:ext cx="3277500" cy="2345700"/>
          </a:xfrm>
          <a:prstGeom prst="rect">
            <a:avLst/>
          </a:prstGeom>
          <a:noFill/>
          <a:ln>
            <a:noFill/>
          </a:ln>
        </p:spPr>
        <p:txBody>
          <a:bodyPr anchorCtr="0" anchor="t" bIns="91425" lIns="91425" spcFirstLastPara="1" rIns="91425" wrap="square" tIns="91425">
            <a:normAutofit/>
          </a:bodyPr>
          <a:lstStyle>
            <a:lvl1pPr indent="-342900" lvl="0" marL="457200" marR="0" algn="l">
              <a:spcBef>
                <a:spcPts val="0"/>
              </a:spcBef>
              <a:spcAft>
                <a:spcPts val="0"/>
              </a:spcAft>
              <a:buClr>
                <a:schemeClr val="dk1"/>
              </a:buClr>
              <a:buSzPts val="1800"/>
              <a:buFont typeface="Arial"/>
              <a:buChar char="●"/>
              <a:defRPr b="0" i="0" sz="3200" u="none" cap="none" strike="noStrike">
                <a:solidFill>
                  <a:schemeClr val="dk1"/>
                </a:solidFill>
                <a:latin typeface="Calibri"/>
                <a:ea typeface="Calibri"/>
                <a:cs typeface="Calibri"/>
                <a:sym typeface="Calibri"/>
              </a:defRPr>
            </a:lvl1pPr>
            <a:lvl2pPr indent="-317500" lvl="1" marL="914400" marR="0" algn="l">
              <a:spcBef>
                <a:spcPts val="0"/>
              </a:spcBef>
              <a:spcAft>
                <a:spcPts val="0"/>
              </a:spcAft>
              <a:buClr>
                <a:schemeClr val="dk1"/>
              </a:buClr>
              <a:buSzPts val="1400"/>
              <a:buFont typeface="Arial"/>
              <a:buChar char="○"/>
              <a:defRPr b="0" i="0" sz="2800" u="none" cap="none" strike="noStrike">
                <a:solidFill>
                  <a:schemeClr val="dk1"/>
                </a:solidFill>
                <a:latin typeface="Calibri"/>
                <a:ea typeface="Calibri"/>
                <a:cs typeface="Calibri"/>
                <a:sym typeface="Calibri"/>
              </a:defRPr>
            </a:lvl2pPr>
            <a:lvl3pPr indent="-317500" lvl="2" marL="1371600" marR="0" algn="l">
              <a:spcBef>
                <a:spcPts val="0"/>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3pPr>
            <a:lvl4pPr indent="-317500" lvl="3" marL="1828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4pPr>
            <a:lvl5pPr indent="-317500" lvl="4" marL="22860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5pPr>
            <a:lvl6pPr indent="-317500" lvl="5" marL="27432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6pPr>
            <a:lvl7pPr indent="-317500" lvl="6" marL="32004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7pPr>
            <a:lvl8pPr indent="-317500" lvl="7" marL="36576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8pPr>
            <a:lvl9pPr indent="-317500" lvl="8" marL="4114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9pPr>
          </a:lstStyle>
          <a:p/>
        </p:txBody>
      </p:sp>
      <p:sp>
        <p:nvSpPr>
          <p:cNvPr id="35" name="Google Shape;35;p6"/>
          <p:cNvSpPr txBox="1"/>
          <p:nvPr>
            <p:ph idx="2" type="body"/>
          </p:nvPr>
        </p:nvSpPr>
        <p:spPr>
          <a:xfrm>
            <a:off x="4759223" y="2044475"/>
            <a:ext cx="3277500" cy="2345700"/>
          </a:xfrm>
          <a:prstGeom prst="rect">
            <a:avLst/>
          </a:prstGeom>
          <a:noFill/>
          <a:ln>
            <a:noFill/>
          </a:ln>
        </p:spPr>
        <p:txBody>
          <a:bodyPr anchorCtr="0" anchor="t" bIns="91425" lIns="91425" spcFirstLastPara="1" rIns="91425" wrap="square" tIns="91425">
            <a:normAutofit/>
          </a:bodyPr>
          <a:lstStyle>
            <a:lvl1pPr indent="-342900" lvl="0" marL="457200" marR="0" algn="l">
              <a:spcBef>
                <a:spcPts val="0"/>
              </a:spcBef>
              <a:spcAft>
                <a:spcPts val="0"/>
              </a:spcAft>
              <a:buClr>
                <a:schemeClr val="dk1"/>
              </a:buClr>
              <a:buSzPts val="1800"/>
              <a:buFont typeface="Arial"/>
              <a:buChar char="●"/>
              <a:defRPr b="0" i="0" sz="3200" u="none" cap="none" strike="noStrike">
                <a:solidFill>
                  <a:schemeClr val="dk1"/>
                </a:solidFill>
                <a:latin typeface="Calibri"/>
                <a:ea typeface="Calibri"/>
                <a:cs typeface="Calibri"/>
                <a:sym typeface="Calibri"/>
              </a:defRPr>
            </a:lvl1pPr>
            <a:lvl2pPr indent="-317500" lvl="1" marL="914400" marR="0" algn="l">
              <a:spcBef>
                <a:spcPts val="0"/>
              </a:spcBef>
              <a:spcAft>
                <a:spcPts val="0"/>
              </a:spcAft>
              <a:buClr>
                <a:schemeClr val="dk1"/>
              </a:buClr>
              <a:buSzPts val="1400"/>
              <a:buFont typeface="Arial"/>
              <a:buChar char="○"/>
              <a:defRPr b="0" i="0" sz="2800" u="none" cap="none" strike="noStrike">
                <a:solidFill>
                  <a:schemeClr val="dk1"/>
                </a:solidFill>
                <a:latin typeface="Calibri"/>
                <a:ea typeface="Calibri"/>
                <a:cs typeface="Calibri"/>
                <a:sym typeface="Calibri"/>
              </a:defRPr>
            </a:lvl2pPr>
            <a:lvl3pPr indent="-317500" lvl="2" marL="1371600" marR="0" algn="l">
              <a:spcBef>
                <a:spcPts val="0"/>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3pPr>
            <a:lvl4pPr indent="-317500" lvl="3" marL="1828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4pPr>
            <a:lvl5pPr indent="-317500" lvl="4" marL="22860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5pPr>
            <a:lvl6pPr indent="-317500" lvl="5" marL="27432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6pPr>
            <a:lvl7pPr indent="-317500" lvl="6" marL="32004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7pPr>
            <a:lvl8pPr indent="-317500" lvl="7" marL="36576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8pPr>
            <a:lvl9pPr indent="-317500" lvl="8" marL="4114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9pPr>
          </a:lstStyle>
          <a:p/>
        </p:txBody>
      </p:sp>
      <p:sp>
        <p:nvSpPr>
          <p:cNvPr id="36" name="Google Shape;36;p6"/>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title">
  <p:cSld name="TITLE">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7"/>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9" name="Google Shape;39;p7" title="WSO2 Logo_Artboard Logo White.png"/>
          <p:cNvPicPr preferRelativeResize="0"/>
          <p:nvPr/>
        </p:nvPicPr>
        <p:blipFill rotWithShape="1">
          <a:blip r:embed="rId3">
            <a:alphaModFix/>
          </a:blip>
          <a:srcRect b="0" l="0" r="0" t="0"/>
          <a:stretch/>
        </p:blipFill>
        <p:spPr>
          <a:xfrm>
            <a:off x="7125616" y="4107225"/>
            <a:ext cx="1502219" cy="597875"/>
          </a:xfrm>
          <a:prstGeom prst="rect">
            <a:avLst/>
          </a:prstGeom>
          <a:noFill/>
          <a:ln>
            <a:noFill/>
          </a:ln>
        </p:spPr>
      </p:pic>
      <p:sp>
        <p:nvSpPr>
          <p:cNvPr id="40" name="Google Shape;40;p7"/>
          <p:cNvSpPr txBox="1"/>
          <p:nvPr>
            <p:ph type="title"/>
          </p:nvPr>
        </p:nvSpPr>
        <p:spPr>
          <a:xfrm>
            <a:off x="579225" y="1455200"/>
            <a:ext cx="4453500" cy="25614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3800"/>
              <a:buFont typeface="Calibri"/>
              <a:buNone/>
              <a:defRPr b="0" i="0" sz="3800" u="none" cap="none" strike="noStrike">
                <a:solidFill>
                  <a:schemeClr val="lt1"/>
                </a:solidFill>
                <a:latin typeface="Calibri"/>
                <a:ea typeface="Calibri"/>
                <a:cs typeface="Calibri"/>
                <a:sym typeface="Calibri"/>
              </a:defRPr>
            </a:lvl1pPr>
            <a:lvl2pPr lvl="1">
              <a:spcBef>
                <a:spcPts val="0"/>
              </a:spcBef>
              <a:spcAft>
                <a:spcPts val="0"/>
              </a:spcAft>
              <a:buSzPts val="3800"/>
              <a:buFont typeface="Arial"/>
              <a:buNone/>
              <a:defRPr sz="3800"/>
            </a:lvl2pPr>
            <a:lvl3pPr lvl="2">
              <a:spcBef>
                <a:spcPts val="0"/>
              </a:spcBef>
              <a:spcAft>
                <a:spcPts val="0"/>
              </a:spcAft>
              <a:buSzPts val="3800"/>
              <a:buFont typeface="Arial"/>
              <a:buNone/>
              <a:defRPr sz="3800"/>
            </a:lvl3pPr>
            <a:lvl4pPr lvl="3">
              <a:spcBef>
                <a:spcPts val="0"/>
              </a:spcBef>
              <a:spcAft>
                <a:spcPts val="0"/>
              </a:spcAft>
              <a:buSzPts val="3800"/>
              <a:buFont typeface="Arial"/>
              <a:buNone/>
              <a:defRPr sz="3800"/>
            </a:lvl4pPr>
            <a:lvl5pPr lvl="4">
              <a:spcBef>
                <a:spcPts val="0"/>
              </a:spcBef>
              <a:spcAft>
                <a:spcPts val="0"/>
              </a:spcAft>
              <a:buSzPts val="3800"/>
              <a:buFont typeface="Arial"/>
              <a:buNone/>
              <a:defRPr sz="3800"/>
            </a:lvl5pPr>
            <a:lvl6pPr lvl="5">
              <a:spcBef>
                <a:spcPts val="0"/>
              </a:spcBef>
              <a:spcAft>
                <a:spcPts val="0"/>
              </a:spcAft>
              <a:buSzPts val="3800"/>
              <a:buFont typeface="Arial"/>
              <a:buNone/>
              <a:defRPr sz="3800"/>
            </a:lvl6pPr>
            <a:lvl7pPr lvl="6">
              <a:spcBef>
                <a:spcPts val="0"/>
              </a:spcBef>
              <a:spcAft>
                <a:spcPts val="0"/>
              </a:spcAft>
              <a:buSzPts val="3800"/>
              <a:buFont typeface="Arial"/>
              <a:buNone/>
              <a:defRPr sz="3800"/>
            </a:lvl7pPr>
            <a:lvl8pPr lvl="7">
              <a:spcBef>
                <a:spcPts val="0"/>
              </a:spcBef>
              <a:spcAft>
                <a:spcPts val="0"/>
              </a:spcAft>
              <a:buSzPts val="3800"/>
              <a:buFont typeface="Arial"/>
              <a:buNone/>
              <a:defRPr sz="3800"/>
            </a:lvl8pPr>
            <a:lvl9pPr lvl="8">
              <a:spcBef>
                <a:spcPts val="0"/>
              </a:spcBef>
              <a:spcAft>
                <a:spcPts val="0"/>
              </a:spcAft>
              <a:buSzPts val="3800"/>
              <a:buFont typeface="Arial"/>
              <a:buNone/>
              <a:defRPr sz="3800"/>
            </a:lvl9pPr>
          </a:lstStyle>
          <a:p/>
        </p:txBody>
      </p:sp>
      <p:sp>
        <p:nvSpPr>
          <p:cNvPr descr="DATE" id="41" name="Google Shape;41;p7"/>
          <p:cNvSpPr txBox="1"/>
          <p:nvPr/>
        </p:nvSpPr>
        <p:spPr>
          <a:xfrm>
            <a:off x="701525" y="408225"/>
            <a:ext cx="1211100" cy="21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900"/>
              <a:buFont typeface="Calibri"/>
              <a:buNone/>
            </a:pPr>
            <a:r>
              <a:t/>
            </a:r>
            <a:endParaRPr sz="900">
              <a:solidFill>
                <a:schemeClr val="lt1"/>
              </a:solidFill>
              <a:latin typeface="Inter"/>
              <a:ea typeface="Inter"/>
              <a:cs typeface="Inter"/>
              <a:sym typeface="Inter"/>
            </a:endParaRPr>
          </a:p>
        </p:txBody>
      </p:sp>
      <p:sp>
        <p:nvSpPr>
          <p:cNvPr id="42" name="Google Shape;42;p7"/>
          <p:cNvSpPr txBox="1"/>
          <p:nvPr>
            <p:ph idx="1" type="subTitle"/>
          </p:nvPr>
        </p:nvSpPr>
        <p:spPr>
          <a:xfrm>
            <a:off x="666750" y="544275"/>
            <a:ext cx="1387800" cy="217800"/>
          </a:xfrm>
          <a:prstGeom prst="rect">
            <a:avLst/>
          </a:prstGeom>
          <a:noFill/>
          <a:ln>
            <a:noFill/>
          </a:ln>
        </p:spPr>
        <p:txBody>
          <a:bodyPr anchorCtr="0" anchor="t" bIns="0" lIns="0" spcFirstLastPara="1" rIns="0" wrap="square" tIns="0">
            <a:noAutofit/>
          </a:bodyPr>
          <a:lstStyle>
            <a:lvl1pPr lvl="0" marR="0" algn="l">
              <a:spcBef>
                <a:spcPts val="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1pPr>
            <a:lvl2pPr lvl="1" marR="0" algn="l">
              <a:spcBef>
                <a:spcPts val="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heavy text dark">
  <p:cSld name="CUSTOM_13">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8"/>
          <p:cNvSpPr/>
          <p:nvPr/>
        </p:nvSpPr>
        <p:spPr>
          <a:xfrm>
            <a:off x="789384" y="1025408"/>
            <a:ext cx="7565231" cy="0"/>
          </a:xfrm>
          <a:custGeom>
            <a:rect b="b" l="l" r="r" t="t"/>
            <a:pathLst>
              <a:path extrusionOk="0" h="120000" w="13449300">
                <a:moveTo>
                  <a:pt x="0" y="0"/>
                </a:moveTo>
                <a:lnTo>
                  <a:pt x="13449300" y="0"/>
                </a:lnTo>
              </a:path>
            </a:pathLst>
          </a:custGeom>
          <a:noFill/>
          <a:ln cap="flat" cmpd="sng" w="12700">
            <a:solidFill>
              <a:srgbClr val="FF39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45" name="Google Shape;45;p8"/>
          <p:cNvSpPr/>
          <p:nvPr/>
        </p:nvSpPr>
        <p:spPr>
          <a:xfrm>
            <a:off x="8592710" y="4633597"/>
            <a:ext cx="300394" cy="291049"/>
          </a:xfrm>
          <a:custGeom>
            <a:rect b="b" l="l" r="r" t="t"/>
            <a:pathLst>
              <a:path extrusionOk="0" h="534034" w="534034">
                <a:moveTo>
                  <a:pt x="438277" y="277749"/>
                </a:moveTo>
                <a:lnTo>
                  <a:pt x="431482" y="270954"/>
                </a:lnTo>
                <a:lnTo>
                  <a:pt x="341414" y="270954"/>
                </a:lnTo>
                <a:lnTo>
                  <a:pt x="335838" y="274701"/>
                </a:lnTo>
                <a:lnTo>
                  <a:pt x="311302" y="335241"/>
                </a:lnTo>
                <a:lnTo>
                  <a:pt x="258267" y="140728"/>
                </a:lnTo>
                <a:lnTo>
                  <a:pt x="252361" y="136169"/>
                </a:lnTo>
                <a:lnTo>
                  <a:pt x="238696" y="136080"/>
                </a:lnTo>
                <a:lnTo>
                  <a:pt x="232778" y="140474"/>
                </a:lnTo>
                <a:lnTo>
                  <a:pt x="193700" y="270954"/>
                </a:lnTo>
                <a:lnTo>
                  <a:pt x="102387" y="270954"/>
                </a:lnTo>
                <a:lnTo>
                  <a:pt x="95592" y="277749"/>
                </a:lnTo>
                <a:lnTo>
                  <a:pt x="95592" y="294525"/>
                </a:lnTo>
                <a:lnTo>
                  <a:pt x="102387" y="301320"/>
                </a:lnTo>
                <a:lnTo>
                  <a:pt x="211721" y="301320"/>
                </a:lnTo>
                <a:lnTo>
                  <a:pt x="217627" y="296913"/>
                </a:lnTo>
                <a:lnTo>
                  <a:pt x="244716" y="206463"/>
                </a:lnTo>
                <a:lnTo>
                  <a:pt x="295554" y="392899"/>
                </a:lnTo>
                <a:lnTo>
                  <a:pt x="301091" y="397383"/>
                </a:lnTo>
                <a:lnTo>
                  <a:pt x="308495" y="397802"/>
                </a:lnTo>
                <a:lnTo>
                  <a:pt x="314642" y="397802"/>
                </a:lnTo>
                <a:lnTo>
                  <a:pt x="320230" y="394068"/>
                </a:lnTo>
                <a:lnTo>
                  <a:pt x="357822" y="301320"/>
                </a:lnTo>
                <a:lnTo>
                  <a:pt x="431482" y="301320"/>
                </a:lnTo>
                <a:lnTo>
                  <a:pt x="438277" y="294525"/>
                </a:lnTo>
                <a:lnTo>
                  <a:pt x="438277" y="277749"/>
                </a:lnTo>
                <a:close/>
              </a:path>
              <a:path extrusionOk="0" h="534034" w="534034">
                <a:moveTo>
                  <a:pt x="533895" y="266941"/>
                </a:moveTo>
                <a:lnTo>
                  <a:pt x="529602" y="219316"/>
                </a:lnTo>
                <a:lnTo>
                  <a:pt x="529577" y="219011"/>
                </a:lnTo>
                <a:lnTo>
                  <a:pt x="517156" y="173888"/>
                </a:lnTo>
                <a:lnTo>
                  <a:pt x="503516" y="145211"/>
                </a:lnTo>
                <a:lnTo>
                  <a:pt x="503516" y="266941"/>
                </a:lnTo>
                <a:lnTo>
                  <a:pt x="498690" y="314553"/>
                </a:lnTo>
                <a:lnTo>
                  <a:pt x="484886" y="358940"/>
                </a:lnTo>
                <a:lnTo>
                  <a:pt x="463054" y="399122"/>
                </a:lnTo>
                <a:lnTo>
                  <a:pt x="434149" y="434149"/>
                </a:lnTo>
                <a:lnTo>
                  <a:pt x="399122" y="463054"/>
                </a:lnTo>
                <a:lnTo>
                  <a:pt x="358940" y="484898"/>
                </a:lnTo>
                <a:lnTo>
                  <a:pt x="314553" y="498703"/>
                </a:lnTo>
                <a:lnTo>
                  <a:pt x="266941" y="503516"/>
                </a:lnTo>
                <a:lnTo>
                  <a:pt x="219316" y="498703"/>
                </a:lnTo>
                <a:lnTo>
                  <a:pt x="174942" y="484898"/>
                </a:lnTo>
                <a:lnTo>
                  <a:pt x="134759" y="463054"/>
                </a:lnTo>
                <a:lnTo>
                  <a:pt x="99733" y="434149"/>
                </a:lnTo>
                <a:lnTo>
                  <a:pt x="70815" y="399122"/>
                </a:lnTo>
                <a:lnTo>
                  <a:pt x="48983" y="358940"/>
                </a:lnTo>
                <a:lnTo>
                  <a:pt x="35267" y="314858"/>
                </a:lnTo>
                <a:lnTo>
                  <a:pt x="30365" y="266941"/>
                </a:lnTo>
                <a:lnTo>
                  <a:pt x="35179" y="219316"/>
                </a:lnTo>
                <a:lnTo>
                  <a:pt x="48983" y="174942"/>
                </a:lnTo>
                <a:lnTo>
                  <a:pt x="70815" y="134759"/>
                </a:lnTo>
                <a:lnTo>
                  <a:pt x="99733" y="99733"/>
                </a:lnTo>
                <a:lnTo>
                  <a:pt x="134759" y="70827"/>
                </a:lnTo>
                <a:lnTo>
                  <a:pt x="174942" y="48983"/>
                </a:lnTo>
                <a:lnTo>
                  <a:pt x="219316" y="35179"/>
                </a:lnTo>
                <a:lnTo>
                  <a:pt x="266941" y="30365"/>
                </a:lnTo>
                <a:lnTo>
                  <a:pt x="314553" y="35179"/>
                </a:lnTo>
                <a:lnTo>
                  <a:pt x="358940" y="48983"/>
                </a:lnTo>
                <a:lnTo>
                  <a:pt x="399122" y="70827"/>
                </a:lnTo>
                <a:lnTo>
                  <a:pt x="434149" y="99733"/>
                </a:lnTo>
                <a:lnTo>
                  <a:pt x="463054" y="134759"/>
                </a:lnTo>
                <a:lnTo>
                  <a:pt x="484886" y="174942"/>
                </a:lnTo>
                <a:lnTo>
                  <a:pt x="498602" y="219011"/>
                </a:lnTo>
                <a:lnTo>
                  <a:pt x="503516" y="266941"/>
                </a:lnTo>
                <a:lnTo>
                  <a:pt x="503516" y="145211"/>
                </a:lnTo>
                <a:lnTo>
                  <a:pt x="471030" y="95046"/>
                </a:lnTo>
                <a:lnTo>
                  <a:pt x="438835" y="62852"/>
                </a:lnTo>
                <a:lnTo>
                  <a:pt x="401561" y="36499"/>
                </a:lnTo>
                <a:lnTo>
                  <a:pt x="359981" y="16725"/>
                </a:lnTo>
                <a:lnTo>
                  <a:pt x="314858" y="4305"/>
                </a:lnTo>
                <a:lnTo>
                  <a:pt x="266941" y="0"/>
                </a:lnTo>
                <a:lnTo>
                  <a:pt x="219011" y="4305"/>
                </a:lnTo>
                <a:lnTo>
                  <a:pt x="173888" y="16725"/>
                </a:lnTo>
                <a:lnTo>
                  <a:pt x="132308" y="36499"/>
                </a:lnTo>
                <a:lnTo>
                  <a:pt x="95046" y="62852"/>
                </a:lnTo>
                <a:lnTo>
                  <a:pt x="62852" y="95046"/>
                </a:lnTo>
                <a:lnTo>
                  <a:pt x="36487" y="132308"/>
                </a:lnTo>
                <a:lnTo>
                  <a:pt x="16725" y="173888"/>
                </a:lnTo>
                <a:lnTo>
                  <a:pt x="4305" y="219011"/>
                </a:lnTo>
                <a:lnTo>
                  <a:pt x="0" y="266941"/>
                </a:lnTo>
                <a:lnTo>
                  <a:pt x="4279" y="314553"/>
                </a:lnTo>
                <a:lnTo>
                  <a:pt x="4305" y="314858"/>
                </a:lnTo>
                <a:lnTo>
                  <a:pt x="16725" y="359994"/>
                </a:lnTo>
                <a:lnTo>
                  <a:pt x="36487" y="401574"/>
                </a:lnTo>
                <a:lnTo>
                  <a:pt x="62852" y="438835"/>
                </a:lnTo>
                <a:lnTo>
                  <a:pt x="95046" y="471030"/>
                </a:lnTo>
                <a:lnTo>
                  <a:pt x="132308" y="497395"/>
                </a:lnTo>
                <a:lnTo>
                  <a:pt x="173888" y="517169"/>
                </a:lnTo>
                <a:lnTo>
                  <a:pt x="219011" y="529590"/>
                </a:lnTo>
                <a:lnTo>
                  <a:pt x="266941" y="533895"/>
                </a:lnTo>
                <a:lnTo>
                  <a:pt x="314858" y="529590"/>
                </a:lnTo>
                <a:lnTo>
                  <a:pt x="359981" y="517169"/>
                </a:lnTo>
                <a:lnTo>
                  <a:pt x="401561" y="497395"/>
                </a:lnTo>
                <a:lnTo>
                  <a:pt x="438835" y="471030"/>
                </a:lnTo>
                <a:lnTo>
                  <a:pt x="471030" y="438835"/>
                </a:lnTo>
                <a:lnTo>
                  <a:pt x="497382" y="401574"/>
                </a:lnTo>
                <a:lnTo>
                  <a:pt x="517156" y="359994"/>
                </a:lnTo>
                <a:lnTo>
                  <a:pt x="529577" y="314858"/>
                </a:lnTo>
                <a:lnTo>
                  <a:pt x="533895" y="266941"/>
                </a:lnTo>
                <a:close/>
              </a:path>
            </a:pathLst>
          </a:custGeom>
          <a:solidFill>
            <a:srgbClr val="D7D7D7"/>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p:txBody>
      </p:sp>
      <p:sp>
        <p:nvSpPr>
          <p:cNvPr id="46" name="Google Shape;46;p8"/>
          <p:cNvSpPr txBox="1"/>
          <p:nvPr>
            <p:ph type="title"/>
          </p:nvPr>
        </p:nvSpPr>
        <p:spPr>
          <a:xfrm>
            <a:off x="619950" y="359921"/>
            <a:ext cx="6706200" cy="7635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a:spcBef>
                <a:spcPts val="0"/>
              </a:spcBef>
              <a:spcAft>
                <a:spcPts val="0"/>
              </a:spcAft>
              <a:buClr>
                <a:schemeClr val="lt1"/>
              </a:buClr>
              <a:buSzPts val="2400"/>
              <a:buFont typeface="Arial"/>
              <a:buNone/>
              <a:defRPr sz="2400">
                <a:solidFill>
                  <a:schemeClr val="lt1"/>
                </a:solidFill>
              </a:defRPr>
            </a:lvl2pPr>
            <a:lvl3pPr lvl="2">
              <a:spcBef>
                <a:spcPts val="0"/>
              </a:spcBef>
              <a:spcAft>
                <a:spcPts val="0"/>
              </a:spcAft>
              <a:buClr>
                <a:schemeClr val="lt1"/>
              </a:buClr>
              <a:buSzPts val="2400"/>
              <a:buFont typeface="Arial"/>
              <a:buNone/>
              <a:defRPr sz="2400">
                <a:solidFill>
                  <a:schemeClr val="lt1"/>
                </a:solidFill>
              </a:defRPr>
            </a:lvl3pPr>
            <a:lvl4pPr lvl="3">
              <a:spcBef>
                <a:spcPts val="0"/>
              </a:spcBef>
              <a:spcAft>
                <a:spcPts val="0"/>
              </a:spcAft>
              <a:buClr>
                <a:schemeClr val="lt1"/>
              </a:buClr>
              <a:buSzPts val="2400"/>
              <a:buFont typeface="Arial"/>
              <a:buNone/>
              <a:defRPr sz="2400">
                <a:solidFill>
                  <a:schemeClr val="lt1"/>
                </a:solidFill>
              </a:defRPr>
            </a:lvl4pPr>
            <a:lvl5pPr lvl="4">
              <a:spcBef>
                <a:spcPts val="0"/>
              </a:spcBef>
              <a:spcAft>
                <a:spcPts val="0"/>
              </a:spcAft>
              <a:buClr>
                <a:schemeClr val="lt1"/>
              </a:buClr>
              <a:buSzPts val="2400"/>
              <a:buFont typeface="Arial"/>
              <a:buNone/>
              <a:defRPr sz="2400">
                <a:solidFill>
                  <a:schemeClr val="lt1"/>
                </a:solidFill>
              </a:defRPr>
            </a:lvl5pPr>
            <a:lvl6pPr lvl="5">
              <a:spcBef>
                <a:spcPts val="0"/>
              </a:spcBef>
              <a:spcAft>
                <a:spcPts val="0"/>
              </a:spcAft>
              <a:buClr>
                <a:schemeClr val="lt1"/>
              </a:buClr>
              <a:buSzPts val="2400"/>
              <a:buFont typeface="Arial"/>
              <a:buNone/>
              <a:defRPr sz="2400">
                <a:solidFill>
                  <a:schemeClr val="lt1"/>
                </a:solidFill>
              </a:defRPr>
            </a:lvl6pPr>
            <a:lvl7pPr lvl="6">
              <a:spcBef>
                <a:spcPts val="0"/>
              </a:spcBef>
              <a:spcAft>
                <a:spcPts val="0"/>
              </a:spcAft>
              <a:buClr>
                <a:schemeClr val="lt1"/>
              </a:buClr>
              <a:buSzPts val="2400"/>
              <a:buFont typeface="Arial"/>
              <a:buNone/>
              <a:defRPr sz="2400">
                <a:solidFill>
                  <a:schemeClr val="lt1"/>
                </a:solidFill>
              </a:defRPr>
            </a:lvl7pPr>
            <a:lvl8pPr lvl="7">
              <a:spcBef>
                <a:spcPts val="0"/>
              </a:spcBef>
              <a:spcAft>
                <a:spcPts val="0"/>
              </a:spcAft>
              <a:buClr>
                <a:schemeClr val="lt1"/>
              </a:buClr>
              <a:buSzPts val="2400"/>
              <a:buFont typeface="Arial"/>
              <a:buNone/>
              <a:defRPr sz="2400">
                <a:solidFill>
                  <a:schemeClr val="lt1"/>
                </a:solidFill>
              </a:defRPr>
            </a:lvl8pPr>
            <a:lvl9pPr lvl="8">
              <a:spcBef>
                <a:spcPts val="0"/>
              </a:spcBef>
              <a:spcAft>
                <a:spcPts val="0"/>
              </a:spcAft>
              <a:buClr>
                <a:schemeClr val="lt1"/>
              </a:buClr>
              <a:buSzPts val="2400"/>
              <a:buFont typeface="Arial"/>
              <a:buNone/>
              <a:defRPr sz="2400">
                <a:solidFill>
                  <a:schemeClr val="lt1"/>
                </a:solidFill>
              </a:defRPr>
            </a:lvl9pPr>
          </a:lstStyle>
          <a:p/>
        </p:txBody>
      </p:sp>
      <p:sp>
        <p:nvSpPr>
          <p:cNvPr id="47" name="Google Shape;47;p8"/>
          <p:cNvSpPr txBox="1"/>
          <p:nvPr>
            <p:ph idx="1" type="body"/>
          </p:nvPr>
        </p:nvSpPr>
        <p:spPr>
          <a:xfrm>
            <a:off x="685425" y="1319300"/>
            <a:ext cx="7669200" cy="3382800"/>
          </a:xfrm>
          <a:prstGeom prst="rect">
            <a:avLst/>
          </a:prstGeom>
          <a:noFill/>
          <a:ln>
            <a:noFill/>
          </a:ln>
        </p:spPr>
        <p:txBody>
          <a:bodyPr anchorCtr="0" anchor="t" bIns="91425" lIns="91425" spcFirstLastPara="1" rIns="91425" wrap="square" tIns="91425">
            <a:normAutofit/>
          </a:bodyPr>
          <a:lstStyle>
            <a:lvl1pPr indent="-342900" lvl="0" marL="457200" marR="0" algn="l">
              <a:spcBef>
                <a:spcPts val="0"/>
              </a:spcBef>
              <a:spcAft>
                <a:spcPts val="0"/>
              </a:spcAft>
              <a:buClr>
                <a:schemeClr val="dk1"/>
              </a:buClr>
              <a:buSzPts val="1800"/>
              <a:buFont typeface="Arial"/>
              <a:buChar char="●"/>
              <a:defRPr b="0" i="0" sz="3200" u="none" cap="none" strike="noStrike">
                <a:solidFill>
                  <a:schemeClr val="dk1"/>
                </a:solidFill>
                <a:latin typeface="Calibri"/>
                <a:ea typeface="Calibri"/>
                <a:cs typeface="Calibri"/>
                <a:sym typeface="Calibri"/>
              </a:defRPr>
            </a:lvl1pPr>
            <a:lvl2pPr indent="-317500" lvl="1" marL="914400" marR="0" algn="l">
              <a:spcBef>
                <a:spcPts val="0"/>
              </a:spcBef>
              <a:spcAft>
                <a:spcPts val="0"/>
              </a:spcAft>
              <a:buClr>
                <a:schemeClr val="dk1"/>
              </a:buClr>
              <a:buSzPts val="1400"/>
              <a:buFont typeface="Arial"/>
              <a:buChar char="○"/>
              <a:defRPr b="0" i="0" sz="2800" u="none" cap="none" strike="noStrike">
                <a:solidFill>
                  <a:schemeClr val="dk1"/>
                </a:solidFill>
                <a:latin typeface="Calibri"/>
                <a:ea typeface="Calibri"/>
                <a:cs typeface="Calibri"/>
                <a:sym typeface="Calibri"/>
              </a:defRPr>
            </a:lvl2pPr>
            <a:lvl3pPr indent="-317500" lvl="2" marL="1371600" marR="0" algn="l">
              <a:spcBef>
                <a:spcPts val="0"/>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3pPr>
            <a:lvl4pPr indent="-317500" lvl="3" marL="1828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4pPr>
            <a:lvl5pPr indent="-317500" lvl="4" marL="22860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5pPr>
            <a:lvl6pPr indent="-317500" lvl="5" marL="27432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6pPr>
            <a:lvl7pPr indent="-317500" lvl="6" marL="32004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7pPr>
            <a:lvl8pPr indent="-317500" lvl="7" marL="36576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8pPr>
            <a:lvl9pPr indent="-317500" lvl="8" marL="4114800" marR="0" algn="l">
              <a:spcBef>
                <a:spcPts val="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9pPr>
          </a:lstStyle>
          <a:p/>
        </p:txBody>
      </p:sp>
      <p:sp>
        <p:nvSpPr>
          <p:cNvPr id="48" name="Google Shape;48;p8"/>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tyle blank dark">
  <p:cSld name="CUSTOM_5">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9"/>
          <p:cNvSpPr txBox="1"/>
          <p:nvPr>
            <p:ph type="title"/>
          </p:nvPr>
        </p:nvSpPr>
        <p:spPr>
          <a:xfrm>
            <a:off x="619950" y="359921"/>
            <a:ext cx="6706200" cy="7635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a:spcBef>
                <a:spcPts val="0"/>
              </a:spcBef>
              <a:spcAft>
                <a:spcPts val="0"/>
              </a:spcAft>
              <a:buClr>
                <a:schemeClr val="lt1"/>
              </a:buClr>
              <a:buSzPts val="2400"/>
              <a:buFont typeface="Arial"/>
              <a:buNone/>
              <a:defRPr sz="2400">
                <a:solidFill>
                  <a:schemeClr val="lt1"/>
                </a:solidFill>
              </a:defRPr>
            </a:lvl2pPr>
            <a:lvl3pPr lvl="2">
              <a:spcBef>
                <a:spcPts val="0"/>
              </a:spcBef>
              <a:spcAft>
                <a:spcPts val="0"/>
              </a:spcAft>
              <a:buClr>
                <a:schemeClr val="lt1"/>
              </a:buClr>
              <a:buSzPts val="2400"/>
              <a:buFont typeface="Arial"/>
              <a:buNone/>
              <a:defRPr sz="2400">
                <a:solidFill>
                  <a:schemeClr val="lt1"/>
                </a:solidFill>
              </a:defRPr>
            </a:lvl3pPr>
            <a:lvl4pPr lvl="3">
              <a:spcBef>
                <a:spcPts val="0"/>
              </a:spcBef>
              <a:spcAft>
                <a:spcPts val="0"/>
              </a:spcAft>
              <a:buClr>
                <a:schemeClr val="lt1"/>
              </a:buClr>
              <a:buSzPts val="2400"/>
              <a:buFont typeface="Arial"/>
              <a:buNone/>
              <a:defRPr sz="2400">
                <a:solidFill>
                  <a:schemeClr val="lt1"/>
                </a:solidFill>
              </a:defRPr>
            </a:lvl4pPr>
            <a:lvl5pPr lvl="4">
              <a:spcBef>
                <a:spcPts val="0"/>
              </a:spcBef>
              <a:spcAft>
                <a:spcPts val="0"/>
              </a:spcAft>
              <a:buClr>
                <a:schemeClr val="lt1"/>
              </a:buClr>
              <a:buSzPts val="2400"/>
              <a:buFont typeface="Arial"/>
              <a:buNone/>
              <a:defRPr sz="2400">
                <a:solidFill>
                  <a:schemeClr val="lt1"/>
                </a:solidFill>
              </a:defRPr>
            </a:lvl5pPr>
            <a:lvl6pPr lvl="5">
              <a:spcBef>
                <a:spcPts val="0"/>
              </a:spcBef>
              <a:spcAft>
                <a:spcPts val="0"/>
              </a:spcAft>
              <a:buClr>
                <a:schemeClr val="lt1"/>
              </a:buClr>
              <a:buSzPts val="2400"/>
              <a:buFont typeface="Arial"/>
              <a:buNone/>
              <a:defRPr sz="2400">
                <a:solidFill>
                  <a:schemeClr val="lt1"/>
                </a:solidFill>
              </a:defRPr>
            </a:lvl6pPr>
            <a:lvl7pPr lvl="6">
              <a:spcBef>
                <a:spcPts val="0"/>
              </a:spcBef>
              <a:spcAft>
                <a:spcPts val="0"/>
              </a:spcAft>
              <a:buClr>
                <a:schemeClr val="lt1"/>
              </a:buClr>
              <a:buSzPts val="2400"/>
              <a:buFont typeface="Arial"/>
              <a:buNone/>
              <a:defRPr sz="2400">
                <a:solidFill>
                  <a:schemeClr val="lt1"/>
                </a:solidFill>
              </a:defRPr>
            </a:lvl7pPr>
            <a:lvl8pPr lvl="7">
              <a:spcBef>
                <a:spcPts val="0"/>
              </a:spcBef>
              <a:spcAft>
                <a:spcPts val="0"/>
              </a:spcAft>
              <a:buClr>
                <a:schemeClr val="lt1"/>
              </a:buClr>
              <a:buSzPts val="2400"/>
              <a:buFont typeface="Arial"/>
              <a:buNone/>
              <a:defRPr sz="2400">
                <a:solidFill>
                  <a:schemeClr val="lt1"/>
                </a:solidFill>
              </a:defRPr>
            </a:lvl8pPr>
            <a:lvl9pPr lvl="8">
              <a:spcBef>
                <a:spcPts val="0"/>
              </a:spcBef>
              <a:spcAft>
                <a:spcPts val="0"/>
              </a:spcAft>
              <a:buClr>
                <a:schemeClr val="lt1"/>
              </a:buClr>
              <a:buSzPts val="2400"/>
              <a:buFont typeface="Arial"/>
              <a:buNone/>
              <a:defRPr sz="2400">
                <a:solidFill>
                  <a:schemeClr val="lt1"/>
                </a:solidFill>
              </a:defRPr>
            </a:lvl9pPr>
          </a:lstStyle>
          <a:p/>
        </p:txBody>
      </p:sp>
      <p:sp>
        <p:nvSpPr>
          <p:cNvPr id="51" name="Google Shape;51;p9"/>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10"/>
          <p:cNvSpPr txBox="1"/>
          <p:nvPr>
            <p:ph type="title"/>
          </p:nvPr>
        </p:nvSpPr>
        <p:spPr>
          <a:xfrm>
            <a:off x="549450" y="952500"/>
            <a:ext cx="4362000" cy="2712000"/>
          </a:xfrm>
          <a:prstGeom prst="rect">
            <a:avLst/>
          </a:prstGeom>
          <a:noFill/>
          <a:ln>
            <a:noFill/>
          </a:ln>
        </p:spPr>
        <p:txBody>
          <a:bodyPr anchorCtr="0" anchor="t" bIns="91425" lIns="91425" spcFirstLastPara="1" rIns="91425" wrap="square" tIns="91425">
            <a:normAutofit/>
          </a:bodyPr>
          <a:lstStyle>
            <a:lvl1pPr lvl="0" marR="0" algn="ctr">
              <a:spcBef>
                <a:spcPts val="0"/>
              </a:spcBef>
              <a:spcAft>
                <a:spcPts val="0"/>
              </a:spcAft>
              <a:buClr>
                <a:schemeClr val="lt1"/>
              </a:buClr>
              <a:buSzPts val="3800"/>
              <a:buFont typeface="Calibri"/>
              <a:buNone/>
              <a:defRPr b="0" i="0" sz="3800" u="none" cap="none" strike="noStrike">
                <a:solidFill>
                  <a:schemeClr val="lt1"/>
                </a:solidFill>
                <a:latin typeface="Calibri"/>
                <a:ea typeface="Calibri"/>
                <a:cs typeface="Calibri"/>
                <a:sym typeface="Calibri"/>
              </a:defRPr>
            </a:lvl1pPr>
            <a:lvl2pPr lvl="1">
              <a:spcBef>
                <a:spcPts val="0"/>
              </a:spcBef>
              <a:spcAft>
                <a:spcPts val="0"/>
              </a:spcAft>
              <a:buSzPts val="3800"/>
              <a:buFont typeface="Arial"/>
              <a:buNone/>
              <a:defRPr sz="3800"/>
            </a:lvl2pPr>
            <a:lvl3pPr lvl="2">
              <a:spcBef>
                <a:spcPts val="0"/>
              </a:spcBef>
              <a:spcAft>
                <a:spcPts val="0"/>
              </a:spcAft>
              <a:buSzPts val="3800"/>
              <a:buFont typeface="Arial"/>
              <a:buNone/>
              <a:defRPr sz="3800"/>
            </a:lvl3pPr>
            <a:lvl4pPr lvl="3">
              <a:spcBef>
                <a:spcPts val="0"/>
              </a:spcBef>
              <a:spcAft>
                <a:spcPts val="0"/>
              </a:spcAft>
              <a:buSzPts val="3800"/>
              <a:buFont typeface="Arial"/>
              <a:buNone/>
              <a:defRPr sz="3800"/>
            </a:lvl4pPr>
            <a:lvl5pPr lvl="4">
              <a:spcBef>
                <a:spcPts val="0"/>
              </a:spcBef>
              <a:spcAft>
                <a:spcPts val="0"/>
              </a:spcAft>
              <a:buSzPts val="3800"/>
              <a:buFont typeface="Arial"/>
              <a:buNone/>
              <a:defRPr sz="3800"/>
            </a:lvl5pPr>
            <a:lvl6pPr lvl="5">
              <a:spcBef>
                <a:spcPts val="0"/>
              </a:spcBef>
              <a:spcAft>
                <a:spcPts val="0"/>
              </a:spcAft>
              <a:buSzPts val="3800"/>
              <a:buFont typeface="Arial"/>
              <a:buNone/>
              <a:defRPr sz="3800"/>
            </a:lvl6pPr>
            <a:lvl7pPr lvl="6">
              <a:spcBef>
                <a:spcPts val="0"/>
              </a:spcBef>
              <a:spcAft>
                <a:spcPts val="0"/>
              </a:spcAft>
              <a:buSzPts val="3800"/>
              <a:buFont typeface="Arial"/>
              <a:buNone/>
              <a:defRPr sz="3800"/>
            </a:lvl7pPr>
            <a:lvl8pPr lvl="7">
              <a:spcBef>
                <a:spcPts val="0"/>
              </a:spcBef>
              <a:spcAft>
                <a:spcPts val="0"/>
              </a:spcAft>
              <a:buSzPts val="3800"/>
              <a:buFont typeface="Arial"/>
              <a:buNone/>
              <a:defRPr sz="3800"/>
            </a:lvl8pPr>
            <a:lvl9pPr lvl="8">
              <a:spcBef>
                <a:spcPts val="0"/>
              </a:spcBef>
              <a:spcAft>
                <a:spcPts val="0"/>
              </a:spcAft>
              <a:buSzPts val="3800"/>
              <a:buFont typeface="Arial"/>
              <a:buNone/>
              <a:defRPr sz="3800"/>
            </a:lvl9pPr>
          </a:lstStyle>
          <a:p/>
        </p:txBody>
      </p:sp>
      <p:sp>
        <p:nvSpPr>
          <p:cNvPr id="54" name="Google Shape;54;p10"/>
          <p:cNvSpPr txBox="1"/>
          <p:nvPr>
            <p:ph idx="12" type="sldNum"/>
          </p:nvPr>
        </p:nvSpPr>
        <p:spPr>
          <a:xfrm>
            <a:off x="67408" y="4648167"/>
            <a:ext cx="548700" cy="393600"/>
          </a:xfrm>
          <a:prstGeom prst="rect">
            <a:avLst/>
          </a:prstGeom>
          <a:noFill/>
          <a:ln>
            <a:noFill/>
          </a:ln>
        </p:spPr>
        <p:txBody>
          <a:bodyPr anchorCtr="0" anchor="ctr" bIns="91425" lIns="91425" spcFirstLastPara="1" rIns="91425" wrap="square" tIns="91425">
            <a:normAutofit fontScale="92500" lnSpcReduction="20000"/>
          </a:bodyPr>
          <a:lstStyle>
            <a:lvl1pPr indent="0" lvl="0"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5" name="Google Shape;55;p10" title="WSO2 Logo_Artboard Logo White.png"/>
          <p:cNvPicPr preferRelativeResize="0"/>
          <p:nvPr/>
        </p:nvPicPr>
        <p:blipFill rotWithShape="1">
          <a:blip r:embed="rId3">
            <a:alphaModFix/>
          </a:blip>
          <a:srcRect b="0" l="0" r="0" t="0"/>
          <a:stretch/>
        </p:blipFill>
        <p:spPr>
          <a:xfrm>
            <a:off x="7125616" y="4107225"/>
            <a:ext cx="1502219" cy="597875"/>
          </a:xfrm>
          <a:prstGeom prst="rect">
            <a:avLst/>
          </a:prstGeom>
          <a:noFill/>
          <a:ln>
            <a:noFill/>
          </a:ln>
        </p:spPr>
      </p:pic>
      <p:sp>
        <p:nvSpPr>
          <p:cNvPr id="56" name="Google Shape;56;p10"/>
          <p:cNvSpPr txBox="1"/>
          <p:nvPr>
            <p:ph idx="1" type="subTitle"/>
          </p:nvPr>
        </p:nvSpPr>
        <p:spPr>
          <a:xfrm>
            <a:off x="666750" y="544275"/>
            <a:ext cx="1387800" cy="217800"/>
          </a:xfrm>
          <a:prstGeom prst="rect">
            <a:avLst/>
          </a:prstGeom>
          <a:noFill/>
          <a:ln>
            <a:noFill/>
          </a:ln>
        </p:spPr>
        <p:txBody>
          <a:bodyPr anchorCtr="0" anchor="t" bIns="0" lIns="0" spcFirstLastPara="1" rIns="0" wrap="square" tIns="0">
            <a:noAutofit/>
          </a:bodyPr>
          <a:lstStyle>
            <a:lvl1pPr lvl="0" marR="0" algn="l">
              <a:spcBef>
                <a:spcPts val="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1pPr>
            <a:lvl2pPr lvl="1" marR="0" algn="l">
              <a:spcBef>
                <a:spcPts val="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drive.google.com/file/d/1j-XVd2nrKVEXUdMkwQrAEV3ZYmel6fhI/view"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21.png"/><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8.png"/><Relationship Id="rId5"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26.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2.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1" name="Shape 161"/>
        <p:cNvGrpSpPr/>
        <p:nvPr/>
      </p:nvGrpSpPr>
      <p:grpSpPr>
        <a:xfrm>
          <a:off x="0" y="0"/>
          <a:ext cx="0" cy="0"/>
          <a:chOff x="0" y="0"/>
          <a:chExt cx="0" cy="0"/>
        </a:xfrm>
      </p:grpSpPr>
      <p:pic>
        <p:nvPicPr>
          <p:cNvPr id="162" name="Google Shape;162;p24" title="WSO2 Logo_Artboard Logo White.png"/>
          <p:cNvPicPr preferRelativeResize="0"/>
          <p:nvPr/>
        </p:nvPicPr>
        <p:blipFill rotWithShape="1">
          <a:blip r:embed="rId3">
            <a:alphaModFix/>
          </a:blip>
          <a:srcRect b="0" l="0" r="0" t="0"/>
          <a:stretch/>
        </p:blipFill>
        <p:spPr>
          <a:xfrm>
            <a:off x="7125616" y="4107225"/>
            <a:ext cx="1502219" cy="597875"/>
          </a:xfrm>
          <a:prstGeom prst="rect">
            <a:avLst/>
          </a:prstGeom>
          <a:noFill/>
          <a:ln>
            <a:noFill/>
          </a:ln>
        </p:spPr>
      </p:pic>
      <p:cxnSp>
        <p:nvCxnSpPr>
          <p:cNvPr id="163" name="Google Shape;163;p24"/>
          <p:cNvCxnSpPr/>
          <p:nvPr/>
        </p:nvCxnSpPr>
        <p:spPr>
          <a:xfrm>
            <a:off x="6217920" y="0"/>
            <a:ext cx="2926200" cy="5143500"/>
          </a:xfrm>
          <a:prstGeom prst="straightConnector1">
            <a:avLst/>
          </a:prstGeom>
          <a:solidFill>
            <a:srgbClr val="0D9488">
              <a:alpha val="14900"/>
            </a:srgbClr>
          </a:solidFill>
          <a:ln>
            <a:noFill/>
          </a:ln>
        </p:spPr>
      </p:cxnSp>
      <p:sp>
        <p:nvSpPr>
          <p:cNvPr id="164" name="Google Shape;164;p24"/>
          <p:cNvSpPr/>
          <p:nvPr/>
        </p:nvSpPr>
        <p:spPr>
          <a:xfrm>
            <a:off x="731525" y="731525"/>
            <a:ext cx="5981400" cy="2377500"/>
          </a:xfrm>
          <a:prstGeom prst="rect">
            <a:avLst/>
          </a:prstGeom>
          <a:noFill/>
          <a:ln>
            <a:noFill/>
          </a:ln>
        </p:spPr>
        <p:txBody>
          <a:bodyPr anchorCtr="0" anchor="ctr" bIns="45700" lIns="91425" spcFirstLastPara="1" rIns="91425" wrap="square" tIns="45700">
            <a:noAutofit/>
          </a:bodyPr>
          <a:lstStyle/>
          <a:p>
            <a:pPr indent="0" lvl="0" marL="0" marR="0" rtl="0" algn="l">
              <a:lnSpc>
                <a:spcPct val="112000"/>
              </a:lnSpc>
              <a:spcBef>
                <a:spcPts val="0"/>
              </a:spcBef>
              <a:spcAft>
                <a:spcPts val="0"/>
              </a:spcAft>
              <a:buClr>
                <a:srgbClr val="FFFFFF"/>
              </a:buClr>
              <a:buSzPts val="4200"/>
              <a:buFont typeface="Inter"/>
              <a:buNone/>
            </a:pPr>
            <a:r>
              <a:rPr b="1" i="0" lang="en-US" sz="4200" u="none" cap="none" strike="noStrike">
                <a:solidFill>
                  <a:srgbClr val="FFFFFF"/>
                </a:solidFill>
                <a:latin typeface="Inter"/>
                <a:ea typeface="Inter"/>
                <a:cs typeface="Inter"/>
                <a:sym typeface="Inter"/>
              </a:rPr>
              <a:t>Identity and</a:t>
            </a:r>
            <a:endParaRPr/>
          </a:p>
          <a:p>
            <a:pPr indent="0" lvl="0" marL="0" marR="0" rtl="0" algn="l">
              <a:lnSpc>
                <a:spcPct val="112000"/>
              </a:lnSpc>
              <a:spcBef>
                <a:spcPts val="0"/>
              </a:spcBef>
              <a:spcAft>
                <a:spcPts val="0"/>
              </a:spcAft>
              <a:buClr>
                <a:srgbClr val="FFFFFF"/>
              </a:buClr>
              <a:buSzPts val="4200"/>
              <a:buFont typeface="Inter"/>
              <a:buNone/>
            </a:pPr>
            <a:r>
              <a:rPr b="1" i="0" lang="en-US" sz="4200" u="none" cap="none" strike="noStrike">
                <a:solidFill>
                  <a:srgbClr val="FFFFFF"/>
                </a:solidFill>
                <a:latin typeface="Inter"/>
                <a:ea typeface="Inter"/>
                <a:cs typeface="Inter"/>
                <a:sym typeface="Inter"/>
              </a:rPr>
              <a:t>Access Management</a:t>
            </a:r>
            <a:endParaRPr/>
          </a:p>
          <a:p>
            <a:pPr indent="0" lvl="0" marL="0" marR="0" rtl="0" algn="l">
              <a:lnSpc>
                <a:spcPct val="112000"/>
              </a:lnSpc>
              <a:spcBef>
                <a:spcPts val="0"/>
              </a:spcBef>
              <a:spcAft>
                <a:spcPts val="0"/>
              </a:spcAft>
              <a:buClr>
                <a:srgbClr val="FFFFFF"/>
              </a:buClr>
              <a:buSzPts val="4200"/>
              <a:buFont typeface="Inter"/>
              <a:buNone/>
            </a:pPr>
            <a:r>
              <a:rPr b="1" i="0" lang="en-US" sz="4200" u="none" cap="none" strike="noStrike">
                <a:solidFill>
                  <a:srgbClr val="FFFFFF"/>
                </a:solidFill>
                <a:latin typeface="Inter"/>
                <a:ea typeface="Inter"/>
                <a:cs typeface="Inter"/>
                <a:sym typeface="Inter"/>
              </a:rPr>
              <a:t>for the Decade Ahead</a:t>
            </a:r>
            <a:endParaRPr/>
          </a:p>
        </p:txBody>
      </p:sp>
      <p:cxnSp>
        <p:nvCxnSpPr>
          <p:cNvPr id="165" name="Google Shape;165;p24"/>
          <p:cNvCxnSpPr/>
          <p:nvPr/>
        </p:nvCxnSpPr>
        <p:spPr>
          <a:xfrm>
            <a:off x="731520" y="3175000"/>
            <a:ext cx="3017400" cy="384000"/>
          </a:xfrm>
          <a:prstGeom prst="straightConnector1">
            <a:avLst/>
          </a:prstGeom>
          <a:solidFill>
            <a:srgbClr val="E8590C"/>
          </a:solidFill>
          <a:ln>
            <a:noFill/>
          </a:ln>
        </p:spPr>
      </p:cxnSp>
      <p:sp>
        <p:nvSpPr>
          <p:cNvPr id="166" name="Google Shape;166;p24"/>
          <p:cNvSpPr/>
          <p:nvPr/>
        </p:nvSpPr>
        <p:spPr>
          <a:xfrm>
            <a:off x="724950" y="3372075"/>
            <a:ext cx="3296700" cy="462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rgbClr val="FFFFFF"/>
                </a:solidFill>
                <a:latin typeface="Inter"/>
                <a:ea typeface="Inter"/>
                <a:cs typeface="Inter"/>
                <a:sym typeface="Inter"/>
              </a:rPr>
              <a:t>Open Source Summit India - 2026</a:t>
            </a:r>
            <a:endParaRPr b="0" i="0" sz="1400" u="none" cap="none" strike="noStrike">
              <a:solidFill>
                <a:srgbClr val="FFFFFF"/>
              </a:solidFill>
              <a:latin typeface="Inter"/>
              <a:ea typeface="Inter"/>
              <a:cs typeface="Inter"/>
              <a:sym typeface="Inter"/>
            </a:endParaRPr>
          </a:p>
        </p:txBody>
      </p:sp>
      <p:pic>
        <p:nvPicPr>
          <p:cNvPr descr="preencoded.png" id="167" name="Google Shape;167;p24"/>
          <p:cNvPicPr preferRelativeResize="0"/>
          <p:nvPr/>
        </p:nvPicPr>
        <p:blipFill rotWithShape="1">
          <a:blip r:embed="rId4">
            <a:alphaModFix/>
          </a:blip>
          <a:srcRect b="0" l="0" r="0" t="0"/>
          <a:stretch/>
        </p:blipFill>
        <p:spPr>
          <a:xfrm>
            <a:off x="7040880" y="1280160"/>
            <a:ext cx="685800" cy="685800"/>
          </a:xfrm>
          <a:prstGeom prst="rect">
            <a:avLst/>
          </a:prstGeom>
          <a:noFill/>
          <a:ln>
            <a:noFill/>
          </a:ln>
        </p:spPr>
      </p:pic>
      <p:pic>
        <p:nvPicPr>
          <p:cNvPr descr="preencoded.png" id="168" name="Google Shape;168;p24"/>
          <p:cNvPicPr preferRelativeResize="0"/>
          <p:nvPr/>
        </p:nvPicPr>
        <p:blipFill rotWithShape="1">
          <a:blip r:embed="rId5">
            <a:alphaModFix/>
          </a:blip>
          <a:srcRect b="0" l="0" r="0" t="0"/>
          <a:stretch/>
        </p:blipFill>
        <p:spPr>
          <a:xfrm>
            <a:off x="7863840" y="2103120"/>
            <a:ext cx="685800" cy="685800"/>
          </a:xfrm>
          <a:prstGeom prst="rect">
            <a:avLst/>
          </a:prstGeom>
          <a:noFill/>
          <a:ln>
            <a:noFill/>
          </a:ln>
        </p:spPr>
      </p:pic>
      <p:pic>
        <p:nvPicPr>
          <p:cNvPr descr="preencoded.png" id="169" name="Google Shape;169;p24"/>
          <p:cNvPicPr preferRelativeResize="0"/>
          <p:nvPr/>
        </p:nvPicPr>
        <p:blipFill rotWithShape="1">
          <a:blip r:embed="rId6">
            <a:alphaModFix/>
          </a:blip>
          <a:srcRect b="0" l="0" r="0" t="0"/>
          <a:stretch/>
        </p:blipFill>
        <p:spPr>
          <a:xfrm>
            <a:off x="7040880" y="2926080"/>
            <a:ext cx="685800" cy="68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343" name="Shape 343"/>
        <p:cNvGrpSpPr/>
        <p:nvPr/>
      </p:nvGrpSpPr>
      <p:grpSpPr>
        <a:xfrm>
          <a:off x="0" y="0"/>
          <a:ext cx="0" cy="0"/>
          <a:chOff x="0" y="0"/>
          <a:chExt cx="0" cy="0"/>
        </a:xfrm>
      </p:grpSpPr>
      <p:sp>
        <p:nvSpPr>
          <p:cNvPr id="344" name="Google Shape;344;p33"/>
          <p:cNvSpPr/>
          <p:nvPr/>
        </p:nvSpPr>
        <p:spPr>
          <a:xfrm>
            <a:off x="548640" y="274320"/>
            <a:ext cx="804660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202C"/>
              </a:buClr>
              <a:buSzPts val="2600"/>
              <a:buFont typeface="Trebuchet MS"/>
              <a:buNone/>
            </a:pPr>
            <a:r>
              <a:rPr b="1" lang="en-US" sz="2800">
                <a:solidFill>
                  <a:srgbClr val="1A202C"/>
                </a:solidFill>
                <a:latin typeface="Inter"/>
                <a:ea typeface="Inter"/>
                <a:cs typeface="Inter"/>
                <a:sym typeface="Inter"/>
              </a:rPr>
              <a:t>The</a:t>
            </a:r>
            <a:r>
              <a:rPr b="1" i="0" lang="en-US" sz="2800" u="none" cap="none" strike="noStrike">
                <a:solidFill>
                  <a:srgbClr val="1A202C"/>
                </a:solidFill>
                <a:latin typeface="Inter"/>
                <a:ea typeface="Inter"/>
                <a:cs typeface="Inter"/>
                <a:sym typeface="Inter"/>
              </a:rPr>
              <a:t> Unsecured View</a:t>
            </a:r>
            <a:endParaRPr b="0" i="0" sz="2800" u="none" cap="none" strike="noStrike">
              <a:solidFill>
                <a:schemeClr val="dk1"/>
              </a:solidFill>
              <a:latin typeface="Inter"/>
              <a:ea typeface="Inter"/>
              <a:cs typeface="Inter"/>
              <a:sym typeface="Inter"/>
            </a:endParaRPr>
          </a:p>
        </p:txBody>
      </p:sp>
      <p:sp>
        <p:nvSpPr>
          <p:cNvPr id="345" name="Google Shape;345;p33"/>
          <p:cNvSpPr/>
          <p:nvPr/>
        </p:nvSpPr>
        <p:spPr>
          <a:xfrm>
            <a:off x="548640" y="749808"/>
            <a:ext cx="80466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718096"/>
              </a:buClr>
              <a:buSzPts val="1200"/>
              <a:buFont typeface="Trebuchet MS"/>
              <a:buNone/>
            </a:pPr>
            <a:r>
              <a:rPr b="0" i="1" lang="en-US" sz="1400" u="none" cap="none" strike="noStrike">
                <a:solidFill>
                  <a:srgbClr val="718096"/>
                </a:solidFill>
                <a:latin typeface="Inter"/>
                <a:ea typeface="Inter"/>
                <a:cs typeface="Inter"/>
                <a:sym typeface="Inter"/>
              </a:rPr>
              <a:t>Without IAM, every connection boundary is an open attack surface.</a:t>
            </a:r>
            <a:endParaRPr b="0" i="0" sz="1400" u="none" cap="none" strike="noStrike">
              <a:solidFill>
                <a:schemeClr val="dk1"/>
              </a:solidFill>
              <a:latin typeface="Inter"/>
              <a:ea typeface="Inter"/>
              <a:cs typeface="Inter"/>
              <a:sym typeface="Inter"/>
            </a:endParaRPr>
          </a:p>
        </p:txBody>
      </p:sp>
      <p:sp>
        <p:nvSpPr>
          <p:cNvPr id="346" name="Google Shape;346;p33"/>
          <p:cNvSpPr/>
          <p:nvPr/>
        </p:nvSpPr>
        <p:spPr>
          <a:xfrm>
            <a:off x="3566160" y="2014165"/>
            <a:ext cx="2011800" cy="2011800"/>
          </a:xfrm>
          <a:prstGeom prst="ellipse">
            <a:avLst/>
          </a:prstGeom>
          <a:solidFill>
            <a:srgbClr val="1A20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pic>
        <p:nvPicPr>
          <p:cNvPr descr="preencoded.png" id="347" name="Google Shape;347;p33"/>
          <p:cNvPicPr preferRelativeResize="0"/>
          <p:nvPr/>
        </p:nvPicPr>
        <p:blipFill rotWithShape="1">
          <a:blip r:embed="rId3">
            <a:alphaModFix/>
          </a:blip>
          <a:srcRect b="0" l="0" r="0" t="0"/>
          <a:stretch/>
        </p:blipFill>
        <p:spPr>
          <a:xfrm>
            <a:off x="4160520" y="2379925"/>
            <a:ext cx="731520" cy="731520"/>
          </a:xfrm>
          <a:prstGeom prst="rect">
            <a:avLst/>
          </a:prstGeom>
          <a:noFill/>
          <a:ln>
            <a:noFill/>
          </a:ln>
        </p:spPr>
      </p:pic>
      <p:sp>
        <p:nvSpPr>
          <p:cNvPr id="348" name="Google Shape;348;p33"/>
          <p:cNvSpPr/>
          <p:nvPr/>
        </p:nvSpPr>
        <p:spPr>
          <a:xfrm>
            <a:off x="3566160" y="3111445"/>
            <a:ext cx="20118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Trebuchet MS"/>
              <a:buNone/>
            </a:pPr>
            <a:r>
              <a:rPr b="1" i="0" lang="en-US" sz="1200" u="none" cap="none" strike="noStrike">
                <a:solidFill>
                  <a:srgbClr val="FFFFFF"/>
                </a:solidFill>
                <a:latin typeface="Inter"/>
                <a:ea typeface="Inter"/>
                <a:cs typeface="Inter"/>
                <a:sym typeface="Inter"/>
              </a:rPr>
              <a:t>AI Agent</a:t>
            </a:r>
            <a:endParaRPr b="0" i="0" sz="1200" u="none" cap="none" strike="noStrike">
              <a:solidFill>
                <a:schemeClr val="dk1"/>
              </a:solidFill>
              <a:latin typeface="Inter"/>
              <a:ea typeface="Inter"/>
              <a:cs typeface="Inter"/>
              <a:sym typeface="Inter"/>
            </a:endParaRPr>
          </a:p>
        </p:txBody>
      </p:sp>
      <p:sp>
        <p:nvSpPr>
          <p:cNvPr id="349" name="Google Shape;349;p33"/>
          <p:cNvSpPr/>
          <p:nvPr/>
        </p:nvSpPr>
        <p:spPr>
          <a:xfrm>
            <a:off x="3566160" y="1145485"/>
            <a:ext cx="2011800" cy="5487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sp>
        <p:nvSpPr>
          <p:cNvPr id="350" name="Google Shape;350;p33"/>
          <p:cNvSpPr/>
          <p:nvPr/>
        </p:nvSpPr>
        <p:spPr>
          <a:xfrm>
            <a:off x="3566160" y="1145485"/>
            <a:ext cx="2011800" cy="548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Trebuchet MS"/>
              <a:buNone/>
            </a:pPr>
            <a:r>
              <a:rPr b="1" i="0" lang="en-US" sz="1200" u="none" cap="none" strike="noStrike">
                <a:solidFill>
                  <a:srgbClr val="1A202C"/>
                </a:solidFill>
                <a:latin typeface="Inter"/>
                <a:ea typeface="Inter"/>
                <a:cs typeface="Inter"/>
                <a:sym typeface="Inter"/>
              </a:rPr>
              <a:t>LLMs / AI Models</a:t>
            </a:r>
            <a:endParaRPr b="0" i="0" sz="1200" u="none" cap="none" strike="noStrike">
              <a:solidFill>
                <a:schemeClr val="dk1"/>
              </a:solidFill>
              <a:latin typeface="Inter"/>
              <a:ea typeface="Inter"/>
              <a:cs typeface="Inter"/>
              <a:sym typeface="Inter"/>
            </a:endParaRPr>
          </a:p>
        </p:txBody>
      </p:sp>
      <p:sp>
        <p:nvSpPr>
          <p:cNvPr id="351" name="Google Shape;351;p33"/>
          <p:cNvSpPr/>
          <p:nvPr/>
        </p:nvSpPr>
        <p:spPr>
          <a:xfrm>
            <a:off x="457200" y="2288485"/>
            <a:ext cx="1828800" cy="14631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sp>
        <p:nvSpPr>
          <p:cNvPr id="352" name="Google Shape;352;p33"/>
          <p:cNvSpPr/>
          <p:nvPr/>
        </p:nvSpPr>
        <p:spPr>
          <a:xfrm>
            <a:off x="457200" y="2334205"/>
            <a:ext cx="18288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Trebuchet MS"/>
              <a:buNone/>
            </a:pPr>
            <a:r>
              <a:rPr b="1" i="0" lang="en-US" sz="1200" u="none" cap="none" strike="noStrike">
                <a:solidFill>
                  <a:srgbClr val="1A202C"/>
                </a:solidFill>
                <a:latin typeface="Inter"/>
                <a:ea typeface="Inter"/>
                <a:cs typeface="Inter"/>
                <a:sym typeface="Inter"/>
              </a:rPr>
              <a:t>Initiators</a:t>
            </a:r>
            <a:endParaRPr b="0" i="0" sz="1200" u="none" cap="none" strike="noStrike">
              <a:solidFill>
                <a:schemeClr val="dk1"/>
              </a:solidFill>
              <a:latin typeface="Inter"/>
              <a:ea typeface="Inter"/>
              <a:cs typeface="Inter"/>
              <a:sym typeface="Inter"/>
            </a:endParaRPr>
          </a:p>
        </p:txBody>
      </p:sp>
      <p:sp>
        <p:nvSpPr>
          <p:cNvPr id="353" name="Google Shape;353;p33"/>
          <p:cNvSpPr/>
          <p:nvPr/>
        </p:nvSpPr>
        <p:spPr>
          <a:xfrm>
            <a:off x="457200" y="2654245"/>
            <a:ext cx="1828800" cy="822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18096"/>
              </a:buClr>
              <a:buSzPts val="900"/>
              <a:buFont typeface="Trebuchet MS"/>
              <a:buNone/>
            </a:pPr>
            <a:r>
              <a:rPr b="0" i="0" lang="en-US" sz="1100" u="none" cap="none" strike="noStrike">
                <a:solidFill>
                  <a:srgbClr val="718096"/>
                </a:solidFill>
                <a:latin typeface="Inter"/>
                <a:ea typeface="Inter"/>
                <a:cs typeface="Inter"/>
                <a:sym typeface="Inter"/>
              </a:rPr>
              <a:t>Users</a:t>
            </a:r>
            <a:endParaRPr b="0" i="0" sz="11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Trebuchet MS"/>
              <a:buNone/>
            </a:pPr>
            <a:r>
              <a:rPr b="0" i="0" lang="en-US" sz="1100" u="none" cap="none" strike="noStrike">
                <a:solidFill>
                  <a:srgbClr val="718096"/>
                </a:solidFill>
                <a:latin typeface="Inter"/>
                <a:ea typeface="Inter"/>
                <a:cs typeface="Inter"/>
                <a:sym typeface="Inter"/>
              </a:rPr>
              <a:t>Applications</a:t>
            </a:r>
            <a:endParaRPr b="0" i="0" sz="11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Trebuchet MS"/>
              <a:buNone/>
            </a:pPr>
            <a:r>
              <a:rPr b="0" i="0" lang="en-US" sz="1100" u="none" cap="none" strike="noStrike">
                <a:solidFill>
                  <a:srgbClr val="718096"/>
                </a:solidFill>
                <a:latin typeface="Inter"/>
                <a:ea typeface="Inter"/>
                <a:cs typeface="Inter"/>
                <a:sym typeface="Inter"/>
              </a:rPr>
              <a:t>Schedulers</a:t>
            </a:r>
            <a:endParaRPr b="0" i="0" sz="1100" u="none" cap="none" strike="noStrike">
              <a:solidFill>
                <a:schemeClr val="dk1"/>
              </a:solidFill>
              <a:latin typeface="Inter"/>
              <a:ea typeface="Inter"/>
              <a:cs typeface="Inter"/>
              <a:sym typeface="Inter"/>
            </a:endParaRPr>
          </a:p>
        </p:txBody>
      </p:sp>
      <p:sp>
        <p:nvSpPr>
          <p:cNvPr id="354" name="Google Shape;354;p33"/>
          <p:cNvSpPr/>
          <p:nvPr/>
        </p:nvSpPr>
        <p:spPr>
          <a:xfrm>
            <a:off x="6858000" y="1465525"/>
            <a:ext cx="1828800" cy="14631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sp>
        <p:nvSpPr>
          <p:cNvPr id="355" name="Google Shape;355;p33"/>
          <p:cNvSpPr/>
          <p:nvPr/>
        </p:nvSpPr>
        <p:spPr>
          <a:xfrm>
            <a:off x="6858000" y="1511245"/>
            <a:ext cx="18288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Trebuchet MS"/>
              <a:buNone/>
            </a:pPr>
            <a:r>
              <a:rPr b="1" i="0" lang="en-US" sz="1200" u="none" cap="none" strike="noStrike">
                <a:solidFill>
                  <a:srgbClr val="1A202C"/>
                </a:solidFill>
                <a:latin typeface="Inter"/>
                <a:ea typeface="Inter"/>
                <a:cs typeface="Inter"/>
                <a:sym typeface="Inter"/>
              </a:rPr>
              <a:t>Internal Systems</a:t>
            </a:r>
            <a:endParaRPr b="0" i="0" sz="1200" u="none" cap="none" strike="noStrike">
              <a:solidFill>
                <a:schemeClr val="dk1"/>
              </a:solidFill>
              <a:latin typeface="Inter"/>
              <a:ea typeface="Inter"/>
              <a:cs typeface="Inter"/>
              <a:sym typeface="Inter"/>
            </a:endParaRPr>
          </a:p>
        </p:txBody>
      </p:sp>
      <p:sp>
        <p:nvSpPr>
          <p:cNvPr id="356" name="Google Shape;356;p33"/>
          <p:cNvSpPr/>
          <p:nvPr/>
        </p:nvSpPr>
        <p:spPr>
          <a:xfrm>
            <a:off x="6858000" y="1831285"/>
            <a:ext cx="1828800" cy="822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18096"/>
              </a:buClr>
              <a:buSzPts val="900"/>
              <a:buFont typeface="Trebuchet MS"/>
              <a:buNone/>
            </a:pPr>
            <a:r>
              <a:rPr b="0" i="0" lang="en-US" sz="1100" u="none" cap="none" strike="noStrike">
                <a:solidFill>
                  <a:srgbClr val="718096"/>
                </a:solidFill>
                <a:latin typeface="Inter"/>
                <a:ea typeface="Inter"/>
                <a:cs typeface="Inter"/>
                <a:sym typeface="Inter"/>
              </a:rPr>
              <a:t>Databases, APIs</a:t>
            </a:r>
            <a:endParaRPr b="0" i="0" sz="11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Trebuchet MS"/>
              <a:buNone/>
            </a:pPr>
            <a:r>
              <a:rPr b="0" i="0" lang="en-US" sz="1100" u="none" cap="none" strike="noStrike">
                <a:solidFill>
                  <a:srgbClr val="718096"/>
                </a:solidFill>
                <a:latin typeface="Inter"/>
                <a:ea typeface="Inter"/>
                <a:cs typeface="Inter"/>
                <a:sym typeface="Inter"/>
              </a:rPr>
              <a:t>Knowledge Bases</a:t>
            </a:r>
            <a:endParaRPr b="0" i="0" sz="11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Trebuchet MS"/>
              <a:buNone/>
            </a:pPr>
            <a:r>
              <a:rPr b="0" i="0" lang="en-US" sz="1100" u="none" cap="none" strike="noStrike">
                <a:solidFill>
                  <a:srgbClr val="718096"/>
                </a:solidFill>
                <a:latin typeface="Inter"/>
                <a:ea typeface="Inter"/>
                <a:cs typeface="Inter"/>
                <a:sym typeface="Inter"/>
              </a:rPr>
              <a:t>MCP Servers</a:t>
            </a:r>
            <a:endParaRPr b="0" i="0" sz="1100" u="none" cap="none" strike="noStrike">
              <a:solidFill>
                <a:schemeClr val="dk1"/>
              </a:solidFill>
              <a:latin typeface="Inter"/>
              <a:ea typeface="Inter"/>
              <a:cs typeface="Inter"/>
              <a:sym typeface="Inter"/>
            </a:endParaRPr>
          </a:p>
        </p:txBody>
      </p:sp>
      <p:sp>
        <p:nvSpPr>
          <p:cNvPr id="357" name="Google Shape;357;p33"/>
          <p:cNvSpPr/>
          <p:nvPr/>
        </p:nvSpPr>
        <p:spPr>
          <a:xfrm>
            <a:off x="6858000" y="3202885"/>
            <a:ext cx="1828800" cy="12801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sp>
        <p:nvSpPr>
          <p:cNvPr id="358" name="Google Shape;358;p33"/>
          <p:cNvSpPr/>
          <p:nvPr/>
        </p:nvSpPr>
        <p:spPr>
          <a:xfrm>
            <a:off x="6858000" y="3248605"/>
            <a:ext cx="18288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Trebuchet MS"/>
              <a:buNone/>
            </a:pPr>
            <a:r>
              <a:rPr b="1" i="0" lang="en-US" sz="1200" u="none" cap="none" strike="noStrike">
                <a:solidFill>
                  <a:srgbClr val="1A202C"/>
                </a:solidFill>
                <a:latin typeface="Inter"/>
                <a:ea typeface="Inter"/>
                <a:cs typeface="Inter"/>
                <a:sym typeface="Inter"/>
              </a:rPr>
              <a:t>External Services</a:t>
            </a:r>
            <a:endParaRPr b="0" i="0" sz="1200" u="none" cap="none" strike="noStrike">
              <a:solidFill>
                <a:schemeClr val="dk1"/>
              </a:solidFill>
              <a:latin typeface="Inter"/>
              <a:ea typeface="Inter"/>
              <a:cs typeface="Inter"/>
              <a:sym typeface="Inter"/>
            </a:endParaRPr>
          </a:p>
        </p:txBody>
      </p:sp>
      <p:sp>
        <p:nvSpPr>
          <p:cNvPr id="359" name="Google Shape;359;p33"/>
          <p:cNvSpPr/>
          <p:nvPr/>
        </p:nvSpPr>
        <p:spPr>
          <a:xfrm>
            <a:off x="6858000" y="3568645"/>
            <a:ext cx="1828800" cy="640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18096"/>
              </a:buClr>
              <a:buSzPts val="900"/>
              <a:buFont typeface="Trebuchet MS"/>
              <a:buNone/>
            </a:pPr>
            <a:r>
              <a:rPr b="0" i="0" lang="en-US" sz="1100" u="none" cap="none" strike="noStrike">
                <a:solidFill>
                  <a:srgbClr val="718096"/>
                </a:solidFill>
                <a:latin typeface="Inter"/>
                <a:ea typeface="Inter"/>
                <a:cs typeface="Inter"/>
                <a:sym typeface="Inter"/>
              </a:rPr>
              <a:t>Gmail, Slack</a:t>
            </a:r>
            <a:endParaRPr b="0" i="0" sz="11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Trebuchet MS"/>
              <a:buNone/>
            </a:pPr>
            <a:r>
              <a:rPr b="0" i="0" lang="en-US" sz="1100" u="none" cap="none" strike="noStrike">
                <a:solidFill>
                  <a:srgbClr val="718096"/>
                </a:solidFill>
                <a:latin typeface="Inter"/>
                <a:ea typeface="Inter"/>
                <a:cs typeface="Inter"/>
                <a:sym typeface="Inter"/>
              </a:rPr>
              <a:t>Salesforce, GitHub</a:t>
            </a:r>
            <a:endParaRPr b="0" i="0" sz="1100" u="none" cap="none" strike="noStrike">
              <a:solidFill>
                <a:schemeClr val="dk1"/>
              </a:solidFill>
              <a:latin typeface="Inter"/>
              <a:ea typeface="Inter"/>
              <a:cs typeface="Inter"/>
              <a:sym typeface="Inter"/>
            </a:endParaRPr>
          </a:p>
        </p:txBody>
      </p:sp>
      <p:sp>
        <p:nvSpPr>
          <p:cNvPr id="360" name="Google Shape;360;p33"/>
          <p:cNvSpPr/>
          <p:nvPr/>
        </p:nvSpPr>
        <p:spPr>
          <a:xfrm>
            <a:off x="3566160" y="4335725"/>
            <a:ext cx="2011800" cy="5487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sp>
        <p:nvSpPr>
          <p:cNvPr id="361" name="Google Shape;361;p33"/>
          <p:cNvSpPr/>
          <p:nvPr/>
        </p:nvSpPr>
        <p:spPr>
          <a:xfrm>
            <a:off x="3566160" y="4335725"/>
            <a:ext cx="2011800" cy="548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Trebuchet MS"/>
              <a:buNone/>
            </a:pPr>
            <a:r>
              <a:rPr b="1" i="0" lang="en-US" sz="1200" u="none" cap="none" strike="noStrike">
                <a:solidFill>
                  <a:srgbClr val="1A202C"/>
                </a:solidFill>
                <a:latin typeface="Inter"/>
                <a:ea typeface="Inter"/>
                <a:cs typeface="Inter"/>
                <a:sym typeface="Inter"/>
              </a:rPr>
              <a:t>Sub-Agents</a:t>
            </a:r>
            <a:endParaRPr b="0" i="0" sz="1200" u="none" cap="none" strike="noStrike">
              <a:solidFill>
                <a:schemeClr val="dk1"/>
              </a:solidFill>
              <a:latin typeface="Inter"/>
              <a:ea typeface="Inter"/>
              <a:cs typeface="Inter"/>
              <a:sym typeface="Inter"/>
            </a:endParaRPr>
          </a:p>
        </p:txBody>
      </p:sp>
      <p:cxnSp>
        <p:nvCxnSpPr>
          <p:cNvPr id="362" name="Google Shape;362;p33"/>
          <p:cNvCxnSpPr/>
          <p:nvPr/>
        </p:nvCxnSpPr>
        <p:spPr>
          <a:xfrm>
            <a:off x="4572000" y="1694125"/>
            <a:ext cx="0" cy="320100"/>
          </a:xfrm>
          <a:prstGeom prst="straightConnector1">
            <a:avLst/>
          </a:prstGeom>
          <a:noFill/>
          <a:ln cap="flat" cmpd="sng" w="25400">
            <a:solidFill>
              <a:srgbClr val="CBD5E0"/>
            </a:solidFill>
            <a:prstDash val="solid"/>
            <a:round/>
            <a:headEnd len="sm" w="sm" type="none"/>
            <a:tailEnd len="sm" w="sm" type="none"/>
          </a:ln>
        </p:spPr>
      </p:cxnSp>
      <p:cxnSp>
        <p:nvCxnSpPr>
          <p:cNvPr id="363" name="Google Shape;363;p33"/>
          <p:cNvCxnSpPr/>
          <p:nvPr/>
        </p:nvCxnSpPr>
        <p:spPr>
          <a:xfrm>
            <a:off x="2286000" y="3020005"/>
            <a:ext cx="1280100" cy="0"/>
          </a:xfrm>
          <a:prstGeom prst="straightConnector1">
            <a:avLst/>
          </a:prstGeom>
          <a:noFill/>
          <a:ln cap="flat" cmpd="sng" w="25400">
            <a:solidFill>
              <a:srgbClr val="CBD5E0"/>
            </a:solidFill>
            <a:prstDash val="solid"/>
            <a:round/>
            <a:headEnd len="sm" w="sm" type="none"/>
            <a:tailEnd len="sm" w="sm" type="none"/>
          </a:ln>
        </p:spPr>
      </p:cxnSp>
      <p:cxnSp>
        <p:nvCxnSpPr>
          <p:cNvPr id="364" name="Google Shape;364;p33"/>
          <p:cNvCxnSpPr/>
          <p:nvPr/>
        </p:nvCxnSpPr>
        <p:spPr>
          <a:xfrm flipH="1" rot="10800000">
            <a:off x="5345523" y="2366133"/>
            <a:ext cx="1512600" cy="4500"/>
          </a:xfrm>
          <a:prstGeom prst="straightConnector1">
            <a:avLst/>
          </a:prstGeom>
          <a:noFill/>
          <a:ln cap="flat" cmpd="sng" w="25400">
            <a:solidFill>
              <a:srgbClr val="CBD5E0"/>
            </a:solidFill>
            <a:prstDash val="solid"/>
            <a:round/>
            <a:headEnd len="sm" w="sm" type="none"/>
            <a:tailEnd len="sm" w="sm" type="none"/>
          </a:ln>
        </p:spPr>
      </p:cxnSp>
      <p:cxnSp>
        <p:nvCxnSpPr>
          <p:cNvPr id="365" name="Google Shape;365;p33"/>
          <p:cNvCxnSpPr/>
          <p:nvPr/>
        </p:nvCxnSpPr>
        <p:spPr>
          <a:xfrm>
            <a:off x="5424511" y="3550060"/>
            <a:ext cx="1433400" cy="4500"/>
          </a:xfrm>
          <a:prstGeom prst="straightConnector1">
            <a:avLst/>
          </a:prstGeom>
          <a:noFill/>
          <a:ln cap="flat" cmpd="sng" w="25400">
            <a:solidFill>
              <a:srgbClr val="CBD5E0"/>
            </a:solidFill>
            <a:prstDash val="solid"/>
            <a:round/>
            <a:headEnd len="sm" w="sm" type="none"/>
            <a:tailEnd len="sm" w="sm" type="none"/>
          </a:ln>
        </p:spPr>
      </p:cxnSp>
      <p:cxnSp>
        <p:nvCxnSpPr>
          <p:cNvPr id="366" name="Google Shape;366;p33"/>
          <p:cNvCxnSpPr/>
          <p:nvPr/>
        </p:nvCxnSpPr>
        <p:spPr>
          <a:xfrm>
            <a:off x="4572000" y="4018225"/>
            <a:ext cx="0" cy="317400"/>
          </a:xfrm>
          <a:prstGeom prst="straightConnector1">
            <a:avLst/>
          </a:prstGeom>
          <a:noFill/>
          <a:ln cap="flat" cmpd="sng" w="25400">
            <a:solidFill>
              <a:srgbClr val="CBD5E0"/>
            </a:solidFill>
            <a:prstDash val="solid"/>
            <a:round/>
            <a:headEnd len="sm" w="sm" type="none"/>
            <a:tailEnd len="sm" w="sm" type="none"/>
          </a:ln>
        </p:spPr>
      </p:cxnSp>
      <p:sp>
        <p:nvSpPr>
          <p:cNvPr id="367" name="Google Shape;367;p33"/>
          <p:cNvSpPr/>
          <p:nvPr/>
        </p:nvSpPr>
        <p:spPr>
          <a:xfrm>
            <a:off x="4069080" y="1721557"/>
            <a:ext cx="1005900" cy="255900"/>
          </a:xfrm>
          <a:prstGeom prst="rect">
            <a:avLst/>
          </a:prstGeom>
          <a:solidFill>
            <a:srgbClr val="DC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sp>
        <p:nvSpPr>
          <p:cNvPr id="368" name="Google Shape;368;p33"/>
          <p:cNvSpPr/>
          <p:nvPr/>
        </p:nvSpPr>
        <p:spPr>
          <a:xfrm>
            <a:off x="4069080" y="1721557"/>
            <a:ext cx="1005900" cy="25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Trebuchet MS"/>
              <a:buNone/>
            </a:pPr>
            <a:r>
              <a:rPr b="1" i="0" lang="en-US" sz="1050" u="none" cap="none" strike="noStrike">
                <a:solidFill>
                  <a:srgbClr val="FFFFFF"/>
                </a:solidFill>
                <a:latin typeface="Inter"/>
                <a:ea typeface="Inter"/>
                <a:cs typeface="Inter"/>
                <a:sym typeface="Inter"/>
              </a:rPr>
              <a:t>No Auth</a:t>
            </a:r>
            <a:endParaRPr b="0" i="0" sz="1050" u="none" cap="none" strike="noStrike">
              <a:solidFill>
                <a:schemeClr val="dk1"/>
              </a:solidFill>
              <a:latin typeface="Inter"/>
              <a:ea typeface="Inter"/>
              <a:cs typeface="Inter"/>
              <a:sym typeface="Inter"/>
            </a:endParaRPr>
          </a:p>
        </p:txBody>
      </p:sp>
      <p:sp>
        <p:nvSpPr>
          <p:cNvPr id="369" name="Google Shape;369;p33"/>
          <p:cNvSpPr/>
          <p:nvPr/>
        </p:nvSpPr>
        <p:spPr>
          <a:xfrm>
            <a:off x="2331720" y="2727397"/>
            <a:ext cx="1005900" cy="255900"/>
          </a:xfrm>
          <a:prstGeom prst="rect">
            <a:avLst/>
          </a:prstGeom>
          <a:solidFill>
            <a:srgbClr val="DC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sp>
        <p:nvSpPr>
          <p:cNvPr id="370" name="Google Shape;370;p33"/>
          <p:cNvSpPr/>
          <p:nvPr/>
        </p:nvSpPr>
        <p:spPr>
          <a:xfrm>
            <a:off x="2331720" y="2727397"/>
            <a:ext cx="1005900" cy="25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Trebuchet MS"/>
              <a:buNone/>
            </a:pPr>
            <a:r>
              <a:rPr b="1" i="0" lang="en-US" sz="1050" u="none" cap="none" strike="noStrike">
                <a:solidFill>
                  <a:srgbClr val="FFFFFF"/>
                </a:solidFill>
                <a:latin typeface="Inter"/>
                <a:ea typeface="Inter"/>
                <a:cs typeface="Inter"/>
                <a:sym typeface="Inter"/>
              </a:rPr>
              <a:t>No Auth</a:t>
            </a:r>
            <a:endParaRPr b="0" i="0" sz="1050" u="none" cap="none" strike="noStrike">
              <a:solidFill>
                <a:schemeClr val="dk1"/>
              </a:solidFill>
              <a:latin typeface="Inter"/>
              <a:ea typeface="Inter"/>
              <a:cs typeface="Inter"/>
              <a:sym typeface="Inter"/>
            </a:endParaRPr>
          </a:p>
        </p:txBody>
      </p:sp>
      <p:sp>
        <p:nvSpPr>
          <p:cNvPr id="371" name="Google Shape;371;p33"/>
          <p:cNvSpPr/>
          <p:nvPr/>
        </p:nvSpPr>
        <p:spPr>
          <a:xfrm>
            <a:off x="5669280" y="2087317"/>
            <a:ext cx="1005900" cy="255900"/>
          </a:xfrm>
          <a:prstGeom prst="rect">
            <a:avLst/>
          </a:prstGeom>
          <a:solidFill>
            <a:srgbClr val="DC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sp>
        <p:nvSpPr>
          <p:cNvPr id="372" name="Google Shape;372;p33"/>
          <p:cNvSpPr/>
          <p:nvPr/>
        </p:nvSpPr>
        <p:spPr>
          <a:xfrm>
            <a:off x="5669280" y="2087317"/>
            <a:ext cx="1005900" cy="25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Trebuchet MS"/>
              <a:buNone/>
            </a:pPr>
            <a:r>
              <a:rPr b="1" i="0" lang="en-US" sz="1050" u="none" cap="none" strike="noStrike">
                <a:solidFill>
                  <a:srgbClr val="FFFFFF"/>
                </a:solidFill>
                <a:latin typeface="Inter"/>
                <a:ea typeface="Inter"/>
                <a:cs typeface="Inter"/>
                <a:sym typeface="Inter"/>
              </a:rPr>
              <a:t>No Auth</a:t>
            </a:r>
            <a:endParaRPr b="0" i="0" sz="1050" u="none" cap="none" strike="noStrike">
              <a:solidFill>
                <a:schemeClr val="dk1"/>
              </a:solidFill>
              <a:latin typeface="Inter"/>
              <a:ea typeface="Inter"/>
              <a:cs typeface="Inter"/>
              <a:sym typeface="Inter"/>
            </a:endParaRPr>
          </a:p>
        </p:txBody>
      </p:sp>
      <p:sp>
        <p:nvSpPr>
          <p:cNvPr id="373" name="Google Shape;373;p33"/>
          <p:cNvSpPr/>
          <p:nvPr/>
        </p:nvSpPr>
        <p:spPr>
          <a:xfrm>
            <a:off x="5669280" y="3276037"/>
            <a:ext cx="1005900" cy="255900"/>
          </a:xfrm>
          <a:prstGeom prst="rect">
            <a:avLst/>
          </a:prstGeom>
          <a:solidFill>
            <a:srgbClr val="DC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sp>
        <p:nvSpPr>
          <p:cNvPr id="374" name="Google Shape;374;p33"/>
          <p:cNvSpPr/>
          <p:nvPr/>
        </p:nvSpPr>
        <p:spPr>
          <a:xfrm>
            <a:off x="5669280" y="3276037"/>
            <a:ext cx="1005900" cy="25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Trebuchet MS"/>
              <a:buNone/>
            </a:pPr>
            <a:r>
              <a:rPr b="1" i="0" lang="en-US" sz="1050" u="none" cap="none" strike="noStrike">
                <a:solidFill>
                  <a:srgbClr val="FFFFFF"/>
                </a:solidFill>
                <a:latin typeface="Inter"/>
                <a:ea typeface="Inter"/>
                <a:cs typeface="Inter"/>
                <a:sym typeface="Inter"/>
              </a:rPr>
              <a:t>No Auth</a:t>
            </a:r>
            <a:endParaRPr b="0" i="0" sz="1050" u="none" cap="none" strike="noStrike">
              <a:solidFill>
                <a:schemeClr val="dk1"/>
              </a:solidFill>
              <a:latin typeface="Inter"/>
              <a:ea typeface="Inter"/>
              <a:cs typeface="Inter"/>
              <a:sym typeface="Inter"/>
            </a:endParaRPr>
          </a:p>
        </p:txBody>
      </p:sp>
      <p:sp>
        <p:nvSpPr>
          <p:cNvPr id="375" name="Google Shape;375;p33"/>
          <p:cNvSpPr/>
          <p:nvPr/>
        </p:nvSpPr>
        <p:spPr>
          <a:xfrm>
            <a:off x="4069080" y="4043625"/>
            <a:ext cx="1005900" cy="255900"/>
          </a:xfrm>
          <a:prstGeom prst="rect">
            <a:avLst/>
          </a:prstGeom>
          <a:solidFill>
            <a:srgbClr val="DC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sp>
        <p:nvSpPr>
          <p:cNvPr id="376" name="Google Shape;376;p33"/>
          <p:cNvSpPr/>
          <p:nvPr/>
        </p:nvSpPr>
        <p:spPr>
          <a:xfrm>
            <a:off x="4069080" y="4043625"/>
            <a:ext cx="1005900" cy="25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Trebuchet MS"/>
              <a:buNone/>
            </a:pPr>
            <a:r>
              <a:rPr b="1" i="0" lang="en-US" sz="1050" u="none" cap="none" strike="noStrike">
                <a:solidFill>
                  <a:srgbClr val="FFFFFF"/>
                </a:solidFill>
                <a:latin typeface="Inter"/>
                <a:ea typeface="Inter"/>
                <a:cs typeface="Inter"/>
                <a:sym typeface="Inter"/>
              </a:rPr>
              <a:t>No Auth</a:t>
            </a:r>
            <a:endParaRPr b="0" i="0" sz="1050" u="none" cap="none" strike="noStrike">
              <a:solidFill>
                <a:schemeClr val="dk1"/>
              </a:solidFill>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380" name="Shape 380"/>
        <p:cNvGrpSpPr/>
        <p:nvPr/>
      </p:nvGrpSpPr>
      <p:grpSpPr>
        <a:xfrm>
          <a:off x="0" y="0"/>
          <a:ext cx="0" cy="0"/>
          <a:chOff x="0" y="0"/>
          <a:chExt cx="0" cy="0"/>
        </a:xfrm>
      </p:grpSpPr>
      <p:sp>
        <p:nvSpPr>
          <p:cNvPr id="381" name="Google Shape;381;p34"/>
          <p:cNvSpPr/>
          <p:nvPr/>
        </p:nvSpPr>
        <p:spPr>
          <a:xfrm>
            <a:off x="533765" y="812003"/>
            <a:ext cx="81438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718096"/>
              </a:buClr>
              <a:buSzPts val="1200"/>
              <a:buFont typeface="Calibri"/>
              <a:buNone/>
            </a:pPr>
            <a:r>
              <a:rPr b="0" i="1" lang="en-US" sz="1400" u="none" cap="none" strike="noStrike">
                <a:solidFill>
                  <a:srgbClr val="718096"/>
                </a:solidFill>
                <a:latin typeface="Inter"/>
                <a:ea typeface="Inter"/>
                <a:cs typeface="Inter"/>
                <a:sym typeface="Inter"/>
              </a:rPr>
              <a:t>Every agent and sub-agent gets a unique, verifiable identity with a liable owner — the foundation for all security.</a:t>
            </a:r>
            <a:endParaRPr b="0" i="0" sz="1400" u="none" cap="none" strike="noStrike">
              <a:solidFill>
                <a:schemeClr val="dk1"/>
              </a:solidFill>
              <a:latin typeface="Inter"/>
              <a:ea typeface="Inter"/>
              <a:cs typeface="Inter"/>
              <a:sym typeface="Inter"/>
            </a:endParaRPr>
          </a:p>
        </p:txBody>
      </p:sp>
      <p:sp>
        <p:nvSpPr>
          <p:cNvPr id="382" name="Google Shape;382;p34"/>
          <p:cNvSpPr/>
          <p:nvPr/>
        </p:nvSpPr>
        <p:spPr>
          <a:xfrm>
            <a:off x="3566160" y="2081240"/>
            <a:ext cx="2011800" cy="2011800"/>
          </a:xfrm>
          <a:prstGeom prst="ellipse">
            <a:avLst/>
          </a:prstGeom>
          <a:solidFill>
            <a:srgbClr val="1A20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id="383" name="Google Shape;383;p34"/>
          <p:cNvPicPr preferRelativeResize="0"/>
          <p:nvPr/>
        </p:nvPicPr>
        <p:blipFill rotWithShape="1">
          <a:blip r:embed="rId3">
            <a:alphaModFix/>
          </a:blip>
          <a:srcRect b="0" l="0" r="0" t="0"/>
          <a:stretch/>
        </p:blipFill>
        <p:spPr>
          <a:xfrm>
            <a:off x="4160520" y="2447000"/>
            <a:ext cx="731520" cy="731520"/>
          </a:xfrm>
          <a:prstGeom prst="rect">
            <a:avLst/>
          </a:prstGeom>
          <a:noFill/>
          <a:ln>
            <a:noFill/>
          </a:ln>
        </p:spPr>
      </p:pic>
      <p:sp>
        <p:nvSpPr>
          <p:cNvPr id="384" name="Google Shape;384;p34"/>
          <p:cNvSpPr/>
          <p:nvPr/>
        </p:nvSpPr>
        <p:spPr>
          <a:xfrm>
            <a:off x="3566160" y="3178520"/>
            <a:ext cx="20118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Trebuchet MS"/>
              <a:buNone/>
            </a:pPr>
            <a:r>
              <a:rPr b="1" i="0" lang="en-US" sz="1100" u="none" cap="none" strike="noStrike">
                <a:solidFill>
                  <a:srgbClr val="FFFFFF"/>
                </a:solidFill>
                <a:latin typeface="Inter"/>
                <a:ea typeface="Inter"/>
                <a:cs typeface="Inter"/>
                <a:sym typeface="Inter"/>
              </a:rPr>
              <a:t>AI Agent</a:t>
            </a:r>
            <a:endParaRPr b="0" i="0" sz="1100" u="none" cap="none" strike="noStrike">
              <a:solidFill>
                <a:schemeClr val="dk1"/>
              </a:solidFill>
              <a:latin typeface="Inter"/>
              <a:ea typeface="Inter"/>
              <a:cs typeface="Inter"/>
              <a:sym typeface="Inter"/>
            </a:endParaRPr>
          </a:p>
        </p:txBody>
      </p:sp>
      <p:sp>
        <p:nvSpPr>
          <p:cNvPr id="385" name="Google Shape;385;p34"/>
          <p:cNvSpPr/>
          <p:nvPr/>
        </p:nvSpPr>
        <p:spPr>
          <a:xfrm>
            <a:off x="3566160" y="1212560"/>
            <a:ext cx="2011800" cy="5487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386" name="Google Shape;386;p34"/>
          <p:cNvSpPr/>
          <p:nvPr/>
        </p:nvSpPr>
        <p:spPr>
          <a:xfrm>
            <a:off x="3566160" y="1212560"/>
            <a:ext cx="2011800" cy="548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Calibri"/>
              <a:buNone/>
            </a:pPr>
            <a:r>
              <a:rPr b="1" i="0" lang="en-US" sz="1100" u="none" cap="none" strike="noStrike">
                <a:solidFill>
                  <a:srgbClr val="1A202C"/>
                </a:solidFill>
                <a:latin typeface="Inter"/>
                <a:ea typeface="Inter"/>
                <a:cs typeface="Inter"/>
                <a:sym typeface="Inter"/>
              </a:rPr>
              <a:t>LLMs / AI Models</a:t>
            </a:r>
            <a:endParaRPr b="0" i="0" sz="1100" u="none" cap="none" strike="noStrike">
              <a:solidFill>
                <a:schemeClr val="dk1"/>
              </a:solidFill>
              <a:latin typeface="Inter"/>
              <a:ea typeface="Inter"/>
              <a:cs typeface="Inter"/>
              <a:sym typeface="Inter"/>
            </a:endParaRPr>
          </a:p>
        </p:txBody>
      </p:sp>
      <p:sp>
        <p:nvSpPr>
          <p:cNvPr id="387" name="Google Shape;387;p34"/>
          <p:cNvSpPr/>
          <p:nvPr/>
        </p:nvSpPr>
        <p:spPr>
          <a:xfrm>
            <a:off x="457200" y="2355560"/>
            <a:ext cx="1828800" cy="14631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388" name="Google Shape;388;p34"/>
          <p:cNvSpPr/>
          <p:nvPr/>
        </p:nvSpPr>
        <p:spPr>
          <a:xfrm>
            <a:off x="457200" y="2401280"/>
            <a:ext cx="18288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Calibri"/>
              <a:buNone/>
            </a:pPr>
            <a:r>
              <a:rPr b="1" i="0" lang="en-US" sz="1100" u="none" cap="none" strike="noStrike">
                <a:solidFill>
                  <a:srgbClr val="1A202C"/>
                </a:solidFill>
                <a:latin typeface="Inter"/>
                <a:ea typeface="Inter"/>
                <a:cs typeface="Inter"/>
                <a:sym typeface="Inter"/>
              </a:rPr>
              <a:t>Initiators</a:t>
            </a:r>
            <a:endParaRPr b="0" i="0" sz="1100" u="none" cap="none" strike="noStrike">
              <a:solidFill>
                <a:schemeClr val="dk1"/>
              </a:solidFill>
              <a:latin typeface="Inter"/>
              <a:ea typeface="Inter"/>
              <a:cs typeface="Inter"/>
              <a:sym typeface="Inter"/>
            </a:endParaRPr>
          </a:p>
        </p:txBody>
      </p:sp>
      <p:sp>
        <p:nvSpPr>
          <p:cNvPr id="389" name="Google Shape;389;p34"/>
          <p:cNvSpPr/>
          <p:nvPr/>
        </p:nvSpPr>
        <p:spPr>
          <a:xfrm>
            <a:off x="457200" y="2721320"/>
            <a:ext cx="1828800" cy="822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18096"/>
              </a:buClr>
              <a:buSzPts val="900"/>
              <a:buFont typeface="Calibri"/>
              <a:buNone/>
            </a:pPr>
            <a:r>
              <a:rPr b="0" i="0" lang="en-US" sz="1050" u="none" cap="none" strike="noStrike">
                <a:solidFill>
                  <a:srgbClr val="718096"/>
                </a:solidFill>
                <a:latin typeface="Inter"/>
                <a:ea typeface="Inter"/>
                <a:cs typeface="Inter"/>
                <a:sym typeface="Inter"/>
              </a:rPr>
              <a:t>Users</a:t>
            </a:r>
            <a:endParaRPr b="0" i="0" sz="105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Calibri"/>
              <a:buNone/>
            </a:pPr>
            <a:r>
              <a:rPr b="0" i="0" lang="en-US" sz="1050" u="none" cap="none" strike="noStrike">
                <a:solidFill>
                  <a:srgbClr val="718096"/>
                </a:solidFill>
                <a:latin typeface="Inter"/>
                <a:ea typeface="Inter"/>
                <a:cs typeface="Inter"/>
                <a:sym typeface="Inter"/>
              </a:rPr>
              <a:t>Applications</a:t>
            </a:r>
            <a:endParaRPr b="0" i="0" sz="105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Calibri"/>
              <a:buNone/>
            </a:pPr>
            <a:r>
              <a:rPr b="0" i="0" lang="en-US" sz="1050" u="none" cap="none" strike="noStrike">
                <a:solidFill>
                  <a:srgbClr val="718096"/>
                </a:solidFill>
                <a:latin typeface="Inter"/>
                <a:ea typeface="Inter"/>
                <a:cs typeface="Inter"/>
                <a:sym typeface="Inter"/>
              </a:rPr>
              <a:t>Schedulers</a:t>
            </a:r>
            <a:endParaRPr b="0" i="0" sz="1050" u="none" cap="none" strike="noStrike">
              <a:solidFill>
                <a:schemeClr val="dk1"/>
              </a:solidFill>
              <a:latin typeface="Inter"/>
              <a:ea typeface="Inter"/>
              <a:cs typeface="Inter"/>
              <a:sym typeface="Inter"/>
            </a:endParaRPr>
          </a:p>
        </p:txBody>
      </p:sp>
      <p:sp>
        <p:nvSpPr>
          <p:cNvPr id="390" name="Google Shape;390;p34"/>
          <p:cNvSpPr/>
          <p:nvPr/>
        </p:nvSpPr>
        <p:spPr>
          <a:xfrm>
            <a:off x="6858000" y="1532600"/>
            <a:ext cx="1828800" cy="14631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391" name="Google Shape;391;p34"/>
          <p:cNvSpPr/>
          <p:nvPr/>
        </p:nvSpPr>
        <p:spPr>
          <a:xfrm>
            <a:off x="6858000" y="1578320"/>
            <a:ext cx="18288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Calibri"/>
              <a:buNone/>
            </a:pPr>
            <a:r>
              <a:rPr b="1" i="0" lang="en-US" sz="1100" u="none" cap="none" strike="noStrike">
                <a:solidFill>
                  <a:srgbClr val="1A202C"/>
                </a:solidFill>
                <a:latin typeface="Inter"/>
                <a:ea typeface="Inter"/>
                <a:cs typeface="Inter"/>
                <a:sym typeface="Inter"/>
              </a:rPr>
              <a:t>Internal Systems</a:t>
            </a:r>
            <a:endParaRPr b="0" i="0" sz="1100" u="none" cap="none" strike="noStrike">
              <a:solidFill>
                <a:schemeClr val="dk1"/>
              </a:solidFill>
              <a:latin typeface="Inter"/>
              <a:ea typeface="Inter"/>
              <a:cs typeface="Inter"/>
              <a:sym typeface="Inter"/>
            </a:endParaRPr>
          </a:p>
        </p:txBody>
      </p:sp>
      <p:sp>
        <p:nvSpPr>
          <p:cNvPr id="392" name="Google Shape;392;p34"/>
          <p:cNvSpPr/>
          <p:nvPr/>
        </p:nvSpPr>
        <p:spPr>
          <a:xfrm>
            <a:off x="6858000" y="1898360"/>
            <a:ext cx="1828800" cy="822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18096"/>
              </a:buClr>
              <a:buSzPts val="900"/>
              <a:buFont typeface="Calibri"/>
              <a:buNone/>
            </a:pPr>
            <a:r>
              <a:rPr b="0" i="0" lang="en-US" sz="1050" u="none" cap="none" strike="noStrike">
                <a:solidFill>
                  <a:srgbClr val="718096"/>
                </a:solidFill>
                <a:latin typeface="Inter"/>
                <a:ea typeface="Inter"/>
                <a:cs typeface="Inter"/>
                <a:sym typeface="Inter"/>
              </a:rPr>
              <a:t>Databases, APIs</a:t>
            </a:r>
            <a:endParaRPr b="0" i="0" sz="105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Calibri"/>
              <a:buNone/>
            </a:pPr>
            <a:r>
              <a:rPr b="0" i="0" lang="en-US" sz="1050" u="none" cap="none" strike="noStrike">
                <a:solidFill>
                  <a:srgbClr val="718096"/>
                </a:solidFill>
                <a:latin typeface="Inter"/>
                <a:ea typeface="Inter"/>
                <a:cs typeface="Inter"/>
                <a:sym typeface="Inter"/>
              </a:rPr>
              <a:t>Knowledge Bases</a:t>
            </a:r>
            <a:endParaRPr b="0" i="0" sz="105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Calibri"/>
              <a:buNone/>
            </a:pPr>
            <a:r>
              <a:rPr b="0" i="0" lang="en-US" sz="1050" u="none" cap="none" strike="noStrike">
                <a:solidFill>
                  <a:srgbClr val="718096"/>
                </a:solidFill>
                <a:latin typeface="Inter"/>
                <a:ea typeface="Inter"/>
                <a:cs typeface="Inter"/>
                <a:sym typeface="Inter"/>
              </a:rPr>
              <a:t>MCP Servers</a:t>
            </a:r>
            <a:endParaRPr b="0" i="0" sz="1050" u="none" cap="none" strike="noStrike">
              <a:solidFill>
                <a:schemeClr val="dk1"/>
              </a:solidFill>
              <a:latin typeface="Inter"/>
              <a:ea typeface="Inter"/>
              <a:cs typeface="Inter"/>
              <a:sym typeface="Inter"/>
            </a:endParaRPr>
          </a:p>
        </p:txBody>
      </p:sp>
      <p:sp>
        <p:nvSpPr>
          <p:cNvPr id="393" name="Google Shape;393;p34"/>
          <p:cNvSpPr/>
          <p:nvPr/>
        </p:nvSpPr>
        <p:spPr>
          <a:xfrm>
            <a:off x="6858000" y="3269960"/>
            <a:ext cx="1828800" cy="12801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394" name="Google Shape;394;p34"/>
          <p:cNvSpPr/>
          <p:nvPr/>
        </p:nvSpPr>
        <p:spPr>
          <a:xfrm>
            <a:off x="6858000" y="3315680"/>
            <a:ext cx="18288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Calibri"/>
              <a:buNone/>
            </a:pPr>
            <a:r>
              <a:rPr b="1" i="0" lang="en-US" sz="1100" u="none" cap="none" strike="noStrike">
                <a:solidFill>
                  <a:srgbClr val="1A202C"/>
                </a:solidFill>
                <a:latin typeface="Inter"/>
                <a:ea typeface="Inter"/>
                <a:cs typeface="Inter"/>
                <a:sym typeface="Inter"/>
              </a:rPr>
              <a:t>External Services</a:t>
            </a:r>
            <a:endParaRPr b="0" i="0" sz="1100" u="none" cap="none" strike="noStrike">
              <a:solidFill>
                <a:schemeClr val="dk1"/>
              </a:solidFill>
              <a:latin typeface="Inter"/>
              <a:ea typeface="Inter"/>
              <a:cs typeface="Inter"/>
              <a:sym typeface="Inter"/>
            </a:endParaRPr>
          </a:p>
        </p:txBody>
      </p:sp>
      <p:sp>
        <p:nvSpPr>
          <p:cNvPr id="395" name="Google Shape;395;p34"/>
          <p:cNvSpPr/>
          <p:nvPr/>
        </p:nvSpPr>
        <p:spPr>
          <a:xfrm>
            <a:off x="6858000" y="3635720"/>
            <a:ext cx="1828800" cy="640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18096"/>
              </a:buClr>
              <a:buSzPts val="900"/>
              <a:buFont typeface="Calibri"/>
              <a:buNone/>
            </a:pPr>
            <a:r>
              <a:rPr b="0" i="0" lang="en-US" sz="1050" u="none" cap="none" strike="noStrike">
                <a:solidFill>
                  <a:srgbClr val="718096"/>
                </a:solidFill>
                <a:latin typeface="Inter"/>
                <a:ea typeface="Inter"/>
                <a:cs typeface="Inter"/>
                <a:sym typeface="Inter"/>
              </a:rPr>
              <a:t>Gmail, Slack</a:t>
            </a:r>
            <a:endParaRPr b="0" i="0" sz="105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Calibri"/>
              <a:buNone/>
            </a:pPr>
            <a:r>
              <a:rPr b="0" i="0" lang="en-US" sz="1050" u="none" cap="none" strike="noStrike">
                <a:solidFill>
                  <a:srgbClr val="718096"/>
                </a:solidFill>
                <a:latin typeface="Inter"/>
                <a:ea typeface="Inter"/>
                <a:cs typeface="Inter"/>
                <a:sym typeface="Inter"/>
              </a:rPr>
              <a:t>Salesforce, GitHub</a:t>
            </a:r>
            <a:endParaRPr b="0" i="0" sz="1050" u="none" cap="none" strike="noStrike">
              <a:solidFill>
                <a:schemeClr val="dk1"/>
              </a:solidFill>
              <a:latin typeface="Inter"/>
              <a:ea typeface="Inter"/>
              <a:cs typeface="Inter"/>
              <a:sym typeface="Inter"/>
            </a:endParaRPr>
          </a:p>
        </p:txBody>
      </p:sp>
      <p:sp>
        <p:nvSpPr>
          <p:cNvPr id="396" name="Google Shape;396;p34"/>
          <p:cNvSpPr/>
          <p:nvPr/>
        </p:nvSpPr>
        <p:spPr>
          <a:xfrm>
            <a:off x="3599778" y="4322865"/>
            <a:ext cx="2011800" cy="5487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397" name="Google Shape;397;p34"/>
          <p:cNvSpPr/>
          <p:nvPr/>
        </p:nvSpPr>
        <p:spPr>
          <a:xfrm>
            <a:off x="3566160" y="4275800"/>
            <a:ext cx="2011800" cy="548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Calibri"/>
              <a:buNone/>
            </a:pPr>
            <a:r>
              <a:rPr b="1" i="0" lang="en-US" sz="1100" u="none" cap="none" strike="noStrike">
                <a:solidFill>
                  <a:srgbClr val="1A202C"/>
                </a:solidFill>
                <a:latin typeface="Inter"/>
                <a:ea typeface="Inter"/>
                <a:cs typeface="Inter"/>
                <a:sym typeface="Inter"/>
              </a:rPr>
              <a:t>Sub-Agents</a:t>
            </a:r>
            <a:endParaRPr b="0" i="0" sz="1100" u="none" cap="none" strike="noStrike">
              <a:solidFill>
                <a:schemeClr val="dk1"/>
              </a:solidFill>
              <a:latin typeface="Inter"/>
              <a:ea typeface="Inter"/>
              <a:cs typeface="Inter"/>
              <a:sym typeface="Inter"/>
            </a:endParaRPr>
          </a:p>
        </p:txBody>
      </p:sp>
      <p:cxnSp>
        <p:nvCxnSpPr>
          <p:cNvPr id="398" name="Google Shape;398;p34"/>
          <p:cNvCxnSpPr/>
          <p:nvPr/>
        </p:nvCxnSpPr>
        <p:spPr>
          <a:xfrm>
            <a:off x="4572000" y="1761200"/>
            <a:ext cx="0" cy="320100"/>
          </a:xfrm>
          <a:prstGeom prst="straightConnector1">
            <a:avLst/>
          </a:prstGeom>
          <a:noFill/>
          <a:ln cap="flat" cmpd="sng" w="25400">
            <a:solidFill>
              <a:srgbClr val="CBD5E0"/>
            </a:solidFill>
            <a:prstDash val="solid"/>
            <a:round/>
            <a:headEnd len="sm" w="sm" type="none"/>
            <a:tailEnd len="sm" w="sm" type="none"/>
          </a:ln>
        </p:spPr>
      </p:cxnSp>
      <p:cxnSp>
        <p:nvCxnSpPr>
          <p:cNvPr id="399" name="Google Shape;399;p34"/>
          <p:cNvCxnSpPr/>
          <p:nvPr/>
        </p:nvCxnSpPr>
        <p:spPr>
          <a:xfrm>
            <a:off x="2286000" y="3087080"/>
            <a:ext cx="1280100" cy="0"/>
          </a:xfrm>
          <a:prstGeom prst="straightConnector1">
            <a:avLst/>
          </a:prstGeom>
          <a:noFill/>
          <a:ln cap="flat" cmpd="sng" w="25400">
            <a:solidFill>
              <a:srgbClr val="CBD5E0"/>
            </a:solidFill>
            <a:prstDash val="solid"/>
            <a:round/>
            <a:headEnd len="sm" w="sm" type="none"/>
            <a:tailEnd len="sm" w="sm" type="none"/>
          </a:ln>
        </p:spPr>
      </p:cxnSp>
      <p:cxnSp>
        <p:nvCxnSpPr>
          <p:cNvPr id="400" name="Google Shape;400;p34"/>
          <p:cNvCxnSpPr/>
          <p:nvPr/>
        </p:nvCxnSpPr>
        <p:spPr>
          <a:xfrm flipH="1" rot="10800000">
            <a:off x="5355964" y="2413453"/>
            <a:ext cx="1502100" cy="20100"/>
          </a:xfrm>
          <a:prstGeom prst="straightConnector1">
            <a:avLst/>
          </a:prstGeom>
          <a:noFill/>
          <a:ln cap="flat" cmpd="sng" w="25400">
            <a:solidFill>
              <a:srgbClr val="CBD5E0"/>
            </a:solidFill>
            <a:prstDash val="solid"/>
            <a:round/>
            <a:headEnd len="sm" w="sm" type="none"/>
            <a:tailEnd len="sm" w="sm" type="none"/>
          </a:ln>
        </p:spPr>
      </p:cxnSp>
      <p:cxnSp>
        <p:nvCxnSpPr>
          <p:cNvPr id="401" name="Google Shape;401;p34"/>
          <p:cNvCxnSpPr/>
          <p:nvPr/>
        </p:nvCxnSpPr>
        <p:spPr>
          <a:xfrm flipH="1" rot="10800000">
            <a:off x="5443370" y="3602173"/>
            <a:ext cx="1414500" cy="20100"/>
          </a:xfrm>
          <a:prstGeom prst="straightConnector1">
            <a:avLst/>
          </a:prstGeom>
          <a:noFill/>
          <a:ln cap="flat" cmpd="sng" w="25400">
            <a:solidFill>
              <a:srgbClr val="CBD5E0"/>
            </a:solidFill>
            <a:prstDash val="solid"/>
            <a:round/>
            <a:headEnd len="sm" w="sm" type="none"/>
            <a:tailEnd len="sm" w="sm" type="none"/>
          </a:ln>
        </p:spPr>
      </p:cxnSp>
      <p:cxnSp>
        <p:nvCxnSpPr>
          <p:cNvPr id="402" name="Google Shape;402;p34"/>
          <p:cNvCxnSpPr/>
          <p:nvPr/>
        </p:nvCxnSpPr>
        <p:spPr>
          <a:xfrm>
            <a:off x="4565277" y="4095608"/>
            <a:ext cx="0" cy="220500"/>
          </a:xfrm>
          <a:prstGeom prst="straightConnector1">
            <a:avLst/>
          </a:prstGeom>
          <a:noFill/>
          <a:ln cap="flat" cmpd="sng" w="25400">
            <a:solidFill>
              <a:srgbClr val="CBD5E0"/>
            </a:solidFill>
            <a:prstDash val="solid"/>
            <a:round/>
            <a:headEnd len="sm" w="sm" type="none"/>
            <a:tailEnd len="sm" w="sm" type="none"/>
          </a:ln>
        </p:spPr>
      </p:cxnSp>
      <p:sp>
        <p:nvSpPr>
          <p:cNvPr id="403" name="Google Shape;403;p34"/>
          <p:cNvSpPr/>
          <p:nvPr/>
        </p:nvSpPr>
        <p:spPr>
          <a:xfrm>
            <a:off x="457200" y="1349720"/>
            <a:ext cx="1463100" cy="320100"/>
          </a:xfrm>
          <a:prstGeom prst="rect">
            <a:avLst/>
          </a:prstGeom>
          <a:solidFill>
            <a:srgbClr val="E859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04" name="Google Shape;404;p34"/>
          <p:cNvSpPr/>
          <p:nvPr/>
        </p:nvSpPr>
        <p:spPr>
          <a:xfrm>
            <a:off x="457200" y="1349720"/>
            <a:ext cx="14631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Trebuchet MS"/>
              <a:buNone/>
            </a:pPr>
            <a:r>
              <a:rPr b="1" i="0" lang="en-US" sz="1050" u="none" cap="none" strike="noStrike">
                <a:solidFill>
                  <a:srgbClr val="FFFFFF"/>
                </a:solidFill>
                <a:latin typeface="Inter"/>
                <a:ea typeface="Inter"/>
                <a:cs typeface="Inter"/>
                <a:sym typeface="Inter"/>
              </a:rPr>
              <a:t>ADMINISTER</a:t>
            </a:r>
            <a:endParaRPr b="0" i="0" sz="1050" u="none" cap="none" strike="noStrike">
              <a:solidFill>
                <a:schemeClr val="dk1"/>
              </a:solidFill>
              <a:latin typeface="Inter"/>
              <a:ea typeface="Inter"/>
              <a:cs typeface="Inter"/>
              <a:sym typeface="Inter"/>
            </a:endParaRPr>
          </a:p>
        </p:txBody>
      </p:sp>
      <p:sp>
        <p:nvSpPr>
          <p:cNvPr id="405" name="Google Shape;405;p34"/>
          <p:cNvSpPr/>
          <p:nvPr/>
        </p:nvSpPr>
        <p:spPr>
          <a:xfrm>
            <a:off x="2627555" y="2668876"/>
            <a:ext cx="960000" cy="274200"/>
          </a:xfrm>
          <a:prstGeom prst="rect">
            <a:avLst/>
          </a:prstGeom>
          <a:solidFill>
            <a:srgbClr val="E859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06" name="Google Shape;406;p34"/>
          <p:cNvSpPr/>
          <p:nvPr/>
        </p:nvSpPr>
        <p:spPr>
          <a:xfrm>
            <a:off x="2627555" y="2668876"/>
            <a:ext cx="9600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1050" u="none" cap="none" strike="noStrike">
                <a:solidFill>
                  <a:srgbClr val="FFFFFF"/>
                </a:solidFill>
                <a:latin typeface="Inter"/>
                <a:ea typeface="Inter"/>
                <a:cs typeface="Inter"/>
                <a:sym typeface="Inter"/>
              </a:rPr>
              <a:t>Identity</a:t>
            </a:r>
            <a:endParaRPr b="0" i="0" sz="1050" u="none" cap="none" strike="noStrike">
              <a:solidFill>
                <a:schemeClr val="dk1"/>
              </a:solidFill>
              <a:latin typeface="Inter"/>
              <a:ea typeface="Inter"/>
              <a:cs typeface="Inter"/>
              <a:sym typeface="Inter"/>
            </a:endParaRPr>
          </a:p>
        </p:txBody>
      </p:sp>
      <p:sp>
        <p:nvSpPr>
          <p:cNvPr id="407" name="Google Shape;407;p34"/>
          <p:cNvSpPr/>
          <p:nvPr/>
        </p:nvSpPr>
        <p:spPr>
          <a:xfrm>
            <a:off x="3017520" y="4184360"/>
            <a:ext cx="960000" cy="274200"/>
          </a:xfrm>
          <a:prstGeom prst="rect">
            <a:avLst/>
          </a:prstGeom>
          <a:solidFill>
            <a:srgbClr val="E859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08" name="Google Shape;408;p34"/>
          <p:cNvSpPr/>
          <p:nvPr/>
        </p:nvSpPr>
        <p:spPr>
          <a:xfrm>
            <a:off x="3017520" y="4184360"/>
            <a:ext cx="9600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1050" u="none" cap="none" strike="noStrike">
                <a:solidFill>
                  <a:srgbClr val="FFFFFF"/>
                </a:solidFill>
                <a:latin typeface="Inter"/>
                <a:ea typeface="Inter"/>
                <a:cs typeface="Inter"/>
                <a:sym typeface="Inter"/>
              </a:rPr>
              <a:t>Identity</a:t>
            </a:r>
            <a:endParaRPr b="0" i="0" sz="1050" u="none" cap="none" strike="noStrike">
              <a:solidFill>
                <a:schemeClr val="dk1"/>
              </a:solidFill>
              <a:latin typeface="Inter"/>
              <a:ea typeface="Inter"/>
              <a:cs typeface="Inter"/>
              <a:sym typeface="Inter"/>
            </a:endParaRPr>
          </a:p>
        </p:txBody>
      </p:sp>
      <p:cxnSp>
        <p:nvCxnSpPr>
          <p:cNvPr id="409" name="Google Shape;409;p34"/>
          <p:cNvCxnSpPr/>
          <p:nvPr/>
        </p:nvCxnSpPr>
        <p:spPr>
          <a:xfrm>
            <a:off x="1181997" y="1676483"/>
            <a:ext cx="1425300" cy="1019400"/>
          </a:xfrm>
          <a:prstGeom prst="straightConnector1">
            <a:avLst/>
          </a:prstGeom>
          <a:noFill/>
          <a:ln cap="flat" cmpd="sng" w="19050">
            <a:solidFill>
              <a:srgbClr val="E8590C"/>
            </a:solidFill>
            <a:prstDash val="dash"/>
            <a:round/>
            <a:headEnd len="sm" w="sm" type="none"/>
            <a:tailEnd len="sm" w="sm" type="none"/>
          </a:ln>
        </p:spPr>
      </p:cxnSp>
      <p:cxnSp>
        <p:nvCxnSpPr>
          <p:cNvPr id="410" name="Google Shape;410;p34"/>
          <p:cNvCxnSpPr/>
          <p:nvPr/>
        </p:nvCxnSpPr>
        <p:spPr>
          <a:xfrm>
            <a:off x="1188720" y="1669760"/>
            <a:ext cx="1828800" cy="2514600"/>
          </a:xfrm>
          <a:prstGeom prst="straightConnector1">
            <a:avLst/>
          </a:prstGeom>
          <a:noFill/>
          <a:ln cap="flat" cmpd="sng" w="19050">
            <a:solidFill>
              <a:srgbClr val="E8590C"/>
            </a:solidFill>
            <a:prstDash val="dash"/>
            <a:round/>
            <a:headEnd len="sm" w="sm" type="none"/>
            <a:tailEnd len="sm" w="sm" type="none"/>
          </a:ln>
        </p:spPr>
      </p:cxnSp>
      <p:sp>
        <p:nvSpPr>
          <p:cNvPr id="411" name="Google Shape;411;p34"/>
          <p:cNvSpPr/>
          <p:nvPr/>
        </p:nvSpPr>
        <p:spPr>
          <a:xfrm>
            <a:off x="548740" y="274345"/>
            <a:ext cx="804660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US" sz="2800" u="none" cap="none" strike="noStrike">
                <a:solidFill>
                  <a:srgbClr val="1A202C"/>
                </a:solidFill>
                <a:latin typeface="Inter"/>
                <a:ea typeface="Inter"/>
                <a:cs typeface="Inter"/>
                <a:sym typeface="Inter"/>
              </a:rPr>
              <a:t>Step </a:t>
            </a:r>
            <a:r>
              <a:rPr b="1" lang="en-US" sz="2800">
                <a:solidFill>
                  <a:srgbClr val="1A202C"/>
                </a:solidFill>
                <a:latin typeface="Inter"/>
                <a:ea typeface="Inter"/>
                <a:cs typeface="Inter"/>
                <a:sym typeface="Inter"/>
              </a:rPr>
              <a:t>1</a:t>
            </a:r>
            <a:r>
              <a:rPr b="1" i="0" lang="en-US" sz="2800" u="none" cap="none" strike="noStrike">
                <a:solidFill>
                  <a:srgbClr val="1A202C"/>
                </a:solidFill>
                <a:latin typeface="Inter"/>
                <a:ea typeface="Inter"/>
                <a:cs typeface="Inter"/>
                <a:sym typeface="Inter"/>
              </a:rPr>
              <a:t>: </a:t>
            </a:r>
            <a:r>
              <a:rPr b="1" lang="en-US" sz="2800">
                <a:solidFill>
                  <a:srgbClr val="1A202C"/>
                </a:solidFill>
                <a:latin typeface="Inter"/>
                <a:ea typeface="Inter"/>
                <a:cs typeface="Inter"/>
                <a:sym typeface="Inter"/>
              </a:rPr>
              <a:t>Establish the Agent Identity</a:t>
            </a:r>
            <a:endParaRPr b="0" i="0" sz="2800" u="none" cap="none" strike="noStrike">
              <a:solidFill>
                <a:schemeClr val="dk1"/>
              </a:solidFill>
              <a:latin typeface="Inter"/>
              <a:ea typeface="Inter"/>
              <a:cs typeface="Inter"/>
              <a:sym typeface="Int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415" name="Shape 415"/>
        <p:cNvGrpSpPr/>
        <p:nvPr/>
      </p:nvGrpSpPr>
      <p:grpSpPr>
        <a:xfrm>
          <a:off x="0" y="0"/>
          <a:ext cx="0" cy="0"/>
          <a:chOff x="0" y="0"/>
          <a:chExt cx="0" cy="0"/>
        </a:xfrm>
      </p:grpSpPr>
      <p:cxnSp>
        <p:nvCxnSpPr>
          <p:cNvPr id="416" name="Google Shape;416;p35"/>
          <p:cNvCxnSpPr/>
          <p:nvPr/>
        </p:nvCxnSpPr>
        <p:spPr>
          <a:xfrm>
            <a:off x="4565277" y="4142764"/>
            <a:ext cx="0" cy="220500"/>
          </a:xfrm>
          <a:prstGeom prst="straightConnector1">
            <a:avLst/>
          </a:prstGeom>
          <a:noFill/>
          <a:ln cap="flat" cmpd="sng" w="25400">
            <a:solidFill>
              <a:srgbClr val="CBD5E0"/>
            </a:solidFill>
            <a:prstDash val="solid"/>
            <a:round/>
            <a:headEnd len="sm" w="sm" type="none"/>
            <a:tailEnd len="sm" w="sm" type="none"/>
          </a:ln>
        </p:spPr>
      </p:cxnSp>
      <p:cxnSp>
        <p:nvCxnSpPr>
          <p:cNvPr id="417" name="Google Shape;417;p35"/>
          <p:cNvCxnSpPr/>
          <p:nvPr/>
        </p:nvCxnSpPr>
        <p:spPr>
          <a:xfrm>
            <a:off x="4572000" y="1720950"/>
            <a:ext cx="0" cy="320100"/>
          </a:xfrm>
          <a:prstGeom prst="straightConnector1">
            <a:avLst/>
          </a:prstGeom>
          <a:noFill/>
          <a:ln cap="flat" cmpd="sng" w="25400">
            <a:solidFill>
              <a:srgbClr val="CBD5E0"/>
            </a:solidFill>
            <a:prstDash val="solid"/>
            <a:round/>
            <a:headEnd len="sm" w="sm" type="none"/>
            <a:tailEnd len="sm" w="sm" type="none"/>
          </a:ln>
        </p:spPr>
      </p:cxnSp>
      <p:cxnSp>
        <p:nvCxnSpPr>
          <p:cNvPr id="418" name="Google Shape;418;p35"/>
          <p:cNvCxnSpPr/>
          <p:nvPr/>
        </p:nvCxnSpPr>
        <p:spPr>
          <a:xfrm flipH="1" rot="10800000">
            <a:off x="5355964" y="2373203"/>
            <a:ext cx="1502100" cy="20100"/>
          </a:xfrm>
          <a:prstGeom prst="straightConnector1">
            <a:avLst/>
          </a:prstGeom>
          <a:noFill/>
          <a:ln cap="flat" cmpd="sng" w="25400">
            <a:solidFill>
              <a:srgbClr val="CBD5E0"/>
            </a:solidFill>
            <a:prstDash val="solid"/>
            <a:round/>
            <a:headEnd len="sm" w="sm" type="none"/>
            <a:tailEnd len="sm" w="sm" type="none"/>
          </a:ln>
        </p:spPr>
      </p:cxnSp>
      <p:cxnSp>
        <p:nvCxnSpPr>
          <p:cNvPr id="419" name="Google Shape;419;p35"/>
          <p:cNvCxnSpPr/>
          <p:nvPr/>
        </p:nvCxnSpPr>
        <p:spPr>
          <a:xfrm>
            <a:off x="2010336" y="3053553"/>
            <a:ext cx="1555800" cy="6600"/>
          </a:xfrm>
          <a:prstGeom prst="straightConnector1">
            <a:avLst/>
          </a:prstGeom>
          <a:noFill/>
          <a:ln cap="flat" cmpd="sng" w="25400">
            <a:solidFill>
              <a:srgbClr val="CBD5E0"/>
            </a:solidFill>
            <a:prstDash val="solid"/>
            <a:round/>
            <a:headEnd len="sm" w="sm" type="none"/>
            <a:tailEnd len="sm" w="sm" type="none"/>
          </a:ln>
        </p:spPr>
      </p:cxnSp>
      <p:cxnSp>
        <p:nvCxnSpPr>
          <p:cNvPr id="420" name="Google Shape;420;p35"/>
          <p:cNvCxnSpPr/>
          <p:nvPr/>
        </p:nvCxnSpPr>
        <p:spPr>
          <a:xfrm flipH="1" rot="10800000">
            <a:off x="5443370" y="3561923"/>
            <a:ext cx="1414500" cy="20100"/>
          </a:xfrm>
          <a:prstGeom prst="straightConnector1">
            <a:avLst/>
          </a:prstGeom>
          <a:noFill/>
          <a:ln cap="flat" cmpd="sng" w="25400">
            <a:solidFill>
              <a:srgbClr val="CBD5E0"/>
            </a:solidFill>
            <a:prstDash val="solid"/>
            <a:round/>
            <a:headEnd len="sm" w="sm" type="none"/>
            <a:tailEnd len="sm" w="sm" type="none"/>
          </a:ln>
        </p:spPr>
      </p:cxnSp>
      <p:sp>
        <p:nvSpPr>
          <p:cNvPr id="421" name="Google Shape;421;p35"/>
          <p:cNvSpPr/>
          <p:nvPr/>
        </p:nvSpPr>
        <p:spPr>
          <a:xfrm>
            <a:off x="2662518" y="2588285"/>
            <a:ext cx="960000" cy="274200"/>
          </a:xfrm>
          <a:prstGeom prst="rect">
            <a:avLst/>
          </a:prstGeom>
          <a:solidFill>
            <a:srgbClr val="E859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22" name="Google Shape;422;p35"/>
          <p:cNvSpPr/>
          <p:nvPr/>
        </p:nvSpPr>
        <p:spPr>
          <a:xfrm>
            <a:off x="548640" y="274320"/>
            <a:ext cx="804660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202C"/>
              </a:buClr>
              <a:buSzPts val="2600"/>
              <a:buFont typeface="Trebuchet MS"/>
              <a:buNone/>
            </a:pPr>
            <a:r>
              <a:rPr b="1" i="0" lang="en-US" sz="2800" u="none" cap="none" strike="noStrike">
                <a:solidFill>
                  <a:srgbClr val="1A202C"/>
                </a:solidFill>
                <a:latin typeface="Inter"/>
                <a:ea typeface="Inter"/>
                <a:cs typeface="Inter"/>
                <a:sym typeface="Inter"/>
              </a:rPr>
              <a:t>Step 2: Secure Every Boundary</a:t>
            </a:r>
            <a:endParaRPr b="0" i="0" sz="2800" u="none" cap="none" strike="noStrike">
              <a:solidFill>
                <a:schemeClr val="dk1"/>
              </a:solidFill>
              <a:latin typeface="Inter"/>
              <a:ea typeface="Inter"/>
              <a:cs typeface="Inter"/>
              <a:sym typeface="Inter"/>
            </a:endParaRPr>
          </a:p>
        </p:txBody>
      </p:sp>
      <p:sp>
        <p:nvSpPr>
          <p:cNvPr id="423" name="Google Shape;423;p35"/>
          <p:cNvSpPr/>
          <p:nvPr/>
        </p:nvSpPr>
        <p:spPr>
          <a:xfrm>
            <a:off x="548640" y="791871"/>
            <a:ext cx="80466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718096"/>
              </a:buClr>
              <a:buSzPts val="1200"/>
              <a:buFont typeface="Trebuchet MS"/>
              <a:buNone/>
            </a:pPr>
            <a:r>
              <a:rPr b="0" i="1" lang="en-US" sz="1400" u="none" cap="none" strike="noStrike">
                <a:solidFill>
                  <a:srgbClr val="718096"/>
                </a:solidFill>
                <a:latin typeface="Inter"/>
                <a:ea typeface="Inter"/>
                <a:cs typeface="Inter"/>
                <a:sym typeface="Inter"/>
              </a:rPr>
              <a:t>Authenticate, Authorize, and Audit at every connection — the Four Fundamentals applied to the architecture.</a:t>
            </a:r>
            <a:endParaRPr b="0" i="0" sz="1400" u="none" cap="none" strike="noStrike">
              <a:solidFill>
                <a:schemeClr val="dk1"/>
              </a:solidFill>
              <a:latin typeface="Inter"/>
              <a:ea typeface="Inter"/>
              <a:cs typeface="Inter"/>
              <a:sym typeface="Inter"/>
            </a:endParaRPr>
          </a:p>
        </p:txBody>
      </p:sp>
      <p:sp>
        <p:nvSpPr>
          <p:cNvPr id="424" name="Google Shape;424;p35"/>
          <p:cNvSpPr/>
          <p:nvPr/>
        </p:nvSpPr>
        <p:spPr>
          <a:xfrm>
            <a:off x="3566160" y="2040990"/>
            <a:ext cx="2011800" cy="2011800"/>
          </a:xfrm>
          <a:prstGeom prst="ellipse">
            <a:avLst/>
          </a:prstGeom>
          <a:solidFill>
            <a:srgbClr val="1A20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descr="preencoded.png" id="425" name="Google Shape;425;p35"/>
          <p:cNvPicPr preferRelativeResize="0"/>
          <p:nvPr/>
        </p:nvPicPr>
        <p:blipFill rotWithShape="1">
          <a:blip r:embed="rId4">
            <a:alphaModFix/>
          </a:blip>
          <a:srcRect b="0" l="0" r="0" t="0"/>
          <a:stretch/>
        </p:blipFill>
        <p:spPr>
          <a:xfrm>
            <a:off x="4160520" y="2406750"/>
            <a:ext cx="731520" cy="731520"/>
          </a:xfrm>
          <a:prstGeom prst="rect">
            <a:avLst/>
          </a:prstGeom>
          <a:noFill/>
          <a:ln>
            <a:noFill/>
          </a:ln>
        </p:spPr>
      </p:pic>
      <p:sp>
        <p:nvSpPr>
          <p:cNvPr id="426" name="Google Shape;426;p35"/>
          <p:cNvSpPr/>
          <p:nvPr/>
        </p:nvSpPr>
        <p:spPr>
          <a:xfrm>
            <a:off x="3566160" y="3138270"/>
            <a:ext cx="20118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Trebuchet MS"/>
              <a:buNone/>
            </a:pPr>
            <a:r>
              <a:rPr b="1" i="0" lang="en-US" sz="1100" u="none" cap="none" strike="noStrike">
                <a:solidFill>
                  <a:srgbClr val="FFFFFF"/>
                </a:solidFill>
                <a:latin typeface="Inter"/>
                <a:ea typeface="Inter"/>
                <a:cs typeface="Inter"/>
                <a:sym typeface="Inter"/>
              </a:rPr>
              <a:t>AI Agent</a:t>
            </a:r>
            <a:endParaRPr b="0" i="0" sz="1100" u="none" cap="none" strike="noStrike">
              <a:solidFill>
                <a:schemeClr val="dk1"/>
              </a:solidFill>
              <a:latin typeface="Inter"/>
              <a:ea typeface="Inter"/>
              <a:cs typeface="Inter"/>
              <a:sym typeface="Inter"/>
            </a:endParaRPr>
          </a:p>
        </p:txBody>
      </p:sp>
      <p:sp>
        <p:nvSpPr>
          <p:cNvPr id="427" name="Google Shape;427;p35"/>
          <p:cNvSpPr/>
          <p:nvPr/>
        </p:nvSpPr>
        <p:spPr>
          <a:xfrm>
            <a:off x="3566160" y="1172310"/>
            <a:ext cx="2011800" cy="5487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28" name="Google Shape;428;p35"/>
          <p:cNvSpPr/>
          <p:nvPr/>
        </p:nvSpPr>
        <p:spPr>
          <a:xfrm>
            <a:off x="3566160" y="1172310"/>
            <a:ext cx="2011800" cy="548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Trebuchet MS"/>
              <a:buNone/>
            </a:pPr>
            <a:r>
              <a:rPr b="1" i="0" lang="en-US" sz="1100" u="none" cap="none" strike="noStrike">
                <a:solidFill>
                  <a:srgbClr val="1A202C"/>
                </a:solidFill>
                <a:latin typeface="Inter"/>
                <a:ea typeface="Inter"/>
                <a:cs typeface="Inter"/>
                <a:sym typeface="Inter"/>
              </a:rPr>
              <a:t>LLMs / AI Models</a:t>
            </a:r>
            <a:endParaRPr b="0" i="0" sz="1100" u="none" cap="none" strike="noStrike">
              <a:solidFill>
                <a:schemeClr val="dk1"/>
              </a:solidFill>
              <a:latin typeface="Inter"/>
              <a:ea typeface="Inter"/>
              <a:cs typeface="Inter"/>
              <a:sym typeface="Inter"/>
            </a:endParaRPr>
          </a:p>
        </p:txBody>
      </p:sp>
      <p:sp>
        <p:nvSpPr>
          <p:cNvPr id="429" name="Google Shape;429;p35"/>
          <p:cNvSpPr/>
          <p:nvPr/>
        </p:nvSpPr>
        <p:spPr>
          <a:xfrm>
            <a:off x="457200" y="2315310"/>
            <a:ext cx="1554600" cy="14631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30" name="Google Shape;430;p35"/>
          <p:cNvSpPr/>
          <p:nvPr/>
        </p:nvSpPr>
        <p:spPr>
          <a:xfrm>
            <a:off x="457200" y="2361030"/>
            <a:ext cx="15546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Trebuchet MS"/>
              <a:buNone/>
            </a:pPr>
            <a:r>
              <a:rPr b="1" i="0" lang="en-US" sz="1100" u="none" cap="none" strike="noStrike">
                <a:solidFill>
                  <a:srgbClr val="1A202C"/>
                </a:solidFill>
                <a:latin typeface="Inter"/>
                <a:ea typeface="Inter"/>
                <a:cs typeface="Inter"/>
                <a:sym typeface="Inter"/>
              </a:rPr>
              <a:t>Initiators</a:t>
            </a:r>
            <a:endParaRPr b="0" i="0" sz="1100" u="none" cap="none" strike="noStrike">
              <a:solidFill>
                <a:schemeClr val="dk1"/>
              </a:solidFill>
              <a:latin typeface="Inter"/>
              <a:ea typeface="Inter"/>
              <a:cs typeface="Inter"/>
              <a:sym typeface="Inter"/>
            </a:endParaRPr>
          </a:p>
        </p:txBody>
      </p:sp>
      <p:sp>
        <p:nvSpPr>
          <p:cNvPr id="431" name="Google Shape;431;p35"/>
          <p:cNvSpPr/>
          <p:nvPr/>
        </p:nvSpPr>
        <p:spPr>
          <a:xfrm>
            <a:off x="457200" y="2681070"/>
            <a:ext cx="1554600" cy="822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18096"/>
              </a:buClr>
              <a:buSzPts val="900"/>
              <a:buFont typeface="Trebuchet MS"/>
              <a:buNone/>
            </a:pPr>
            <a:r>
              <a:rPr b="0" i="0" lang="en-US" sz="1050" u="none" cap="none" strike="noStrike">
                <a:solidFill>
                  <a:srgbClr val="718096"/>
                </a:solidFill>
                <a:latin typeface="Inter"/>
                <a:ea typeface="Inter"/>
                <a:cs typeface="Inter"/>
                <a:sym typeface="Inter"/>
              </a:rPr>
              <a:t>Users</a:t>
            </a:r>
            <a:endParaRPr b="0" i="0" sz="105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Trebuchet MS"/>
              <a:buNone/>
            </a:pPr>
            <a:r>
              <a:rPr b="0" i="0" lang="en-US" sz="1050" u="none" cap="none" strike="noStrike">
                <a:solidFill>
                  <a:srgbClr val="718096"/>
                </a:solidFill>
                <a:latin typeface="Inter"/>
                <a:ea typeface="Inter"/>
                <a:cs typeface="Inter"/>
                <a:sym typeface="Inter"/>
              </a:rPr>
              <a:t>Applications</a:t>
            </a:r>
            <a:endParaRPr b="0" i="0" sz="105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Trebuchet MS"/>
              <a:buNone/>
            </a:pPr>
            <a:r>
              <a:rPr b="0" i="0" lang="en-US" sz="1050" u="none" cap="none" strike="noStrike">
                <a:solidFill>
                  <a:srgbClr val="718096"/>
                </a:solidFill>
                <a:latin typeface="Inter"/>
                <a:ea typeface="Inter"/>
                <a:cs typeface="Inter"/>
                <a:sym typeface="Inter"/>
              </a:rPr>
              <a:t>Schedulers</a:t>
            </a:r>
            <a:endParaRPr b="0" i="0" sz="1050" u="none" cap="none" strike="noStrike">
              <a:solidFill>
                <a:schemeClr val="dk1"/>
              </a:solidFill>
              <a:latin typeface="Inter"/>
              <a:ea typeface="Inter"/>
              <a:cs typeface="Inter"/>
              <a:sym typeface="Inter"/>
            </a:endParaRPr>
          </a:p>
        </p:txBody>
      </p:sp>
      <p:sp>
        <p:nvSpPr>
          <p:cNvPr id="432" name="Google Shape;432;p35"/>
          <p:cNvSpPr/>
          <p:nvPr/>
        </p:nvSpPr>
        <p:spPr>
          <a:xfrm>
            <a:off x="6858000" y="1492350"/>
            <a:ext cx="1828800" cy="14631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33" name="Google Shape;433;p35"/>
          <p:cNvSpPr/>
          <p:nvPr/>
        </p:nvSpPr>
        <p:spPr>
          <a:xfrm>
            <a:off x="6858000" y="1538070"/>
            <a:ext cx="18288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Trebuchet MS"/>
              <a:buNone/>
            </a:pPr>
            <a:r>
              <a:rPr b="1" i="0" lang="en-US" sz="1100" u="none" cap="none" strike="noStrike">
                <a:solidFill>
                  <a:srgbClr val="1A202C"/>
                </a:solidFill>
                <a:latin typeface="Inter"/>
                <a:ea typeface="Inter"/>
                <a:cs typeface="Inter"/>
                <a:sym typeface="Inter"/>
              </a:rPr>
              <a:t>Internal Systems</a:t>
            </a:r>
            <a:endParaRPr b="0" i="0" sz="1100" u="none" cap="none" strike="noStrike">
              <a:solidFill>
                <a:schemeClr val="dk1"/>
              </a:solidFill>
              <a:latin typeface="Inter"/>
              <a:ea typeface="Inter"/>
              <a:cs typeface="Inter"/>
              <a:sym typeface="Inter"/>
            </a:endParaRPr>
          </a:p>
        </p:txBody>
      </p:sp>
      <p:sp>
        <p:nvSpPr>
          <p:cNvPr id="434" name="Google Shape;434;p35"/>
          <p:cNvSpPr/>
          <p:nvPr/>
        </p:nvSpPr>
        <p:spPr>
          <a:xfrm>
            <a:off x="6858000" y="1858110"/>
            <a:ext cx="1828800" cy="822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18096"/>
              </a:buClr>
              <a:buSzPts val="900"/>
              <a:buFont typeface="Trebuchet MS"/>
              <a:buNone/>
            </a:pPr>
            <a:r>
              <a:rPr b="0" i="0" lang="en-US" sz="1050" u="none" cap="none" strike="noStrike">
                <a:solidFill>
                  <a:srgbClr val="718096"/>
                </a:solidFill>
                <a:latin typeface="Inter"/>
                <a:ea typeface="Inter"/>
                <a:cs typeface="Inter"/>
                <a:sym typeface="Inter"/>
              </a:rPr>
              <a:t>Databases, APIs</a:t>
            </a:r>
            <a:endParaRPr b="0" i="0" sz="105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Trebuchet MS"/>
              <a:buNone/>
            </a:pPr>
            <a:r>
              <a:rPr b="0" i="0" lang="en-US" sz="1050" u="none" cap="none" strike="noStrike">
                <a:solidFill>
                  <a:srgbClr val="718096"/>
                </a:solidFill>
                <a:latin typeface="Inter"/>
                <a:ea typeface="Inter"/>
                <a:cs typeface="Inter"/>
                <a:sym typeface="Inter"/>
              </a:rPr>
              <a:t>Knowledge Bases</a:t>
            </a:r>
            <a:endParaRPr b="0" i="0" sz="105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Trebuchet MS"/>
              <a:buNone/>
            </a:pPr>
            <a:r>
              <a:rPr b="0" i="0" lang="en-US" sz="1050" u="none" cap="none" strike="noStrike">
                <a:solidFill>
                  <a:srgbClr val="718096"/>
                </a:solidFill>
                <a:latin typeface="Inter"/>
                <a:ea typeface="Inter"/>
                <a:cs typeface="Inter"/>
                <a:sym typeface="Inter"/>
              </a:rPr>
              <a:t>MCP Servers</a:t>
            </a:r>
            <a:endParaRPr b="0" i="0" sz="1050" u="none" cap="none" strike="noStrike">
              <a:solidFill>
                <a:schemeClr val="dk1"/>
              </a:solidFill>
              <a:latin typeface="Inter"/>
              <a:ea typeface="Inter"/>
              <a:cs typeface="Inter"/>
              <a:sym typeface="Inter"/>
            </a:endParaRPr>
          </a:p>
        </p:txBody>
      </p:sp>
      <p:sp>
        <p:nvSpPr>
          <p:cNvPr id="435" name="Google Shape;435;p35"/>
          <p:cNvSpPr/>
          <p:nvPr/>
        </p:nvSpPr>
        <p:spPr>
          <a:xfrm>
            <a:off x="6858000" y="3229710"/>
            <a:ext cx="1828800" cy="12801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36" name="Google Shape;436;p35"/>
          <p:cNvSpPr/>
          <p:nvPr/>
        </p:nvSpPr>
        <p:spPr>
          <a:xfrm>
            <a:off x="6858000" y="3275430"/>
            <a:ext cx="18288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Trebuchet MS"/>
              <a:buNone/>
            </a:pPr>
            <a:r>
              <a:rPr b="1" i="0" lang="en-US" sz="1100" u="none" cap="none" strike="noStrike">
                <a:solidFill>
                  <a:srgbClr val="1A202C"/>
                </a:solidFill>
                <a:latin typeface="Inter"/>
                <a:ea typeface="Inter"/>
                <a:cs typeface="Inter"/>
                <a:sym typeface="Inter"/>
              </a:rPr>
              <a:t>External Services</a:t>
            </a:r>
            <a:endParaRPr b="0" i="0" sz="1100" u="none" cap="none" strike="noStrike">
              <a:solidFill>
                <a:schemeClr val="dk1"/>
              </a:solidFill>
              <a:latin typeface="Inter"/>
              <a:ea typeface="Inter"/>
              <a:cs typeface="Inter"/>
              <a:sym typeface="Inter"/>
            </a:endParaRPr>
          </a:p>
        </p:txBody>
      </p:sp>
      <p:sp>
        <p:nvSpPr>
          <p:cNvPr id="437" name="Google Shape;437;p35"/>
          <p:cNvSpPr/>
          <p:nvPr/>
        </p:nvSpPr>
        <p:spPr>
          <a:xfrm>
            <a:off x="6858000" y="3595470"/>
            <a:ext cx="1828800" cy="640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18096"/>
              </a:buClr>
              <a:buSzPts val="900"/>
              <a:buFont typeface="Trebuchet MS"/>
              <a:buNone/>
            </a:pPr>
            <a:r>
              <a:rPr b="0" i="0" lang="en-US" sz="1050" u="none" cap="none" strike="noStrike">
                <a:solidFill>
                  <a:srgbClr val="718096"/>
                </a:solidFill>
                <a:latin typeface="Inter"/>
                <a:ea typeface="Inter"/>
                <a:cs typeface="Inter"/>
                <a:sym typeface="Inter"/>
              </a:rPr>
              <a:t>Gmail, Slack</a:t>
            </a:r>
            <a:endParaRPr b="0" i="0" sz="105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718096"/>
              </a:buClr>
              <a:buSzPts val="900"/>
              <a:buFont typeface="Trebuchet MS"/>
              <a:buNone/>
            </a:pPr>
            <a:r>
              <a:rPr b="0" i="0" lang="en-US" sz="1050" u="none" cap="none" strike="noStrike">
                <a:solidFill>
                  <a:srgbClr val="718096"/>
                </a:solidFill>
                <a:latin typeface="Inter"/>
                <a:ea typeface="Inter"/>
                <a:cs typeface="Inter"/>
                <a:sym typeface="Inter"/>
              </a:rPr>
              <a:t>Salesforce, GitHub</a:t>
            </a:r>
            <a:endParaRPr b="0" i="0" sz="1050" u="none" cap="none" strike="noStrike">
              <a:solidFill>
                <a:schemeClr val="dk1"/>
              </a:solidFill>
              <a:latin typeface="Inter"/>
              <a:ea typeface="Inter"/>
              <a:cs typeface="Inter"/>
              <a:sym typeface="Inter"/>
            </a:endParaRPr>
          </a:p>
        </p:txBody>
      </p:sp>
      <p:sp>
        <p:nvSpPr>
          <p:cNvPr id="438" name="Google Shape;438;p35"/>
          <p:cNvSpPr/>
          <p:nvPr/>
        </p:nvSpPr>
        <p:spPr>
          <a:xfrm>
            <a:off x="3566160" y="4369946"/>
            <a:ext cx="2011800" cy="5487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39" name="Google Shape;439;p35"/>
          <p:cNvSpPr/>
          <p:nvPr/>
        </p:nvSpPr>
        <p:spPr>
          <a:xfrm>
            <a:off x="3566160" y="4282540"/>
            <a:ext cx="2011800" cy="548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1000"/>
              <a:buFont typeface="Trebuchet MS"/>
              <a:buNone/>
            </a:pPr>
            <a:r>
              <a:rPr b="1" i="0" lang="en-US" sz="1100" u="none" cap="none" strike="noStrike">
                <a:solidFill>
                  <a:srgbClr val="1A202C"/>
                </a:solidFill>
                <a:latin typeface="Inter"/>
                <a:ea typeface="Inter"/>
                <a:cs typeface="Inter"/>
                <a:sym typeface="Inter"/>
              </a:rPr>
              <a:t>Sub-Agents</a:t>
            </a:r>
            <a:endParaRPr b="0" i="0" sz="1100" u="none" cap="none" strike="noStrike">
              <a:solidFill>
                <a:schemeClr val="dk1"/>
              </a:solidFill>
              <a:latin typeface="Inter"/>
              <a:ea typeface="Inter"/>
              <a:cs typeface="Inter"/>
              <a:sym typeface="Inter"/>
            </a:endParaRPr>
          </a:p>
        </p:txBody>
      </p:sp>
      <p:sp>
        <p:nvSpPr>
          <p:cNvPr id="440" name="Google Shape;440;p35"/>
          <p:cNvSpPr/>
          <p:nvPr/>
        </p:nvSpPr>
        <p:spPr>
          <a:xfrm>
            <a:off x="457200" y="1309470"/>
            <a:ext cx="1463100" cy="320100"/>
          </a:xfrm>
          <a:prstGeom prst="rect">
            <a:avLst/>
          </a:prstGeom>
          <a:solidFill>
            <a:srgbClr val="E859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41" name="Google Shape;441;p35"/>
          <p:cNvSpPr/>
          <p:nvPr/>
        </p:nvSpPr>
        <p:spPr>
          <a:xfrm>
            <a:off x="457200" y="1309470"/>
            <a:ext cx="1463100" cy="3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Trebuchet MS"/>
              <a:buNone/>
            </a:pPr>
            <a:r>
              <a:rPr b="1" i="0" lang="en-US" sz="1050" u="none" cap="none" strike="noStrike">
                <a:solidFill>
                  <a:srgbClr val="FFFFFF"/>
                </a:solidFill>
                <a:latin typeface="Inter"/>
                <a:ea typeface="Inter"/>
                <a:cs typeface="Inter"/>
                <a:sym typeface="Inter"/>
              </a:rPr>
              <a:t>ADMINISTER</a:t>
            </a:r>
            <a:endParaRPr b="0" i="0" sz="1050" u="none" cap="none" strike="noStrike">
              <a:solidFill>
                <a:schemeClr val="dk1"/>
              </a:solidFill>
              <a:latin typeface="Inter"/>
              <a:ea typeface="Inter"/>
              <a:cs typeface="Inter"/>
              <a:sym typeface="Inter"/>
            </a:endParaRPr>
          </a:p>
        </p:txBody>
      </p:sp>
      <p:sp>
        <p:nvSpPr>
          <p:cNvPr id="442" name="Google Shape;442;p35"/>
          <p:cNvSpPr/>
          <p:nvPr/>
        </p:nvSpPr>
        <p:spPr>
          <a:xfrm>
            <a:off x="2662518" y="2588285"/>
            <a:ext cx="9600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Trebuchet MS"/>
              <a:buNone/>
            </a:pPr>
            <a:r>
              <a:rPr b="1" i="0" lang="en-US" sz="1050" u="none" cap="none" strike="noStrike">
                <a:solidFill>
                  <a:srgbClr val="FFFFFF"/>
                </a:solidFill>
                <a:latin typeface="Inter"/>
                <a:ea typeface="Inter"/>
                <a:cs typeface="Inter"/>
                <a:sym typeface="Inter"/>
              </a:rPr>
              <a:t>Identity</a:t>
            </a:r>
            <a:endParaRPr b="0" i="0" sz="1050" u="none" cap="none" strike="noStrike">
              <a:solidFill>
                <a:schemeClr val="dk1"/>
              </a:solidFill>
              <a:latin typeface="Inter"/>
              <a:ea typeface="Inter"/>
              <a:cs typeface="Inter"/>
              <a:sym typeface="Inter"/>
            </a:endParaRPr>
          </a:p>
        </p:txBody>
      </p:sp>
      <p:sp>
        <p:nvSpPr>
          <p:cNvPr id="443" name="Google Shape;443;p35"/>
          <p:cNvSpPr/>
          <p:nvPr/>
        </p:nvSpPr>
        <p:spPr>
          <a:xfrm>
            <a:off x="3017520" y="4144110"/>
            <a:ext cx="960000" cy="274200"/>
          </a:xfrm>
          <a:prstGeom prst="rect">
            <a:avLst/>
          </a:prstGeom>
          <a:solidFill>
            <a:srgbClr val="E859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44" name="Google Shape;444;p35"/>
          <p:cNvSpPr/>
          <p:nvPr/>
        </p:nvSpPr>
        <p:spPr>
          <a:xfrm>
            <a:off x="3017520" y="4144110"/>
            <a:ext cx="9600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Trebuchet MS"/>
              <a:buNone/>
            </a:pPr>
            <a:r>
              <a:rPr b="1" i="0" lang="en-US" sz="1050" u="none" cap="none" strike="noStrike">
                <a:solidFill>
                  <a:srgbClr val="FFFFFF"/>
                </a:solidFill>
                <a:latin typeface="Inter"/>
                <a:ea typeface="Inter"/>
                <a:cs typeface="Inter"/>
                <a:sym typeface="Inter"/>
              </a:rPr>
              <a:t>Identity</a:t>
            </a:r>
            <a:endParaRPr b="0" i="0" sz="1050" u="none" cap="none" strike="noStrike">
              <a:solidFill>
                <a:schemeClr val="dk1"/>
              </a:solidFill>
              <a:latin typeface="Inter"/>
              <a:ea typeface="Inter"/>
              <a:cs typeface="Inter"/>
              <a:sym typeface="Inter"/>
            </a:endParaRPr>
          </a:p>
        </p:txBody>
      </p:sp>
      <p:cxnSp>
        <p:nvCxnSpPr>
          <p:cNvPr id="445" name="Google Shape;445;p35"/>
          <p:cNvCxnSpPr/>
          <p:nvPr/>
        </p:nvCxnSpPr>
        <p:spPr>
          <a:xfrm>
            <a:off x="1205193" y="1633880"/>
            <a:ext cx="1697400" cy="971700"/>
          </a:xfrm>
          <a:prstGeom prst="straightConnector1">
            <a:avLst/>
          </a:prstGeom>
          <a:noFill/>
          <a:ln cap="flat" cmpd="sng" w="19050">
            <a:solidFill>
              <a:srgbClr val="E8590C"/>
            </a:solidFill>
            <a:prstDash val="dash"/>
            <a:round/>
            <a:headEnd len="sm" w="sm" type="none"/>
            <a:tailEnd len="sm" w="sm" type="none"/>
          </a:ln>
        </p:spPr>
      </p:cxnSp>
      <p:cxnSp>
        <p:nvCxnSpPr>
          <p:cNvPr id="446" name="Google Shape;446;p35"/>
          <p:cNvCxnSpPr/>
          <p:nvPr/>
        </p:nvCxnSpPr>
        <p:spPr>
          <a:xfrm>
            <a:off x="1188720" y="1629510"/>
            <a:ext cx="1828800" cy="2514600"/>
          </a:xfrm>
          <a:prstGeom prst="straightConnector1">
            <a:avLst/>
          </a:prstGeom>
          <a:noFill/>
          <a:ln cap="flat" cmpd="sng" w="19050">
            <a:solidFill>
              <a:srgbClr val="E8590C"/>
            </a:solidFill>
            <a:prstDash val="dash"/>
            <a:round/>
            <a:headEnd len="sm" w="sm" type="none"/>
            <a:tailEnd len="sm" w="sm" type="none"/>
          </a:ln>
        </p:spPr>
      </p:cxnSp>
      <p:sp>
        <p:nvSpPr>
          <p:cNvPr id="447" name="Google Shape;447;p35"/>
          <p:cNvSpPr/>
          <p:nvPr/>
        </p:nvSpPr>
        <p:spPr>
          <a:xfrm>
            <a:off x="3886200" y="1748382"/>
            <a:ext cx="1188600" cy="567000"/>
          </a:xfrm>
          <a:prstGeom prst="rect">
            <a:avLst/>
          </a:prstGeom>
          <a:solidFill>
            <a:srgbClr val="0D94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48" name="Google Shape;448;p35"/>
          <p:cNvSpPr/>
          <p:nvPr/>
        </p:nvSpPr>
        <p:spPr>
          <a:xfrm>
            <a:off x="3886200" y="1748382"/>
            <a:ext cx="1188600" cy="567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Authenticate</a:t>
            </a:r>
            <a:endParaRPr b="0" i="0" sz="9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Authorize</a:t>
            </a:r>
            <a:endParaRPr b="0" i="0" sz="9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Audit</a:t>
            </a:r>
            <a:endParaRPr b="0" i="0" sz="900" u="none" cap="none" strike="noStrike">
              <a:solidFill>
                <a:schemeClr val="dk1"/>
              </a:solidFill>
              <a:latin typeface="Inter"/>
              <a:ea typeface="Inter"/>
              <a:cs typeface="Inter"/>
              <a:sym typeface="Inter"/>
            </a:endParaRPr>
          </a:p>
        </p:txBody>
      </p:sp>
      <p:sp>
        <p:nvSpPr>
          <p:cNvPr id="449" name="Google Shape;449;p35"/>
          <p:cNvSpPr/>
          <p:nvPr/>
        </p:nvSpPr>
        <p:spPr>
          <a:xfrm>
            <a:off x="2311549" y="2956735"/>
            <a:ext cx="1188600" cy="567000"/>
          </a:xfrm>
          <a:prstGeom prst="rect">
            <a:avLst/>
          </a:prstGeom>
          <a:solidFill>
            <a:srgbClr val="0D94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50" name="Google Shape;450;p35"/>
          <p:cNvSpPr/>
          <p:nvPr/>
        </p:nvSpPr>
        <p:spPr>
          <a:xfrm>
            <a:off x="2311550" y="2950011"/>
            <a:ext cx="1188600" cy="567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Authenticate</a:t>
            </a:r>
            <a:endParaRPr b="0" i="0" sz="9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Authorize</a:t>
            </a:r>
            <a:endParaRPr b="0" i="0" sz="9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Audit</a:t>
            </a:r>
            <a:endParaRPr b="0" i="0" sz="900" u="none" cap="none" strike="noStrike">
              <a:solidFill>
                <a:schemeClr val="dk1"/>
              </a:solidFill>
              <a:latin typeface="Inter"/>
              <a:ea typeface="Inter"/>
              <a:cs typeface="Inter"/>
              <a:sym typeface="Inter"/>
            </a:endParaRPr>
          </a:p>
        </p:txBody>
      </p:sp>
      <p:sp>
        <p:nvSpPr>
          <p:cNvPr id="451" name="Google Shape;451;p35"/>
          <p:cNvSpPr/>
          <p:nvPr/>
        </p:nvSpPr>
        <p:spPr>
          <a:xfrm>
            <a:off x="5556325" y="2014096"/>
            <a:ext cx="1188600" cy="567000"/>
          </a:xfrm>
          <a:prstGeom prst="rect">
            <a:avLst/>
          </a:prstGeom>
          <a:solidFill>
            <a:srgbClr val="0D94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52" name="Google Shape;452;p35"/>
          <p:cNvSpPr/>
          <p:nvPr/>
        </p:nvSpPr>
        <p:spPr>
          <a:xfrm>
            <a:off x="5556325" y="2014096"/>
            <a:ext cx="1188600" cy="567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Authenticate</a:t>
            </a:r>
            <a:endParaRPr b="0" i="0" sz="9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Authorize</a:t>
            </a:r>
            <a:endParaRPr b="0" i="0" sz="9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Audit</a:t>
            </a:r>
            <a:endParaRPr b="0" i="0" sz="900" u="none" cap="none" strike="noStrike">
              <a:solidFill>
                <a:schemeClr val="dk1"/>
              </a:solidFill>
              <a:latin typeface="Inter"/>
              <a:ea typeface="Inter"/>
              <a:cs typeface="Inter"/>
              <a:sym typeface="Inter"/>
            </a:endParaRPr>
          </a:p>
        </p:txBody>
      </p:sp>
      <p:sp>
        <p:nvSpPr>
          <p:cNvPr id="453" name="Google Shape;453;p35"/>
          <p:cNvSpPr/>
          <p:nvPr/>
        </p:nvSpPr>
        <p:spPr>
          <a:xfrm>
            <a:off x="5623560" y="3366870"/>
            <a:ext cx="1188600" cy="567000"/>
          </a:xfrm>
          <a:prstGeom prst="rect">
            <a:avLst/>
          </a:prstGeom>
          <a:solidFill>
            <a:srgbClr val="0D94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54" name="Google Shape;454;p35"/>
          <p:cNvSpPr/>
          <p:nvPr/>
        </p:nvSpPr>
        <p:spPr>
          <a:xfrm>
            <a:off x="5623560" y="3366870"/>
            <a:ext cx="1188600" cy="567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Authenticate</a:t>
            </a:r>
            <a:endParaRPr b="0" i="0" sz="9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Authorize</a:t>
            </a:r>
            <a:endParaRPr b="0" i="0" sz="9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Audit</a:t>
            </a:r>
            <a:endParaRPr b="0" i="0" sz="900" u="none" cap="none" strike="noStrike">
              <a:solidFill>
                <a:schemeClr val="dk1"/>
              </a:solidFill>
              <a:latin typeface="Inter"/>
              <a:ea typeface="Inter"/>
              <a:cs typeface="Inter"/>
              <a:sym typeface="Inter"/>
            </a:endParaRPr>
          </a:p>
        </p:txBody>
      </p:sp>
      <p:sp>
        <p:nvSpPr>
          <p:cNvPr id="455" name="Google Shape;455;p35"/>
          <p:cNvSpPr/>
          <p:nvPr/>
        </p:nvSpPr>
        <p:spPr>
          <a:xfrm>
            <a:off x="3977640" y="3769273"/>
            <a:ext cx="1188600" cy="567000"/>
          </a:xfrm>
          <a:prstGeom prst="rect">
            <a:avLst/>
          </a:prstGeom>
          <a:solidFill>
            <a:srgbClr val="0D94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456" name="Google Shape;456;p35"/>
          <p:cNvSpPr/>
          <p:nvPr/>
        </p:nvSpPr>
        <p:spPr>
          <a:xfrm>
            <a:off x="3977640" y="3769273"/>
            <a:ext cx="1188600" cy="567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Authenticate</a:t>
            </a:r>
            <a:endParaRPr b="0" i="0" sz="9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Authorize</a:t>
            </a:r>
            <a:endParaRPr b="0" i="0" sz="9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FFFFFF"/>
              </a:buClr>
              <a:buSzPts val="750"/>
              <a:buFont typeface="Trebuchet MS"/>
              <a:buNone/>
            </a:pPr>
            <a:r>
              <a:rPr b="1" i="0" lang="en-US" sz="900" u="none" cap="none" strike="noStrike">
                <a:solidFill>
                  <a:srgbClr val="FFFFFF"/>
                </a:solidFill>
                <a:latin typeface="Inter"/>
                <a:ea typeface="Inter"/>
                <a:cs typeface="Inter"/>
                <a:sym typeface="Inter"/>
              </a:rPr>
              <a:t>Audit</a:t>
            </a:r>
            <a:endParaRPr b="0" i="0" sz="900" u="none" cap="none" strike="noStrike">
              <a:solidFill>
                <a:schemeClr val="dk1"/>
              </a:solidFill>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460" name="Shape 460"/>
        <p:cNvGrpSpPr/>
        <p:nvPr/>
      </p:nvGrpSpPr>
      <p:grpSpPr>
        <a:xfrm>
          <a:off x="0" y="0"/>
          <a:ext cx="0" cy="0"/>
          <a:chOff x="0" y="0"/>
          <a:chExt cx="0" cy="0"/>
        </a:xfrm>
      </p:grpSpPr>
      <p:sp>
        <p:nvSpPr>
          <p:cNvPr id="461" name="Google Shape;461;p36"/>
          <p:cNvSpPr/>
          <p:nvPr/>
        </p:nvSpPr>
        <p:spPr>
          <a:xfrm>
            <a:off x="1259157" y="1579756"/>
            <a:ext cx="6007800" cy="2053800"/>
          </a:xfrm>
          <a:prstGeom prst="rect">
            <a:avLst/>
          </a:prstGeom>
          <a:solidFill>
            <a:schemeClr val="lt2"/>
          </a:solidFill>
          <a:ln cap="flat" cmpd="sng" w="12700">
            <a:solidFill>
              <a:srgbClr val="1C305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62" name="Google Shape;462;p36"/>
          <p:cNvSpPr/>
          <p:nvPr/>
        </p:nvSpPr>
        <p:spPr>
          <a:xfrm>
            <a:off x="576518" y="292608"/>
            <a:ext cx="1453800" cy="333000"/>
          </a:xfrm>
          <a:prstGeom prst="rect">
            <a:avLst/>
          </a:prstGeom>
          <a:solidFill>
            <a:srgbClr val="1A202C"/>
          </a:solidFill>
          <a:ln>
            <a:noFill/>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1200">
                <a:solidFill>
                  <a:srgbClr val="FFFFFF"/>
                </a:solidFill>
                <a:latin typeface="Inter"/>
                <a:ea typeface="Inter"/>
                <a:cs typeface="Inter"/>
                <a:sym typeface="Inter"/>
              </a:rPr>
              <a:t>DEMO</a:t>
            </a:r>
            <a:endParaRPr/>
          </a:p>
        </p:txBody>
      </p:sp>
      <p:sp>
        <p:nvSpPr>
          <p:cNvPr id="463" name="Google Shape;463;p36"/>
          <p:cNvSpPr txBox="1"/>
          <p:nvPr/>
        </p:nvSpPr>
        <p:spPr>
          <a:xfrm>
            <a:off x="548690" y="734586"/>
            <a:ext cx="8046600" cy="369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400">
                <a:solidFill>
                  <a:srgbClr val="2D3748"/>
                </a:solidFill>
                <a:latin typeface="Inter"/>
                <a:ea typeface="Inter"/>
                <a:cs typeface="Inter"/>
                <a:sym typeface="Inter"/>
              </a:rPr>
              <a:t>An agent acting autonomously and on a user’s behalf</a:t>
            </a:r>
            <a:endParaRPr/>
          </a:p>
        </p:txBody>
      </p:sp>
      <p:sp>
        <p:nvSpPr>
          <p:cNvPr id="464" name="Google Shape;464;p36"/>
          <p:cNvSpPr txBox="1"/>
          <p:nvPr/>
        </p:nvSpPr>
        <p:spPr>
          <a:xfrm>
            <a:off x="549590" y="1212880"/>
            <a:ext cx="8046600" cy="215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1" lang="en-US" sz="1400">
                <a:solidFill>
                  <a:srgbClr val="4A5568"/>
                </a:solidFill>
                <a:latin typeface="Inter"/>
                <a:ea typeface="Inter"/>
                <a:cs typeface="Inter"/>
                <a:sym typeface="Inter"/>
              </a:rPr>
              <a:t>WayFinder</a:t>
            </a:r>
            <a:r>
              <a:rPr b="0" i="1" lang="en-US" sz="1400">
                <a:solidFill>
                  <a:srgbClr val="4A5568"/>
                </a:solidFill>
                <a:latin typeface="Inter"/>
                <a:ea typeface="Inter"/>
                <a:cs typeface="Inter"/>
                <a:sym typeface="Inter"/>
              </a:rPr>
              <a:t> chat </a:t>
            </a:r>
            <a:r>
              <a:rPr i="1" lang="en-US" sz="1400">
                <a:solidFill>
                  <a:srgbClr val="4A5568"/>
                </a:solidFill>
                <a:latin typeface="Inter"/>
                <a:ea typeface="Inter"/>
                <a:cs typeface="Inter"/>
                <a:sym typeface="Inter"/>
              </a:rPr>
              <a:t>agent's identity </a:t>
            </a:r>
            <a:r>
              <a:rPr i="1" lang="en-US">
                <a:solidFill>
                  <a:srgbClr val="4A5568"/>
                </a:solidFill>
                <a:latin typeface="Inter"/>
                <a:ea typeface="Inter"/>
                <a:cs typeface="Inter"/>
                <a:sym typeface="Inter"/>
              </a:rPr>
              <a:t>is </a:t>
            </a:r>
            <a:r>
              <a:rPr i="1" lang="en-US" sz="1400">
                <a:solidFill>
                  <a:srgbClr val="4A5568"/>
                </a:solidFill>
                <a:latin typeface="Inter"/>
                <a:ea typeface="Inter"/>
                <a:cs typeface="Inter"/>
                <a:sym typeface="Inter"/>
              </a:rPr>
              <a:t>securely managed</a:t>
            </a:r>
            <a:r>
              <a:rPr b="0" i="1" lang="en-US" sz="1400">
                <a:solidFill>
                  <a:srgbClr val="4A5568"/>
                </a:solidFill>
                <a:latin typeface="Inter"/>
                <a:ea typeface="Inter"/>
                <a:cs typeface="Inter"/>
                <a:sym typeface="Inter"/>
              </a:rPr>
              <a:t> on ThunderID</a:t>
            </a:r>
            <a:r>
              <a:rPr i="1" lang="en-US" sz="1400">
                <a:solidFill>
                  <a:srgbClr val="4A5568"/>
                </a:solidFill>
                <a:latin typeface="Inter"/>
                <a:ea typeface="Inter"/>
                <a:cs typeface="Inter"/>
                <a:sym typeface="Inter"/>
              </a:rPr>
              <a:t>.</a:t>
            </a:r>
            <a:endParaRPr b="0" i="1" sz="1400">
              <a:solidFill>
                <a:srgbClr val="4A5568"/>
              </a:solidFill>
              <a:latin typeface="Inter"/>
              <a:ea typeface="Inter"/>
              <a:cs typeface="Inter"/>
              <a:sym typeface="Inter"/>
            </a:endParaRPr>
          </a:p>
        </p:txBody>
      </p:sp>
      <p:sp>
        <p:nvSpPr>
          <p:cNvPr id="465" name="Google Shape;465;p36"/>
          <p:cNvSpPr/>
          <p:nvPr/>
        </p:nvSpPr>
        <p:spPr>
          <a:xfrm>
            <a:off x="1444919" y="2774983"/>
            <a:ext cx="1268100" cy="712500"/>
          </a:xfrm>
          <a:prstGeom prst="rect">
            <a:avLst/>
          </a:prstGeom>
          <a:solidFill>
            <a:srgbClr val="FFFFFF"/>
          </a:solidFill>
          <a:ln cap="flat" cmpd="sng" w="19050">
            <a:solidFill>
              <a:srgbClr val="0D9488"/>
            </a:solidFill>
            <a:prstDash val="solid"/>
            <a:miter lim="8000"/>
            <a:headEnd len="sm" w="sm" type="none"/>
            <a:tailEnd len="sm" w="sm" type="none"/>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1600">
                <a:solidFill>
                  <a:srgbClr val="0D9488"/>
                </a:solidFill>
                <a:latin typeface="Inter"/>
                <a:ea typeface="Inter"/>
                <a:cs typeface="Inter"/>
                <a:sym typeface="Inter"/>
              </a:rPr>
              <a:t>User</a:t>
            </a:r>
            <a:endParaRPr/>
          </a:p>
        </p:txBody>
      </p:sp>
      <p:sp>
        <p:nvSpPr>
          <p:cNvPr id="466" name="Google Shape;466;p36"/>
          <p:cNvSpPr/>
          <p:nvPr/>
        </p:nvSpPr>
        <p:spPr>
          <a:xfrm>
            <a:off x="3593759" y="2774983"/>
            <a:ext cx="1268100" cy="712500"/>
          </a:xfrm>
          <a:prstGeom prst="rect">
            <a:avLst/>
          </a:prstGeom>
          <a:solidFill>
            <a:srgbClr val="FFFFFF"/>
          </a:solidFill>
          <a:ln cap="flat" cmpd="sng" w="19050">
            <a:solidFill>
              <a:srgbClr val="E8590C"/>
            </a:solidFill>
            <a:prstDash val="solid"/>
            <a:miter lim="8000"/>
            <a:headEnd len="sm" w="sm" type="none"/>
            <a:tailEnd len="sm" w="sm" type="none"/>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1600">
                <a:solidFill>
                  <a:srgbClr val="E8590C"/>
                </a:solidFill>
                <a:latin typeface="Inter"/>
                <a:ea typeface="Inter"/>
                <a:cs typeface="Inter"/>
                <a:sym typeface="Inter"/>
              </a:rPr>
              <a:t>Agent</a:t>
            </a:r>
            <a:endParaRPr/>
          </a:p>
        </p:txBody>
      </p:sp>
      <p:sp>
        <p:nvSpPr>
          <p:cNvPr id="467" name="Google Shape;467;p36"/>
          <p:cNvSpPr/>
          <p:nvPr/>
        </p:nvSpPr>
        <p:spPr>
          <a:xfrm>
            <a:off x="2404295" y="1691595"/>
            <a:ext cx="1268100" cy="712500"/>
          </a:xfrm>
          <a:prstGeom prst="rect">
            <a:avLst/>
          </a:prstGeom>
          <a:solidFill>
            <a:srgbClr val="1A202C"/>
          </a:solidFill>
          <a:ln cap="flat" cmpd="sng" w="19050">
            <a:solidFill>
              <a:srgbClr val="1A202C"/>
            </a:solidFill>
            <a:prstDash val="solid"/>
            <a:miter lim="8000"/>
            <a:headEnd len="sm" w="sm" type="none"/>
            <a:tailEnd len="sm" w="sm" type="none"/>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1600">
                <a:solidFill>
                  <a:srgbClr val="FFFFFF"/>
                </a:solidFill>
                <a:latin typeface="Inter"/>
                <a:ea typeface="Inter"/>
                <a:cs typeface="Inter"/>
                <a:sym typeface="Inter"/>
              </a:rPr>
              <a:t>ThunderID</a:t>
            </a:r>
            <a:endParaRPr/>
          </a:p>
        </p:txBody>
      </p:sp>
      <p:sp>
        <p:nvSpPr>
          <p:cNvPr id="468" name="Google Shape;468;p36"/>
          <p:cNvSpPr/>
          <p:nvPr/>
        </p:nvSpPr>
        <p:spPr>
          <a:xfrm>
            <a:off x="5776238" y="2803558"/>
            <a:ext cx="1268100" cy="712500"/>
          </a:xfrm>
          <a:prstGeom prst="rect">
            <a:avLst/>
          </a:prstGeom>
          <a:solidFill>
            <a:srgbClr val="FFFFFF"/>
          </a:solidFill>
          <a:ln cap="flat" cmpd="sng" w="19050">
            <a:solidFill>
              <a:srgbClr val="0D9488"/>
            </a:solidFill>
            <a:prstDash val="solid"/>
            <a:miter lim="8000"/>
            <a:headEnd len="sm" w="sm" type="none"/>
            <a:tailEnd len="sm" w="sm" type="none"/>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1600">
                <a:solidFill>
                  <a:srgbClr val="0D9488"/>
                </a:solidFill>
                <a:latin typeface="Inter"/>
                <a:ea typeface="Inter"/>
                <a:cs typeface="Inter"/>
                <a:sym typeface="Inter"/>
              </a:rPr>
              <a:t>Tool / API</a:t>
            </a:r>
            <a:endParaRPr/>
          </a:p>
        </p:txBody>
      </p:sp>
      <p:cxnSp>
        <p:nvCxnSpPr>
          <p:cNvPr id="469" name="Google Shape;469;p36"/>
          <p:cNvCxnSpPr/>
          <p:nvPr/>
        </p:nvCxnSpPr>
        <p:spPr>
          <a:xfrm>
            <a:off x="2829483" y="3131170"/>
            <a:ext cx="548700" cy="600"/>
          </a:xfrm>
          <a:prstGeom prst="bentConnector3">
            <a:avLst>
              <a:gd fmla="val 50000" name="adj1"/>
            </a:avLst>
          </a:prstGeom>
          <a:noFill/>
          <a:ln cap="flat" cmpd="sng" w="22225">
            <a:solidFill>
              <a:srgbClr val="4A5568"/>
            </a:solidFill>
            <a:prstDash val="solid"/>
            <a:miter lim="8000"/>
            <a:headEnd len="sm" w="sm" type="none"/>
            <a:tailEnd len="med" w="med" type="triangle"/>
          </a:ln>
        </p:spPr>
      </p:cxnSp>
      <p:cxnSp>
        <p:nvCxnSpPr>
          <p:cNvPr id="470" name="Google Shape;470;p36"/>
          <p:cNvCxnSpPr/>
          <p:nvPr/>
        </p:nvCxnSpPr>
        <p:spPr>
          <a:xfrm>
            <a:off x="5061909" y="3135817"/>
            <a:ext cx="522300" cy="600"/>
          </a:xfrm>
          <a:prstGeom prst="bentConnector3">
            <a:avLst>
              <a:gd fmla="val 50000" name="adj1"/>
            </a:avLst>
          </a:prstGeom>
          <a:noFill/>
          <a:ln cap="flat" cmpd="sng" w="22225">
            <a:solidFill>
              <a:srgbClr val="4A5568"/>
            </a:solidFill>
            <a:prstDash val="solid"/>
            <a:miter lim="8000"/>
            <a:headEnd len="sm" w="sm" type="none"/>
            <a:tailEnd len="med" w="med" type="triangle"/>
          </a:ln>
        </p:spPr>
      </p:cxnSp>
      <p:sp>
        <p:nvSpPr>
          <p:cNvPr id="471" name="Google Shape;471;p36"/>
          <p:cNvSpPr txBox="1"/>
          <p:nvPr/>
        </p:nvSpPr>
        <p:spPr>
          <a:xfrm>
            <a:off x="2450759" y="3232648"/>
            <a:ext cx="1268100" cy="1386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1" lang="en-US" sz="900">
                <a:solidFill>
                  <a:srgbClr val="718096"/>
                </a:solidFill>
                <a:latin typeface="Inter"/>
                <a:ea typeface="Inter"/>
                <a:cs typeface="Inter"/>
                <a:sym typeface="Inter"/>
              </a:rPr>
              <a:t>delegates</a:t>
            </a:r>
            <a:endParaRPr/>
          </a:p>
        </p:txBody>
      </p:sp>
      <p:sp>
        <p:nvSpPr>
          <p:cNvPr id="472" name="Google Shape;472;p36"/>
          <p:cNvSpPr txBox="1"/>
          <p:nvPr/>
        </p:nvSpPr>
        <p:spPr>
          <a:xfrm>
            <a:off x="1958247" y="2462145"/>
            <a:ext cx="2158800" cy="1386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1" lang="en-US" sz="900">
                <a:solidFill>
                  <a:srgbClr val="718096"/>
                </a:solidFill>
                <a:latin typeface="Inter"/>
                <a:ea typeface="Inter"/>
                <a:cs typeface="Inter"/>
                <a:sym typeface="Inter"/>
              </a:rPr>
              <a:t>scoped token</a:t>
            </a:r>
            <a:endParaRPr/>
          </a:p>
        </p:txBody>
      </p:sp>
      <p:sp>
        <p:nvSpPr>
          <p:cNvPr id="473" name="Google Shape;473;p36"/>
          <p:cNvSpPr txBox="1"/>
          <p:nvPr/>
        </p:nvSpPr>
        <p:spPr>
          <a:xfrm>
            <a:off x="4842600" y="3232650"/>
            <a:ext cx="960900" cy="277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i="1" lang="en-US" sz="900">
                <a:solidFill>
                  <a:srgbClr val="718096"/>
                </a:solidFill>
                <a:latin typeface="Inter"/>
                <a:ea typeface="Inter"/>
                <a:cs typeface="Inter"/>
                <a:sym typeface="Inter"/>
              </a:rPr>
              <a:t>Acts on it's own or OBO, </a:t>
            </a:r>
            <a:r>
              <a:rPr b="0" i="1" lang="en-US" sz="900">
                <a:solidFill>
                  <a:srgbClr val="718096"/>
                </a:solidFill>
                <a:latin typeface="Inter"/>
                <a:ea typeface="Inter"/>
                <a:cs typeface="Inter"/>
                <a:sym typeface="Inter"/>
              </a:rPr>
              <a:t>audited</a:t>
            </a:r>
            <a:endParaRPr/>
          </a:p>
        </p:txBody>
      </p:sp>
      <p:sp>
        <p:nvSpPr>
          <p:cNvPr id="474" name="Google Shape;474;p36"/>
          <p:cNvSpPr/>
          <p:nvPr/>
        </p:nvSpPr>
        <p:spPr>
          <a:xfrm>
            <a:off x="611500" y="3807775"/>
            <a:ext cx="1776000" cy="925200"/>
          </a:xfrm>
          <a:prstGeom prst="rect">
            <a:avLst/>
          </a:prstGeom>
          <a:solidFill>
            <a:srgbClr val="FFFFFF"/>
          </a:solidFill>
          <a:ln cap="flat" cmpd="sng" w="9525">
            <a:solidFill>
              <a:srgbClr val="E0E0E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75" name="Google Shape;475;p36"/>
          <p:cNvSpPr/>
          <p:nvPr/>
        </p:nvSpPr>
        <p:spPr>
          <a:xfrm>
            <a:off x="611500" y="3807775"/>
            <a:ext cx="50100" cy="925200"/>
          </a:xfrm>
          <a:prstGeom prst="rect">
            <a:avLst/>
          </a:prstGeom>
          <a:solidFill>
            <a:srgbClr val="0D9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76" name="Google Shape;476;p36"/>
          <p:cNvSpPr/>
          <p:nvPr/>
        </p:nvSpPr>
        <p:spPr>
          <a:xfrm>
            <a:off x="776091" y="3945046"/>
            <a:ext cx="282900" cy="250200"/>
          </a:xfrm>
          <a:prstGeom prst="ellipse">
            <a:avLst/>
          </a:prstGeom>
          <a:solidFill>
            <a:srgbClr val="0D9488"/>
          </a:solidFill>
          <a:ln>
            <a:noFill/>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1200">
                <a:solidFill>
                  <a:srgbClr val="FFFFFF"/>
                </a:solidFill>
                <a:latin typeface="Inter"/>
                <a:ea typeface="Inter"/>
                <a:cs typeface="Inter"/>
                <a:sym typeface="Inter"/>
              </a:rPr>
              <a:t>1</a:t>
            </a:r>
            <a:endParaRPr/>
          </a:p>
        </p:txBody>
      </p:sp>
      <p:sp>
        <p:nvSpPr>
          <p:cNvPr id="477" name="Google Shape;477;p36"/>
          <p:cNvSpPr txBox="1"/>
          <p:nvPr/>
        </p:nvSpPr>
        <p:spPr>
          <a:xfrm>
            <a:off x="1178427" y="3939919"/>
            <a:ext cx="1191600" cy="307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900">
                <a:solidFill>
                  <a:srgbClr val="0D9488"/>
                </a:solidFill>
                <a:latin typeface="Inter"/>
                <a:ea typeface="Inter"/>
                <a:cs typeface="Inter"/>
                <a:sym typeface="Inter"/>
              </a:rPr>
              <a:t>AUTONOMOUS </a:t>
            </a:r>
            <a:endParaRPr/>
          </a:p>
          <a:p>
            <a:pPr indent="0" lvl="0" marL="0" marR="0" rtl="0" algn="l">
              <a:spcBef>
                <a:spcPts val="0"/>
              </a:spcBef>
              <a:spcAft>
                <a:spcPts val="0"/>
              </a:spcAft>
              <a:buNone/>
            </a:pPr>
            <a:r>
              <a:rPr b="1" i="0" lang="en-US" sz="1100">
                <a:solidFill>
                  <a:srgbClr val="2D3748"/>
                </a:solidFill>
                <a:latin typeface="Inter"/>
                <a:ea typeface="Inter"/>
                <a:cs typeface="Inter"/>
                <a:sym typeface="Inter"/>
              </a:rPr>
              <a:t>Check flights</a:t>
            </a:r>
            <a:endParaRPr/>
          </a:p>
        </p:txBody>
      </p:sp>
      <p:sp>
        <p:nvSpPr>
          <p:cNvPr id="478" name="Google Shape;478;p36"/>
          <p:cNvSpPr txBox="1"/>
          <p:nvPr/>
        </p:nvSpPr>
        <p:spPr>
          <a:xfrm>
            <a:off x="776091" y="4304778"/>
            <a:ext cx="1506600" cy="41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00">
                <a:solidFill>
                  <a:srgbClr val="718096"/>
                </a:solidFill>
                <a:latin typeface="Inter"/>
                <a:ea typeface="Inter"/>
                <a:cs typeface="Inter"/>
                <a:sym typeface="Inter"/>
              </a:rPr>
              <a:t>Agent uses its own assigned permissions</a:t>
            </a:r>
            <a:r>
              <a:rPr lang="en-US" sz="900">
                <a:solidFill>
                  <a:srgbClr val="718096"/>
                </a:solidFill>
                <a:latin typeface="Inter"/>
                <a:ea typeface="Inter"/>
                <a:cs typeface="Inter"/>
                <a:sym typeface="Inter"/>
              </a:rPr>
              <a:t>, </a:t>
            </a:r>
            <a:r>
              <a:rPr b="0" i="0" lang="en-US" sz="900">
                <a:solidFill>
                  <a:srgbClr val="718096"/>
                </a:solidFill>
                <a:latin typeface="Inter"/>
                <a:ea typeface="Inter"/>
                <a:cs typeface="Inter"/>
                <a:sym typeface="Inter"/>
              </a:rPr>
              <a:t> no user involved</a:t>
            </a:r>
            <a:endParaRPr/>
          </a:p>
        </p:txBody>
      </p:sp>
      <p:sp>
        <p:nvSpPr>
          <p:cNvPr id="479" name="Google Shape;479;p36"/>
          <p:cNvSpPr/>
          <p:nvPr/>
        </p:nvSpPr>
        <p:spPr>
          <a:xfrm>
            <a:off x="2668901" y="3807775"/>
            <a:ext cx="1776000" cy="925200"/>
          </a:xfrm>
          <a:prstGeom prst="rect">
            <a:avLst/>
          </a:prstGeom>
          <a:solidFill>
            <a:srgbClr val="FFFFFF"/>
          </a:solidFill>
          <a:ln cap="flat" cmpd="sng" w="9525">
            <a:solidFill>
              <a:srgbClr val="E0E0E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80" name="Google Shape;480;p36"/>
          <p:cNvSpPr/>
          <p:nvPr/>
        </p:nvSpPr>
        <p:spPr>
          <a:xfrm>
            <a:off x="2668901" y="3807775"/>
            <a:ext cx="50100" cy="925200"/>
          </a:xfrm>
          <a:prstGeom prst="rect">
            <a:avLst/>
          </a:prstGeom>
          <a:solidFill>
            <a:srgbClr val="3B5B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81" name="Google Shape;481;p36"/>
          <p:cNvSpPr/>
          <p:nvPr/>
        </p:nvSpPr>
        <p:spPr>
          <a:xfrm>
            <a:off x="2833493" y="3945046"/>
            <a:ext cx="282900" cy="250200"/>
          </a:xfrm>
          <a:prstGeom prst="ellipse">
            <a:avLst/>
          </a:prstGeom>
          <a:solidFill>
            <a:srgbClr val="3B5B82"/>
          </a:solidFill>
          <a:ln>
            <a:noFill/>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1200">
                <a:solidFill>
                  <a:srgbClr val="FFFFFF"/>
                </a:solidFill>
                <a:latin typeface="Inter"/>
                <a:ea typeface="Inter"/>
                <a:cs typeface="Inter"/>
                <a:sym typeface="Inter"/>
              </a:rPr>
              <a:t>2</a:t>
            </a:r>
            <a:endParaRPr/>
          </a:p>
        </p:txBody>
      </p:sp>
      <p:sp>
        <p:nvSpPr>
          <p:cNvPr id="482" name="Google Shape;482;p36"/>
          <p:cNvSpPr txBox="1"/>
          <p:nvPr/>
        </p:nvSpPr>
        <p:spPr>
          <a:xfrm>
            <a:off x="3235830" y="3939919"/>
            <a:ext cx="1191600" cy="307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900">
                <a:solidFill>
                  <a:srgbClr val="3B5B82"/>
                </a:solidFill>
                <a:latin typeface="Inter"/>
                <a:ea typeface="Inter"/>
                <a:cs typeface="Inter"/>
                <a:sym typeface="Inter"/>
              </a:rPr>
              <a:t>ON-BEHALF-OF</a:t>
            </a:r>
            <a:endParaRPr/>
          </a:p>
          <a:p>
            <a:pPr indent="0" lvl="0" marL="0" marR="0" rtl="0" algn="l">
              <a:spcBef>
                <a:spcPts val="0"/>
              </a:spcBef>
              <a:spcAft>
                <a:spcPts val="0"/>
              </a:spcAft>
              <a:buNone/>
            </a:pPr>
            <a:r>
              <a:rPr b="1" i="0" lang="en-US" sz="1100">
                <a:solidFill>
                  <a:srgbClr val="2D3748"/>
                </a:solidFill>
                <a:latin typeface="Inter"/>
                <a:ea typeface="Inter"/>
                <a:cs typeface="Inter"/>
                <a:sym typeface="Inter"/>
              </a:rPr>
              <a:t>Book a flight</a:t>
            </a:r>
            <a:endParaRPr/>
          </a:p>
        </p:txBody>
      </p:sp>
      <p:sp>
        <p:nvSpPr>
          <p:cNvPr id="483" name="Google Shape;483;p36"/>
          <p:cNvSpPr txBox="1"/>
          <p:nvPr/>
        </p:nvSpPr>
        <p:spPr>
          <a:xfrm>
            <a:off x="2833493" y="4304778"/>
            <a:ext cx="1506600" cy="41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00">
                <a:solidFill>
                  <a:srgbClr val="718096"/>
                </a:solidFill>
                <a:latin typeface="Inter"/>
                <a:ea typeface="Inter"/>
                <a:cs typeface="Inter"/>
                <a:sym typeface="Inter"/>
              </a:rPr>
              <a:t>User logs in &amp; consents to a permission; agent books </a:t>
            </a:r>
            <a:r>
              <a:rPr lang="en-US" sz="900">
                <a:solidFill>
                  <a:srgbClr val="718096"/>
                </a:solidFill>
                <a:latin typeface="Inter"/>
                <a:ea typeface="Inter"/>
                <a:cs typeface="Inter"/>
                <a:sym typeface="Inter"/>
              </a:rPr>
              <a:t>for</a:t>
            </a:r>
            <a:r>
              <a:rPr b="0" i="0" lang="en-US" sz="900">
                <a:solidFill>
                  <a:srgbClr val="718096"/>
                </a:solidFill>
                <a:latin typeface="Inter"/>
                <a:ea typeface="Inter"/>
                <a:cs typeface="Inter"/>
                <a:sym typeface="Inter"/>
              </a:rPr>
              <a:t> the user</a:t>
            </a:r>
            <a:endParaRPr/>
          </a:p>
        </p:txBody>
      </p:sp>
      <p:sp>
        <p:nvSpPr>
          <p:cNvPr id="484" name="Google Shape;484;p36"/>
          <p:cNvSpPr/>
          <p:nvPr/>
        </p:nvSpPr>
        <p:spPr>
          <a:xfrm>
            <a:off x="4726302" y="3807775"/>
            <a:ext cx="1776000" cy="925200"/>
          </a:xfrm>
          <a:prstGeom prst="rect">
            <a:avLst/>
          </a:prstGeom>
          <a:solidFill>
            <a:srgbClr val="FFFFFF"/>
          </a:solidFill>
          <a:ln cap="flat" cmpd="sng" w="9525">
            <a:solidFill>
              <a:srgbClr val="E0E0E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85" name="Google Shape;485;p36"/>
          <p:cNvSpPr/>
          <p:nvPr/>
        </p:nvSpPr>
        <p:spPr>
          <a:xfrm>
            <a:off x="4726302" y="3807775"/>
            <a:ext cx="50100" cy="925200"/>
          </a:xfrm>
          <a:prstGeom prst="rect">
            <a:avLst/>
          </a:prstGeom>
          <a:solidFill>
            <a:srgbClr val="D645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86" name="Google Shape;486;p36"/>
          <p:cNvSpPr/>
          <p:nvPr/>
        </p:nvSpPr>
        <p:spPr>
          <a:xfrm>
            <a:off x="4890895" y="3945046"/>
            <a:ext cx="282900" cy="250200"/>
          </a:xfrm>
          <a:prstGeom prst="ellipse">
            <a:avLst/>
          </a:prstGeom>
          <a:solidFill>
            <a:srgbClr val="D64545"/>
          </a:solidFill>
          <a:ln>
            <a:noFill/>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1200">
                <a:solidFill>
                  <a:srgbClr val="FFFFFF"/>
                </a:solidFill>
                <a:latin typeface="Inter"/>
                <a:ea typeface="Inter"/>
                <a:cs typeface="Inter"/>
                <a:sym typeface="Inter"/>
              </a:rPr>
              <a:t>3</a:t>
            </a:r>
            <a:endParaRPr/>
          </a:p>
        </p:txBody>
      </p:sp>
      <p:sp>
        <p:nvSpPr>
          <p:cNvPr id="487" name="Google Shape;487;p36"/>
          <p:cNvSpPr txBox="1"/>
          <p:nvPr/>
        </p:nvSpPr>
        <p:spPr>
          <a:xfrm>
            <a:off x="5293231" y="3939919"/>
            <a:ext cx="1191600" cy="307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900">
                <a:solidFill>
                  <a:srgbClr val="C0392B"/>
                </a:solidFill>
                <a:latin typeface="Inter"/>
                <a:ea typeface="Inter"/>
                <a:cs typeface="Inter"/>
                <a:sym typeface="Inter"/>
              </a:rPr>
              <a:t>BLOCKED</a:t>
            </a:r>
            <a:endParaRPr/>
          </a:p>
          <a:p>
            <a:pPr indent="0" lvl="0" marL="0" marR="0" rtl="0" algn="l">
              <a:spcBef>
                <a:spcPts val="0"/>
              </a:spcBef>
              <a:spcAft>
                <a:spcPts val="0"/>
              </a:spcAft>
              <a:buNone/>
            </a:pPr>
            <a:r>
              <a:rPr b="1" i="0" lang="en-US" sz="1100">
                <a:solidFill>
                  <a:srgbClr val="2D3748"/>
                </a:solidFill>
                <a:latin typeface="Inter"/>
                <a:ea typeface="Inter"/>
                <a:cs typeface="Inter"/>
                <a:sym typeface="Inter"/>
              </a:rPr>
              <a:t>Cancel booking</a:t>
            </a:r>
            <a:endParaRPr/>
          </a:p>
        </p:txBody>
      </p:sp>
      <p:sp>
        <p:nvSpPr>
          <p:cNvPr id="488" name="Google Shape;488;p36"/>
          <p:cNvSpPr txBox="1"/>
          <p:nvPr/>
        </p:nvSpPr>
        <p:spPr>
          <a:xfrm>
            <a:off x="4890895" y="4304778"/>
            <a:ext cx="1506600" cy="415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900">
                <a:solidFill>
                  <a:srgbClr val="718096"/>
                </a:solidFill>
                <a:latin typeface="Inter"/>
                <a:ea typeface="Inter"/>
                <a:cs typeface="Inter"/>
                <a:sym typeface="Inter"/>
              </a:rPr>
              <a:t>No consent </a:t>
            </a:r>
            <a:r>
              <a:rPr lang="en-US" sz="900">
                <a:solidFill>
                  <a:srgbClr val="718096"/>
                </a:solidFill>
                <a:latin typeface="Inter"/>
                <a:ea typeface="Inter"/>
                <a:cs typeface="Inter"/>
                <a:sym typeface="Inter"/>
              </a:rPr>
              <a:t>for cancel</a:t>
            </a:r>
            <a:r>
              <a:rPr b="0" i="0" lang="en-US" sz="900">
                <a:solidFill>
                  <a:srgbClr val="718096"/>
                </a:solidFill>
                <a:latin typeface="Inter"/>
                <a:ea typeface="Inter"/>
                <a:cs typeface="Inter"/>
                <a:sym typeface="Inter"/>
              </a:rPr>
              <a:t>_booking </a:t>
            </a:r>
            <a:r>
              <a:rPr lang="en-US" sz="900">
                <a:solidFill>
                  <a:srgbClr val="718096"/>
                </a:solidFill>
                <a:latin typeface="Inter"/>
                <a:ea typeface="Inter"/>
                <a:cs typeface="Inter"/>
                <a:sym typeface="Inter"/>
              </a:rPr>
              <a:t>by user, </a:t>
            </a:r>
            <a:r>
              <a:rPr b="0" i="0" lang="en-US" sz="900">
                <a:solidFill>
                  <a:srgbClr val="718096"/>
                </a:solidFill>
                <a:latin typeface="Inter"/>
                <a:ea typeface="Inter"/>
                <a:cs typeface="Inter"/>
                <a:sym typeface="Inter"/>
              </a:rPr>
              <a:t> the agent simply can’t</a:t>
            </a:r>
            <a:endParaRPr b="0" i="0" sz="900">
              <a:solidFill>
                <a:srgbClr val="718096"/>
              </a:solidFill>
              <a:latin typeface="Inter"/>
              <a:ea typeface="Inter"/>
              <a:cs typeface="Inter"/>
              <a:sym typeface="Inter"/>
            </a:endParaRPr>
          </a:p>
        </p:txBody>
      </p:sp>
      <p:sp>
        <p:nvSpPr>
          <p:cNvPr id="489" name="Google Shape;489;p36"/>
          <p:cNvSpPr/>
          <p:nvPr/>
        </p:nvSpPr>
        <p:spPr>
          <a:xfrm>
            <a:off x="6783704" y="3807775"/>
            <a:ext cx="1776000" cy="925200"/>
          </a:xfrm>
          <a:prstGeom prst="rect">
            <a:avLst/>
          </a:prstGeom>
          <a:solidFill>
            <a:srgbClr val="FFFFFF"/>
          </a:solidFill>
          <a:ln cap="flat" cmpd="sng" w="9525">
            <a:solidFill>
              <a:srgbClr val="E0E0E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90" name="Google Shape;490;p36"/>
          <p:cNvSpPr/>
          <p:nvPr/>
        </p:nvSpPr>
        <p:spPr>
          <a:xfrm>
            <a:off x="6783704" y="3807775"/>
            <a:ext cx="50100" cy="925200"/>
          </a:xfrm>
          <a:prstGeom prst="rect">
            <a:avLst/>
          </a:prstGeom>
          <a:solidFill>
            <a:srgbClr val="7180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491" name="Google Shape;491;p36"/>
          <p:cNvSpPr/>
          <p:nvPr/>
        </p:nvSpPr>
        <p:spPr>
          <a:xfrm>
            <a:off x="6948296" y="3945046"/>
            <a:ext cx="282900" cy="250200"/>
          </a:xfrm>
          <a:prstGeom prst="ellipse">
            <a:avLst/>
          </a:prstGeom>
          <a:solidFill>
            <a:srgbClr val="718096"/>
          </a:solidFill>
          <a:ln>
            <a:noFill/>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1200">
                <a:solidFill>
                  <a:srgbClr val="FFFFFF"/>
                </a:solidFill>
                <a:latin typeface="Inter"/>
                <a:ea typeface="Inter"/>
                <a:cs typeface="Inter"/>
                <a:sym typeface="Inter"/>
              </a:rPr>
              <a:t>4</a:t>
            </a:r>
            <a:endParaRPr/>
          </a:p>
        </p:txBody>
      </p:sp>
      <p:sp>
        <p:nvSpPr>
          <p:cNvPr id="492" name="Google Shape;492;p36"/>
          <p:cNvSpPr txBox="1"/>
          <p:nvPr/>
        </p:nvSpPr>
        <p:spPr>
          <a:xfrm>
            <a:off x="7333249" y="3939917"/>
            <a:ext cx="1539300" cy="307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900">
                <a:solidFill>
                  <a:srgbClr val="718096"/>
                </a:solidFill>
                <a:latin typeface="Inter"/>
                <a:ea typeface="Inter"/>
                <a:cs typeface="Inter"/>
                <a:sym typeface="Inter"/>
              </a:rPr>
              <a:t>AUDITED</a:t>
            </a:r>
            <a:endParaRPr/>
          </a:p>
          <a:p>
            <a:pPr indent="0" lvl="0" marL="0" marR="0" rtl="0" algn="l">
              <a:spcBef>
                <a:spcPts val="0"/>
              </a:spcBef>
              <a:spcAft>
                <a:spcPts val="0"/>
              </a:spcAft>
              <a:buNone/>
            </a:pPr>
            <a:r>
              <a:rPr b="1" i="0" lang="en-US" sz="1100">
                <a:solidFill>
                  <a:srgbClr val="2D3748"/>
                </a:solidFill>
                <a:latin typeface="Inter"/>
                <a:ea typeface="Inter"/>
                <a:cs typeface="Inter"/>
                <a:sym typeface="Inter"/>
              </a:rPr>
              <a:t>Every call traced</a:t>
            </a:r>
            <a:endParaRPr/>
          </a:p>
        </p:txBody>
      </p:sp>
      <p:sp>
        <p:nvSpPr>
          <p:cNvPr id="493" name="Google Shape;493;p36"/>
          <p:cNvSpPr txBox="1"/>
          <p:nvPr/>
        </p:nvSpPr>
        <p:spPr>
          <a:xfrm>
            <a:off x="6948296" y="4304778"/>
            <a:ext cx="1506600" cy="27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900">
                <a:solidFill>
                  <a:srgbClr val="718096"/>
                </a:solidFill>
                <a:latin typeface="Inter"/>
                <a:ea typeface="Inter"/>
                <a:cs typeface="Inter"/>
                <a:sym typeface="Inter"/>
              </a:rPr>
              <a:t>OBO </a:t>
            </a:r>
            <a:r>
              <a:rPr b="0" i="0" lang="en-US" sz="900">
                <a:solidFill>
                  <a:srgbClr val="718096"/>
                </a:solidFill>
                <a:latin typeface="Inter"/>
                <a:ea typeface="Inter"/>
                <a:cs typeface="Inter"/>
                <a:sym typeface="Inter"/>
              </a:rPr>
              <a:t>Token carries subject (user) + actor (agent)</a:t>
            </a:r>
            <a:endParaRPr/>
          </a:p>
        </p:txBody>
      </p:sp>
      <p:cxnSp>
        <p:nvCxnSpPr>
          <p:cNvPr id="494" name="Google Shape;494;p36"/>
          <p:cNvCxnSpPr/>
          <p:nvPr/>
        </p:nvCxnSpPr>
        <p:spPr>
          <a:xfrm flipH="1">
            <a:off x="2037837" y="2395902"/>
            <a:ext cx="512400" cy="391200"/>
          </a:xfrm>
          <a:prstGeom prst="straightConnector1">
            <a:avLst/>
          </a:prstGeom>
          <a:noFill/>
          <a:ln cap="flat" cmpd="sng" w="9525">
            <a:solidFill>
              <a:schemeClr val="dk1"/>
            </a:solidFill>
            <a:prstDash val="dash"/>
            <a:miter lim="8000"/>
            <a:headEnd len="sm" w="sm" type="none"/>
            <a:tailEnd len="sm" w="sm" type="none"/>
          </a:ln>
        </p:spPr>
      </p:cxnSp>
      <p:cxnSp>
        <p:nvCxnSpPr>
          <p:cNvPr id="495" name="Google Shape;495;p36"/>
          <p:cNvCxnSpPr/>
          <p:nvPr/>
        </p:nvCxnSpPr>
        <p:spPr>
          <a:xfrm>
            <a:off x="3435156" y="2385199"/>
            <a:ext cx="532200" cy="399300"/>
          </a:xfrm>
          <a:prstGeom prst="straightConnector1">
            <a:avLst/>
          </a:prstGeom>
          <a:noFill/>
          <a:ln cap="flat" cmpd="sng" w="9525">
            <a:solidFill>
              <a:schemeClr val="dk1"/>
            </a:solidFill>
            <a:prstDash val="dash"/>
            <a:miter lim="8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37" title="Agent Demo 2 1.5x.mp4">
            <a:hlinkClick r:id="rId3"/>
          </p:cNvPr>
          <p:cNvPicPr preferRelativeResize="0"/>
          <p:nvPr/>
        </p:nvPicPr>
        <p:blipFill>
          <a:blip r:embed="rId4">
            <a:alphaModFix/>
          </a:blip>
          <a:stretch>
            <a:fillRect/>
          </a:stretch>
        </p:blipFill>
        <p:spPr>
          <a:xfrm>
            <a:off x="0" y="0"/>
            <a:ext cx="9144001"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505" name="Shape 505"/>
        <p:cNvGrpSpPr/>
        <p:nvPr/>
      </p:nvGrpSpPr>
      <p:grpSpPr>
        <a:xfrm>
          <a:off x="0" y="0"/>
          <a:ext cx="0" cy="0"/>
          <a:chOff x="0" y="0"/>
          <a:chExt cx="0" cy="0"/>
        </a:xfrm>
      </p:grpSpPr>
      <p:sp>
        <p:nvSpPr>
          <p:cNvPr id="506" name="Google Shape;506;p38"/>
          <p:cNvSpPr txBox="1"/>
          <p:nvPr/>
        </p:nvSpPr>
        <p:spPr>
          <a:xfrm>
            <a:off x="548640" y="201168"/>
            <a:ext cx="8046600" cy="431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00">
                <a:solidFill>
                  <a:srgbClr val="1A202C"/>
                </a:solidFill>
                <a:latin typeface="Inter"/>
                <a:ea typeface="Inter"/>
                <a:cs typeface="Inter"/>
                <a:sym typeface="Inter"/>
              </a:rPr>
              <a:t>The Agent Reaches</a:t>
            </a:r>
            <a:r>
              <a:rPr b="1" lang="en-US" sz="2800">
                <a:solidFill>
                  <a:srgbClr val="1A202C"/>
                </a:solidFill>
                <a:latin typeface="Inter"/>
                <a:ea typeface="Inter"/>
                <a:cs typeface="Inter"/>
                <a:sym typeface="Inter"/>
              </a:rPr>
              <a:t> Beyond</a:t>
            </a:r>
            <a:r>
              <a:rPr b="1" i="0" lang="en-US" sz="2800">
                <a:solidFill>
                  <a:srgbClr val="1A202C"/>
                </a:solidFill>
                <a:latin typeface="Inter"/>
                <a:ea typeface="Inter"/>
                <a:cs typeface="Inter"/>
                <a:sym typeface="Inter"/>
              </a:rPr>
              <a:t> Your World</a:t>
            </a:r>
            <a:endParaRPr/>
          </a:p>
        </p:txBody>
      </p:sp>
      <p:sp>
        <p:nvSpPr>
          <p:cNvPr id="507" name="Google Shape;507;p38"/>
          <p:cNvSpPr txBox="1"/>
          <p:nvPr/>
        </p:nvSpPr>
        <p:spPr>
          <a:xfrm>
            <a:off x="548640" y="713232"/>
            <a:ext cx="8046600" cy="4419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en-US" sz="1400">
                <a:solidFill>
                  <a:srgbClr val="4A5568"/>
                </a:solidFill>
                <a:latin typeface="Inter"/>
                <a:ea typeface="Inter"/>
                <a:cs typeface="Inter"/>
                <a:sym typeface="Inter"/>
              </a:rPr>
              <a:t>Everything so far works because it lives inside your </a:t>
            </a:r>
            <a:r>
              <a:rPr lang="en-US" sz="1400">
                <a:solidFill>
                  <a:srgbClr val="4A5568"/>
                </a:solidFill>
                <a:latin typeface="Inter"/>
                <a:ea typeface="Inter"/>
                <a:cs typeface="Inter"/>
                <a:sym typeface="Inter"/>
              </a:rPr>
              <a:t>organization, </a:t>
            </a:r>
            <a:r>
              <a:rPr b="0" i="0" lang="en-US" sz="1400">
                <a:solidFill>
                  <a:srgbClr val="4A5568"/>
                </a:solidFill>
                <a:latin typeface="Inter"/>
                <a:ea typeface="Inter"/>
                <a:cs typeface="Inter"/>
                <a:sym typeface="Inter"/>
              </a:rPr>
              <a:t>the agent</a:t>
            </a:r>
            <a:r>
              <a:rPr lang="en-US" sz="1400">
                <a:solidFill>
                  <a:srgbClr val="4A5568"/>
                </a:solidFill>
                <a:latin typeface="Inter"/>
                <a:ea typeface="Inter"/>
                <a:cs typeface="Inter"/>
                <a:sym typeface="Inter"/>
              </a:rPr>
              <a:t> and user</a:t>
            </a:r>
            <a:r>
              <a:rPr b="0" i="0" lang="en-US" sz="1400">
                <a:solidFill>
                  <a:srgbClr val="4A5568"/>
                </a:solidFill>
                <a:latin typeface="Inter"/>
                <a:ea typeface="Inter"/>
                <a:cs typeface="Inter"/>
                <a:sym typeface="Inter"/>
              </a:rPr>
              <a:t> </a:t>
            </a:r>
            <a:r>
              <a:rPr lang="en-US" sz="1400">
                <a:solidFill>
                  <a:srgbClr val="4A5568"/>
                </a:solidFill>
                <a:latin typeface="Inter"/>
                <a:ea typeface="Inter"/>
                <a:cs typeface="Inter"/>
                <a:sym typeface="Inter"/>
              </a:rPr>
              <a:t>have</a:t>
            </a:r>
            <a:r>
              <a:rPr b="0" i="0" lang="en-US" sz="1400">
                <a:solidFill>
                  <a:srgbClr val="4A5568"/>
                </a:solidFill>
                <a:latin typeface="Inter"/>
                <a:ea typeface="Inter"/>
                <a:cs typeface="Inter"/>
                <a:sym typeface="Inter"/>
              </a:rPr>
              <a:t> </a:t>
            </a:r>
            <a:r>
              <a:rPr lang="en-US" sz="1400">
                <a:solidFill>
                  <a:srgbClr val="4A5568"/>
                </a:solidFill>
                <a:latin typeface="Inter"/>
                <a:ea typeface="Inter"/>
                <a:cs typeface="Inter"/>
                <a:sym typeface="Inter"/>
              </a:rPr>
              <a:t>identities managed by a central, trusted IdP.</a:t>
            </a:r>
            <a:endParaRPr b="0" i="0" sz="1400">
              <a:solidFill>
                <a:srgbClr val="4A5568"/>
              </a:solidFill>
              <a:latin typeface="Inter"/>
              <a:ea typeface="Inter"/>
              <a:cs typeface="Inter"/>
              <a:sym typeface="Inter"/>
            </a:endParaRPr>
          </a:p>
        </p:txBody>
      </p:sp>
      <p:sp>
        <p:nvSpPr>
          <p:cNvPr id="508" name="Google Shape;508;p38"/>
          <p:cNvSpPr/>
          <p:nvPr/>
        </p:nvSpPr>
        <p:spPr>
          <a:xfrm>
            <a:off x="612202" y="1505972"/>
            <a:ext cx="3246000" cy="1874400"/>
          </a:xfrm>
          <a:prstGeom prst="rect">
            <a:avLst/>
          </a:prstGeom>
          <a:solidFill>
            <a:srgbClr val="FFFFFF"/>
          </a:solidFill>
          <a:ln cap="flat" cmpd="sng" w="19050">
            <a:solidFill>
              <a:srgbClr val="0D948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509" name="Google Shape;509;p38"/>
          <p:cNvSpPr txBox="1"/>
          <p:nvPr/>
        </p:nvSpPr>
        <p:spPr>
          <a:xfrm>
            <a:off x="612202" y="1615700"/>
            <a:ext cx="3246000" cy="215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400">
                <a:solidFill>
                  <a:srgbClr val="0D9488"/>
                </a:solidFill>
                <a:latin typeface="Inter"/>
                <a:ea typeface="Inter"/>
                <a:cs typeface="Inter"/>
                <a:sym typeface="Inter"/>
              </a:rPr>
              <a:t>YOUR ORG</a:t>
            </a:r>
            <a:endParaRPr/>
          </a:p>
        </p:txBody>
      </p:sp>
      <p:sp>
        <p:nvSpPr>
          <p:cNvPr id="510" name="Google Shape;510;p38"/>
          <p:cNvSpPr/>
          <p:nvPr/>
        </p:nvSpPr>
        <p:spPr>
          <a:xfrm>
            <a:off x="1115125" y="2146050"/>
            <a:ext cx="870600" cy="777300"/>
          </a:xfrm>
          <a:prstGeom prst="ellipse">
            <a:avLst/>
          </a:prstGeom>
          <a:solidFill>
            <a:srgbClr val="1A202C"/>
          </a:solidFill>
          <a:ln>
            <a:noFill/>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1400">
                <a:solidFill>
                  <a:srgbClr val="FFFFFF"/>
                </a:solidFill>
                <a:latin typeface="Inter"/>
                <a:ea typeface="Inter"/>
                <a:cs typeface="Inter"/>
                <a:sym typeface="Inter"/>
              </a:rPr>
              <a:t>Agent</a:t>
            </a:r>
            <a:endParaRPr/>
          </a:p>
        </p:txBody>
      </p:sp>
      <p:sp>
        <p:nvSpPr>
          <p:cNvPr id="511" name="Google Shape;511;p38"/>
          <p:cNvSpPr/>
          <p:nvPr/>
        </p:nvSpPr>
        <p:spPr>
          <a:xfrm>
            <a:off x="2395282" y="2219203"/>
            <a:ext cx="1143000" cy="640200"/>
          </a:xfrm>
          <a:prstGeom prst="rect">
            <a:avLst/>
          </a:prstGeom>
          <a:solidFill>
            <a:srgbClr val="F0F3F8"/>
          </a:solidFill>
          <a:ln cap="flat" cmpd="sng" w="12700">
            <a:solidFill>
              <a:srgbClr val="0D9488"/>
            </a:solidFill>
            <a:prstDash val="solid"/>
            <a:miter lim="8000"/>
            <a:headEnd len="sm" w="sm" type="none"/>
            <a:tailEnd len="sm" w="sm" type="none"/>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1400">
                <a:solidFill>
                  <a:srgbClr val="0D9488"/>
                </a:solidFill>
                <a:latin typeface="Inter"/>
                <a:ea typeface="Inter"/>
                <a:cs typeface="Inter"/>
                <a:sym typeface="Inter"/>
              </a:rPr>
              <a:t>Your IdP</a:t>
            </a:r>
            <a:endParaRPr/>
          </a:p>
        </p:txBody>
      </p:sp>
      <p:sp>
        <p:nvSpPr>
          <p:cNvPr id="512" name="Google Shape;512;p38"/>
          <p:cNvSpPr txBox="1"/>
          <p:nvPr/>
        </p:nvSpPr>
        <p:spPr>
          <a:xfrm>
            <a:off x="612202" y="2987300"/>
            <a:ext cx="3246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1" lang="en-US" sz="1200">
                <a:solidFill>
                  <a:srgbClr val="718096"/>
                </a:solidFill>
                <a:latin typeface="Inter"/>
                <a:ea typeface="Inter"/>
                <a:cs typeface="Inter"/>
                <a:sym typeface="Inter"/>
              </a:rPr>
              <a:t>known · trusted </a:t>
            </a:r>
            <a:endParaRPr sz="3200">
              <a:solidFill>
                <a:schemeClr val="dk1"/>
              </a:solidFill>
              <a:latin typeface="Inter"/>
              <a:ea typeface="Inter"/>
              <a:cs typeface="Inter"/>
              <a:sym typeface="Inter"/>
            </a:endParaRPr>
          </a:p>
        </p:txBody>
      </p:sp>
      <p:sp>
        <p:nvSpPr>
          <p:cNvPr id="513" name="Google Shape;513;p38"/>
          <p:cNvSpPr/>
          <p:nvPr/>
        </p:nvSpPr>
        <p:spPr>
          <a:xfrm>
            <a:off x="5229922" y="1505972"/>
            <a:ext cx="3246000" cy="1874400"/>
          </a:xfrm>
          <a:prstGeom prst="rect">
            <a:avLst/>
          </a:prstGeom>
          <a:solidFill>
            <a:srgbClr val="FFFFFF"/>
          </a:solidFill>
          <a:ln cap="flat" cmpd="sng" w="19050">
            <a:solidFill>
              <a:srgbClr val="E8590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514" name="Google Shape;514;p38"/>
          <p:cNvSpPr txBox="1"/>
          <p:nvPr/>
        </p:nvSpPr>
        <p:spPr>
          <a:xfrm>
            <a:off x="5229922" y="1615700"/>
            <a:ext cx="3246000" cy="215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400">
                <a:solidFill>
                  <a:srgbClr val="E8590C"/>
                </a:solidFill>
                <a:latin typeface="Inter"/>
                <a:ea typeface="Inter"/>
                <a:cs typeface="Inter"/>
                <a:sym typeface="Inter"/>
              </a:rPr>
              <a:t>OTHER ORG</a:t>
            </a:r>
            <a:endParaRPr/>
          </a:p>
        </p:txBody>
      </p:sp>
      <p:sp>
        <p:nvSpPr>
          <p:cNvPr id="515" name="Google Shape;515;p38"/>
          <p:cNvSpPr/>
          <p:nvPr/>
        </p:nvSpPr>
        <p:spPr>
          <a:xfrm>
            <a:off x="6190042" y="2219203"/>
            <a:ext cx="1326000" cy="640200"/>
          </a:xfrm>
          <a:prstGeom prst="rect">
            <a:avLst/>
          </a:prstGeom>
          <a:solidFill>
            <a:srgbClr val="F0F3F8"/>
          </a:solidFill>
          <a:ln cap="flat" cmpd="sng" w="12700">
            <a:solidFill>
              <a:srgbClr val="E8590C"/>
            </a:solidFill>
            <a:prstDash val="solid"/>
            <a:miter lim="8000"/>
            <a:headEnd len="sm" w="sm" type="none"/>
            <a:tailEnd len="sm" w="sm" type="none"/>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1400">
                <a:solidFill>
                  <a:srgbClr val="E8590C"/>
                </a:solidFill>
                <a:latin typeface="Inter"/>
                <a:ea typeface="Inter"/>
                <a:cs typeface="Inter"/>
                <a:sym typeface="Inter"/>
              </a:rPr>
              <a:t>Their API</a:t>
            </a:r>
            <a:endParaRPr/>
          </a:p>
        </p:txBody>
      </p:sp>
      <p:sp>
        <p:nvSpPr>
          <p:cNvPr id="516" name="Google Shape;516;p38"/>
          <p:cNvSpPr txBox="1"/>
          <p:nvPr/>
        </p:nvSpPr>
        <p:spPr>
          <a:xfrm>
            <a:off x="5229922" y="2987300"/>
            <a:ext cx="3246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1" lang="en-US" sz="1200">
                <a:solidFill>
                  <a:srgbClr val="718096"/>
                </a:solidFill>
                <a:latin typeface="Inter"/>
                <a:ea typeface="Inter"/>
                <a:cs typeface="Inter"/>
                <a:sym typeface="Inter"/>
              </a:rPr>
              <a:t>never heard of your agent</a:t>
            </a:r>
            <a:r>
              <a:rPr i="1" lang="en-US" sz="1200">
                <a:solidFill>
                  <a:srgbClr val="718096"/>
                </a:solidFill>
                <a:latin typeface="Inter"/>
                <a:ea typeface="Inter"/>
                <a:cs typeface="Inter"/>
                <a:sym typeface="Inter"/>
              </a:rPr>
              <a:t> or IdP</a:t>
            </a:r>
            <a:endParaRPr b="0" i="1" sz="1200">
              <a:solidFill>
                <a:srgbClr val="718096"/>
              </a:solidFill>
              <a:latin typeface="Inter"/>
              <a:ea typeface="Inter"/>
              <a:cs typeface="Inter"/>
              <a:sym typeface="Inter"/>
            </a:endParaRPr>
          </a:p>
        </p:txBody>
      </p:sp>
      <p:cxnSp>
        <p:nvCxnSpPr>
          <p:cNvPr id="517" name="Google Shape;517;p38"/>
          <p:cNvCxnSpPr/>
          <p:nvPr/>
        </p:nvCxnSpPr>
        <p:spPr>
          <a:xfrm>
            <a:off x="3858322" y="2443232"/>
            <a:ext cx="1371600" cy="600"/>
          </a:xfrm>
          <a:prstGeom prst="bentConnector3">
            <a:avLst>
              <a:gd fmla="val 50000" name="adj1"/>
            </a:avLst>
          </a:prstGeom>
          <a:noFill/>
          <a:ln cap="flat" cmpd="sng" w="22225">
            <a:solidFill>
              <a:srgbClr val="4A5568"/>
            </a:solidFill>
            <a:prstDash val="solid"/>
            <a:miter lim="8000"/>
            <a:headEnd len="sm" w="sm" type="none"/>
            <a:tailEnd len="med" w="med" type="triangle"/>
          </a:ln>
        </p:spPr>
      </p:cxnSp>
      <p:sp>
        <p:nvSpPr>
          <p:cNvPr id="518" name="Google Shape;518;p38"/>
          <p:cNvSpPr/>
          <p:nvPr/>
        </p:nvSpPr>
        <p:spPr>
          <a:xfrm>
            <a:off x="4251514" y="2150624"/>
            <a:ext cx="585300" cy="585300"/>
          </a:xfrm>
          <a:prstGeom prst="ellipse">
            <a:avLst/>
          </a:prstGeom>
          <a:solidFill>
            <a:srgbClr val="E8590C"/>
          </a:solidFill>
          <a:ln>
            <a:noFill/>
          </a:ln>
        </p:spPr>
        <p:txBody>
          <a:bodyPr anchorCtr="0" anchor="ctr" bIns="12700" lIns="25400" spcFirstLastPara="1" rIns="25400" wrap="square" tIns="12700">
            <a:noAutofit/>
          </a:bodyPr>
          <a:lstStyle/>
          <a:p>
            <a:pPr indent="0" lvl="0" marL="0" marR="0" rtl="0" algn="ctr">
              <a:spcBef>
                <a:spcPts val="0"/>
              </a:spcBef>
              <a:spcAft>
                <a:spcPts val="0"/>
              </a:spcAft>
              <a:buNone/>
            </a:pPr>
            <a:r>
              <a:rPr b="1" lang="en-US" sz="3600">
                <a:solidFill>
                  <a:srgbClr val="FFFFFF"/>
                </a:solidFill>
                <a:latin typeface="Inter"/>
                <a:ea typeface="Inter"/>
                <a:cs typeface="Inter"/>
                <a:sym typeface="Inter"/>
              </a:rPr>
              <a:t>?</a:t>
            </a:r>
            <a:endParaRPr/>
          </a:p>
        </p:txBody>
      </p:sp>
      <p:sp>
        <p:nvSpPr>
          <p:cNvPr id="519" name="Google Shape;519;p38"/>
          <p:cNvSpPr txBox="1"/>
          <p:nvPr/>
        </p:nvSpPr>
        <p:spPr>
          <a:xfrm>
            <a:off x="3538282" y="3426212"/>
            <a:ext cx="2011800" cy="215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1" lang="en-US" sz="1400">
                <a:solidFill>
                  <a:srgbClr val="E8590C"/>
                </a:solidFill>
                <a:latin typeface="Inter"/>
                <a:ea typeface="Inter"/>
                <a:cs typeface="Inter"/>
                <a:sym typeface="Inter"/>
              </a:rPr>
              <a:t>how do they trust it?</a:t>
            </a:r>
            <a:endParaRPr/>
          </a:p>
        </p:txBody>
      </p:sp>
      <p:sp>
        <p:nvSpPr>
          <p:cNvPr id="520" name="Google Shape;520;p38"/>
          <p:cNvSpPr txBox="1"/>
          <p:nvPr/>
        </p:nvSpPr>
        <p:spPr>
          <a:xfrm>
            <a:off x="520762" y="3905095"/>
            <a:ext cx="8046600" cy="4311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1" lang="en-US" sz="1400">
                <a:solidFill>
                  <a:srgbClr val="2D3748"/>
                </a:solidFill>
                <a:latin typeface="Inter"/>
                <a:ea typeface="Inter"/>
                <a:cs typeface="Inter"/>
                <a:sym typeface="Inter"/>
              </a:rPr>
              <a:t>There's no shared IdP to </a:t>
            </a:r>
            <a:r>
              <a:rPr b="1" i="1" lang="en-US" sz="1400">
                <a:solidFill>
                  <a:srgbClr val="2D3748"/>
                </a:solidFill>
                <a:latin typeface="Inter"/>
                <a:ea typeface="Inter"/>
                <a:cs typeface="Inter"/>
                <a:sym typeface="Inter"/>
              </a:rPr>
              <a:t>call back to</a:t>
            </a:r>
            <a:r>
              <a:rPr b="0" i="1" lang="en-US" sz="1400">
                <a:solidFill>
                  <a:srgbClr val="2D3748"/>
                </a:solidFill>
                <a:latin typeface="Inter"/>
                <a:ea typeface="Inter"/>
                <a:cs typeface="Inter"/>
                <a:sym typeface="Inter"/>
              </a:rPr>
              <a:t>. The agent has to </a:t>
            </a:r>
            <a:r>
              <a:rPr b="1" i="1" lang="en-US" sz="1400">
                <a:solidFill>
                  <a:srgbClr val="2D3748"/>
                </a:solidFill>
                <a:latin typeface="Inter"/>
                <a:ea typeface="Inter"/>
                <a:cs typeface="Inter"/>
                <a:sym typeface="Inter"/>
              </a:rPr>
              <a:t>carry</a:t>
            </a:r>
            <a:r>
              <a:rPr b="0" i="1" lang="en-US" sz="1400">
                <a:solidFill>
                  <a:srgbClr val="2D3748"/>
                </a:solidFill>
                <a:latin typeface="Inter"/>
                <a:ea typeface="Inter"/>
                <a:cs typeface="Inter"/>
                <a:sym typeface="Inter"/>
              </a:rPr>
              <a:t> verifiable proof of who it is and what it may do</a:t>
            </a:r>
            <a:r>
              <a:rPr i="1" lang="en-US">
                <a:solidFill>
                  <a:srgbClr val="2D3748"/>
                </a:solidFill>
                <a:latin typeface="Inter"/>
                <a:ea typeface="Inter"/>
                <a:cs typeface="Inter"/>
                <a:sym typeface="Inter"/>
              </a:rPr>
              <a:t>,</a:t>
            </a:r>
            <a:r>
              <a:rPr b="0" i="1" lang="en-US" sz="1400">
                <a:solidFill>
                  <a:srgbClr val="2D3748"/>
                </a:solidFill>
                <a:latin typeface="Inter"/>
                <a:ea typeface="Inter"/>
                <a:cs typeface="Inter"/>
                <a:sym typeface="Inter"/>
              </a:rPr>
              <a:t> the same identity problem, one step beyond your walls.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4" name="Shape 524"/>
        <p:cNvGrpSpPr/>
        <p:nvPr/>
      </p:nvGrpSpPr>
      <p:grpSpPr>
        <a:xfrm>
          <a:off x="0" y="0"/>
          <a:ext cx="0" cy="0"/>
          <a:chOff x="0" y="0"/>
          <a:chExt cx="0" cy="0"/>
        </a:xfrm>
      </p:grpSpPr>
      <p:sp>
        <p:nvSpPr>
          <p:cNvPr id="525" name="Google Shape;525;p39"/>
          <p:cNvSpPr/>
          <p:nvPr/>
        </p:nvSpPr>
        <p:spPr>
          <a:xfrm>
            <a:off x="731520" y="1097280"/>
            <a:ext cx="1828800" cy="914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8590C"/>
              </a:buClr>
              <a:buSzPts val="6600"/>
              <a:buFont typeface="Inter"/>
              <a:buNone/>
            </a:pPr>
            <a:r>
              <a:rPr b="1" lang="en-US" sz="6600">
                <a:solidFill>
                  <a:srgbClr val="E8590C"/>
                </a:solidFill>
                <a:latin typeface="Inter"/>
                <a:ea typeface="Inter"/>
                <a:cs typeface="Inter"/>
                <a:sym typeface="Inter"/>
              </a:rPr>
              <a:t>02</a:t>
            </a:r>
            <a:endParaRPr sz="6600">
              <a:solidFill>
                <a:schemeClr val="dk1"/>
              </a:solidFill>
              <a:latin typeface="Inter"/>
              <a:ea typeface="Inter"/>
              <a:cs typeface="Inter"/>
              <a:sym typeface="Inter"/>
            </a:endParaRPr>
          </a:p>
        </p:txBody>
      </p:sp>
      <p:sp>
        <p:nvSpPr>
          <p:cNvPr id="526" name="Google Shape;526;p39"/>
          <p:cNvSpPr/>
          <p:nvPr/>
        </p:nvSpPr>
        <p:spPr>
          <a:xfrm>
            <a:off x="731520" y="1965960"/>
            <a:ext cx="7863900" cy="1051500"/>
          </a:xfrm>
          <a:prstGeom prst="rect">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rgbClr val="FFFFFF"/>
              </a:buClr>
              <a:buSzPts val="4000"/>
              <a:buFont typeface="Inter"/>
              <a:buNone/>
            </a:pPr>
            <a:r>
              <a:rPr b="1" lang="en-US" sz="4000">
                <a:solidFill>
                  <a:srgbClr val="FFFFFF"/>
                </a:solidFill>
                <a:latin typeface="Inter"/>
                <a:ea typeface="Inter"/>
                <a:cs typeface="Inter"/>
                <a:sym typeface="Inter"/>
              </a:rPr>
              <a:t>Trust Outgrows the Provider</a:t>
            </a:r>
            <a:endParaRPr sz="4000">
              <a:solidFill>
                <a:schemeClr val="dk1"/>
              </a:solidFill>
              <a:latin typeface="Inter"/>
              <a:ea typeface="Inter"/>
              <a:cs typeface="Inter"/>
              <a:sym typeface="Inter"/>
            </a:endParaRPr>
          </a:p>
        </p:txBody>
      </p:sp>
      <p:sp>
        <p:nvSpPr>
          <p:cNvPr id="527" name="Google Shape;527;p39"/>
          <p:cNvSpPr/>
          <p:nvPr/>
        </p:nvSpPr>
        <p:spPr>
          <a:xfrm>
            <a:off x="731520" y="2788920"/>
            <a:ext cx="75894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A0AEC0"/>
              </a:buClr>
              <a:buSzPts val="1600"/>
              <a:buFont typeface="Inter"/>
              <a:buNone/>
            </a:pPr>
            <a:r>
              <a:rPr lang="en-US" sz="1600">
                <a:solidFill>
                  <a:srgbClr val="A0AEC0"/>
                </a:solidFill>
                <a:latin typeface="Inter"/>
                <a:ea typeface="Inter"/>
                <a:cs typeface="Inter"/>
                <a:sym typeface="Inter"/>
              </a:rPr>
              <a:t>The second limit — trust that travels with the identity</a:t>
            </a:r>
            <a:endParaRPr i="1" sz="1200">
              <a:solidFill>
                <a:srgbClr val="7A8AA0"/>
              </a:solidFill>
              <a:latin typeface="Inter"/>
              <a:ea typeface="Inter"/>
              <a:cs typeface="Inter"/>
              <a:sym typeface="Inter"/>
            </a:endParaRPr>
          </a:p>
        </p:txBody>
      </p:sp>
      <p:pic>
        <p:nvPicPr>
          <p:cNvPr descr="preencoded.png" id="528" name="Google Shape;528;p39"/>
          <p:cNvPicPr preferRelativeResize="0"/>
          <p:nvPr/>
        </p:nvPicPr>
        <p:blipFill rotWithShape="1">
          <a:blip r:embed="rId3">
            <a:alphaModFix/>
          </a:blip>
          <a:srcRect b="0" l="0" r="0" t="0"/>
          <a:stretch/>
        </p:blipFill>
        <p:spPr>
          <a:xfrm>
            <a:off x="7681020" y="1209075"/>
            <a:ext cx="914400" cy="91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533" name="Shape 533"/>
        <p:cNvGrpSpPr/>
        <p:nvPr/>
      </p:nvGrpSpPr>
      <p:grpSpPr>
        <a:xfrm>
          <a:off x="0" y="0"/>
          <a:ext cx="0" cy="0"/>
          <a:chOff x="0" y="0"/>
          <a:chExt cx="0" cy="0"/>
        </a:xfrm>
      </p:grpSpPr>
      <p:sp>
        <p:nvSpPr>
          <p:cNvPr id="534" name="Google Shape;534;p40"/>
          <p:cNvSpPr txBox="1"/>
          <p:nvPr/>
        </p:nvSpPr>
        <p:spPr>
          <a:xfrm>
            <a:off x="546100" y="203200"/>
            <a:ext cx="8051700" cy="50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800">
                <a:solidFill>
                  <a:srgbClr val="1A202C"/>
                </a:solidFill>
                <a:latin typeface="Inter"/>
                <a:ea typeface="Inter"/>
                <a:cs typeface="Inter"/>
                <a:sym typeface="Inter"/>
              </a:rPr>
              <a:t>When</a:t>
            </a:r>
            <a:r>
              <a:rPr b="1" i="0" lang="en-US" sz="2800">
                <a:solidFill>
                  <a:srgbClr val="1A202C"/>
                </a:solidFill>
                <a:latin typeface="Inter"/>
                <a:ea typeface="Inter"/>
                <a:cs typeface="Inter"/>
                <a:sym typeface="Inter"/>
              </a:rPr>
              <a:t> Centralized Trust Hits a Wall</a:t>
            </a:r>
            <a:endParaRPr/>
          </a:p>
        </p:txBody>
      </p:sp>
      <p:sp>
        <p:nvSpPr>
          <p:cNvPr id="535" name="Google Shape;535;p40"/>
          <p:cNvSpPr txBox="1"/>
          <p:nvPr/>
        </p:nvSpPr>
        <p:spPr>
          <a:xfrm>
            <a:off x="546100" y="711200"/>
            <a:ext cx="8051700" cy="406500"/>
          </a:xfrm>
          <a:prstGeom prst="rect">
            <a:avLst/>
          </a:prstGeom>
          <a:noFill/>
          <a:ln>
            <a:noFill/>
          </a:ln>
        </p:spPr>
        <p:txBody>
          <a:bodyPr anchorCtr="0" anchor="t" bIns="0" lIns="0" spcFirstLastPara="1" rIns="0" wrap="square" tIns="0">
            <a:noAutofit/>
          </a:bodyPr>
          <a:lstStyle/>
          <a:p>
            <a:pPr indent="0" lvl="0" marL="0" marR="0" rtl="0" algn="l">
              <a:lnSpc>
                <a:spcPct val="105000"/>
              </a:lnSpc>
              <a:spcBef>
                <a:spcPts val="0"/>
              </a:spcBef>
              <a:spcAft>
                <a:spcPts val="0"/>
              </a:spcAft>
              <a:buNone/>
            </a:pPr>
            <a:r>
              <a:rPr lang="en-US" sz="1400">
                <a:solidFill>
                  <a:srgbClr val="718096"/>
                </a:solidFill>
                <a:latin typeface="Inter"/>
                <a:ea typeface="Inter"/>
                <a:cs typeface="Inter"/>
                <a:sym typeface="Inter"/>
              </a:rPr>
              <a:t>Why let IdPs broker your identity, when you can hold it yourself?</a:t>
            </a:r>
            <a:endParaRPr sz="2000">
              <a:solidFill>
                <a:schemeClr val="dk1"/>
              </a:solidFill>
              <a:latin typeface="Inter"/>
              <a:ea typeface="Inter"/>
              <a:cs typeface="Inter"/>
              <a:sym typeface="Inter"/>
            </a:endParaRPr>
          </a:p>
        </p:txBody>
      </p:sp>
      <p:sp>
        <p:nvSpPr>
          <p:cNvPr id="536" name="Google Shape;536;p40"/>
          <p:cNvSpPr/>
          <p:nvPr/>
        </p:nvSpPr>
        <p:spPr>
          <a:xfrm>
            <a:off x="546100" y="1270000"/>
            <a:ext cx="3975000" cy="23877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37" name="Google Shape;537;p40"/>
          <p:cNvSpPr/>
          <p:nvPr/>
        </p:nvSpPr>
        <p:spPr>
          <a:xfrm>
            <a:off x="546100" y="1270000"/>
            <a:ext cx="3975000" cy="50700"/>
          </a:xfrm>
          <a:prstGeom prst="rect">
            <a:avLst/>
          </a:prstGeom>
          <a:solidFill>
            <a:srgbClr val="D645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538" name="Google Shape;538;p40"/>
          <p:cNvSpPr txBox="1"/>
          <p:nvPr/>
        </p:nvSpPr>
        <p:spPr>
          <a:xfrm>
            <a:off x="546100" y="1397000"/>
            <a:ext cx="3975000" cy="22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200">
                <a:solidFill>
                  <a:srgbClr val="718096"/>
                </a:solidFill>
                <a:latin typeface="Inter"/>
                <a:ea typeface="Inter"/>
                <a:cs typeface="Inter"/>
                <a:sym typeface="Inter"/>
              </a:rPr>
              <a:t>FEDERATION TODAY</a:t>
            </a:r>
            <a:endParaRPr/>
          </a:p>
        </p:txBody>
      </p:sp>
      <p:sp>
        <p:nvSpPr>
          <p:cNvPr id="539" name="Google Shape;539;p40"/>
          <p:cNvSpPr/>
          <p:nvPr/>
        </p:nvSpPr>
        <p:spPr>
          <a:xfrm>
            <a:off x="2305050" y="1752600"/>
            <a:ext cx="457200" cy="457200"/>
          </a:xfrm>
          <a:prstGeom prst="ellipse">
            <a:avLst/>
          </a:prstGeom>
          <a:solidFill>
            <a:srgbClr val="FEF2F2"/>
          </a:solidFill>
          <a:ln cap="flat" cmpd="sng" w="12700">
            <a:solidFill>
              <a:srgbClr val="D6454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40" name="Google Shape;540;p40"/>
          <p:cNvSpPr/>
          <p:nvPr/>
        </p:nvSpPr>
        <p:spPr>
          <a:xfrm>
            <a:off x="1670050" y="2311400"/>
            <a:ext cx="457200" cy="457200"/>
          </a:xfrm>
          <a:prstGeom prst="ellipse">
            <a:avLst/>
          </a:prstGeom>
          <a:solidFill>
            <a:srgbClr val="FEF2F2"/>
          </a:solidFill>
          <a:ln cap="flat" cmpd="sng" w="12700">
            <a:solidFill>
              <a:srgbClr val="D6454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41" name="Google Shape;541;p40"/>
          <p:cNvSpPr/>
          <p:nvPr/>
        </p:nvSpPr>
        <p:spPr>
          <a:xfrm>
            <a:off x="2940050" y="2311400"/>
            <a:ext cx="457200" cy="457200"/>
          </a:xfrm>
          <a:prstGeom prst="ellipse">
            <a:avLst/>
          </a:prstGeom>
          <a:solidFill>
            <a:srgbClr val="FEF2F2"/>
          </a:solidFill>
          <a:ln cap="flat" cmpd="sng" w="12700">
            <a:solidFill>
              <a:srgbClr val="D6454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42" name="Google Shape;542;p40"/>
          <p:cNvSpPr/>
          <p:nvPr/>
        </p:nvSpPr>
        <p:spPr>
          <a:xfrm>
            <a:off x="2305050" y="2870200"/>
            <a:ext cx="457200" cy="457200"/>
          </a:xfrm>
          <a:prstGeom prst="ellipse">
            <a:avLst/>
          </a:prstGeom>
          <a:solidFill>
            <a:srgbClr val="FEF2F2"/>
          </a:solidFill>
          <a:ln cap="flat" cmpd="sng" w="12700">
            <a:solidFill>
              <a:srgbClr val="D6454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cxnSp>
        <p:nvCxnSpPr>
          <p:cNvPr id="543" name="Google Shape;543;p40"/>
          <p:cNvCxnSpPr/>
          <p:nvPr/>
        </p:nvCxnSpPr>
        <p:spPr>
          <a:xfrm flipH="1">
            <a:off x="1898550" y="1981200"/>
            <a:ext cx="635100" cy="558900"/>
          </a:xfrm>
          <a:prstGeom prst="straightConnector1">
            <a:avLst/>
          </a:prstGeom>
          <a:noFill/>
          <a:ln cap="flat" cmpd="sng" w="12700">
            <a:solidFill>
              <a:srgbClr val="D64545"/>
            </a:solidFill>
            <a:prstDash val="solid"/>
            <a:round/>
            <a:headEnd len="sm" w="sm" type="none"/>
            <a:tailEnd len="sm" w="sm" type="none"/>
          </a:ln>
        </p:spPr>
      </p:cxnSp>
      <p:cxnSp>
        <p:nvCxnSpPr>
          <p:cNvPr id="544" name="Google Shape;544;p40"/>
          <p:cNvCxnSpPr/>
          <p:nvPr/>
        </p:nvCxnSpPr>
        <p:spPr>
          <a:xfrm>
            <a:off x="2533650" y="1981200"/>
            <a:ext cx="635100" cy="558900"/>
          </a:xfrm>
          <a:prstGeom prst="straightConnector1">
            <a:avLst/>
          </a:prstGeom>
          <a:noFill/>
          <a:ln cap="flat" cmpd="sng" w="12700">
            <a:solidFill>
              <a:srgbClr val="D64545"/>
            </a:solidFill>
            <a:prstDash val="solid"/>
            <a:round/>
            <a:headEnd len="sm" w="sm" type="none"/>
            <a:tailEnd len="sm" w="sm" type="none"/>
          </a:ln>
        </p:spPr>
      </p:cxnSp>
      <p:cxnSp>
        <p:nvCxnSpPr>
          <p:cNvPr id="545" name="Google Shape;545;p40"/>
          <p:cNvCxnSpPr/>
          <p:nvPr/>
        </p:nvCxnSpPr>
        <p:spPr>
          <a:xfrm>
            <a:off x="1898650" y="2540000"/>
            <a:ext cx="1269900" cy="12600"/>
          </a:xfrm>
          <a:prstGeom prst="straightConnector1">
            <a:avLst/>
          </a:prstGeom>
          <a:noFill/>
          <a:ln cap="flat" cmpd="sng" w="12700">
            <a:solidFill>
              <a:srgbClr val="D64545"/>
            </a:solidFill>
            <a:prstDash val="solid"/>
            <a:round/>
            <a:headEnd len="sm" w="sm" type="none"/>
            <a:tailEnd len="sm" w="sm" type="none"/>
          </a:ln>
        </p:spPr>
      </p:cxnSp>
      <p:cxnSp>
        <p:nvCxnSpPr>
          <p:cNvPr id="546" name="Google Shape;546;p40"/>
          <p:cNvCxnSpPr/>
          <p:nvPr/>
        </p:nvCxnSpPr>
        <p:spPr>
          <a:xfrm>
            <a:off x="1898650" y="2540000"/>
            <a:ext cx="635100" cy="558900"/>
          </a:xfrm>
          <a:prstGeom prst="straightConnector1">
            <a:avLst/>
          </a:prstGeom>
          <a:noFill/>
          <a:ln cap="flat" cmpd="sng" w="12700">
            <a:solidFill>
              <a:srgbClr val="D64545"/>
            </a:solidFill>
            <a:prstDash val="solid"/>
            <a:round/>
            <a:headEnd len="sm" w="sm" type="none"/>
            <a:tailEnd len="sm" w="sm" type="none"/>
          </a:ln>
        </p:spPr>
      </p:cxnSp>
      <p:cxnSp>
        <p:nvCxnSpPr>
          <p:cNvPr id="547" name="Google Shape;547;p40"/>
          <p:cNvCxnSpPr/>
          <p:nvPr/>
        </p:nvCxnSpPr>
        <p:spPr>
          <a:xfrm flipH="1">
            <a:off x="2533550" y="2540000"/>
            <a:ext cx="635100" cy="558900"/>
          </a:xfrm>
          <a:prstGeom prst="straightConnector1">
            <a:avLst/>
          </a:prstGeom>
          <a:noFill/>
          <a:ln cap="flat" cmpd="sng" w="12700">
            <a:solidFill>
              <a:srgbClr val="D64545"/>
            </a:solidFill>
            <a:prstDash val="solid"/>
            <a:round/>
            <a:headEnd len="sm" w="sm" type="none"/>
            <a:tailEnd len="sm" w="sm" type="none"/>
          </a:ln>
        </p:spPr>
      </p:cxnSp>
      <p:cxnSp>
        <p:nvCxnSpPr>
          <p:cNvPr id="548" name="Google Shape;548;p40"/>
          <p:cNvCxnSpPr/>
          <p:nvPr/>
        </p:nvCxnSpPr>
        <p:spPr>
          <a:xfrm>
            <a:off x="2533650" y="1981200"/>
            <a:ext cx="12600" cy="1117500"/>
          </a:xfrm>
          <a:prstGeom prst="straightConnector1">
            <a:avLst/>
          </a:prstGeom>
          <a:noFill/>
          <a:ln cap="flat" cmpd="sng" w="12700">
            <a:solidFill>
              <a:srgbClr val="D64545"/>
            </a:solidFill>
            <a:prstDash val="solid"/>
            <a:round/>
            <a:headEnd len="sm" w="sm" type="none"/>
            <a:tailEnd len="sm" w="sm" type="none"/>
          </a:ln>
        </p:spPr>
      </p:cxnSp>
      <p:sp>
        <p:nvSpPr>
          <p:cNvPr id="549" name="Google Shape;549;p40"/>
          <p:cNvSpPr txBox="1"/>
          <p:nvPr/>
        </p:nvSpPr>
        <p:spPr>
          <a:xfrm>
            <a:off x="635001" y="4374295"/>
            <a:ext cx="152400" cy="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00">
                <a:solidFill>
                  <a:srgbClr val="D64545"/>
                </a:solidFill>
                <a:latin typeface="Inter"/>
                <a:ea typeface="Inter"/>
                <a:cs typeface="Inter"/>
                <a:sym typeface="Inter"/>
              </a:rPr>
              <a:t>✕</a:t>
            </a:r>
            <a:endParaRPr/>
          </a:p>
        </p:txBody>
      </p:sp>
      <p:sp>
        <p:nvSpPr>
          <p:cNvPr id="550" name="Google Shape;550;p40"/>
          <p:cNvSpPr txBox="1"/>
          <p:nvPr/>
        </p:nvSpPr>
        <p:spPr>
          <a:xfrm>
            <a:off x="838201" y="4374295"/>
            <a:ext cx="3594000" cy="50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100">
                <a:solidFill>
                  <a:srgbClr val="4A5568"/>
                </a:solidFill>
                <a:latin typeface="Inter"/>
                <a:ea typeface="Inter"/>
                <a:cs typeface="Inter"/>
                <a:sym typeface="Inter"/>
              </a:rPr>
              <a:t>Pre-registered </a:t>
            </a:r>
            <a:r>
              <a:rPr lang="en-US" sz="1100">
                <a:solidFill>
                  <a:srgbClr val="4A5568"/>
                </a:solidFill>
                <a:latin typeface="Calibri"/>
                <a:ea typeface="Calibri"/>
                <a:cs typeface="Calibri"/>
                <a:sym typeface="Calibri"/>
              </a:rPr>
              <a:t>— </a:t>
            </a:r>
            <a:r>
              <a:rPr lang="en-US" sz="1100">
                <a:solidFill>
                  <a:srgbClr val="4A5568"/>
                </a:solidFill>
                <a:latin typeface="Inter"/>
                <a:ea typeface="Inter"/>
                <a:cs typeface="Inter"/>
                <a:sym typeface="Inter"/>
              </a:rPr>
              <a:t> </a:t>
            </a:r>
            <a:r>
              <a:rPr b="0" i="0" lang="en-US" sz="1100">
                <a:solidFill>
                  <a:srgbClr val="4A5568"/>
                </a:solidFill>
                <a:latin typeface="Inter"/>
                <a:ea typeface="Inter"/>
                <a:cs typeface="Inter"/>
                <a:sym typeface="Inter"/>
              </a:rPr>
              <a:t>every </a:t>
            </a:r>
            <a:r>
              <a:rPr lang="en-US" sz="1100">
                <a:solidFill>
                  <a:srgbClr val="4A5568"/>
                </a:solidFill>
                <a:latin typeface="Inter"/>
                <a:ea typeface="Inter"/>
                <a:cs typeface="Inter"/>
                <a:sym typeface="Inter"/>
              </a:rPr>
              <a:t>relying party is registered with </a:t>
            </a:r>
            <a:r>
              <a:rPr b="0" i="0" lang="en-US" sz="1100">
                <a:solidFill>
                  <a:srgbClr val="4A5568"/>
                </a:solidFill>
                <a:latin typeface="Inter"/>
                <a:ea typeface="Inter"/>
                <a:cs typeface="Inter"/>
                <a:sym typeface="Inter"/>
              </a:rPr>
              <a:t>the IdP </a:t>
            </a:r>
            <a:r>
              <a:rPr lang="en-US" sz="1100">
                <a:solidFill>
                  <a:srgbClr val="4A5568"/>
                </a:solidFill>
                <a:latin typeface="Inter"/>
                <a:ea typeface="Inter"/>
                <a:cs typeface="Inter"/>
                <a:sym typeface="Inter"/>
              </a:rPr>
              <a:t>in advance, and the IdP must be live to mint a token at each login.</a:t>
            </a:r>
            <a:endParaRPr sz="1100">
              <a:solidFill>
                <a:srgbClr val="4A5568"/>
              </a:solidFill>
              <a:latin typeface="Inter"/>
              <a:ea typeface="Inter"/>
              <a:cs typeface="Inter"/>
              <a:sym typeface="Inter"/>
            </a:endParaRPr>
          </a:p>
        </p:txBody>
      </p:sp>
      <p:sp>
        <p:nvSpPr>
          <p:cNvPr id="551" name="Google Shape;551;p40"/>
          <p:cNvSpPr txBox="1"/>
          <p:nvPr/>
        </p:nvSpPr>
        <p:spPr>
          <a:xfrm>
            <a:off x="635929" y="3825488"/>
            <a:ext cx="152400" cy="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00">
                <a:solidFill>
                  <a:srgbClr val="D64545"/>
                </a:solidFill>
                <a:latin typeface="Inter"/>
                <a:ea typeface="Inter"/>
                <a:cs typeface="Inter"/>
                <a:sym typeface="Inter"/>
              </a:rPr>
              <a:t>✕</a:t>
            </a:r>
            <a:endParaRPr/>
          </a:p>
        </p:txBody>
      </p:sp>
      <p:sp>
        <p:nvSpPr>
          <p:cNvPr id="552" name="Google Shape;552;p40"/>
          <p:cNvSpPr txBox="1"/>
          <p:nvPr/>
        </p:nvSpPr>
        <p:spPr>
          <a:xfrm>
            <a:off x="839129" y="3825488"/>
            <a:ext cx="3594000" cy="381000"/>
          </a:xfrm>
          <a:prstGeom prst="rect">
            <a:avLst/>
          </a:prstGeom>
          <a:noFill/>
          <a:ln>
            <a:noFill/>
          </a:ln>
        </p:spPr>
        <p:txBody>
          <a:bodyPr anchorCtr="0" anchor="t" bIns="0" lIns="0" spcFirstLastPara="1" rIns="0" wrap="square" tIns="0">
            <a:noAutofit/>
          </a:bodyPr>
          <a:lstStyle/>
          <a:p>
            <a:pPr indent="0" lvl="0" marL="0" marR="0" rtl="0" algn="l">
              <a:lnSpc>
                <a:spcPct val="105000"/>
              </a:lnSpc>
              <a:spcBef>
                <a:spcPts val="0"/>
              </a:spcBef>
              <a:spcAft>
                <a:spcPts val="0"/>
              </a:spcAft>
              <a:buNone/>
            </a:pPr>
            <a:r>
              <a:rPr b="0" i="0" lang="en-US" sz="1100">
                <a:solidFill>
                  <a:srgbClr val="4A5568"/>
                </a:solidFill>
                <a:latin typeface="Inter"/>
                <a:ea typeface="Inter"/>
                <a:cs typeface="Inter"/>
                <a:sym typeface="Inter"/>
              </a:rPr>
              <a:t>The IdP </a:t>
            </a:r>
            <a:r>
              <a:rPr lang="en-US" sz="1100">
                <a:solidFill>
                  <a:srgbClr val="4A5568"/>
                </a:solidFill>
                <a:latin typeface="Inter"/>
                <a:ea typeface="Inter"/>
                <a:cs typeface="Inter"/>
                <a:sym typeface="Inter"/>
              </a:rPr>
              <a:t>controls the identity data and mediates</a:t>
            </a:r>
            <a:r>
              <a:rPr b="0" i="0" lang="en-US" sz="1100">
                <a:solidFill>
                  <a:srgbClr val="4A5568"/>
                </a:solidFill>
                <a:latin typeface="Inter"/>
                <a:ea typeface="Inter"/>
                <a:cs typeface="Inter"/>
                <a:sym typeface="Inter"/>
              </a:rPr>
              <a:t> every login</a:t>
            </a:r>
            <a:r>
              <a:rPr lang="en-US" sz="1100">
                <a:solidFill>
                  <a:srgbClr val="4A5568"/>
                </a:solidFill>
                <a:latin typeface="Inter"/>
                <a:ea typeface="Inter"/>
                <a:cs typeface="Inter"/>
                <a:sym typeface="Inter"/>
              </a:rPr>
              <a:t>, </a:t>
            </a:r>
            <a:r>
              <a:rPr b="0" i="0" lang="en-US" sz="1100">
                <a:solidFill>
                  <a:srgbClr val="4A5568"/>
                </a:solidFill>
                <a:latin typeface="Inter"/>
                <a:ea typeface="Inter"/>
                <a:cs typeface="Inter"/>
                <a:sym typeface="Inter"/>
              </a:rPr>
              <a:t>it sees who, where, and </a:t>
            </a:r>
            <a:r>
              <a:rPr lang="en-US" sz="1100">
                <a:solidFill>
                  <a:srgbClr val="4A5568"/>
                </a:solidFill>
                <a:latin typeface="Inter"/>
                <a:ea typeface="Inter"/>
                <a:cs typeface="Inter"/>
                <a:sym typeface="Inter"/>
              </a:rPr>
              <a:t>controls the attributes released</a:t>
            </a:r>
            <a:endParaRPr b="0" i="0" sz="1100">
              <a:solidFill>
                <a:srgbClr val="4A5568"/>
              </a:solidFill>
              <a:latin typeface="Inter"/>
              <a:ea typeface="Inter"/>
              <a:cs typeface="Inter"/>
              <a:sym typeface="Inter"/>
            </a:endParaRPr>
          </a:p>
        </p:txBody>
      </p:sp>
      <p:sp>
        <p:nvSpPr>
          <p:cNvPr id="553" name="Google Shape;553;p40"/>
          <p:cNvSpPr/>
          <p:nvPr/>
        </p:nvSpPr>
        <p:spPr>
          <a:xfrm>
            <a:off x="4622800" y="1270000"/>
            <a:ext cx="3975000" cy="23877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54" name="Google Shape;554;p40"/>
          <p:cNvSpPr/>
          <p:nvPr/>
        </p:nvSpPr>
        <p:spPr>
          <a:xfrm>
            <a:off x="4622800" y="1270000"/>
            <a:ext cx="3975000" cy="50700"/>
          </a:xfrm>
          <a:prstGeom prst="rect">
            <a:avLst/>
          </a:prstGeom>
          <a:solidFill>
            <a:srgbClr val="15803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555" name="Google Shape;555;p40"/>
          <p:cNvSpPr txBox="1"/>
          <p:nvPr/>
        </p:nvSpPr>
        <p:spPr>
          <a:xfrm>
            <a:off x="4622800" y="1397000"/>
            <a:ext cx="3975000" cy="22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200">
                <a:solidFill>
                  <a:srgbClr val="718096"/>
                </a:solidFill>
                <a:latin typeface="Inter"/>
                <a:ea typeface="Inter"/>
                <a:cs typeface="Inter"/>
                <a:sym typeface="Inter"/>
              </a:rPr>
              <a:t>DECENTRALIZED</a:t>
            </a:r>
            <a:endParaRPr/>
          </a:p>
        </p:txBody>
      </p:sp>
      <p:sp>
        <p:nvSpPr>
          <p:cNvPr id="556" name="Google Shape;556;p40"/>
          <p:cNvSpPr/>
          <p:nvPr/>
        </p:nvSpPr>
        <p:spPr>
          <a:xfrm>
            <a:off x="6305550" y="1778000"/>
            <a:ext cx="609600" cy="609600"/>
          </a:xfrm>
          <a:prstGeom prst="ellipse">
            <a:avLst/>
          </a:prstGeom>
          <a:solidFill>
            <a:srgbClr val="F0FDF4"/>
          </a:solidFill>
          <a:ln cap="flat" cmpd="sng" w="12700">
            <a:solidFill>
              <a:srgbClr val="15803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57" name="Google Shape;557;p40"/>
          <p:cNvSpPr txBox="1"/>
          <p:nvPr/>
        </p:nvSpPr>
        <p:spPr>
          <a:xfrm>
            <a:off x="6305550" y="1778000"/>
            <a:ext cx="609600" cy="609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US" sz="1050">
                <a:solidFill>
                  <a:srgbClr val="15803D"/>
                </a:solidFill>
                <a:latin typeface="Inter"/>
                <a:ea typeface="Inter"/>
                <a:cs typeface="Inter"/>
                <a:sym typeface="Inter"/>
              </a:rPr>
              <a:t>VC</a:t>
            </a:r>
            <a:endParaRPr/>
          </a:p>
        </p:txBody>
      </p:sp>
      <p:sp>
        <p:nvSpPr>
          <p:cNvPr id="558" name="Google Shape;558;p40"/>
          <p:cNvSpPr/>
          <p:nvPr/>
        </p:nvSpPr>
        <p:spPr>
          <a:xfrm>
            <a:off x="5619750" y="2768600"/>
            <a:ext cx="457200" cy="457200"/>
          </a:xfrm>
          <a:prstGeom prst="ellipse">
            <a:avLst/>
          </a:prstGeom>
          <a:solidFill>
            <a:srgbClr val="F0FDF4"/>
          </a:solidFill>
          <a:ln cap="flat" cmpd="sng" w="12700">
            <a:solidFill>
              <a:srgbClr val="15803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59" name="Google Shape;559;p40"/>
          <p:cNvSpPr/>
          <p:nvPr/>
        </p:nvSpPr>
        <p:spPr>
          <a:xfrm>
            <a:off x="6381750" y="2768600"/>
            <a:ext cx="457200" cy="457200"/>
          </a:xfrm>
          <a:prstGeom prst="ellipse">
            <a:avLst/>
          </a:prstGeom>
          <a:solidFill>
            <a:srgbClr val="F0FDF4"/>
          </a:solidFill>
          <a:ln cap="flat" cmpd="sng" w="12700">
            <a:solidFill>
              <a:srgbClr val="15803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60" name="Google Shape;560;p40"/>
          <p:cNvSpPr/>
          <p:nvPr/>
        </p:nvSpPr>
        <p:spPr>
          <a:xfrm>
            <a:off x="7143750" y="2768600"/>
            <a:ext cx="457200" cy="457200"/>
          </a:xfrm>
          <a:prstGeom prst="ellipse">
            <a:avLst/>
          </a:prstGeom>
          <a:solidFill>
            <a:srgbClr val="F0FDF4"/>
          </a:solidFill>
          <a:ln cap="flat" cmpd="sng" w="12700">
            <a:solidFill>
              <a:srgbClr val="15803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cxnSp>
        <p:nvCxnSpPr>
          <p:cNvPr id="561" name="Google Shape;561;p40"/>
          <p:cNvCxnSpPr/>
          <p:nvPr/>
        </p:nvCxnSpPr>
        <p:spPr>
          <a:xfrm flipH="1">
            <a:off x="5848350" y="2387600"/>
            <a:ext cx="762000" cy="381000"/>
          </a:xfrm>
          <a:prstGeom prst="straightConnector1">
            <a:avLst/>
          </a:prstGeom>
          <a:noFill/>
          <a:ln cap="flat" cmpd="sng" w="12700">
            <a:solidFill>
              <a:srgbClr val="15803D"/>
            </a:solidFill>
            <a:prstDash val="solid"/>
            <a:round/>
            <a:headEnd len="sm" w="sm" type="none"/>
            <a:tailEnd len="sm" w="sm" type="none"/>
          </a:ln>
        </p:spPr>
      </p:cxnSp>
      <p:cxnSp>
        <p:nvCxnSpPr>
          <p:cNvPr id="562" name="Google Shape;562;p40"/>
          <p:cNvCxnSpPr/>
          <p:nvPr/>
        </p:nvCxnSpPr>
        <p:spPr>
          <a:xfrm>
            <a:off x="6610350" y="2387600"/>
            <a:ext cx="12600" cy="381000"/>
          </a:xfrm>
          <a:prstGeom prst="straightConnector1">
            <a:avLst/>
          </a:prstGeom>
          <a:noFill/>
          <a:ln cap="flat" cmpd="sng" w="12700">
            <a:solidFill>
              <a:srgbClr val="15803D"/>
            </a:solidFill>
            <a:prstDash val="solid"/>
            <a:round/>
            <a:headEnd len="sm" w="sm" type="none"/>
            <a:tailEnd len="sm" w="sm" type="none"/>
          </a:ln>
        </p:spPr>
      </p:cxnSp>
      <p:cxnSp>
        <p:nvCxnSpPr>
          <p:cNvPr id="563" name="Google Shape;563;p40"/>
          <p:cNvCxnSpPr/>
          <p:nvPr/>
        </p:nvCxnSpPr>
        <p:spPr>
          <a:xfrm>
            <a:off x="6610350" y="2387600"/>
            <a:ext cx="762000" cy="381000"/>
          </a:xfrm>
          <a:prstGeom prst="straightConnector1">
            <a:avLst/>
          </a:prstGeom>
          <a:noFill/>
          <a:ln cap="flat" cmpd="sng" w="12700">
            <a:solidFill>
              <a:srgbClr val="15803D"/>
            </a:solidFill>
            <a:prstDash val="solid"/>
            <a:round/>
            <a:headEnd len="sm" w="sm" type="none"/>
            <a:tailEnd len="sm" w="sm" type="none"/>
          </a:ln>
        </p:spPr>
      </p:cxnSp>
      <p:sp>
        <p:nvSpPr>
          <p:cNvPr id="564" name="Google Shape;564;p40"/>
          <p:cNvSpPr txBox="1"/>
          <p:nvPr/>
        </p:nvSpPr>
        <p:spPr>
          <a:xfrm>
            <a:off x="4711751" y="4330695"/>
            <a:ext cx="152400" cy="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00">
                <a:solidFill>
                  <a:srgbClr val="15803D"/>
                </a:solidFill>
                <a:latin typeface="Inter"/>
                <a:ea typeface="Inter"/>
                <a:cs typeface="Inter"/>
                <a:sym typeface="Inter"/>
              </a:rPr>
              <a:t>✓</a:t>
            </a:r>
            <a:endParaRPr/>
          </a:p>
        </p:txBody>
      </p:sp>
      <p:sp>
        <p:nvSpPr>
          <p:cNvPr id="565" name="Google Shape;565;p40"/>
          <p:cNvSpPr txBox="1"/>
          <p:nvPr/>
        </p:nvSpPr>
        <p:spPr>
          <a:xfrm>
            <a:off x="4914951" y="4330695"/>
            <a:ext cx="3594000" cy="50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100">
                <a:solidFill>
                  <a:srgbClr val="4A5568"/>
                </a:solidFill>
                <a:latin typeface="Inter"/>
                <a:ea typeface="Inter"/>
                <a:cs typeface="Inter"/>
                <a:sym typeface="Inter"/>
              </a:rPr>
              <a:t>Issued once, in advance — the issuer signs ahead of time for no specific verifier and isn't contacted when the credential is later presented.</a:t>
            </a:r>
            <a:endParaRPr sz="2400">
              <a:solidFill>
                <a:schemeClr val="dk1"/>
              </a:solidFill>
              <a:latin typeface="Inter"/>
              <a:ea typeface="Inter"/>
              <a:cs typeface="Inter"/>
              <a:sym typeface="Inter"/>
            </a:endParaRPr>
          </a:p>
        </p:txBody>
      </p:sp>
      <p:sp>
        <p:nvSpPr>
          <p:cNvPr id="566" name="Google Shape;566;p40"/>
          <p:cNvSpPr txBox="1"/>
          <p:nvPr/>
        </p:nvSpPr>
        <p:spPr>
          <a:xfrm>
            <a:off x="4712629" y="3825488"/>
            <a:ext cx="152400" cy="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00">
                <a:solidFill>
                  <a:srgbClr val="15803D"/>
                </a:solidFill>
                <a:latin typeface="Inter"/>
                <a:ea typeface="Inter"/>
                <a:cs typeface="Inter"/>
                <a:sym typeface="Inter"/>
              </a:rPr>
              <a:t>✓</a:t>
            </a:r>
            <a:endParaRPr/>
          </a:p>
        </p:txBody>
      </p:sp>
      <p:sp>
        <p:nvSpPr>
          <p:cNvPr id="567" name="Google Shape;567;p40"/>
          <p:cNvSpPr txBox="1"/>
          <p:nvPr/>
        </p:nvSpPr>
        <p:spPr>
          <a:xfrm>
            <a:off x="4915829" y="3825488"/>
            <a:ext cx="3594000" cy="381000"/>
          </a:xfrm>
          <a:prstGeom prst="rect">
            <a:avLst/>
          </a:prstGeom>
          <a:noFill/>
          <a:ln>
            <a:noFill/>
          </a:ln>
        </p:spPr>
        <p:txBody>
          <a:bodyPr anchorCtr="0" anchor="t" bIns="0" lIns="0" spcFirstLastPara="1" rIns="0" wrap="square" tIns="0">
            <a:noAutofit/>
          </a:bodyPr>
          <a:lstStyle/>
          <a:p>
            <a:pPr indent="0" lvl="0" marL="0" marR="0" rtl="0" algn="l">
              <a:lnSpc>
                <a:spcPct val="105000"/>
              </a:lnSpc>
              <a:spcBef>
                <a:spcPts val="0"/>
              </a:spcBef>
              <a:spcAft>
                <a:spcPts val="0"/>
              </a:spcAft>
              <a:buNone/>
            </a:pPr>
            <a:r>
              <a:rPr b="0" i="0" lang="en-US" sz="1100">
                <a:solidFill>
                  <a:srgbClr val="4A5568"/>
                </a:solidFill>
                <a:latin typeface="Inter"/>
                <a:ea typeface="Inter"/>
                <a:cs typeface="Inter"/>
                <a:sym typeface="Inter"/>
              </a:rPr>
              <a:t>Holder </a:t>
            </a:r>
            <a:r>
              <a:rPr lang="en-US" sz="1100">
                <a:solidFill>
                  <a:srgbClr val="4A5568"/>
                </a:solidFill>
                <a:latin typeface="Inter"/>
                <a:ea typeface="Inter"/>
                <a:cs typeface="Inter"/>
                <a:sym typeface="Inter"/>
              </a:rPr>
              <a:t>controls the identity and discloses selectively, </a:t>
            </a:r>
            <a:r>
              <a:rPr b="0" i="0" lang="en-US" sz="1100">
                <a:solidFill>
                  <a:srgbClr val="4A5568"/>
                </a:solidFill>
                <a:latin typeface="Inter"/>
                <a:ea typeface="Inter"/>
                <a:cs typeface="Inter"/>
                <a:sym typeface="Inter"/>
              </a:rPr>
              <a:t>no central party sees the transaction</a:t>
            </a:r>
            <a:endParaRPr/>
          </a:p>
        </p:txBody>
      </p:sp>
      <p:sp>
        <p:nvSpPr>
          <p:cNvPr id="568" name="Google Shape;568;p40"/>
          <p:cNvSpPr txBox="1"/>
          <p:nvPr/>
        </p:nvSpPr>
        <p:spPr>
          <a:xfrm>
            <a:off x="2062825" y="1562000"/>
            <a:ext cx="812700" cy="17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50">
                <a:solidFill>
                  <a:srgbClr val="C05621"/>
                </a:solidFill>
                <a:latin typeface="Inter"/>
                <a:ea typeface="Inter"/>
                <a:cs typeface="Inter"/>
                <a:sym typeface="Inter"/>
              </a:rPr>
              <a:t>Org A</a:t>
            </a:r>
            <a:endParaRPr/>
          </a:p>
        </p:txBody>
      </p:sp>
      <p:sp>
        <p:nvSpPr>
          <p:cNvPr id="569" name="Google Shape;569;p40"/>
          <p:cNvSpPr txBox="1"/>
          <p:nvPr/>
        </p:nvSpPr>
        <p:spPr>
          <a:xfrm>
            <a:off x="1219200" y="2438400"/>
            <a:ext cx="635100" cy="17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50">
                <a:solidFill>
                  <a:srgbClr val="C05621"/>
                </a:solidFill>
                <a:latin typeface="Inter"/>
                <a:ea typeface="Inter"/>
                <a:cs typeface="Inter"/>
                <a:sym typeface="Inter"/>
              </a:rPr>
              <a:t>Org B</a:t>
            </a:r>
            <a:endParaRPr/>
          </a:p>
        </p:txBody>
      </p:sp>
      <p:sp>
        <p:nvSpPr>
          <p:cNvPr id="570" name="Google Shape;570;p40"/>
          <p:cNvSpPr txBox="1"/>
          <p:nvPr/>
        </p:nvSpPr>
        <p:spPr>
          <a:xfrm>
            <a:off x="3429000" y="2438400"/>
            <a:ext cx="762000" cy="17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50">
                <a:solidFill>
                  <a:srgbClr val="C05621"/>
                </a:solidFill>
                <a:latin typeface="Inter"/>
                <a:ea typeface="Inter"/>
                <a:cs typeface="Inter"/>
                <a:sym typeface="Inter"/>
              </a:rPr>
              <a:t>Org C</a:t>
            </a:r>
            <a:endParaRPr/>
          </a:p>
        </p:txBody>
      </p:sp>
      <p:sp>
        <p:nvSpPr>
          <p:cNvPr id="571" name="Google Shape;571;p40"/>
          <p:cNvSpPr txBox="1"/>
          <p:nvPr/>
        </p:nvSpPr>
        <p:spPr>
          <a:xfrm>
            <a:off x="2229775" y="3340000"/>
            <a:ext cx="812700" cy="17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C05621"/>
                </a:solidFill>
                <a:latin typeface="Inter"/>
                <a:ea typeface="Inter"/>
                <a:cs typeface="Inter"/>
                <a:sym typeface="Inter"/>
              </a:rPr>
              <a:t>Org D</a:t>
            </a:r>
            <a:endParaRPr/>
          </a:p>
        </p:txBody>
      </p:sp>
      <p:sp>
        <p:nvSpPr>
          <p:cNvPr id="572" name="Google Shape;572;p40"/>
          <p:cNvSpPr txBox="1"/>
          <p:nvPr/>
        </p:nvSpPr>
        <p:spPr>
          <a:xfrm>
            <a:off x="6108700" y="1600200"/>
            <a:ext cx="1016100" cy="17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50">
                <a:solidFill>
                  <a:srgbClr val="2F855A"/>
                </a:solidFill>
                <a:latin typeface="Inter"/>
                <a:ea typeface="Inter"/>
                <a:cs typeface="Inter"/>
                <a:sym typeface="Inter"/>
              </a:rPr>
              <a:t>Issuer</a:t>
            </a:r>
            <a:endParaRPr/>
          </a:p>
        </p:txBody>
      </p:sp>
      <p:sp>
        <p:nvSpPr>
          <p:cNvPr id="573" name="Google Shape;573;p40"/>
          <p:cNvSpPr txBox="1"/>
          <p:nvPr/>
        </p:nvSpPr>
        <p:spPr>
          <a:xfrm>
            <a:off x="5473700" y="3251200"/>
            <a:ext cx="762000" cy="17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50">
                <a:solidFill>
                  <a:srgbClr val="2F855A"/>
                </a:solidFill>
                <a:latin typeface="Inter"/>
                <a:ea typeface="Inter"/>
                <a:cs typeface="Inter"/>
                <a:sym typeface="Inter"/>
              </a:rPr>
              <a:t>Verifier</a:t>
            </a:r>
            <a:endParaRPr/>
          </a:p>
        </p:txBody>
      </p:sp>
      <p:sp>
        <p:nvSpPr>
          <p:cNvPr id="574" name="Google Shape;574;p40"/>
          <p:cNvSpPr txBox="1"/>
          <p:nvPr/>
        </p:nvSpPr>
        <p:spPr>
          <a:xfrm>
            <a:off x="6235700" y="3251200"/>
            <a:ext cx="762000" cy="17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50">
                <a:solidFill>
                  <a:srgbClr val="2F855A"/>
                </a:solidFill>
                <a:latin typeface="Inter"/>
                <a:ea typeface="Inter"/>
                <a:cs typeface="Inter"/>
                <a:sym typeface="Inter"/>
              </a:rPr>
              <a:t>Verifier</a:t>
            </a:r>
            <a:endParaRPr/>
          </a:p>
        </p:txBody>
      </p:sp>
      <p:sp>
        <p:nvSpPr>
          <p:cNvPr id="575" name="Google Shape;575;p40"/>
          <p:cNvSpPr txBox="1"/>
          <p:nvPr/>
        </p:nvSpPr>
        <p:spPr>
          <a:xfrm>
            <a:off x="6997700" y="3251200"/>
            <a:ext cx="762000" cy="17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50">
                <a:solidFill>
                  <a:srgbClr val="2F855A"/>
                </a:solidFill>
                <a:latin typeface="Inter"/>
                <a:ea typeface="Inter"/>
                <a:cs typeface="Inter"/>
                <a:sym typeface="Inter"/>
              </a:rPr>
              <a:t>Verifier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580" name="Shape 580"/>
        <p:cNvGrpSpPr/>
        <p:nvPr/>
      </p:nvGrpSpPr>
      <p:grpSpPr>
        <a:xfrm>
          <a:off x="0" y="0"/>
          <a:ext cx="0" cy="0"/>
          <a:chOff x="0" y="0"/>
          <a:chExt cx="0" cy="0"/>
        </a:xfrm>
      </p:grpSpPr>
      <p:sp>
        <p:nvSpPr>
          <p:cNvPr id="581" name="Google Shape;581;p41"/>
          <p:cNvSpPr txBox="1"/>
          <p:nvPr/>
        </p:nvSpPr>
        <p:spPr>
          <a:xfrm>
            <a:off x="548640" y="201168"/>
            <a:ext cx="8046600" cy="431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00">
                <a:solidFill>
                  <a:srgbClr val="1A202C"/>
                </a:solidFill>
                <a:latin typeface="Inter"/>
                <a:ea typeface="Inter"/>
                <a:cs typeface="Inter"/>
                <a:sym typeface="Inter"/>
              </a:rPr>
              <a:t>The Trust Triangle</a:t>
            </a:r>
            <a:endParaRPr/>
          </a:p>
        </p:txBody>
      </p:sp>
      <p:sp>
        <p:nvSpPr>
          <p:cNvPr id="582" name="Google Shape;582;p41"/>
          <p:cNvSpPr txBox="1"/>
          <p:nvPr/>
        </p:nvSpPr>
        <p:spPr>
          <a:xfrm>
            <a:off x="548640" y="713232"/>
            <a:ext cx="8046600" cy="4419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en-US" sz="1400">
                <a:solidFill>
                  <a:srgbClr val="718096"/>
                </a:solidFill>
                <a:latin typeface="Inter"/>
                <a:ea typeface="Inter"/>
                <a:cs typeface="Inter"/>
                <a:sym typeface="Inter"/>
              </a:rPr>
              <a:t>Three roles, one signature: the issuer signs, the holder carries, the verifier checks</a:t>
            </a:r>
            <a:r>
              <a:rPr lang="en-US" sz="1400">
                <a:solidFill>
                  <a:srgbClr val="718096"/>
                </a:solidFill>
                <a:latin typeface="Inter"/>
                <a:ea typeface="Inter"/>
                <a:cs typeface="Inter"/>
                <a:sym typeface="Inter"/>
              </a:rPr>
              <a:t>, </a:t>
            </a:r>
            <a:r>
              <a:rPr b="0" i="0" lang="en-US" sz="1400">
                <a:solidFill>
                  <a:srgbClr val="718096"/>
                </a:solidFill>
                <a:latin typeface="Inter"/>
                <a:ea typeface="Inter"/>
                <a:cs typeface="Inter"/>
                <a:sym typeface="Inter"/>
              </a:rPr>
              <a:t>each connected only by the </a:t>
            </a:r>
            <a:r>
              <a:rPr lang="en-US" sz="1400">
                <a:solidFill>
                  <a:srgbClr val="718096"/>
                </a:solidFill>
                <a:latin typeface="Inter"/>
                <a:ea typeface="Inter"/>
                <a:cs typeface="Inter"/>
                <a:sym typeface="Inter"/>
              </a:rPr>
              <a:t>verifiable credential</a:t>
            </a:r>
            <a:r>
              <a:rPr b="0" i="0" lang="en-US" sz="1400">
                <a:solidFill>
                  <a:srgbClr val="718096"/>
                </a:solidFill>
                <a:latin typeface="Inter"/>
                <a:ea typeface="Inter"/>
                <a:cs typeface="Inter"/>
                <a:sym typeface="Inter"/>
              </a:rPr>
              <a:t> itself.</a:t>
            </a:r>
            <a:endParaRPr/>
          </a:p>
        </p:txBody>
      </p:sp>
      <p:cxnSp>
        <p:nvCxnSpPr>
          <p:cNvPr id="583" name="Google Shape;583;p41"/>
          <p:cNvCxnSpPr/>
          <p:nvPr/>
        </p:nvCxnSpPr>
        <p:spPr>
          <a:xfrm rot="10800000">
            <a:off x="3337440" y="2263140"/>
            <a:ext cx="2469000" cy="0"/>
          </a:xfrm>
          <a:prstGeom prst="straightConnector1">
            <a:avLst/>
          </a:prstGeom>
          <a:noFill/>
          <a:ln cap="flat" cmpd="sng" w="19050">
            <a:solidFill>
              <a:srgbClr val="A0AEC0"/>
            </a:solidFill>
            <a:prstDash val="dash"/>
            <a:miter lim="8000"/>
            <a:headEnd len="sm" w="sm" type="none"/>
            <a:tailEnd len="med" w="med" type="triangle"/>
          </a:ln>
        </p:spPr>
      </p:cxnSp>
      <p:cxnSp>
        <p:nvCxnSpPr>
          <p:cNvPr id="584" name="Google Shape;584;p41"/>
          <p:cNvCxnSpPr/>
          <p:nvPr/>
        </p:nvCxnSpPr>
        <p:spPr>
          <a:xfrm>
            <a:off x="2103120" y="2743200"/>
            <a:ext cx="1874400" cy="960000"/>
          </a:xfrm>
          <a:prstGeom prst="straightConnector1">
            <a:avLst/>
          </a:prstGeom>
          <a:noFill/>
          <a:ln cap="flat" cmpd="sng" w="22225">
            <a:solidFill>
              <a:srgbClr val="718096"/>
            </a:solidFill>
            <a:prstDash val="solid"/>
            <a:miter lim="8000"/>
            <a:headEnd len="sm" w="sm" type="none"/>
            <a:tailEnd len="med" w="med" type="triangle"/>
          </a:ln>
        </p:spPr>
      </p:cxnSp>
      <p:cxnSp>
        <p:nvCxnSpPr>
          <p:cNvPr id="585" name="Google Shape;585;p41"/>
          <p:cNvCxnSpPr/>
          <p:nvPr/>
        </p:nvCxnSpPr>
        <p:spPr>
          <a:xfrm flipH="1" rot="10800000">
            <a:off x="5166359" y="2743320"/>
            <a:ext cx="1874400" cy="960000"/>
          </a:xfrm>
          <a:prstGeom prst="straightConnector1">
            <a:avLst/>
          </a:prstGeom>
          <a:noFill/>
          <a:ln cap="flat" cmpd="sng" w="22225">
            <a:solidFill>
              <a:srgbClr val="718096"/>
            </a:solidFill>
            <a:prstDash val="solid"/>
            <a:miter lim="8000"/>
            <a:headEnd len="sm" w="sm" type="none"/>
            <a:tailEnd len="med" w="med" type="triangle"/>
          </a:ln>
        </p:spPr>
      </p:cxnSp>
      <p:sp>
        <p:nvSpPr>
          <p:cNvPr id="586" name="Google Shape;586;p41"/>
          <p:cNvSpPr/>
          <p:nvPr/>
        </p:nvSpPr>
        <p:spPr>
          <a:xfrm>
            <a:off x="868680" y="1783080"/>
            <a:ext cx="2469000" cy="960000"/>
          </a:xfrm>
          <a:prstGeom prst="rect">
            <a:avLst/>
          </a:prstGeom>
          <a:solidFill>
            <a:srgbClr val="FFFFFF"/>
          </a:solidFill>
          <a:ln cap="flat" cmpd="sng" w="19050">
            <a:solidFill>
              <a:srgbClr val="0D948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587" name="Google Shape;587;p41"/>
          <p:cNvSpPr txBox="1"/>
          <p:nvPr/>
        </p:nvSpPr>
        <p:spPr>
          <a:xfrm>
            <a:off x="868680" y="1947672"/>
            <a:ext cx="2469000" cy="307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000">
                <a:solidFill>
                  <a:srgbClr val="0D9488"/>
                </a:solidFill>
                <a:latin typeface="Inter"/>
                <a:ea typeface="Inter"/>
                <a:cs typeface="Inter"/>
                <a:sym typeface="Inter"/>
              </a:rPr>
              <a:t>Issuer</a:t>
            </a:r>
            <a:endParaRPr/>
          </a:p>
        </p:txBody>
      </p:sp>
      <p:sp>
        <p:nvSpPr>
          <p:cNvPr id="588" name="Google Shape;588;p41"/>
          <p:cNvSpPr txBox="1"/>
          <p:nvPr/>
        </p:nvSpPr>
        <p:spPr>
          <a:xfrm>
            <a:off x="868680" y="2350008"/>
            <a:ext cx="246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200">
                <a:solidFill>
                  <a:srgbClr val="718096"/>
                </a:solidFill>
                <a:latin typeface="Inter"/>
                <a:ea typeface="Inter"/>
                <a:cs typeface="Inter"/>
                <a:sym typeface="Inter"/>
              </a:rPr>
              <a:t>signs the claim</a:t>
            </a:r>
            <a:endParaRPr/>
          </a:p>
        </p:txBody>
      </p:sp>
      <p:sp>
        <p:nvSpPr>
          <p:cNvPr id="589" name="Google Shape;589;p41"/>
          <p:cNvSpPr/>
          <p:nvPr/>
        </p:nvSpPr>
        <p:spPr>
          <a:xfrm>
            <a:off x="5806440" y="1783080"/>
            <a:ext cx="2469000" cy="960000"/>
          </a:xfrm>
          <a:prstGeom prst="rect">
            <a:avLst/>
          </a:prstGeom>
          <a:solidFill>
            <a:srgbClr val="FFFFFF"/>
          </a:solidFill>
          <a:ln cap="flat" cmpd="sng" w="19050">
            <a:solidFill>
              <a:srgbClr val="0D948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590" name="Google Shape;590;p41"/>
          <p:cNvSpPr txBox="1"/>
          <p:nvPr/>
        </p:nvSpPr>
        <p:spPr>
          <a:xfrm>
            <a:off x="5806440" y="1947672"/>
            <a:ext cx="2469000" cy="307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000">
                <a:solidFill>
                  <a:srgbClr val="0D9488"/>
                </a:solidFill>
                <a:latin typeface="Inter"/>
                <a:ea typeface="Inter"/>
                <a:cs typeface="Inter"/>
                <a:sym typeface="Inter"/>
              </a:rPr>
              <a:t>Verifier</a:t>
            </a:r>
            <a:endParaRPr/>
          </a:p>
        </p:txBody>
      </p:sp>
      <p:sp>
        <p:nvSpPr>
          <p:cNvPr id="591" name="Google Shape;591;p41"/>
          <p:cNvSpPr txBox="1"/>
          <p:nvPr/>
        </p:nvSpPr>
        <p:spPr>
          <a:xfrm>
            <a:off x="5806440" y="2350008"/>
            <a:ext cx="246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200">
                <a:solidFill>
                  <a:srgbClr val="718096"/>
                </a:solidFill>
                <a:latin typeface="Inter"/>
                <a:ea typeface="Inter"/>
                <a:cs typeface="Inter"/>
                <a:sym typeface="Inter"/>
              </a:rPr>
              <a:t>checks the signature</a:t>
            </a:r>
            <a:endParaRPr/>
          </a:p>
        </p:txBody>
      </p:sp>
      <p:sp>
        <p:nvSpPr>
          <p:cNvPr id="592" name="Google Shape;592;p41"/>
          <p:cNvSpPr/>
          <p:nvPr/>
        </p:nvSpPr>
        <p:spPr>
          <a:xfrm>
            <a:off x="3337560" y="3703320"/>
            <a:ext cx="2469000" cy="960000"/>
          </a:xfrm>
          <a:prstGeom prst="rect">
            <a:avLst/>
          </a:prstGeom>
          <a:solidFill>
            <a:srgbClr val="FFFFFF"/>
          </a:solidFill>
          <a:ln cap="flat" cmpd="sng" w="19050">
            <a:solidFill>
              <a:srgbClr val="0D948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593" name="Google Shape;593;p41"/>
          <p:cNvSpPr txBox="1"/>
          <p:nvPr/>
        </p:nvSpPr>
        <p:spPr>
          <a:xfrm>
            <a:off x="3337560" y="3867911"/>
            <a:ext cx="2469000" cy="307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000">
                <a:solidFill>
                  <a:srgbClr val="0D9488"/>
                </a:solidFill>
                <a:latin typeface="Inter"/>
                <a:ea typeface="Inter"/>
                <a:cs typeface="Inter"/>
                <a:sym typeface="Inter"/>
              </a:rPr>
              <a:t>Holder</a:t>
            </a:r>
            <a:endParaRPr/>
          </a:p>
        </p:txBody>
      </p:sp>
      <p:sp>
        <p:nvSpPr>
          <p:cNvPr id="594" name="Google Shape;594;p41"/>
          <p:cNvSpPr txBox="1"/>
          <p:nvPr/>
        </p:nvSpPr>
        <p:spPr>
          <a:xfrm>
            <a:off x="3337560" y="4270248"/>
            <a:ext cx="246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200">
                <a:solidFill>
                  <a:srgbClr val="718096"/>
                </a:solidFill>
                <a:latin typeface="Inter"/>
                <a:ea typeface="Inter"/>
                <a:cs typeface="Inter"/>
                <a:sym typeface="Inter"/>
              </a:rPr>
              <a:t>keeps it in a wallet</a:t>
            </a:r>
            <a:endParaRPr/>
          </a:p>
        </p:txBody>
      </p:sp>
      <p:sp>
        <p:nvSpPr>
          <p:cNvPr id="595" name="Google Shape;595;p41"/>
          <p:cNvSpPr txBox="1"/>
          <p:nvPr/>
        </p:nvSpPr>
        <p:spPr>
          <a:xfrm>
            <a:off x="2057400" y="3127248"/>
            <a:ext cx="1097400" cy="169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1" lang="en-US" sz="1100">
                <a:solidFill>
                  <a:srgbClr val="718096"/>
                </a:solidFill>
                <a:latin typeface="Inter"/>
                <a:ea typeface="Inter"/>
                <a:cs typeface="Inter"/>
                <a:sym typeface="Inter"/>
              </a:rPr>
              <a:t>issues</a:t>
            </a:r>
            <a:endParaRPr/>
          </a:p>
        </p:txBody>
      </p:sp>
      <p:sp>
        <p:nvSpPr>
          <p:cNvPr id="596" name="Google Shape;596;p41"/>
          <p:cNvSpPr txBox="1"/>
          <p:nvPr/>
        </p:nvSpPr>
        <p:spPr>
          <a:xfrm>
            <a:off x="5989320" y="3127248"/>
            <a:ext cx="1097400" cy="169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1" lang="en-US" sz="1100">
                <a:solidFill>
                  <a:srgbClr val="718096"/>
                </a:solidFill>
                <a:latin typeface="Inter"/>
                <a:ea typeface="Inter"/>
                <a:cs typeface="Inter"/>
                <a:sym typeface="Inter"/>
              </a:rPr>
              <a:t>presents</a:t>
            </a:r>
            <a:endParaRPr/>
          </a:p>
        </p:txBody>
      </p:sp>
      <p:sp>
        <p:nvSpPr>
          <p:cNvPr id="597" name="Google Shape;597;p41"/>
          <p:cNvSpPr txBox="1"/>
          <p:nvPr/>
        </p:nvSpPr>
        <p:spPr>
          <a:xfrm>
            <a:off x="3337560" y="1952244"/>
            <a:ext cx="2469000" cy="169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1" lang="en-US" sz="1100">
                <a:solidFill>
                  <a:srgbClr val="A0AEC0"/>
                </a:solidFill>
                <a:latin typeface="Inter"/>
                <a:ea typeface="Inter"/>
                <a:cs typeface="Inter"/>
                <a:sym typeface="Inter"/>
              </a:rPr>
              <a:t>trusts issuer's DID </a:t>
            </a:r>
            <a:endParaRPr b="0" i="1" sz="1100">
              <a:solidFill>
                <a:srgbClr val="A0AEC0"/>
              </a:solidFill>
              <a:latin typeface="Inter"/>
              <a:ea typeface="Inter"/>
              <a:cs typeface="Inter"/>
              <a:sym typeface="Inter"/>
            </a:endParaRPr>
          </a:p>
        </p:txBody>
      </p:sp>
      <p:sp>
        <p:nvSpPr>
          <p:cNvPr id="598" name="Google Shape;598;p41"/>
          <p:cNvSpPr/>
          <p:nvPr/>
        </p:nvSpPr>
        <p:spPr>
          <a:xfrm>
            <a:off x="6309359" y="3810000"/>
            <a:ext cx="109800" cy="109800"/>
          </a:xfrm>
          <a:prstGeom prst="ellipse">
            <a:avLst/>
          </a:prstGeom>
          <a:solidFill>
            <a:srgbClr val="0D9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
        <p:nvSpPr>
          <p:cNvPr id="599" name="Google Shape;599;p41"/>
          <p:cNvSpPr txBox="1"/>
          <p:nvPr/>
        </p:nvSpPr>
        <p:spPr>
          <a:xfrm>
            <a:off x="6515100" y="3784600"/>
            <a:ext cx="2289300" cy="169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100">
                <a:solidFill>
                  <a:srgbClr val="0D9488"/>
                </a:solidFill>
                <a:latin typeface="Inter"/>
                <a:ea typeface="Inter"/>
                <a:cs typeface="Inter"/>
                <a:sym typeface="Inter"/>
              </a:rPr>
              <a:t>DID </a:t>
            </a:r>
            <a:r>
              <a:rPr b="0" i="0" lang="en-US" sz="1100">
                <a:solidFill>
                  <a:srgbClr val="718096"/>
                </a:solidFill>
                <a:latin typeface="Inter"/>
                <a:ea typeface="Inter"/>
                <a:cs typeface="Inter"/>
                <a:sym typeface="Inter"/>
              </a:rPr>
              <a:t>— resolves issuer's public key</a:t>
            </a:r>
            <a:endParaRPr/>
          </a:p>
        </p:txBody>
      </p:sp>
      <p:sp>
        <p:nvSpPr>
          <p:cNvPr id="600" name="Google Shape;600;p41"/>
          <p:cNvSpPr/>
          <p:nvPr/>
        </p:nvSpPr>
        <p:spPr>
          <a:xfrm>
            <a:off x="6309359" y="4114800"/>
            <a:ext cx="109800" cy="109800"/>
          </a:xfrm>
          <a:prstGeom prst="ellipse">
            <a:avLst/>
          </a:prstGeom>
          <a:solidFill>
            <a:srgbClr val="0D9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
        <p:nvSpPr>
          <p:cNvPr id="601" name="Google Shape;601;p41"/>
          <p:cNvSpPr txBox="1"/>
          <p:nvPr/>
        </p:nvSpPr>
        <p:spPr>
          <a:xfrm>
            <a:off x="6515100" y="4089400"/>
            <a:ext cx="2289300" cy="338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100">
                <a:solidFill>
                  <a:srgbClr val="0D9488"/>
                </a:solidFill>
                <a:latin typeface="Inter"/>
                <a:ea typeface="Inter"/>
                <a:cs typeface="Inter"/>
                <a:sym typeface="Inter"/>
              </a:rPr>
              <a:t>Wallet </a:t>
            </a:r>
            <a:r>
              <a:rPr b="0" i="0" lang="en-US" sz="1100">
                <a:solidFill>
                  <a:srgbClr val="718096"/>
                </a:solidFill>
                <a:latin typeface="Inter"/>
                <a:ea typeface="Inter"/>
                <a:cs typeface="Inter"/>
                <a:sym typeface="Inter"/>
              </a:rPr>
              <a:t>— stores &amp; presents the credential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606" name="Shape 606"/>
        <p:cNvGrpSpPr/>
        <p:nvPr/>
      </p:nvGrpSpPr>
      <p:grpSpPr>
        <a:xfrm>
          <a:off x="0" y="0"/>
          <a:ext cx="0" cy="0"/>
          <a:chOff x="0" y="0"/>
          <a:chExt cx="0" cy="0"/>
        </a:xfrm>
      </p:grpSpPr>
      <p:sp>
        <p:nvSpPr>
          <p:cNvPr id="607" name="Google Shape;607;p42"/>
          <p:cNvSpPr txBox="1"/>
          <p:nvPr/>
        </p:nvSpPr>
        <p:spPr>
          <a:xfrm>
            <a:off x="546100" y="203200"/>
            <a:ext cx="8051700" cy="50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2800">
                <a:solidFill>
                  <a:srgbClr val="1A202C"/>
                </a:solidFill>
                <a:latin typeface="Inter"/>
                <a:ea typeface="Inter"/>
                <a:cs typeface="Inter"/>
                <a:sym typeface="Inter"/>
              </a:rPr>
              <a:t>Step 1 — Issuing: An Org Signs a Credential</a:t>
            </a:r>
            <a:endParaRPr/>
          </a:p>
        </p:txBody>
      </p:sp>
      <p:sp>
        <p:nvSpPr>
          <p:cNvPr id="608" name="Google Shape;608;p42"/>
          <p:cNvSpPr txBox="1"/>
          <p:nvPr/>
        </p:nvSpPr>
        <p:spPr>
          <a:xfrm>
            <a:off x="546050" y="880450"/>
            <a:ext cx="8051700" cy="381000"/>
          </a:xfrm>
          <a:prstGeom prst="rect">
            <a:avLst/>
          </a:prstGeom>
          <a:noFill/>
          <a:ln>
            <a:noFill/>
          </a:ln>
        </p:spPr>
        <p:txBody>
          <a:bodyPr anchorCtr="0" anchor="t" bIns="0" lIns="0" spcFirstLastPara="1" rIns="0" wrap="square" tIns="0">
            <a:noAutofit/>
          </a:bodyPr>
          <a:lstStyle/>
          <a:p>
            <a:pPr indent="0" lvl="0" marL="0" marR="0" rtl="0" algn="l">
              <a:lnSpc>
                <a:spcPct val="105000"/>
              </a:lnSpc>
              <a:spcBef>
                <a:spcPts val="0"/>
              </a:spcBef>
              <a:spcAft>
                <a:spcPts val="0"/>
              </a:spcAft>
              <a:buNone/>
            </a:pPr>
            <a:r>
              <a:rPr lang="en-US">
                <a:solidFill>
                  <a:srgbClr val="718096"/>
                </a:solidFill>
                <a:latin typeface="Inter"/>
                <a:ea typeface="Inter"/>
                <a:cs typeface="Inter"/>
                <a:sym typeface="Inter"/>
              </a:rPr>
              <a:t>Way Finder</a:t>
            </a:r>
            <a:r>
              <a:rPr b="0" i="0" lang="en-US" sz="1400">
                <a:solidFill>
                  <a:srgbClr val="718096"/>
                </a:solidFill>
                <a:latin typeface="Inter"/>
                <a:ea typeface="Inter"/>
                <a:cs typeface="Inter"/>
                <a:sym typeface="Inter"/>
              </a:rPr>
              <a:t> signs a credential with a key whose public half is published as a DID. </a:t>
            </a:r>
            <a:r>
              <a:rPr lang="en-US">
                <a:solidFill>
                  <a:srgbClr val="718096"/>
                </a:solidFill>
                <a:latin typeface="Inter"/>
                <a:ea typeface="Inter"/>
                <a:cs typeface="Inter"/>
                <a:sym typeface="Inter"/>
              </a:rPr>
              <a:t>It </a:t>
            </a:r>
            <a:r>
              <a:rPr lang="en-US" sz="1400">
                <a:solidFill>
                  <a:srgbClr val="718096"/>
                </a:solidFill>
                <a:latin typeface="Inter"/>
                <a:ea typeface="Inter"/>
                <a:cs typeface="Inter"/>
                <a:sym typeface="Inter"/>
              </a:rPr>
              <a:t>signs once, in advance, for no specific verifier </a:t>
            </a:r>
            <a:r>
              <a:rPr b="0" i="0" lang="en-US" sz="1400">
                <a:solidFill>
                  <a:srgbClr val="718096"/>
                </a:solidFill>
                <a:latin typeface="Inter"/>
                <a:ea typeface="Inter"/>
                <a:cs typeface="Inter"/>
                <a:sym typeface="Inter"/>
              </a:rPr>
              <a:t>and </a:t>
            </a:r>
            <a:r>
              <a:rPr lang="en-US" sz="1400">
                <a:solidFill>
                  <a:srgbClr val="718096"/>
                </a:solidFill>
                <a:latin typeface="Inter"/>
                <a:ea typeface="Inter"/>
                <a:cs typeface="Inter"/>
                <a:sym typeface="Inter"/>
              </a:rPr>
              <a:t>isn't contacted when the credential is presented.</a:t>
            </a:r>
            <a:endParaRPr b="0" i="0" sz="1400">
              <a:solidFill>
                <a:srgbClr val="718096"/>
              </a:solidFill>
              <a:latin typeface="Inter"/>
              <a:ea typeface="Inter"/>
              <a:cs typeface="Inter"/>
              <a:sym typeface="Inter"/>
            </a:endParaRPr>
          </a:p>
        </p:txBody>
      </p:sp>
      <p:sp>
        <p:nvSpPr>
          <p:cNvPr id="609" name="Google Shape;609;p42"/>
          <p:cNvSpPr/>
          <p:nvPr/>
        </p:nvSpPr>
        <p:spPr>
          <a:xfrm>
            <a:off x="546050" y="1769550"/>
            <a:ext cx="2159100" cy="19809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10" name="Google Shape;610;p42"/>
          <p:cNvSpPr/>
          <p:nvPr/>
        </p:nvSpPr>
        <p:spPr>
          <a:xfrm>
            <a:off x="546050" y="1769550"/>
            <a:ext cx="2159100" cy="76200"/>
          </a:xfrm>
          <a:prstGeom prst="rect">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11" name="Google Shape;611;p42"/>
          <p:cNvSpPr/>
          <p:nvPr/>
        </p:nvSpPr>
        <p:spPr>
          <a:xfrm>
            <a:off x="1396950" y="1998150"/>
            <a:ext cx="457200" cy="457200"/>
          </a:xfrm>
          <a:prstGeom prst="ellipse">
            <a:avLst/>
          </a:prstGeom>
          <a:solidFill>
            <a:srgbClr val="0D9488"/>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12" name="Google Shape;612;p42"/>
          <p:cNvSpPr txBox="1"/>
          <p:nvPr/>
        </p:nvSpPr>
        <p:spPr>
          <a:xfrm>
            <a:off x="546050" y="2556950"/>
            <a:ext cx="2159100" cy="279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a:solidFill>
                  <a:srgbClr val="0D9488"/>
                </a:solidFill>
                <a:latin typeface="Inter"/>
                <a:ea typeface="Inter"/>
                <a:cs typeface="Inter"/>
                <a:sym typeface="Inter"/>
              </a:rPr>
              <a:t>Way Finder</a:t>
            </a:r>
            <a:r>
              <a:rPr b="1" i="0" lang="en-US" sz="1400">
                <a:solidFill>
                  <a:srgbClr val="0D9488"/>
                </a:solidFill>
                <a:latin typeface="Inter"/>
                <a:ea typeface="Inter"/>
                <a:cs typeface="Inter"/>
                <a:sym typeface="Inter"/>
              </a:rPr>
              <a:t>  ·  Issuer</a:t>
            </a:r>
            <a:endParaRPr/>
          </a:p>
        </p:txBody>
      </p:sp>
      <p:sp>
        <p:nvSpPr>
          <p:cNvPr id="613" name="Google Shape;613;p42"/>
          <p:cNvSpPr txBox="1"/>
          <p:nvPr/>
        </p:nvSpPr>
        <p:spPr>
          <a:xfrm>
            <a:off x="673050" y="2887150"/>
            <a:ext cx="1905000" cy="711300"/>
          </a:xfrm>
          <a:prstGeom prst="rect">
            <a:avLst/>
          </a:prstGeom>
          <a:noFill/>
          <a:ln>
            <a:noFill/>
          </a:ln>
        </p:spPr>
        <p:txBody>
          <a:bodyPr anchorCtr="0" anchor="t" bIns="0" lIns="0" spcFirstLastPara="1" rIns="0" wrap="square" tIns="0">
            <a:noAutofit/>
          </a:bodyPr>
          <a:lstStyle/>
          <a:p>
            <a:pPr indent="0" lvl="0" marL="0" marR="0" rtl="0" algn="ctr">
              <a:lnSpc>
                <a:spcPct val="104000"/>
              </a:lnSpc>
              <a:spcBef>
                <a:spcPts val="0"/>
              </a:spcBef>
              <a:spcAft>
                <a:spcPts val="0"/>
              </a:spcAft>
              <a:buNone/>
            </a:pPr>
            <a:r>
              <a:rPr b="0" i="0" lang="en-US" sz="1050">
                <a:solidFill>
                  <a:srgbClr val="718096"/>
                </a:solidFill>
                <a:latin typeface="Inter"/>
                <a:ea typeface="Inter"/>
                <a:cs typeface="Inter"/>
                <a:sym typeface="Inter"/>
              </a:rPr>
              <a:t>Signs the claims with its private key. Its public key lives in a DID anyone can </a:t>
            </a:r>
            <a:r>
              <a:rPr lang="en-US" sz="1050">
                <a:solidFill>
                  <a:srgbClr val="718096"/>
                </a:solidFill>
                <a:latin typeface="Inter"/>
                <a:ea typeface="Inter"/>
                <a:cs typeface="Inter"/>
                <a:sym typeface="Inter"/>
              </a:rPr>
              <a:t>resolve, no</a:t>
            </a:r>
            <a:r>
              <a:rPr b="0" i="0" lang="en-US" sz="1050">
                <a:solidFill>
                  <a:srgbClr val="718096"/>
                </a:solidFill>
                <a:latin typeface="Inter"/>
                <a:ea typeface="Inter"/>
                <a:cs typeface="Inter"/>
                <a:sym typeface="Inter"/>
              </a:rPr>
              <a:t> </a:t>
            </a:r>
            <a:r>
              <a:rPr lang="en-US" sz="1050">
                <a:solidFill>
                  <a:srgbClr val="718096"/>
                </a:solidFill>
                <a:latin typeface="Inter"/>
                <a:ea typeface="Inter"/>
                <a:cs typeface="Inter"/>
                <a:sym typeface="Inter"/>
              </a:rPr>
              <a:t>pairwise setup with each verifier</a:t>
            </a:r>
            <a:r>
              <a:rPr b="0" i="0" lang="en-US" sz="1050">
                <a:solidFill>
                  <a:srgbClr val="718096"/>
                </a:solidFill>
                <a:latin typeface="Inter"/>
                <a:ea typeface="Inter"/>
                <a:cs typeface="Inter"/>
                <a:sym typeface="Inter"/>
              </a:rPr>
              <a:t>.</a:t>
            </a:r>
            <a:endParaRPr/>
          </a:p>
        </p:txBody>
      </p:sp>
      <p:sp>
        <p:nvSpPr>
          <p:cNvPr id="614" name="Google Shape;614;p42"/>
          <p:cNvSpPr/>
          <p:nvPr/>
        </p:nvSpPr>
        <p:spPr>
          <a:xfrm>
            <a:off x="6438850" y="1769550"/>
            <a:ext cx="2159100" cy="19050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15" name="Google Shape;615;p42"/>
          <p:cNvSpPr/>
          <p:nvPr/>
        </p:nvSpPr>
        <p:spPr>
          <a:xfrm>
            <a:off x="6438850" y="1769550"/>
            <a:ext cx="2159100" cy="76200"/>
          </a:xfrm>
          <a:prstGeom prst="rect">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16" name="Google Shape;616;p42"/>
          <p:cNvSpPr/>
          <p:nvPr/>
        </p:nvSpPr>
        <p:spPr>
          <a:xfrm>
            <a:off x="7289750" y="1998150"/>
            <a:ext cx="457200" cy="457200"/>
          </a:xfrm>
          <a:prstGeom prst="ellipse">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17" name="Google Shape;617;p42"/>
          <p:cNvSpPr txBox="1"/>
          <p:nvPr/>
        </p:nvSpPr>
        <p:spPr>
          <a:xfrm>
            <a:off x="6438850" y="2556950"/>
            <a:ext cx="2159100" cy="279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200">
                <a:solidFill>
                  <a:srgbClr val="0D9488"/>
                </a:solidFill>
                <a:latin typeface="Inter"/>
                <a:ea typeface="Inter"/>
                <a:cs typeface="Inter"/>
                <a:sym typeface="Inter"/>
              </a:rPr>
              <a:t>Agent's Wallet  ·  Holder</a:t>
            </a:r>
            <a:endParaRPr/>
          </a:p>
        </p:txBody>
      </p:sp>
      <p:sp>
        <p:nvSpPr>
          <p:cNvPr id="618" name="Google Shape;618;p42"/>
          <p:cNvSpPr txBox="1"/>
          <p:nvPr/>
        </p:nvSpPr>
        <p:spPr>
          <a:xfrm>
            <a:off x="6565850" y="2887150"/>
            <a:ext cx="1905000" cy="711300"/>
          </a:xfrm>
          <a:prstGeom prst="rect">
            <a:avLst/>
          </a:prstGeom>
          <a:noFill/>
          <a:ln>
            <a:noFill/>
          </a:ln>
        </p:spPr>
        <p:txBody>
          <a:bodyPr anchorCtr="0" anchor="t" bIns="0" lIns="0" spcFirstLastPara="1" rIns="0" wrap="square" tIns="0">
            <a:noAutofit/>
          </a:bodyPr>
          <a:lstStyle/>
          <a:p>
            <a:pPr indent="0" lvl="0" marL="0" marR="0" rtl="0" algn="ctr">
              <a:lnSpc>
                <a:spcPct val="104000"/>
              </a:lnSpc>
              <a:spcBef>
                <a:spcPts val="0"/>
              </a:spcBef>
              <a:spcAft>
                <a:spcPts val="0"/>
              </a:spcAft>
              <a:buNone/>
            </a:pPr>
            <a:r>
              <a:rPr b="0" i="0" lang="en-US" sz="1050">
                <a:solidFill>
                  <a:srgbClr val="718096"/>
                </a:solidFill>
                <a:latin typeface="Inter"/>
                <a:ea typeface="Inter"/>
                <a:cs typeface="Inter"/>
                <a:sym typeface="Inter"/>
              </a:rPr>
              <a:t>Holds a self-contained proof. Carries it anywhere </a:t>
            </a:r>
            <a:r>
              <a:rPr lang="en-US" sz="1050">
                <a:solidFill>
                  <a:srgbClr val="718096"/>
                </a:solidFill>
                <a:latin typeface="Inter"/>
                <a:ea typeface="Inter"/>
                <a:cs typeface="Inter"/>
                <a:sym typeface="Inter"/>
              </a:rPr>
              <a:t>and reuses it across many verifiers.</a:t>
            </a:r>
            <a:endParaRPr b="0" i="0" sz="1050">
              <a:solidFill>
                <a:srgbClr val="718096"/>
              </a:solidFill>
              <a:latin typeface="Inter"/>
              <a:ea typeface="Inter"/>
              <a:cs typeface="Inter"/>
              <a:sym typeface="Inter"/>
            </a:endParaRPr>
          </a:p>
        </p:txBody>
      </p:sp>
      <p:sp>
        <p:nvSpPr>
          <p:cNvPr id="619" name="Google Shape;619;p42"/>
          <p:cNvSpPr/>
          <p:nvPr/>
        </p:nvSpPr>
        <p:spPr>
          <a:xfrm>
            <a:off x="2806650" y="2544250"/>
            <a:ext cx="507900" cy="355500"/>
          </a:xfrm>
          <a:prstGeom prst="rightArrow">
            <a:avLst>
              <a:gd fmla="val 50000" name="adj1"/>
              <a:gd fmla="val 55000" name="adj2"/>
            </a:avLst>
          </a:prstGeom>
          <a:solidFill>
            <a:srgbClr val="94A3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20" name="Google Shape;620;p42"/>
          <p:cNvSpPr/>
          <p:nvPr/>
        </p:nvSpPr>
        <p:spPr>
          <a:xfrm>
            <a:off x="3492450" y="1617150"/>
            <a:ext cx="2159100" cy="2209800"/>
          </a:xfrm>
          <a:prstGeom prst="rect">
            <a:avLst/>
          </a:prstGeom>
          <a:solidFill>
            <a:srgbClr val="ECFDF5"/>
          </a:solidFill>
          <a:ln cap="flat" cmpd="sng" w="12700">
            <a:solidFill>
              <a:srgbClr val="0D94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21" name="Google Shape;621;p42"/>
          <p:cNvSpPr/>
          <p:nvPr/>
        </p:nvSpPr>
        <p:spPr>
          <a:xfrm>
            <a:off x="3492450" y="1617150"/>
            <a:ext cx="2159100" cy="63600"/>
          </a:xfrm>
          <a:prstGeom prst="rect">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22" name="Google Shape;622;p42"/>
          <p:cNvSpPr txBox="1"/>
          <p:nvPr/>
        </p:nvSpPr>
        <p:spPr>
          <a:xfrm>
            <a:off x="3644850" y="1769550"/>
            <a:ext cx="1854300" cy="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00">
                <a:solidFill>
                  <a:srgbClr val="0D9488"/>
                </a:solidFill>
                <a:latin typeface="Inter"/>
                <a:ea typeface="Inter"/>
                <a:cs typeface="Inter"/>
                <a:sym typeface="Inter"/>
              </a:rPr>
              <a:t>VERIFIABLE CREDENTIAL</a:t>
            </a:r>
            <a:endParaRPr/>
          </a:p>
        </p:txBody>
      </p:sp>
      <p:sp>
        <p:nvSpPr>
          <p:cNvPr id="623" name="Google Shape;623;p42"/>
          <p:cNvSpPr txBox="1"/>
          <p:nvPr/>
        </p:nvSpPr>
        <p:spPr>
          <a:xfrm>
            <a:off x="3644850" y="2048950"/>
            <a:ext cx="1854300" cy="152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a:solidFill>
                  <a:srgbClr val="1A202C"/>
                </a:solidFill>
                <a:latin typeface="Inter"/>
                <a:ea typeface="Inter"/>
                <a:cs typeface="Inter"/>
                <a:sym typeface="Inter"/>
              </a:rPr>
              <a:t>Agent X, built by </a:t>
            </a:r>
            <a:r>
              <a:rPr b="1" lang="en-US" sz="1050">
                <a:solidFill>
                  <a:srgbClr val="1A202C"/>
                </a:solidFill>
                <a:latin typeface="Inter"/>
                <a:ea typeface="Inter"/>
                <a:cs typeface="Inter"/>
                <a:sym typeface="Inter"/>
              </a:rPr>
              <a:t>Way Finder</a:t>
            </a:r>
            <a:endParaRPr/>
          </a:p>
          <a:p>
            <a:pPr indent="0" lvl="0" marL="0" marR="0" rtl="0" algn="l">
              <a:spcBef>
                <a:spcPts val="0"/>
              </a:spcBef>
              <a:spcAft>
                <a:spcPts val="0"/>
              </a:spcAft>
              <a:buNone/>
            </a:pPr>
            <a:r>
              <a:rPr b="0" i="0" lang="en-US" sz="1050">
                <a:solidFill>
                  <a:srgbClr val="718096"/>
                </a:solidFill>
                <a:latin typeface="Inter"/>
                <a:ea typeface="Inter"/>
                <a:cs typeface="Inter"/>
                <a:sym typeface="Inter"/>
              </a:rPr>
              <a:t>cleared for: billing.read</a:t>
            </a:r>
            <a:endParaRPr/>
          </a:p>
          <a:p>
            <a:pPr indent="0" lvl="0" marL="0" marR="0" rtl="0" algn="l">
              <a:spcBef>
                <a:spcPts val="0"/>
              </a:spcBef>
              <a:spcAft>
                <a:spcPts val="0"/>
              </a:spcAft>
              <a:buNone/>
            </a:pPr>
            <a:r>
              <a:rPr lang="en-US" sz="1050">
                <a:solidFill>
                  <a:srgbClr val="718096"/>
                </a:solidFill>
                <a:latin typeface="Inter"/>
                <a:ea typeface="Inter"/>
                <a:cs typeface="Inter"/>
                <a:sym typeface="Inter"/>
              </a:rPr>
              <a:t>owned by: Y</a:t>
            </a:r>
            <a:endParaRPr sz="1050">
              <a:solidFill>
                <a:srgbClr val="718096"/>
              </a:solidFill>
              <a:latin typeface="Inter"/>
              <a:ea typeface="Inter"/>
              <a:cs typeface="Inter"/>
              <a:sym typeface="Inter"/>
            </a:endParaRPr>
          </a:p>
          <a:p>
            <a:pPr indent="0" lvl="0" marL="0" marR="0" rtl="0" algn="l">
              <a:spcBef>
                <a:spcPts val="0"/>
              </a:spcBef>
              <a:spcAft>
                <a:spcPts val="0"/>
              </a:spcAft>
              <a:buNone/>
            </a:pPr>
            <a:r>
              <a:rPr b="0" i="0" lang="en-US" sz="1050">
                <a:solidFill>
                  <a:srgbClr val="718096"/>
                </a:solidFill>
                <a:latin typeface="Inter"/>
                <a:ea typeface="Inter"/>
                <a:cs typeface="Inter"/>
                <a:sym typeface="Inter"/>
              </a:rPr>
              <a:t>valid until 2026-09-01</a:t>
            </a:r>
            <a:endParaRPr/>
          </a:p>
          <a:p>
            <a:pPr indent="0" lvl="0" marL="0" marR="0" rtl="0" algn="l">
              <a:spcBef>
                <a:spcPts val="0"/>
              </a:spcBef>
              <a:spcAft>
                <a:spcPts val="0"/>
              </a:spcAft>
              <a:buNone/>
            </a:pPr>
            <a:r>
              <a:rPr b="0" i="0" lang="en-US" sz="1050">
                <a:solidFill>
                  <a:srgbClr val="CBD5E1"/>
                </a:solidFill>
                <a:latin typeface="Inter"/>
                <a:ea typeface="Inter"/>
                <a:cs typeface="Inter"/>
                <a:sym typeface="Inter"/>
              </a:rPr>
              <a:t>⎯⎯⎯⎯⎯⎯⎯⎯</a:t>
            </a:r>
            <a:endParaRPr/>
          </a:p>
          <a:p>
            <a:pPr indent="0" lvl="0" marL="0" marR="0" rtl="0" algn="l">
              <a:spcBef>
                <a:spcPts val="0"/>
              </a:spcBef>
              <a:spcAft>
                <a:spcPts val="0"/>
              </a:spcAft>
              <a:buNone/>
            </a:pPr>
            <a:r>
              <a:rPr b="1" i="0" lang="en-US" sz="1050">
                <a:solidFill>
                  <a:srgbClr val="15803D"/>
                </a:solidFill>
                <a:latin typeface="Inter"/>
                <a:ea typeface="Inter"/>
                <a:cs typeface="Inter"/>
                <a:sym typeface="Inter"/>
              </a:rPr>
              <a:t>✔ signed by </a:t>
            </a:r>
            <a:r>
              <a:rPr b="1" lang="en-US" sz="1050">
                <a:solidFill>
                  <a:srgbClr val="15803D"/>
                </a:solidFill>
                <a:latin typeface="Inter"/>
                <a:ea typeface="Inter"/>
                <a:cs typeface="Inter"/>
                <a:sym typeface="Inter"/>
              </a:rPr>
              <a:t>Way Finder</a:t>
            </a:r>
            <a:r>
              <a:rPr b="1" i="0" lang="en-US" sz="1050">
                <a:solidFill>
                  <a:srgbClr val="15803D"/>
                </a:solidFill>
                <a:latin typeface="Inter"/>
                <a:ea typeface="Inter"/>
                <a:cs typeface="Inter"/>
                <a:sym typeface="Inter"/>
              </a:rPr>
              <a:t>'s DID</a:t>
            </a:r>
            <a:endParaRPr/>
          </a:p>
        </p:txBody>
      </p:sp>
      <p:sp>
        <p:nvSpPr>
          <p:cNvPr id="624" name="Google Shape;624;p42"/>
          <p:cNvSpPr/>
          <p:nvPr/>
        </p:nvSpPr>
        <p:spPr>
          <a:xfrm>
            <a:off x="5753050" y="2544250"/>
            <a:ext cx="507900" cy="355500"/>
          </a:xfrm>
          <a:prstGeom prst="rightArrow">
            <a:avLst>
              <a:gd fmla="val 50000" name="adj1"/>
              <a:gd fmla="val 55000" name="adj2"/>
            </a:avLst>
          </a:prstGeom>
          <a:solidFill>
            <a:srgbClr val="94A3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25" name="Google Shape;625;p42"/>
          <p:cNvSpPr txBox="1"/>
          <p:nvPr/>
        </p:nvSpPr>
        <p:spPr>
          <a:xfrm>
            <a:off x="2679650" y="2341050"/>
            <a:ext cx="660300" cy="203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000">
                <a:solidFill>
                  <a:srgbClr val="718096"/>
                </a:solidFill>
                <a:latin typeface="Inter"/>
                <a:ea typeface="Inter"/>
                <a:cs typeface="Inter"/>
                <a:sym typeface="Inter"/>
              </a:rPr>
              <a:t>signs</a:t>
            </a:r>
            <a:endParaRPr/>
          </a:p>
        </p:txBody>
      </p:sp>
      <p:sp>
        <p:nvSpPr>
          <p:cNvPr id="626" name="Google Shape;626;p42"/>
          <p:cNvSpPr txBox="1"/>
          <p:nvPr/>
        </p:nvSpPr>
        <p:spPr>
          <a:xfrm>
            <a:off x="5626050" y="2341050"/>
            <a:ext cx="660300" cy="203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000">
                <a:solidFill>
                  <a:srgbClr val="718096"/>
                </a:solidFill>
                <a:latin typeface="Inter"/>
                <a:ea typeface="Inter"/>
                <a:cs typeface="Inter"/>
                <a:sym typeface="Inter"/>
              </a:rPr>
              <a:t>issues</a:t>
            </a:r>
            <a:endParaRPr/>
          </a:p>
        </p:txBody>
      </p:sp>
      <p:sp>
        <p:nvSpPr>
          <p:cNvPr id="627" name="Google Shape;627;p42"/>
          <p:cNvSpPr/>
          <p:nvPr/>
        </p:nvSpPr>
        <p:spPr>
          <a:xfrm>
            <a:off x="546050" y="4004750"/>
            <a:ext cx="8051700" cy="660300"/>
          </a:xfrm>
          <a:prstGeom prst="rect">
            <a:avLst/>
          </a:prstGeom>
          <a:solidFill>
            <a:srgbClr val="F0FDFA"/>
          </a:solidFill>
          <a:ln cap="flat" cmpd="sng" w="9525">
            <a:solidFill>
              <a:srgbClr val="CCFBF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28" name="Google Shape;628;p42"/>
          <p:cNvSpPr txBox="1"/>
          <p:nvPr/>
        </p:nvSpPr>
        <p:spPr>
          <a:xfrm>
            <a:off x="774650" y="4004750"/>
            <a:ext cx="7594500" cy="660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1200">
                <a:solidFill>
                  <a:srgbClr val="0D9488"/>
                </a:solidFill>
                <a:latin typeface="Inter"/>
                <a:ea typeface="Inter"/>
                <a:cs typeface="Inter"/>
                <a:sym typeface="Inter"/>
              </a:rPr>
              <a:t>ISSUED ONCE.</a:t>
            </a:r>
            <a:r>
              <a:rPr lang="en-US" sz="1200">
                <a:solidFill>
                  <a:srgbClr val="0D9488"/>
                </a:solidFill>
                <a:latin typeface="Inter"/>
                <a:ea typeface="Inter"/>
                <a:cs typeface="Inter"/>
                <a:sym typeface="Inter"/>
              </a:rPr>
              <a:t> </a:t>
            </a:r>
            <a:r>
              <a:rPr lang="en-US" sz="1200">
                <a:solidFill>
                  <a:schemeClr val="dk2"/>
                </a:solidFill>
                <a:latin typeface="Inter"/>
                <a:ea typeface="Inter"/>
                <a:cs typeface="Inter"/>
                <a:sym typeface="Inter"/>
              </a:rPr>
              <a:t>Self-contained, reusable, verifier-agnostic.</a:t>
            </a:r>
            <a:endParaRPr b="0" sz="1200">
              <a:solidFill>
                <a:schemeClr val="dk2"/>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3713349" y="1359525"/>
            <a:ext cx="4308600" cy="780900"/>
          </a:xfrm>
          <a:prstGeom prst="rect">
            <a:avLst/>
          </a:prstGeom>
          <a:noFill/>
          <a:ln>
            <a:noFill/>
          </a:ln>
        </p:spPr>
        <p:txBody>
          <a:bodyPr anchorCtr="0" anchor="t" bIns="0" lIns="0" spcFirstLastPara="1" rIns="0" wrap="square" tIns="0">
            <a:normAutofit fontScale="90000"/>
          </a:bodyPr>
          <a:lstStyle/>
          <a:p>
            <a:pPr indent="0" lvl="0" marL="0" rtl="0" algn="l">
              <a:spcBef>
                <a:spcPts val="0"/>
              </a:spcBef>
              <a:spcAft>
                <a:spcPts val="0"/>
              </a:spcAft>
              <a:buSzPct val="70707"/>
              <a:buFont typeface="Inter"/>
              <a:buNone/>
            </a:pPr>
            <a:r>
              <a:rPr lang="en-US">
                <a:latin typeface="Inter"/>
                <a:ea typeface="Inter"/>
                <a:cs typeface="Inter"/>
                <a:sym typeface="Inter"/>
              </a:rPr>
              <a:t>Thivaharan</a:t>
            </a:r>
            <a:br>
              <a:rPr lang="en-US">
                <a:latin typeface="Inter"/>
                <a:ea typeface="Inter"/>
                <a:cs typeface="Inter"/>
                <a:sym typeface="Inter"/>
              </a:rPr>
            </a:br>
            <a:r>
              <a:rPr lang="en-US">
                <a:latin typeface="Inter"/>
                <a:ea typeface="Inter"/>
                <a:cs typeface="Inter"/>
                <a:sym typeface="Inter"/>
              </a:rPr>
              <a:t>Kalyanasundaram</a:t>
            </a:r>
            <a:endParaRPr/>
          </a:p>
        </p:txBody>
      </p:sp>
      <p:sp>
        <p:nvSpPr>
          <p:cNvPr id="175" name="Google Shape;175;p25"/>
          <p:cNvSpPr txBox="1"/>
          <p:nvPr>
            <p:ph idx="2" type="title"/>
          </p:nvPr>
        </p:nvSpPr>
        <p:spPr>
          <a:xfrm>
            <a:off x="3713356" y="2679189"/>
            <a:ext cx="2198400" cy="7875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Clr>
                <a:schemeClr val="dk2"/>
              </a:buClr>
              <a:buSzPts val="2000"/>
              <a:buNone/>
            </a:pPr>
            <a:r>
              <a:rPr lang="en-US" sz="1600">
                <a:solidFill>
                  <a:schemeClr val="dk2"/>
                </a:solidFill>
                <a:latin typeface="Inter"/>
                <a:ea typeface="Inter"/>
                <a:cs typeface="Inter"/>
                <a:sym typeface="Inter"/>
              </a:rPr>
              <a:t>Software Engineer</a:t>
            </a:r>
            <a:br>
              <a:rPr lang="en-US" sz="1600">
                <a:latin typeface="Inter"/>
                <a:ea typeface="Inter"/>
                <a:cs typeface="Inter"/>
                <a:sym typeface="Inter"/>
              </a:rPr>
            </a:br>
            <a:r>
              <a:rPr lang="en-US" sz="1600">
                <a:solidFill>
                  <a:srgbClr val="212933"/>
                </a:solidFill>
                <a:latin typeface="Inter"/>
                <a:ea typeface="Inter"/>
                <a:cs typeface="Inter"/>
                <a:sym typeface="Inter"/>
              </a:rPr>
              <a:t>WSO2</a:t>
            </a:r>
            <a:endParaRPr/>
          </a:p>
        </p:txBody>
      </p:sp>
      <p:sp>
        <p:nvSpPr>
          <p:cNvPr id="176" name="Google Shape;176;p25"/>
          <p:cNvSpPr/>
          <p:nvPr/>
        </p:nvSpPr>
        <p:spPr>
          <a:xfrm>
            <a:off x="1514620" y="1545780"/>
            <a:ext cx="1806300" cy="1800600"/>
          </a:xfrm>
          <a:prstGeom prst="ellipse">
            <a:avLst/>
          </a:prstGeom>
          <a:solidFill>
            <a:srgbClr val="121E3B"/>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Inter"/>
              <a:ea typeface="Inter"/>
              <a:cs typeface="Inter"/>
              <a:sym typeface="Inter"/>
            </a:endParaRPr>
          </a:p>
        </p:txBody>
      </p:sp>
      <p:pic>
        <p:nvPicPr>
          <p:cNvPr descr="A person in a suit and tie&#10;&#10;AI-generated content may be incorrect." id="177" name="Google Shape;177;p25"/>
          <p:cNvPicPr preferRelativeResize="0"/>
          <p:nvPr/>
        </p:nvPicPr>
        <p:blipFill rotWithShape="1">
          <a:blip r:embed="rId3">
            <a:alphaModFix/>
          </a:blip>
          <a:srcRect b="11107" l="0" r="0" t="11115"/>
          <a:stretch/>
        </p:blipFill>
        <p:spPr>
          <a:xfrm>
            <a:off x="1549400" y="1532671"/>
            <a:ext cx="1720200" cy="1760100"/>
          </a:xfrm>
          <a:prstGeom prst="ellipse">
            <a:avLst/>
          </a:prstGeom>
          <a:noFill/>
          <a:ln>
            <a:noFill/>
          </a:ln>
        </p:spPr>
      </p:pic>
      <p:pic>
        <p:nvPicPr>
          <p:cNvPr id="178" name="Google Shape;178;p25" title="DECK TEMPLATE 01.png"/>
          <p:cNvPicPr preferRelativeResize="0"/>
          <p:nvPr/>
        </p:nvPicPr>
        <p:blipFill rotWithShape="1">
          <a:blip r:embed="rId4">
            <a:alphaModFix/>
          </a:blip>
          <a:srcRect b="0" l="0" r="0" t="0"/>
          <a:stretch/>
        </p:blipFill>
        <p:spPr>
          <a:xfrm>
            <a:off x="2817210" y="2905972"/>
            <a:ext cx="451911" cy="451925"/>
          </a:xfrm>
          <a:prstGeom prst="rect">
            <a:avLst/>
          </a:prstGeom>
          <a:noFill/>
          <a:ln>
            <a:noFill/>
          </a:ln>
        </p:spPr>
      </p:pic>
      <p:sp>
        <p:nvSpPr>
          <p:cNvPr id="179" name="Google Shape;179;p25"/>
          <p:cNvSpPr txBox="1"/>
          <p:nvPr/>
        </p:nvSpPr>
        <p:spPr>
          <a:xfrm>
            <a:off x="5823308" y="2680503"/>
            <a:ext cx="2198400" cy="7875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Clr>
                <a:schemeClr val="dk2"/>
              </a:buClr>
              <a:buSzPts val="2000"/>
              <a:buFont typeface="Inter Medium"/>
              <a:buNone/>
            </a:pPr>
            <a:r>
              <a:rPr b="0" i="0" lang="en-US" sz="1600" u="none" cap="none" strike="noStrike">
                <a:solidFill>
                  <a:schemeClr val="dk2"/>
                </a:solidFill>
                <a:latin typeface="Inter"/>
                <a:ea typeface="Inter"/>
                <a:cs typeface="Inter"/>
                <a:sym typeface="Inter"/>
              </a:rPr>
              <a:t>Maintainer</a:t>
            </a:r>
            <a:br>
              <a:rPr b="0" i="0" lang="en-US" sz="1600" u="none" cap="none" strike="noStrike">
                <a:solidFill>
                  <a:schemeClr val="dk1"/>
                </a:solidFill>
                <a:latin typeface="Inter"/>
                <a:ea typeface="Inter"/>
                <a:cs typeface="Inter"/>
                <a:sym typeface="Inter"/>
              </a:rPr>
            </a:br>
            <a:r>
              <a:rPr b="0" i="0" lang="en-US" sz="1600" u="none" cap="none" strike="noStrike">
                <a:solidFill>
                  <a:srgbClr val="212933"/>
                </a:solidFill>
                <a:latin typeface="Inter"/>
                <a:ea typeface="Inter"/>
                <a:cs typeface="Inter"/>
                <a:sym typeface="Inter"/>
              </a:rPr>
              <a:t>ThunderID</a:t>
            </a:r>
            <a:endParaRPr b="0" i="0" sz="1600" u="none" cap="none" strike="noStrike">
              <a:solidFill>
                <a:srgbClr val="212933"/>
              </a:solidFill>
              <a:latin typeface="Inter"/>
              <a:ea typeface="Inter"/>
              <a:cs typeface="Inter"/>
              <a:sym typeface="Inter"/>
            </a:endParaRPr>
          </a:p>
        </p:txBody>
      </p:sp>
      <p:sp>
        <p:nvSpPr>
          <p:cNvPr id="180" name="Google Shape;180;p25"/>
          <p:cNvSpPr/>
          <p:nvPr/>
        </p:nvSpPr>
        <p:spPr>
          <a:xfrm>
            <a:off x="5534274" y="2679007"/>
            <a:ext cx="58500" cy="510300"/>
          </a:xfrm>
          <a:prstGeom prst="rect">
            <a:avLst/>
          </a:prstGeom>
          <a:solidFill>
            <a:srgbClr val="AEB8C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1" name="Google Shape;181;p25"/>
          <p:cNvSpPr txBox="1"/>
          <p:nvPr/>
        </p:nvSpPr>
        <p:spPr>
          <a:xfrm>
            <a:off x="4018156" y="3594720"/>
            <a:ext cx="3810000" cy="2925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1300" u="none" cap="none" strike="noStrike">
                <a:solidFill>
                  <a:srgbClr val="334E68"/>
                </a:solidFill>
                <a:latin typeface="Inter"/>
                <a:ea typeface="Inter"/>
                <a:cs typeface="Inter"/>
                <a:sym typeface="Inter"/>
              </a:rPr>
              <a:t>thivaharan@wso2.com</a:t>
            </a:r>
            <a:endParaRPr/>
          </a:p>
        </p:txBody>
      </p:sp>
      <p:sp>
        <p:nvSpPr>
          <p:cNvPr id="182" name="Google Shape;182;p25"/>
          <p:cNvSpPr txBox="1"/>
          <p:nvPr/>
        </p:nvSpPr>
        <p:spPr>
          <a:xfrm>
            <a:off x="4018156" y="3924919"/>
            <a:ext cx="3810000" cy="2925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1300" u="none" cap="none" strike="noStrike">
                <a:solidFill>
                  <a:srgbClr val="334E68"/>
                </a:solidFill>
                <a:latin typeface="Inter"/>
                <a:ea typeface="Inter"/>
                <a:cs typeface="Inter"/>
                <a:sym typeface="Inter"/>
              </a:rPr>
              <a:t>linkedin.com/in/thivaharan-k</a:t>
            </a:r>
            <a:endParaRPr/>
          </a:p>
        </p:txBody>
      </p:sp>
      <p:pic>
        <p:nvPicPr>
          <p:cNvPr descr="A blue square with white letters&#10;&#10;AI-generated content may be incorrect." id="183" name="Google Shape;183;p25"/>
          <p:cNvPicPr preferRelativeResize="0"/>
          <p:nvPr/>
        </p:nvPicPr>
        <p:blipFill rotWithShape="1">
          <a:blip r:embed="rId5">
            <a:alphaModFix/>
          </a:blip>
          <a:srcRect b="0" l="0" r="0" t="0"/>
          <a:stretch/>
        </p:blipFill>
        <p:spPr>
          <a:xfrm>
            <a:off x="3749551" y="3923650"/>
            <a:ext cx="264795" cy="247651"/>
          </a:xfrm>
          <a:prstGeom prst="rect">
            <a:avLst/>
          </a:prstGeom>
          <a:noFill/>
          <a:ln>
            <a:noFill/>
          </a:ln>
        </p:spPr>
      </p:pic>
      <p:pic>
        <p:nvPicPr>
          <p:cNvPr id="184" name="Google Shape;184;p25"/>
          <p:cNvPicPr preferRelativeResize="0"/>
          <p:nvPr/>
        </p:nvPicPr>
        <p:blipFill rotWithShape="1">
          <a:blip r:embed="rId6">
            <a:alphaModFix/>
          </a:blip>
          <a:srcRect b="0" l="0" r="0" t="0"/>
          <a:stretch/>
        </p:blipFill>
        <p:spPr>
          <a:xfrm>
            <a:off x="3749551" y="3592180"/>
            <a:ext cx="264795" cy="2362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633" name="Shape 633"/>
        <p:cNvGrpSpPr/>
        <p:nvPr/>
      </p:nvGrpSpPr>
      <p:grpSpPr>
        <a:xfrm>
          <a:off x="0" y="0"/>
          <a:ext cx="0" cy="0"/>
          <a:chOff x="0" y="0"/>
          <a:chExt cx="0" cy="0"/>
        </a:xfrm>
      </p:grpSpPr>
      <p:sp>
        <p:nvSpPr>
          <p:cNvPr id="634" name="Google Shape;634;p43"/>
          <p:cNvSpPr txBox="1"/>
          <p:nvPr/>
        </p:nvSpPr>
        <p:spPr>
          <a:xfrm>
            <a:off x="546100" y="203200"/>
            <a:ext cx="8051700" cy="50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2800">
                <a:solidFill>
                  <a:srgbClr val="1A202C"/>
                </a:solidFill>
                <a:latin typeface="Inter"/>
                <a:ea typeface="Inter"/>
                <a:cs typeface="Inter"/>
                <a:sym typeface="Inter"/>
              </a:rPr>
              <a:t>Step 2 — Verifying: The Other Org Checks It</a:t>
            </a:r>
            <a:endParaRPr/>
          </a:p>
        </p:txBody>
      </p:sp>
      <p:sp>
        <p:nvSpPr>
          <p:cNvPr id="635" name="Google Shape;635;p43"/>
          <p:cNvSpPr txBox="1"/>
          <p:nvPr/>
        </p:nvSpPr>
        <p:spPr>
          <a:xfrm>
            <a:off x="546050" y="859250"/>
            <a:ext cx="8051700" cy="381000"/>
          </a:xfrm>
          <a:prstGeom prst="rect">
            <a:avLst/>
          </a:prstGeom>
          <a:noFill/>
          <a:ln>
            <a:noFill/>
          </a:ln>
        </p:spPr>
        <p:txBody>
          <a:bodyPr anchorCtr="0" anchor="t" bIns="0" lIns="0" spcFirstLastPara="1" rIns="0" wrap="square" tIns="0">
            <a:noAutofit/>
          </a:bodyPr>
          <a:lstStyle/>
          <a:p>
            <a:pPr indent="0" lvl="0" marL="0" marR="0" rtl="0" algn="l">
              <a:lnSpc>
                <a:spcPct val="105000"/>
              </a:lnSpc>
              <a:spcBef>
                <a:spcPts val="0"/>
              </a:spcBef>
              <a:spcAft>
                <a:spcPts val="0"/>
              </a:spcAft>
              <a:buNone/>
            </a:pPr>
            <a:r>
              <a:rPr b="0" i="0" lang="en-US" sz="1400">
                <a:solidFill>
                  <a:srgbClr val="718096"/>
                </a:solidFill>
                <a:latin typeface="Inter"/>
                <a:ea typeface="Inter"/>
                <a:cs typeface="Inter"/>
                <a:sym typeface="Inter"/>
              </a:rPr>
              <a:t>The agent crosses into a partner org and presents its credential</a:t>
            </a:r>
            <a:r>
              <a:rPr lang="en-US" sz="1400">
                <a:solidFill>
                  <a:srgbClr val="718096"/>
                </a:solidFill>
                <a:latin typeface="Inter"/>
                <a:ea typeface="Inter"/>
                <a:cs typeface="Inter"/>
                <a:sym typeface="Inter"/>
              </a:rPr>
              <a:t> with only selected attributes</a:t>
            </a:r>
            <a:r>
              <a:rPr b="0" i="0" lang="en-US" sz="1400">
                <a:solidFill>
                  <a:srgbClr val="718096"/>
                </a:solidFill>
                <a:latin typeface="Inter"/>
                <a:ea typeface="Inter"/>
                <a:cs typeface="Inter"/>
                <a:sym typeface="Inter"/>
              </a:rPr>
              <a:t>. </a:t>
            </a:r>
            <a:r>
              <a:rPr lang="en-US" sz="1400">
                <a:solidFill>
                  <a:srgbClr val="718096"/>
                </a:solidFill>
                <a:latin typeface="Inter"/>
                <a:ea typeface="Inter"/>
                <a:cs typeface="Inter"/>
                <a:sym typeface="Inter"/>
              </a:rPr>
              <a:t>The partner verifies it directly — no shared IdP, and no prior setup with your org or your agent</a:t>
            </a:r>
            <a:r>
              <a:rPr b="0" i="0" lang="en-US" sz="1400">
                <a:solidFill>
                  <a:srgbClr val="718096"/>
                </a:solidFill>
                <a:latin typeface="Inter"/>
                <a:ea typeface="Inter"/>
                <a:cs typeface="Inter"/>
                <a:sym typeface="Inter"/>
              </a:rPr>
              <a:t>.</a:t>
            </a:r>
            <a:endParaRPr/>
          </a:p>
        </p:txBody>
      </p:sp>
      <p:sp>
        <p:nvSpPr>
          <p:cNvPr id="636" name="Google Shape;636;p43"/>
          <p:cNvSpPr/>
          <p:nvPr/>
        </p:nvSpPr>
        <p:spPr>
          <a:xfrm>
            <a:off x="546050" y="1748350"/>
            <a:ext cx="2159100" cy="19050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37" name="Google Shape;637;p43"/>
          <p:cNvSpPr/>
          <p:nvPr/>
        </p:nvSpPr>
        <p:spPr>
          <a:xfrm>
            <a:off x="546050" y="1748350"/>
            <a:ext cx="2159100" cy="76200"/>
          </a:xfrm>
          <a:prstGeom prst="rect">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38" name="Google Shape;638;p43"/>
          <p:cNvSpPr/>
          <p:nvPr/>
        </p:nvSpPr>
        <p:spPr>
          <a:xfrm>
            <a:off x="1396950" y="1976950"/>
            <a:ext cx="457200" cy="457200"/>
          </a:xfrm>
          <a:prstGeom prst="ellipse">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39" name="Google Shape;639;p43"/>
          <p:cNvSpPr txBox="1"/>
          <p:nvPr/>
        </p:nvSpPr>
        <p:spPr>
          <a:xfrm>
            <a:off x="546050" y="2535750"/>
            <a:ext cx="2159100" cy="279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200">
                <a:solidFill>
                  <a:srgbClr val="0D9488"/>
                </a:solidFill>
                <a:latin typeface="Inter"/>
                <a:ea typeface="Inter"/>
                <a:cs typeface="Inter"/>
                <a:sym typeface="Inter"/>
              </a:rPr>
              <a:t>Agent's Wallet  ·  Holder</a:t>
            </a:r>
            <a:endParaRPr/>
          </a:p>
        </p:txBody>
      </p:sp>
      <p:sp>
        <p:nvSpPr>
          <p:cNvPr id="640" name="Google Shape;640;p43"/>
          <p:cNvSpPr txBox="1"/>
          <p:nvPr/>
        </p:nvSpPr>
        <p:spPr>
          <a:xfrm>
            <a:off x="673050" y="2865950"/>
            <a:ext cx="1905000" cy="711300"/>
          </a:xfrm>
          <a:prstGeom prst="rect">
            <a:avLst/>
          </a:prstGeom>
          <a:noFill/>
          <a:ln>
            <a:noFill/>
          </a:ln>
        </p:spPr>
        <p:txBody>
          <a:bodyPr anchorCtr="0" anchor="t" bIns="0" lIns="0" spcFirstLastPara="1" rIns="0" wrap="square" tIns="0">
            <a:noAutofit/>
          </a:bodyPr>
          <a:lstStyle/>
          <a:p>
            <a:pPr indent="0" lvl="0" marL="0" marR="0" rtl="0" algn="ctr">
              <a:lnSpc>
                <a:spcPct val="104000"/>
              </a:lnSpc>
              <a:spcBef>
                <a:spcPts val="0"/>
              </a:spcBef>
              <a:spcAft>
                <a:spcPts val="0"/>
              </a:spcAft>
              <a:buNone/>
            </a:pPr>
            <a:r>
              <a:rPr b="0" i="0" lang="en-US" sz="1050">
                <a:solidFill>
                  <a:srgbClr val="718096"/>
                </a:solidFill>
                <a:latin typeface="Inter"/>
                <a:ea typeface="Inter"/>
                <a:cs typeface="Inter"/>
                <a:sym typeface="Inter"/>
              </a:rPr>
              <a:t>Presents a</a:t>
            </a:r>
            <a:r>
              <a:rPr lang="en-US" sz="1050">
                <a:solidFill>
                  <a:srgbClr val="718096"/>
                </a:solidFill>
                <a:latin typeface="Inter"/>
                <a:ea typeface="Inter"/>
                <a:cs typeface="Inter"/>
                <a:sym typeface="Inter"/>
              </a:rPr>
              <a:t> </a:t>
            </a:r>
            <a:r>
              <a:rPr b="0" i="0" lang="en-US" sz="1050">
                <a:solidFill>
                  <a:srgbClr val="718096"/>
                </a:solidFill>
                <a:latin typeface="Inter"/>
                <a:ea typeface="Inter"/>
                <a:cs typeface="Inter"/>
                <a:sym typeface="Inter"/>
              </a:rPr>
              <a:t>self-contained proof</a:t>
            </a:r>
            <a:r>
              <a:rPr lang="en-US" sz="1050">
                <a:solidFill>
                  <a:srgbClr val="718096"/>
                </a:solidFill>
                <a:latin typeface="Inter"/>
                <a:ea typeface="Inter"/>
                <a:cs typeface="Inter"/>
                <a:sym typeface="Inter"/>
              </a:rPr>
              <a:t> with selectively-disclosed attributes</a:t>
            </a:r>
            <a:r>
              <a:rPr b="0" i="0" lang="en-US" sz="1050">
                <a:solidFill>
                  <a:srgbClr val="718096"/>
                </a:solidFill>
                <a:latin typeface="Inter"/>
                <a:ea typeface="Inter"/>
                <a:cs typeface="Inter"/>
                <a:sym typeface="Inter"/>
              </a:rPr>
              <a:t>.</a:t>
            </a:r>
            <a:endParaRPr/>
          </a:p>
        </p:txBody>
      </p:sp>
      <p:sp>
        <p:nvSpPr>
          <p:cNvPr id="641" name="Google Shape;641;p43"/>
          <p:cNvSpPr/>
          <p:nvPr/>
        </p:nvSpPr>
        <p:spPr>
          <a:xfrm>
            <a:off x="6438850" y="1748350"/>
            <a:ext cx="2159100" cy="19050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42" name="Google Shape;642;p43"/>
          <p:cNvSpPr/>
          <p:nvPr/>
        </p:nvSpPr>
        <p:spPr>
          <a:xfrm>
            <a:off x="6438850" y="1748350"/>
            <a:ext cx="2159100" cy="76200"/>
          </a:xfrm>
          <a:prstGeom prst="rect">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43" name="Google Shape;643;p43"/>
          <p:cNvSpPr/>
          <p:nvPr/>
        </p:nvSpPr>
        <p:spPr>
          <a:xfrm>
            <a:off x="7289750" y="1976950"/>
            <a:ext cx="457200" cy="457200"/>
          </a:xfrm>
          <a:prstGeom prst="ellipse">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44" name="Google Shape;644;p43"/>
          <p:cNvSpPr txBox="1"/>
          <p:nvPr/>
        </p:nvSpPr>
        <p:spPr>
          <a:xfrm>
            <a:off x="6438850" y="2535750"/>
            <a:ext cx="2159100" cy="279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200">
                <a:solidFill>
                  <a:srgbClr val="0D9488"/>
                </a:solidFill>
                <a:latin typeface="Inter"/>
                <a:ea typeface="Inter"/>
                <a:cs typeface="Inter"/>
                <a:sym typeface="Inter"/>
              </a:rPr>
              <a:t>Partner Org  ·  Verifier</a:t>
            </a:r>
            <a:endParaRPr/>
          </a:p>
        </p:txBody>
      </p:sp>
      <p:sp>
        <p:nvSpPr>
          <p:cNvPr id="645" name="Google Shape;645;p43"/>
          <p:cNvSpPr txBox="1"/>
          <p:nvPr/>
        </p:nvSpPr>
        <p:spPr>
          <a:xfrm>
            <a:off x="6565850" y="2865950"/>
            <a:ext cx="1905000" cy="711300"/>
          </a:xfrm>
          <a:prstGeom prst="rect">
            <a:avLst/>
          </a:prstGeom>
          <a:noFill/>
          <a:ln>
            <a:noFill/>
          </a:ln>
        </p:spPr>
        <p:txBody>
          <a:bodyPr anchorCtr="0" anchor="t" bIns="0" lIns="0" spcFirstLastPara="1" rIns="0" wrap="square" tIns="0">
            <a:noAutofit/>
          </a:bodyPr>
          <a:lstStyle/>
          <a:p>
            <a:pPr indent="0" lvl="0" marL="0" marR="0" rtl="0" algn="ctr">
              <a:lnSpc>
                <a:spcPct val="104000"/>
              </a:lnSpc>
              <a:spcBef>
                <a:spcPts val="0"/>
              </a:spcBef>
              <a:spcAft>
                <a:spcPts val="0"/>
              </a:spcAft>
              <a:buNone/>
            </a:pPr>
            <a:r>
              <a:rPr lang="en-US" sz="1050">
                <a:solidFill>
                  <a:srgbClr val="718096"/>
                </a:solidFill>
                <a:latin typeface="Inter"/>
                <a:ea typeface="Inter"/>
                <a:cs typeface="Inter"/>
                <a:sym typeface="Inter"/>
              </a:rPr>
              <a:t>Resolves </a:t>
            </a:r>
            <a:r>
              <a:rPr lang="en-US" sz="1050">
                <a:solidFill>
                  <a:srgbClr val="718096"/>
                </a:solidFill>
                <a:latin typeface="Inter"/>
                <a:ea typeface="Inter"/>
                <a:cs typeface="Inter"/>
                <a:sym typeface="Inter"/>
              </a:rPr>
              <a:t>Way Finder’s</a:t>
            </a:r>
            <a:r>
              <a:rPr lang="en-US" sz="1050">
                <a:solidFill>
                  <a:srgbClr val="718096"/>
                </a:solidFill>
                <a:latin typeface="Inter"/>
                <a:ea typeface="Inter"/>
                <a:cs typeface="Inter"/>
                <a:sym typeface="Inter"/>
              </a:rPr>
              <a:t> DID and verifies it via a shared trust registry.</a:t>
            </a:r>
            <a:endParaRPr sz="1050">
              <a:solidFill>
                <a:srgbClr val="718096"/>
              </a:solidFill>
              <a:latin typeface="Inter"/>
              <a:ea typeface="Inter"/>
              <a:cs typeface="Inter"/>
              <a:sym typeface="Inter"/>
            </a:endParaRPr>
          </a:p>
        </p:txBody>
      </p:sp>
      <p:sp>
        <p:nvSpPr>
          <p:cNvPr id="646" name="Google Shape;646;p43"/>
          <p:cNvSpPr/>
          <p:nvPr/>
        </p:nvSpPr>
        <p:spPr>
          <a:xfrm>
            <a:off x="3492450" y="1595950"/>
            <a:ext cx="2159100" cy="2209800"/>
          </a:xfrm>
          <a:prstGeom prst="rect">
            <a:avLst/>
          </a:prstGeom>
          <a:solidFill>
            <a:srgbClr val="EFF6FF"/>
          </a:solidFill>
          <a:ln cap="flat" cmpd="sng" w="12700">
            <a:solidFill>
              <a:srgbClr val="2563E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47" name="Google Shape;647;p43"/>
          <p:cNvSpPr/>
          <p:nvPr/>
        </p:nvSpPr>
        <p:spPr>
          <a:xfrm>
            <a:off x="3492450" y="1595950"/>
            <a:ext cx="2159100" cy="63600"/>
          </a:xfrm>
          <a:prstGeom prst="rect">
            <a:avLst/>
          </a:prstGeom>
          <a:solidFill>
            <a:srgbClr val="2563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48" name="Google Shape;648;p43"/>
          <p:cNvSpPr txBox="1"/>
          <p:nvPr/>
        </p:nvSpPr>
        <p:spPr>
          <a:xfrm>
            <a:off x="3644850" y="1748350"/>
            <a:ext cx="1854300" cy="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00">
                <a:solidFill>
                  <a:srgbClr val="2563EB"/>
                </a:solidFill>
                <a:latin typeface="Inter"/>
                <a:ea typeface="Inter"/>
                <a:cs typeface="Inter"/>
                <a:sym typeface="Inter"/>
              </a:rPr>
              <a:t>PRESENTED  ·  selective</a:t>
            </a:r>
            <a:endParaRPr/>
          </a:p>
        </p:txBody>
      </p:sp>
      <p:sp>
        <p:nvSpPr>
          <p:cNvPr id="649" name="Google Shape;649;p43"/>
          <p:cNvSpPr txBox="1"/>
          <p:nvPr/>
        </p:nvSpPr>
        <p:spPr>
          <a:xfrm>
            <a:off x="3644850" y="2027750"/>
            <a:ext cx="1854300" cy="1625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a:solidFill>
                  <a:srgbClr val="15803D"/>
                </a:solidFill>
                <a:latin typeface="Inter"/>
                <a:ea typeface="Inter"/>
                <a:cs typeface="Inter"/>
                <a:sym typeface="Inter"/>
              </a:rPr>
              <a:t>✔ </a:t>
            </a:r>
            <a:r>
              <a:rPr b="1" i="0" lang="en-US" sz="1050">
                <a:solidFill>
                  <a:srgbClr val="1A202C"/>
                </a:solidFill>
                <a:latin typeface="Inter"/>
                <a:ea typeface="Inter"/>
                <a:cs typeface="Inter"/>
                <a:sym typeface="Inter"/>
              </a:rPr>
              <a:t>cleared for billing.read</a:t>
            </a:r>
            <a:endParaRPr/>
          </a:p>
          <a:p>
            <a:pPr indent="0" lvl="0" marL="0" marR="0" rtl="0" algn="l">
              <a:spcBef>
                <a:spcPts val="0"/>
              </a:spcBef>
              <a:spcAft>
                <a:spcPts val="0"/>
              </a:spcAft>
              <a:buNone/>
            </a:pPr>
            <a:r>
              <a:rPr b="1" i="0" lang="en-US" sz="1050">
                <a:solidFill>
                  <a:srgbClr val="15803D"/>
                </a:solidFill>
                <a:latin typeface="Inter"/>
                <a:ea typeface="Inter"/>
                <a:cs typeface="Inter"/>
                <a:sym typeface="Inter"/>
              </a:rPr>
              <a:t>✔ </a:t>
            </a:r>
            <a:r>
              <a:rPr b="1" i="0" lang="en-US" sz="1050">
                <a:solidFill>
                  <a:srgbClr val="1A202C"/>
                </a:solidFill>
                <a:latin typeface="Inter"/>
                <a:ea typeface="Inter"/>
                <a:cs typeface="Inter"/>
                <a:sym typeface="Inter"/>
              </a:rPr>
              <a:t>valid until 2026-09-01</a:t>
            </a:r>
            <a:endParaRPr/>
          </a:p>
          <a:p>
            <a:pPr indent="0" lvl="0" marL="0" marR="0" rtl="0" algn="l">
              <a:spcBef>
                <a:spcPts val="0"/>
              </a:spcBef>
              <a:spcAft>
                <a:spcPts val="0"/>
              </a:spcAft>
              <a:buNone/>
            </a:pPr>
            <a:r>
              <a:rPr b="1" i="0" lang="en-US" sz="1050">
                <a:solidFill>
                  <a:srgbClr val="15803D"/>
                </a:solidFill>
                <a:latin typeface="Inter"/>
                <a:ea typeface="Inter"/>
                <a:cs typeface="Inter"/>
                <a:sym typeface="Inter"/>
              </a:rPr>
              <a:t>✔ </a:t>
            </a:r>
            <a:r>
              <a:rPr b="1" i="0" lang="en-US" sz="1050">
                <a:solidFill>
                  <a:srgbClr val="1A202C"/>
                </a:solidFill>
                <a:latin typeface="Inter"/>
                <a:ea typeface="Inter"/>
                <a:cs typeface="Inter"/>
                <a:sym typeface="Inter"/>
              </a:rPr>
              <a:t>signed by </a:t>
            </a:r>
            <a:r>
              <a:rPr b="1" lang="en-US" sz="1050">
                <a:solidFill>
                  <a:srgbClr val="1A202C"/>
                </a:solidFill>
                <a:latin typeface="Inter"/>
                <a:ea typeface="Inter"/>
                <a:cs typeface="Inter"/>
                <a:sym typeface="Inter"/>
              </a:rPr>
              <a:t>Way Finder</a:t>
            </a:r>
            <a:r>
              <a:rPr b="1" i="0" lang="en-US" sz="1050">
                <a:solidFill>
                  <a:srgbClr val="1A202C"/>
                </a:solidFill>
                <a:latin typeface="Inter"/>
                <a:ea typeface="Inter"/>
                <a:cs typeface="Inter"/>
                <a:sym typeface="Inter"/>
              </a:rPr>
              <a:t> DID</a:t>
            </a:r>
            <a:endParaRPr/>
          </a:p>
          <a:p>
            <a:pPr indent="0" lvl="0" marL="0" marR="0" rtl="0" algn="l">
              <a:spcBef>
                <a:spcPts val="0"/>
              </a:spcBef>
              <a:spcAft>
                <a:spcPts val="0"/>
              </a:spcAft>
              <a:buNone/>
            </a:pPr>
            <a:r>
              <a:rPr b="0" i="0" lang="en-US" sz="1050">
                <a:solidFill>
                  <a:srgbClr val="CBD5E1"/>
                </a:solidFill>
                <a:latin typeface="Inter"/>
                <a:ea typeface="Inter"/>
                <a:cs typeface="Inter"/>
                <a:sym typeface="Inter"/>
              </a:rPr>
              <a:t>⎯⎯⎯⎯⎯⎯⎯⎯</a:t>
            </a:r>
            <a:endParaRPr/>
          </a:p>
          <a:p>
            <a:pPr indent="0" lvl="0" marL="0" marR="0" rtl="0" algn="l">
              <a:spcBef>
                <a:spcPts val="0"/>
              </a:spcBef>
              <a:spcAft>
                <a:spcPts val="0"/>
              </a:spcAft>
              <a:buNone/>
            </a:pPr>
            <a:r>
              <a:rPr b="1" i="0" lang="en-US" sz="1050">
                <a:solidFill>
                  <a:srgbClr val="B91C1C"/>
                </a:solidFill>
                <a:latin typeface="Inter"/>
                <a:ea typeface="Inter"/>
                <a:cs typeface="Inter"/>
                <a:sym typeface="Inter"/>
              </a:rPr>
              <a:t>✕ </a:t>
            </a:r>
            <a:r>
              <a:rPr b="0" i="0" lang="en-US" sz="1050">
                <a:solidFill>
                  <a:srgbClr val="718096"/>
                </a:solidFill>
                <a:latin typeface="Inter"/>
                <a:ea typeface="Inter"/>
                <a:cs typeface="Inter"/>
                <a:sym typeface="Inter"/>
              </a:rPr>
              <a:t>internal config — hidden</a:t>
            </a:r>
            <a:endParaRPr/>
          </a:p>
          <a:p>
            <a:pPr indent="0" lvl="0" marL="0" marR="0" rtl="0" algn="l">
              <a:spcBef>
                <a:spcPts val="0"/>
              </a:spcBef>
              <a:spcAft>
                <a:spcPts val="0"/>
              </a:spcAft>
              <a:buNone/>
            </a:pPr>
            <a:r>
              <a:rPr b="1" i="0" lang="en-US" sz="1050">
                <a:solidFill>
                  <a:srgbClr val="B91C1C"/>
                </a:solidFill>
                <a:latin typeface="Inter"/>
                <a:ea typeface="Inter"/>
                <a:cs typeface="Inter"/>
                <a:sym typeface="Inter"/>
              </a:rPr>
              <a:t>✕ </a:t>
            </a:r>
            <a:r>
              <a:rPr b="0" i="0" lang="en-US" sz="1050">
                <a:solidFill>
                  <a:srgbClr val="718096"/>
                </a:solidFill>
                <a:latin typeface="Inter"/>
                <a:ea typeface="Inter"/>
                <a:cs typeface="Inter"/>
                <a:sym typeface="Inter"/>
              </a:rPr>
              <a:t>owner email — hidden</a:t>
            </a:r>
            <a:endParaRPr/>
          </a:p>
        </p:txBody>
      </p:sp>
      <p:sp>
        <p:nvSpPr>
          <p:cNvPr id="650" name="Google Shape;650;p43"/>
          <p:cNvSpPr/>
          <p:nvPr/>
        </p:nvSpPr>
        <p:spPr>
          <a:xfrm>
            <a:off x="2806650" y="2523050"/>
            <a:ext cx="507900" cy="355500"/>
          </a:xfrm>
          <a:prstGeom prst="rightArrow">
            <a:avLst>
              <a:gd fmla="val 50000" name="adj1"/>
              <a:gd fmla="val 55000" name="adj2"/>
            </a:avLst>
          </a:prstGeom>
          <a:solidFill>
            <a:srgbClr val="94A3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51" name="Google Shape;651;p43"/>
          <p:cNvSpPr/>
          <p:nvPr/>
        </p:nvSpPr>
        <p:spPr>
          <a:xfrm>
            <a:off x="5753050" y="2523050"/>
            <a:ext cx="507900" cy="355500"/>
          </a:xfrm>
          <a:prstGeom prst="rightArrow">
            <a:avLst>
              <a:gd fmla="val 50000" name="adj1"/>
              <a:gd fmla="val 55000" name="adj2"/>
            </a:avLst>
          </a:prstGeom>
          <a:solidFill>
            <a:srgbClr val="94A3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52" name="Google Shape;652;p43"/>
          <p:cNvSpPr txBox="1"/>
          <p:nvPr/>
        </p:nvSpPr>
        <p:spPr>
          <a:xfrm>
            <a:off x="2679650" y="2319850"/>
            <a:ext cx="660300" cy="203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000">
                <a:solidFill>
                  <a:srgbClr val="718096"/>
                </a:solidFill>
                <a:latin typeface="Inter"/>
                <a:ea typeface="Inter"/>
                <a:cs typeface="Inter"/>
                <a:sym typeface="Inter"/>
              </a:rPr>
              <a:t>presents</a:t>
            </a:r>
            <a:endParaRPr/>
          </a:p>
        </p:txBody>
      </p:sp>
      <p:sp>
        <p:nvSpPr>
          <p:cNvPr id="653" name="Google Shape;653;p43"/>
          <p:cNvSpPr txBox="1"/>
          <p:nvPr/>
        </p:nvSpPr>
        <p:spPr>
          <a:xfrm>
            <a:off x="5626050" y="2319850"/>
            <a:ext cx="660300" cy="203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000">
                <a:solidFill>
                  <a:srgbClr val="718096"/>
                </a:solidFill>
                <a:latin typeface="Inter"/>
                <a:ea typeface="Inter"/>
                <a:cs typeface="Inter"/>
                <a:sym typeface="Inter"/>
              </a:rPr>
              <a:t>verifies</a:t>
            </a:r>
            <a:endParaRPr/>
          </a:p>
        </p:txBody>
      </p:sp>
      <p:sp>
        <p:nvSpPr>
          <p:cNvPr id="654" name="Google Shape;654;p43"/>
          <p:cNvSpPr/>
          <p:nvPr/>
        </p:nvSpPr>
        <p:spPr>
          <a:xfrm>
            <a:off x="546050" y="3983550"/>
            <a:ext cx="8051700" cy="660300"/>
          </a:xfrm>
          <a:prstGeom prst="rect">
            <a:avLst/>
          </a:prstGeom>
          <a:solidFill>
            <a:srgbClr val="EFF6FF"/>
          </a:solidFill>
          <a:ln cap="flat" cmpd="sng" w="9525">
            <a:solidFill>
              <a:srgbClr val="DBEAF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55" name="Google Shape;655;p43"/>
          <p:cNvSpPr txBox="1"/>
          <p:nvPr/>
        </p:nvSpPr>
        <p:spPr>
          <a:xfrm>
            <a:off x="774650" y="3983550"/>
            <a:ext cx="7594500" cy="660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1200">
                <a:solidFill>
                  <a:srgbClr val="0D9488"/>
                </a:solidFill>
                <a:latin typeface="Inter"/>
                <a:ea typeface="Inter"/>
                <a:cs typeface="Inter"/>
                <a:sym typeface="Inter"/>
              </a:rPr>
              <a:t>VERIFIED LOCALLY</a:t>
            </a:r>
            <a:r>
              <a:rPr lang="en-US" sz="1200">
                <a:solidFill>
                  <a:srgbClr val="0D9488"/>
                </a:solidFill>
                <a:latin typeface="Inter"/>
                <a:ea typeface="Inter"/>
                <a:cs typeface="Inter"/>
                <a:sym typeface="Inter"/>
              </a:rPr>
              <a:t>. </a:t>
            </a:r>
            <a:r>
              <a:rPr lang="en-US" sz="1200">
                <a:solidFill>
                  <a:schemeClr val="dk2"/>
                </a:solidFill>
                <a:latin typeface="Inter"/>
                <a:ea typeface="Inter"/>
                <a:cs typeface="Inter"/>
                <a:sym typeface="Inter"/>
              </a:rPr>
              <a:t>No login through a shared IdP, no pairwise setup.</a:t>
            </a:r>
            <a:endParaRPr sz="1200">
              <a:solidFill>
                <a:schemeClr val="dk2"/>
              </a:solidFill>
              <a:latin typeface="Inter"/>
              <a:ea typeface="Inter"/>
              <a:cs typeface="Inter"/>
              <a:sym typeface="Int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660" name="Shape 660"/>
        <p:cNvGrpSpPr/>
        <p:nvPr/>
      </p:nvGrpSpPr>
      <p:grpSpPr>
        <a:xfrm>
          <a:off x="0" y="0"/>
          <a:ext cx="0" cy="0"/>
          <a:chOff x="0" y="0"/>
          <a:chExt cx="0" cy="0"/>
        </a:xfrm>
      </p:grpSpPr>
      <p:sp>
        <p:nvSpPr>
          <p:cNvPr id="661" name="Google Shape;661;p44"/>
          <p:cNvSpPr txBox="1"/>
          <p:nvPr/>
        </p:nvSpPr>
        <p:spPr>
          <a:xfrm>
            <a:off x="546100" y="203200"/>
            <a:ext cx="8051700" cy="50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2800">
                <a:solidFill>
                  <a:srgbClr val="1A202C"/>
                </a:solidFill>
                <a:latin typeface="Inter"/>
                <a:ea typeface="Inter"/>
                <a:cs typeface="Inter"/>
                <a:sym typeface="Inter"/>
              </a:rPr>
              <a:t>Two Aspects of One Bigger Picture</a:t>
            </a:r>
            <a:endParaRPr/>
          </a:p>
        </p:txBody>
      </p:sp>
      <p:sp>
        <p:nvSpPr>
          <p:cNvPr id="662" name="Google Shape;662;p44"/>
          <p:cNvSpPr txBox="1"/>
          <p:nvPr/>
        </p:nvSpPr>
        <p:spPr>
          <a:xfrm>
            <a:off x="546100" y="685800"/>
            <a:ext cx="8051700" cy="406500"/>
          </a:xfrm>
          <a:prstGeom prst="rect">
            <a:avLst/>
          </a:prstGeom>
          <a:noFill/>
          <a:ln>
            <a:noFill/>
          </a:ln>
        </p:spPr>
        <p:txBody>
          <a:bodyPr anchorCtr="0" anchor="t" bIns="0" lIns="0" spcFirstLastPara="1" rIns="0" wrap="square" tIns="0">
            <a:noAutofit/>
          </a:bodyPr>
          <a:lstStyle/>
          <a:p>
            <a:pPr indent="0" lvl="0" marL="0" marR="0" rtl="0" algn="l">
              <a:lnSpc>
                <a:spcPct val="105000"/>
              </a:lnSpc>
              <a:spcBef>
                <a:spcPts val="0"/>
              </a:spcBef>
              <a:spcAft>
                <a:spcPts val="0"/>
              </a:spcAft>
              <a:buNone/>
            </a:pPr>
            <a:r>
              <a:rPr b="0" i="0" lang="en-US" sz="1400">
                <a:solidFill>
                  <a:srgbClr val="718096"/>
                </a:solidFill>
                <a:latin typeface="Inter"/>
                <a:ea typeface="Inter"/>
                <a:cs typeface="Inter"/>
                <a:sym typeface="Inter"/>
              </a:rPr>
              <a:t>Agent identity and decentralized trust look like separate problems. They're two faces of the same thing</a:t>
            </a:r>
            <a:r>
              <a:rPr lang="en-US">
                <a:solidFill>
                  <a:srgbClr val="718096"/>
                </a:solidFill>
                <a:latin typeface="Inter"/>
                <a:ea typeface="Inter"/>
                <a:cs typeface="Inter"/>
                <a:sym typeface="Inter"/>
              </a:rPr>
              <a:t>: </a:t>
            </a:r>
            <a:r>
              <a:rPr b="0" i="0" lang="en-US" sz="1400">
                <a:solidFill>
                  <a:srgbClr val="718096"/>
                </a:solidFill>
                <a:latin typeface="Inter"/>
                <a:ea typeface="Inter"/>
                <a:cs typeface="Inter"/>
                <a:sym typeface="Inter"/>
              </a:rPr>
              <a:t>identity that has outgrown the human and the </a:t>
            </a:r>
            <a:r>
              <a:rPr lang="en-US" sz="1400">
                <a:solidFill>
                  <a:srgbClr val="718096"/>
                </a:solidFill>
                <a:latin typeface="Inter"/>
                <a:ea typeface="Inter"/>
                <a:cs typeface="Inter"/>
                <a:sym typeface="Inter"/>
              </a:rPr>
              <a:t>trust boundary</a:t>
            </a:r>
            <a:r>
              <a:rPr b="0" i="0" lang="en-US" sz="1400">
                <a:solidFill>
                  <a:srgbClr val="718096"/>
                </a:solidFill>
                <a:latin typeface="Inter"/>
                <a:ea typeface="Inter"/>
                <a:cs typeface="Inter"/>
                <a:sym typeface="Inter"/>
              </a:rPr>
              <a:t>.</a:t>
            </a:r>
            <a:endParaRPr/>
          </a:p>
        </p:txBody>
      </p:sp>
      <p:sp>
        <p:nvSpPr>
          <p:cNvPr id="663" name="Google Shape;663;p44"/>
          <p:cNvSpPr/>
          <p:nvPr/>
        </p:nvSpPr>
        <p:spPr>
          <a:xfrm>
            <a:off x="546100" y="1422400"/>
            <a:ext cx="3810000" cy="16764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64" name="Google Shape;664;p44"/>
          <p:cNvSpPr/>
          <p:nvPr/>
        </p:nvSpPr>
        <p:spPr>
          <a:xfrm>
            <a:off x="546100" y="1422400"/>
            <a:ext cx="3810000" cy="76200"/>
          </a:xfrm>
          <a:prstGeom prst="rect">
            <a:avLst/>
          </a:prstGeom>
          <a:solidFill>
            <a:srgbClr val="E8590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65" name="Google Shape;665;p44"/>
          <p:cNvSpPr txBox="1"/>
          <p:nvPr/>
        </p:nvSpPr>
        <p:spPr>
          <a:xfrm>
            <a:off x="800100" y="1651000"/>
            <a:ext cx="3302100" cy="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a:solidFill>
                  <a:srgbClr val="E8590C"/>
                </a:solidFill>
                <a:latin typeface="Inter"/>
                <a:ea typeface="Inter"/>
                <a:cs typeface="Inter"/>
                <a:sym typeface="Inter"/>
              </a:rPr>
              <a:t>ACT I</a:t>
            </a:r>
            <a:endParaRPr/>
          </a:p>
        </p:txBody>
      </p:sp>
      <p:sp>
        <p:nvSpPr>
          <p:cNvPr id="666" name="Google Shape;666;p44"/>
          <p:cNvSpPr txBox="1"/>
          <p:nvPr/>
        </p:nvSpPr>
        <p:spPr>
          <a:xfrm>
            <a:off x="800100" y="1905000"/>
            <a:ext cx="3302100" cy="30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800">
                <a:solidFill>
                  <a:srgbClr val="1A202C"/>
                </a:solidFill>
                <a:latin typeface="Inter"/>
                <a:ea typeface="Inter"/>
                <a:cs typeface="Inter"/>
                <a:sym typeface="Inter"/>
              </a:rPr>
              <a:t>When identities aren't human</a:t>
            </a:r>
            <a:endParaRPr/>
          </a:p>
        </p:txBody>
      </p:sp>
      <p:sp>
        <p:nvSpPr>
          <p:cNvPr id="667" name="Google Shape;667;p44"/>
          <p:cNvSpPr txBox="1"/>
          <p:nvPr/>
        </p:nvSpPr>
        <p:spPr>
          <a:xfrm>
            <a:off x="800100" y="2311400"/>
            <a:ext cx="3302100" cy="660300"/>
          </a:xfrm>
          <a:prstGeom prst="rect">
            <a:avLst/>
          </a:prstGeom>
          <a:noFill/>
          <a:ln>
            <a:noFill/>
          </a:ln>
        </p:spPr>
        <p:txBody>
          <a:bodyPr anchorCtr="0" anchor="t" bIns="0" lIns="0" spcFirstLastPara="1" rIns="0" wrap="square" tIns="0">
            <a:noAutofit/>
          </a:bodyPr>
          <a:lstStyle/>
          <a:p>
            <a:pPr indent="0" lvl="0" marL="0" marR="0" rtl="0" algn="l">
              <a:lnSpc>
                <a:spcPct val="104000"/>
              </a:lnSpc>
              <a:spcBef>
                <a:spcPts val="0"/>
              </a:spcBef>
              <a:spcAft>
                <a:spcPts val="0"/>
              </a:spcAft>
              <a:buNone/>
            </a:pPr>
            <a:r>
              <a:rPr b="0" i="0" lang="en-US" sz="1200">
                <a:solidFill>
                  <a:srgbClr val="718096"/>
                </a:solidFill>
                <a:latin typeface="Inter"/>
                <a:ea typeface="Inter"/>
                <a:cs typeface="Inter"/>
                <a:sym typeface="Inter"/>
              </a:rPr>
              <a:t>Agents become first-class identities in their own right — modelled like any principal, not bolted on as an afterthought.</a:t>
            </a:r>
            <a:endParaRPr/>
          </a:p>
        </p:txBody>
      </p:sp>
      <p:sp>
        <p:nvSpPr>
          <p:cNvPr id="668" name="Google Shape;668;p44"/>
          <p:cNvSpPr/>
          <p:nvPr/>
        </p:nvSpPr>
        <p:spPr>
          <a:xfrm>
            <a:off x="4533900" y="1422400"/>
            <a:ext cx="3810000" cy="16764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69" name="Google Shape;669;p44"/>
          <p:cNvSpPr/>
          <p:nvPr/>
        </p:nvSpPr>
        <p:spPr>
          <a:xfrm>
            <a:off x="4533900" y="1422400"/>
            <a:ext cx="3810000" cy="76200"/>
          </a:xfrm>
          <a:prstGeom prst="rect">
            <a:avLst/>
          </a:prstGeom>
          <a:solidFill>
            <a:srgbClr val="6D4A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70" name="Google Shape;670;p44"/>
          <p:cNvSpPr txBox="1"/>
          <p:nvPr/>
        </p:nvSpPr>
        <p:spPr>
          <a:xfrm>
            <a:off x="4787900" y="1651000"/>
            <a:ext cx="3302100" cy="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a:solidFill>
                  <a:srgbClr val="6D4AB8"/>
                </a:solidFill>
                <a:latin typeface="Inter"/>
                <a:ea typeface="Inter"/>
                <a:cs typeface="Inter"/>
                <a:sym typeface="Inter"/>
              </a:rPr>
              <a:t>ACT II</a:t>
            </a:r>
            <a:endParaRPr/>
          </a:p>
        </p:txBody>
      </p:sp>
      <p:sp>
        <p:nvSpPr>
          <p:cNvPr id="671" name="Google Shape;671;p44"/>
          <p:cNvSpPr txBox="1"/>
          <p:nvPr/>
        </p:nvSpPr>
        <p:spPr>
          <a:xfrm>
            <a:off x="4787900" y="1905000"/>
            <a:ext cx="3302100" cy="30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800">
                <a:solidFill>
                  <a:srgbClr val="1A202C"/>
                </a:solidFill>
                <a:latin typeface="Inter"/>
                <a:ea typeface="Inter"/>
                <a:cs typeface="Inter"/>
                <a:sym typeface="Inter"/>
              </a:rPr>
              <a:t>When trust leaves your walls</a:t>
            </a:r>
            <a:endParaRPr/>
          </a:p>
        </p:txBody>
      </p:sp>
      <p:sp>
        <p:nvSpPr>
          <p:cNvPr id="672" name="Google Shape;672;p44"/>
          <p:cNvSpPr txBox="1"/>
          <p:nvPr/>
        </p:nvSpPr>
        <p:spPr>
          <a:xfrm>
            <a:off x="4787900" y="2311400"/>
            <a:ext cx="3302100" cy="660300"/>
          </a:xfrm>
          <a:prstGeom prst="rect">
            <a:avLst/>
          </a:prstGeom>
          <a:noFill/>
          <a:ln>
            <a:noFill/>
          </a:ln>
        </p:spPr>
        <p:txBody>
          <a:bodyPr anchorCtr="0" anchor="t" bIns="0" lIns="0" spcFirstLastPara="1" rIns="0" wrap="square" tIns="0">
            <a:noAutofit/>
          </a:bodyPr>
          <a:lstStyle/>
          <a:p>
            <a:pPr indent="0" lvl="0" marL="0" marR="0" rtl="0" algn="l">
              <a:lnSpc>
                <a:spcPct val="104000"/>
              </a:lnSpc>
              <a:spcBef>
                <a:spcPts val="0"/>
              </a:spcBef>
              <a:spcAft>
                <a:spcPts val="0"/>
              </a:spcAft>
              <a:buNone/>
            </a:pPr>
            <a:r>
              <a:rPr b="0" i="0" lang="en-US" sz="1200">
                <a:solidFill>
                  <a:srgbClr val="718096"/>
                </a:solidFill>
                <a:latin typeface="Inter"/>
                <a:ea typeface="Inter"/>
                <a:cs typeface="Inter"/>
                <a:sym typeface="Inter"/>
              </a:rPr>
              <a:t>Trust goes portable — verifiable credentials prove a claim with no shared IdP and no callback.</a:t>
            </a:r>
            <a:endParaRPr/>
          </a:p>
        </p:txBody>
      </p:sp>
      <p:sp>
        <p:nvSpPr>
          <p:cNvPr id="673" name="Google Shape;673;p44"/>
          <p:cNvSpPr/>
          <p:nvPr/>
        </p:nvSpPr>
        <p:spPr>
          <a:xfrm>
            <a:off x="2667000" y="3810000"/>
            <a:ext cx="3810000" cy="558900"/>
          </a:xfrm>
          <a:prstGeom prst="rect">
            <a:avLst/>
          </a:prstGeom>
          <a:solidFill>
            <a:srgbClr val="0F172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74" name="Google Shape;674;p44"/>
          <p:cNvSpPr txBox="1"/>
          <p:nvPr/>
        </p:nvSpPr>
        <p:spPr>
          <a:xfrm>
            <a:off x="2667000" y="3810000"/>
            <a:ext cx="3810000" cy="558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US" sz="1600">
                <a:solidFill>
                  <a:srgbClr val="FFFFFF"/>
                </a:solidFill>
                <a:latin typeface="Inter"/>
                <a:ea typeface="Inter"/>
                <a:cs typeface="Inter"/>
                <a:sym typeface="Inter"/>
              </a:rPr>
              <a:t>ONE </a:t>
            </a:r>
            <a:r>
              <a:rPr b="1" lang="en-US" sz="1600">
                <a:solidFill>
                  <a:srgbClr val="FFFFFF"/>
                </a:solidFill>
                <a:latin typeface="Inter"/>
                <a:ea typeface="Inter"/>
                <a:cs typeface="Inter"/>
                <a:sym typeface="Inter"/>
              </a:rPr>
              <a:t>CONVERGED IDENTITY</a:t>
            </a:r>
            <a:r>
              <a:rPr b="1" i="0" lang="en-US" sz="1600">
                <a:solidFill>
                  <a:srgbClr val="FFFFFF"/>
                </a:solidFill>
                <a:latin typeface="Inter"/>
                <a:ea typeface="Inter"/>
                <a:cs typeface="Inter"/>
                <a:sym typeface="Inter"/>
              </a:rPr>
              <a:t> CORE</a:t>
            </a:r>
            <a:endParaRPr/>
          </a:p>
        </p:txBody>
      </p:sp>
      <p:sp>
        <p:nvSpPr>
          <p:cNvPr id="675" name="Google Shape;675;p44"/>
          <p:cNvSpPr txBox="1"/>
          <p:nvPr/>
        </p:nvSpPr>
        <p:spPr>
          <a:xfrm>
            <a:off x="546100" y="4498278"/>
            <a:ext cx="8051700" cy="22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1" lang="en-US" sz="1600">
                <a:solidFill>
                  <a:srgbClr val="718096"/>
                </a:solidFill>
                <a:latin typeface="Inter"/>
                <a:ea typeface="Inter"/>
                <a:cs typeface="Inter"/>
                <a:sym typeface="Inter"/>
              </a:rPr>
              <a:t>Same primitives underneath: </a:t>
            </a:r>
            <a:r>
              <a:rPr b="1" i="1" lang="en-US" sz="1600">
                <a:solidFill>
                  <a:srgbClr val="718096"/>
                </a:solidFill>
                <a:latin typeface="Inter"/>
                <a:ea typeface="Inter"/>
                <a:cs typeface="Inter"/>
                <a:sym typeface="Inter"/>
              </a:rPr>
              <a:t>identifiers, credentials, entitlements, claims, and audit.</a:t>
            </a:r>
            <a:endParaRPr/>
          </a:p>
        </p:txBody>
      </p:sp>
      <p:cxnSp>
        <p:nvCxnSpPr>
          <p:cNvPr id="676" name="Google Shape;676;p44"/>
          <p:cNvCxnSpPr/>
          <p:nvPr/>
        </p:nvCxnSpPr>
        <p:spPr>
          <a:xfrm>
            <a:off x="2451100" y="3098800"/>
            <a:ext cx="2121000" cy="711300"/>
          </a:xfrm>
          <a:prstGeom prst="straightConnector1">
            <a:avLst/>
          </a:prstGeom>
          <a:noFill/>
          <a:ln cap="flat" cmpd="sng" w="15875">
            <a:solidFill>
              <a:srgbClr val="E8590C"/>
            </a:solidFill>
            <a:prstDash val="solid"/>
            <a:round/>
            <a:headEnd len="sm" w="sm" type="none"/>
            <a:tailEnd len="sm" w="sm" type="none"/>
          </a:ln>
        </p:spPr>
      </p:cxnSp>
      <p:cxnSp>
        <p:nvCxnSpPr>
          <p:cNvPr id="677" name="Google Shape;677;p44"/>
          <p:cNvCxnSpPr/>
          <p:nvPr/>
        </p:nvCxnSpPr>
        <p:spPr>
          <a:xfrm flipH="1">
            <a:off x="4572000" y="3098800"/>
            <a:ext cx="1866900" cy="711300"/>
          </a:xfrm>
          <a:prstGeom prst="straightConnector1">
            <a:avLst/>
          </a:prstGeom>
          <a:noFill/>
          <a:ln cap="flat" cmpd="sng" w="15875">
            <a:solidFill>
              <a:srgbClr val="6D4AB8"/>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682" name="Shape 682"/>
        <p:cNvGrpSpPr/>
        <p:nvPr/>
      </p:nvGrpSpPr>
      <p:grpSpPr>
        <a:xfrm>
          <a:off x="0" y="0"/>
          <a:ext cx="0" cy="0"/>
          <a:chOff x="0" y="0"/>
          <a:chExt cx="0" cy="0"/>
        </a:xfrm>
      </p:grpSpPr>
      <p:sp>
        <p:nvSpPr>
          <p:cNvPr id="683" name="Google Shape;683;p45"/>
          <p:cNvSpPr txBox="1"/>
          <p:nvPr/>
        </p:nvSpPr>
        <p:spPr>
          <a:xfrm>
            <a:off x="546100" y="203200"/>
            <a:ext cx="8051700" cy="50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800">
                <a:solidFill>
                  <a:srgbClr val="1A202C"/>
                </a:solidFill>
                <a:latin typeface="Inter"/>
                <a:ea typeface="Inter"/>
                <a:cs typeface="Inter"/>
                <a:sym typeface="Inter"/>
              </a:rPr>
              <a:t>The Need for Converged Identity Platforms</a:t>
            </a:r>
            <a:endParaRPr b="1" i="0" sz="2800">
              <a:solidFill>
                <a:srgbClr val="1A202C"/>
              </a:solidFill>
              <a:latin typeface="Inter"/>
              <a:ea typeface="Inter"/>
              <a:cs typeface="Inter"/>
              <a:sym typeface="Inter"/>
            </a:endParaRPr>
          </a:p>
        </p:txBody>
      </p:sp>
      <p:sp>
        <p:nvSpPr>
          <p:cNvPr id="684" name="Google Shape;684;p45"/>
          <p:cNvSpPr txBox="1"/>
          <p:nvPr/>
        </p:nvSpPr>
        <p:spPr>
          <a:xfrm>
            <a:off x="546100" y="802225"/>
            <a:ext cx="8051700" cy="406500"/>
          </a:xfrm>
          <a:prstGeom prst="rect">
            <a:avLst/>
          </a:prstGeom>
          <a:noFill/>
          <a:ln>
            <a:noFill/>
          </a:ln>
        </p:spPr>
        <p:txBody>
          <a:bodyPr anchorCtr="0" anchor="t" bIns="0" lIns="0" spcFirstLastPara="1" rIns="0" wrap="square" tIns="0">
            <a:noAutofit/>
          </a:bodyPr>
          <a:lstStyle/>
          <a:p>
            <a:pPr indent="0" lvl="0" marL="0" marR="0" rtl="0" algn="l">
              <a:lnSpc>
                <a:spcPct val="105000"/>
              </a:lnSpc>
              <a:spcBef>
                <a:spcPts val="0"/>
              </a:spcBef>
              <a:spcAft>
                <a:spcPts val="0"/>
              </a:spcAft>
              <a:buNone/>
            </a:pPr>
            <a:r>
              <a:rPr b="0" i="0" lang="en-US" sz="1400">
                <a:solidFill>
                  <a:srgbClr val="718096"/>
                </a:solidFill>
                <a:latin typeface="Inter"/>
                <a:ea typeface="Inter"/>
                <a:cs typeface="Inter"/>
                <a:sym typeface="Inter"/>
              </a:rPr>
              <a:t>Agents and portable trust are just two aspects. They sit alongside everything</a:t>
            </a:r>
            <a:r>
              <a:rPr lang="en-US" sz="1400">
                <a:solidFill>
                  <a:srgbClr val="718096"/>
                </a:solidFill>
                <a:latin typeface="Inter"/>
                <a:ea typeface="Inter"/>
                <a:cs typeface="Inter"/>
                <a:sym typeface="Inter"/>
              </a:rPr>
              <a:t> modern</a:t>
            </a:r>
            <a:r>
              <a:rPr b="0" i="0" lang="en-US" sz="1400">
                <a:solidFill>
                  <a:srgbClr val="718096"/>
                </a:solidFill>
                <a:latin typeface="Inter"/>
                <a:ea typeface="Inter"/>
                <a:cs typeface="Inter"/>
                <a:sym typeface="Inter"/>
              </a:rPr>
              <a:t> IAM </a:t>
            </a:r>
            <a:r>
              <a:rPr lang="en-US" sz="1400">
                <a:solidFill>
                  <a:srgbClr val="718096"/>
                </a:solidFill>
                <a:latin typeface="Inter"/>
                <a:ea typeface="Inter"/>
                <a:cs typeface="Inter"/>
                <a:sym typeface="Inter"/>
              </a:rPr>
              <a:t>needs </a:t>
            </a:r>
            <a:r>
              <a:rPr b="0" i="0" lang="en-US" sz="1400">
                <a:solidFill>
                  <a:srgbClr val="718096"/>
                </a:solidFill>
                <a:latin typeface="Inter"/>
                <a:ea typeface="Inter"/>
                <a:cs typeface="Inter"/>
                <a:sym typeface="Inter"/>
              </a:rPr>
              <a:t>and the surface keeps growing.</a:t>
            </a:r>
            <a:endParaRPr b="0" i="1" sz="1400">
              <a:solidFill>
                <a:srgbClr val="718096"/>
              </a:solidFill>
              <a:latin typeface="Inter"/>
              <a:ea typeface="Inter"/>
              <a:cs typeface="Inter"/>
              <a:sym typeface="Inter"/>
            </a:endParaRPr>
          </a:p>
        </p:txBody>
      </p:sp>
      <p:sp>
        <p:nvSpPr>
          <p:cNvPr id="685" name="Google Shape;685;p45"/>
          <p:cNvSpPr/>
          <p:nvPr/>
        </p:nvSpPr>
        <p:spPr>
          <a:xfrm>
            <a:off x="546100" y="1513425"/>
            <a:ext cx="1879500" cy="1168500"/>
          </a:xfrm>
          <a:prstGeom prst="rect">
            <a:avLst/>
          </a:prstGeom>
          <a:solidFill>
            <a:srgbClr val="FFF4ED"/>
          </a:solidFill>
          <a:ln cap="flat" cmpd="sng" w="15875">
            <a:solidFill>
              <a:srgbClr val="E8590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686" name="Google Shape;686;p45"/>
          <p:cNvSpPr/>
          <p:nvPr/>
        </p:nvSpPr>
        <p:spPr>
          <a:xfrm>
            <a:off x="546100" y="1513425"/>
            <a:ext cx="1879500" cy="63600"/>
          </a:xfrm>
          <a:prstGeom prst="rect">
            <a:avLst/>
          </a:prstGeom>
          <a:solidFill>
            <a:srgbClr val="E8590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687" name="Google Shape;687;p45"/>
          <p:cNvSpPr txBox="1"/>
          <p:nvPr/>
        </p:nvSpPr>
        <p:spPr>
          <a:xfrm>
            <a:off x="698500" y="1716625"/>
            <a:ext cx="1574700" cy="457200"/>
          </a:xfrm>
          <a:prstGeom prst="rect">
            <a:avLst/>
          </a:prstGeom>
          <a:noFill/>
          <a:ln>
            <a:noFill/>
          </a:ln>
        </p:spPr>
        <p:txBody>
          <a:bodyPr anchorCtr="0" anchor="t" bIns="0" lIns="0" spcFirstLastPara="1" rIns="0" wrap="square" tIns="0">
            <a:noAutofit/>
          </a:bodyPr>
          <a:lstStyle/>
          <a:p>
            <a:pPr indent="0" lvl="0" marL="0" marR="0" rtl="0" algn="l">
              <a:lnSpc>
                <a:spcPct val="98000"/>
              </a:lnSpc>
              <a:spcBef>
                <a:spcPts val="0"/>
              </a:spcBef>
              <a:spcAft>
                <a:spcPts val="0"/>
              </a:spcAft>
              <a:buNone/>
            </a:pPr>
            <a:r>
              <a:rPr b="1" i="0" lang="en-US" sz="1500">
                <a:solidFill>
                  <a:srgbClr val="E8590C"/>
                </a:solidFill>
                <a:latin typeface="Inter"/>
                <a:ea typeface="Inter"/>
                <a:cs typeface="Inter"/>
                <a:sym typeface="Inter"/>
              </a:rPr>
              <a:t>Agent Identity</a:t>
            </a:r>
            <a:endParaRPr sz="1300"/>
          </a:p>
        </p:txBody>
      </p:sp>
      <p:sp>
        <p:nvSpPr>
          <p:cNvPr id="688" name="Google Shape;688;p45"/>
          <p:cNvSpPr txBox="1"/>
          <p:nvPr/>
        </p:nvSpPr>
        <p:spPr>
          <a:xfrm>
            <a:off x="698500" y="2148425"/>
            <a:ext cx="1574700" cy="457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000">
                <a:solidFill>
                  <a:srgbClr val="718096"/>
                </a:solidFill>
                <a:latin typeface="Inter"/>
                <a:ea typeface="Inter"/>
                <a:cs typeface="Inter"/>
                <a:sym typeface="Inter"/>
              </a:rPr>
              <a:t>First-class non-human principals</a:t>
            </a:r>
            <a:endParaRPr sz="1300"/>
          </a:p>
        </p:txBody>
      </p:sp>
      <p:sp>
        <p:nvSpPr>
          <p:cNvPr id="689" name="Google Shape;689;p45"/>
          <p:cNvSpPr/>
          <p:nvPr/>
        </p:nvSpPr>
        <p:spPr>
          <a:xfrm>
            <a:off x="2603500" y="1513425"/>
            <a:ext cx="1879500" cy="1168500"/>
          </a:xfrm>
          <a:prstGeom prst="rect">
            <a:avLst/>
          </a:prstGeom>
          <a:solidFill>
            <a:srgbClr val="F3F0FB"/>
          </a:solidFill>
          <a:ln cap="flat" cmpd="sng" w="15875">
            <a:solidFill>
              <a:srgbClr val="6D4A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690" name="Google Shape;690;p45"/>
          <p:cNvSpPr/>
          <p:nvPr/>
        </p:nvSpPr>
        <p:spPr>
          <a:xfrm>
            <a:off x="2603500" y="1513425"/>
            <a:ext cx="1879500" cy="63600"/>
          </a:xfrm>
          <a:prstGeom prst="rect">
            <a:avLst/>
          </a:prstGeom>
          <a:solidFill>
            <a:srgbClr val="6D4A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691" name="Google Shape;691;p45"/>
          <p:cNvSpPr txBox="1"/>
          <p:nvPr/>
        </p:nvSpPr>
        <p:spPr>
          <a:xfrm>
            <a:off x="2755900" y="1716625"/>
            <a:ext cx="1574700" cy="457200"/>
          </a:xfrm>
          <a:prstGeom prst="rect">
            <a:avLst/>
          </a:prstGeom>
          <a:noFill/>
          <a:ln>
            <a:noFill/>
          </a:ln>
        </p:spPr>
        <p:txBody>
          <a:bodyPr anchorCtr="0" anchor="t" bIns="0" lIns="0" spcFirstLastPara="1" rIns="0" wrap="square" tIns="0">
            <a:noAutofit/>
          </a:bodyPr>
          <a:lstStyle/>
          <a:p>
            <a:pPr indent="0" lvl="0" marL="0" marR="0" rtl="0" algn="l">
              <a:lnSpc>
                <a:spcPct val="98000"/>
              </a:lnSpc>
              <a:spcBef>
                <a:spcPts val="0"/>
              </a:spcBef>
              <a:spcAft>
                <a:spcPts val="0"/>
              </a:spcAft>
              <a:buNone/>
            </a:pPr>
            <a:r>
              <a:rPr b="1" i="0" lang="en-US" sz="1500">
                <a:solidFill>
                  <a:srgbClr val="E8590C"/>
                </a:solidFill>
                <a:latin typeface="Inter"/>
                <a:ea typeface="Inter"/>
                <a:cs typeface="Inter"/>
                <a:sym typeface="Inter"/>
              </a:rPr>
              <a:t>Decentralized Trust</a:t>
            </a:r>
            <a:endParaRPr sz="1300"/>
          </a:p>
        </p:txBody>
      </p:sp>
      <p:sp>
        <p:nvSpPr>
          <p:cNvPr id="692" name="Google Shape;692;p45"/>
          <p:cNvSpPr txBox="1"/>
          <p:nvPr/>
        </p:nvSpPr>
        <p:spPr>
          <a:xfrm>
            <a:off x="2755900" y="2148425"/>
            <a:ext cx="1574700" cy="457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000">
                <a:solidFill>
                  <a:srgbClr val="718096"/>
                </a:solidFill>
                <a:latin typeface="Inter"/>
                <a:ea typeface="Inter"/>
                <a:cs typeface="Inter"/>
                <a:sym typeface="Inter"/>
              </a:rPr>
              <a:t>Portable verifiable credentials</a:t>
            </a:r>
            <a:endParaRPr sz="1300"/>
          </a:p>
        </p:txBody>
      </p:sp>
      <p:sp>
        <p:nvSpPr>
          <p:cNvPr id="693" name="Google Shape;693;p45"/>
          <p:cNvSpPr/>
          <p:nvPr/>
        </p:nvSpPr>
        <p:spPr>
          <a:xfrm>
            <a:off x="4660900" y="1513425"/>
            <a:ext cx="1879500" cy="1168500"/>
          </a:xfrm>
          <a:prstGeom prst="rect">
            <a:avLst/>
          </a:prstGeom>
          <a:solidFill>
            <a:srgbClr val="F8FAFC"/>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694" name="Google Shape;694;p45"/>
          <p:cNvSpPr/>
          <p:nvPr/>
        </p:nvSpPr>
        <p:spPr>
          <a:xfrm>
            <a:off x="4660900" y="1513425"/>
            <a:ext cx="1879500" cy="63600"/>
          </a:xfrm>
          <a:prstGeom prst="rect">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695" name="Google Shape;695;p45"/>
          <p:cNvSpPr txBox="1"/>
          <p:nvPr/>
        </p:nvSpPr>
        <p:spPr>
          <a:xfrm>
            <a:off x="4813300" y="1716625"/>
            <a:ext cx="1574700" cy="457200"/>
          </a:xfrm>
          <a:prstGeom prst="rect">
            <a:avLst/>
          </a:prstGeom>
          <a:noFill/>
          <a:ln>
            <a:noFill/>
          </a:ln>
        </p:spPr>
        <p:txBody>
          <a:bodyPr anchorCtr="0" anchor="t" bIns="0" lIns="0" spcFirstLastPara="1" rIns="0" wrap="square" tIns="0">
            <a:noAutofit/>
          </a:bodyPr>
          <a:lstStyle/>
          <a:p>
            <a:pPr indent="0" lvl="0" marL="0" marR="0" rtl="0" algn="l">
              <a:lnSpc>
                <a:spcPct val="98000"/>
              </a:lnSpc>
              <a:spcBef>
                <a:spcPts val="0"/>
              </a:spcBef>
              <a:spcAft>
                <a:spcPts val="0"/>
              </a:spcAft>
              <a:buNone/>
            </a:pPr>
            <a:r>
              <a:rPr b="1" i="0" lang="en-US" sz="1500">
                <a:solidFill>
                  <a:srgbClr val="E8590C"/>
                </a:solidFill>
                <a:latin typeface="Inter"/>
                <a:ea typeface="Inter"/>
                <a:cs typeface="Inter"/>
                <a:sym typeface="Inter"/>
              </a:rPr>
              <a:t>Post-Quantum Readiness</a:t>
            </a:r>
            <a:endParaRPr sz="1300"/>
          </a:p>
        </p:txBody>
      </p:sp>
      <p:sp>
        <p:nvSpPr>
          <p:cNvPr id="696" name="Google Shape;696;p45"/>
          <p:cNvSpPr txBox="1"/>
          <p:nvPr/>
        </p:nvSpPr>
        <p:spPr>
          <a:xfrm>
            <a:off x="4813300" y="2148425"/>
            <a:ext cx="1574700" cy="457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000">
                <a:solidFill>
                  <a:srgbClr val="718096"/>
                </a:solidFill>
                <a:latin typeface="Inter"/>
                <a:ea typeface="Inter"/>
                <a:cs typeface="Inter"/>
                <a:sym typeface="Inter"/>
              </a:rPr>
              <a:t>Crypto-agility for the quantum era</a:t>
            </a:r>
            <a:endParaRPr sz="1300"/>
          </a:p>
        </p:txBody>
      </p:sp>
      <p:sp>
        <p:nvSpPr>
          <p:cNvPr id="697" name="Google Shape;697;p45"/>
          <p:cNvSpPr/>
          <p:nvPr/>
        </p:nvSpPr>
        <p:spPr>
          <a:xfrm>
            <a:off x="6718300" y="1513425"/>
            <a:ext cx="1879500" cy="1168500"/>
          </a:xfrm>
          <a:prstGeom prst="rect">
            <a:avLst/>
          </a:prstGeom>
          <a:solidFill>
            <a:srgbClr val="F8FAFC"/>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698" name="Google Shape;698;p45"/>
          <p:cNvSpPr/>
          <p:nvPr/>
        </p:nvSpPr>
        <p:spPr>
          <a:xfrm>
            <a:off x="6718300" y="1513425"/>
            <a:ext cx="1879500" cy="63600"/>
          </a:xfrm>
          <a:prstGeom prst="rect">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699" name="Google Shape;699;p45"/>
          <p:cNvSpPr txBox="1"/>
          <p:nvPr/>
        </p:nvSpPr>
        <p:spPr>
          <a:xfrm>
            <a:off x="6870700" y="1716625"/>
            <a:ext cx="1574700" cy="457200"/>
          </a:xfrm>
          <a:prstGeom prst="rect">
            <a:avLst/>
          </a:prstGeom>
          <a:noFill/>
          <a:ln>
            <a:noFill/>
          </a:ln>
        </p:spPr>
        <p:txBody>
          <a:bodyPr anchorCtr="0" anchor="t" bIns="0" lIns="0" spcFirstLastPara="1" rIns="0" wrap="square" tIns="0">
            <a:noAutofit/>
          </a:bodyPr>
          <a:lstStyle/>
          <a:p>
            <a:pPr indent="0" lvl="0" marL="0" marR="0" rtl="0" algn="l">
              <a:lnSpc>
                <a:spcPct val="98000"/>
              </a:lnSpc>
              <a:spcBef>
                <a:spcPts val="0"/>
              </a:spcBef>
              <a:spcAft>
                <a:spcPts val="0"/>
              </a:spcAft>
              <a:buNone/>
            </a:pPr>
            <a:r>
              <a:rPr b="1" i="0" lang="en-US" sz="1500">
                <a:solidFill>
                  <a:srgbClr val="E8590C"/>
                </a:solidFill>
                <a:latin typeface="Inter"/>
                <a:ea typeface="Inter"/>
                <a:cs typeface="Inter"/>
                <a:sym typeface="Inter"/>
              </a:rPr>
              <a:t>Zero-Trust Access</a:t>
            </a:r>
            <a:endParaRPr sz="1300"/>
          </a:p>
        </p:txBody>
      </p:sp>
      <p:sp>
        <p:nvSpPr>
          <p:cNvPr id="700" name="Google Shape;700;p45"/>
          <p:cNvSpPr txBox="1"/>
          <p:nvPr/>
        </p:nvSpPr>
        <p:spPr>
          <a:xfrm>
            <a:off x="6870700" y="2148425"/>
            <a:ext cx="1574700" cy="45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000">
                <a:solidFill>
                  <a:srgbClr val="718096"/>
                </a:solidFill>
                <a:latin typeface="Inter"/>
                <a:ea typeface="Inter"/>
                <a:cs typeface="Inter"/>
                <a:sym typeface="Inter"/>
              </a:rPr>
              <a:t>Verify </a:t>
            </a:r>
            <a:r>
              <a:rPr lang="en-US" sz="1000">
                <a:solidFill>
                  <a:srgbClr val="718096"/>
                </a:solidFill>
                <a:latin typeface="Inter"/>
                <a:ea typeface="Inter"/>
                <a:cs typeface="Inter"/>
                <a:sym typeface="Inter"/>
              </a:rPr>
              <a:t>and audit every</a:t>
            </a:r>
            <a:r>
              <a:rPr b="0" i="0" lang="en-US" sz="1000">
                <a:solidFill>
                  <a:srgbClr val="718096"/>
                </a:solidFill>
                <a:latin typeface="Inter"/>
                <a:ea typeface="Inter"/>
                <a:cs typeface="Inter"/>
                <a:sym typeface="Inter"/>
              </a:rPr>
              <a:t> request, in real time</a:t>
            </a:r>
            <a:endParaRPr sz="1300"/>
          </a:p>
        </p:txBody>
      </p:sp>
      <p:sp>
        <p:nvSpPr>
          <p:cNvPr id="701" name="Google Shape;701;p45"/>
          <p:cNvSpPr/>
          <p:nvPr/>
        </p:nvSpPr>
        <p:spPr>
          <a:xfrm>
            <a:off x="546100" y="2859625"/>
            <a:ext cx="1879500" cy="1168500"/>
          </a:xfrm>
          <a:prstGeom prst="rect">
            <a:avLst/>
          </a:prstGeom>
          <a:solidFill>
            <a:srgbClr val="F8FAFC"/>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702" name="Google Shape;702;p45"/>
          <p:cNvSpPr/>
          <p:nvPr/>
        </p:nvSpPr>
        <p:spPr>
          <a:xfrm>
            <a:off x="546100" y="2859625"/>
            <a:ext cx="1879500" cy="63600"/>
          </a:xfrm>
          <a:prstGeom prst="rect">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703" name="Google Shape;703;p45"/>
          <p:cNvSpPr txBox="1"/>
          <p:nvPr/>
        </p:nvSpPr>
        <p:spPr>
          <a:xfrm>
            <a:off x="698500" y="3062825"/>
            <a:ext cx="1574700" cy="457200"/>
          </a:xfrm>
          <a:prstGeom prst="rect">
            <a:avLst/>
          </a:prstGeom>
          <a:noFill/>
          <a:ln>
            <a:noFill/>
          </a:ln>
        </p:spPr>
        <p:txBody>
          <a:bodyPr anchorCtr="0" anchor="t" bIns="0" lIns="0" spcFirstLastPara="1" rIns="0" wrap="square" tIns="0">
            <a:noAutofit/>
          </a:bodyPr>
          <a:lstStyle/>
          <a:p>
            <a:pPr indent="0" lvl="0" marL="0" marR="0" rtl="0" algn="l">
              <a:lnSpc>
                <a:spcPct val="98000"/>
              </a:lnSpc>
              <a:spcBef>
                <a:spcPts val="0"/>
              </a:spcBef>
              <a:spcAft>
                <a:spcPts val="0"/>
              </a:spcAft>
              <a:buNone/>
            </a:pPr>
            <a:r>
              <a:rPr b="1" i="0" lang="en-US" sz="1500">
                <a:solidFill>
                  <a:srgbClr val="E8590C"/>
                </a:solidFill>
                <a:latin typeface="Inter"/>
                <a:ea typeface="Inter"/>
                <a:cs typeface="Inter"/>
                <a:sym typeface="Inter"/>
              </a:rPr>
              <a:t>Identity Governance</a:t>
            </a:r>
            <a:endParaRPr sz="1300"/>
          </a:p>
        </p:txBody>
      </p:sp>
      <p:sp>
        <p:nvSpPr>
          <p:cNvPr id="704" name="Google Shape;704;p45"/>
          <p:cNvSpPr txBox="1"/>
          <p:nvPr/>
        </p:nvSpPr>
        <p:spPr>
          <a:xfrm>
            <a:off x="698500" y="3494625"/>
            <a:ext cx="1574700" cy="457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000">
                <a:solidFill>
                  <a:srgbClr val="718096"/>
                </a:solidFill>
                <a:latin typeface="Inter"/>
                <a:ea typeface="Inter"/>
                <a:cs typeface="Inter"/>
                <a:sym typeface="Inter"/>
              </a:rPr>
              <a:t>Lifecycle, joiners &amp; leavers (IGA)</a:t>
            </a:r>
            <a:endParaRPr sz="1300"/>
          </a:p>
        </p:txBody>
      </p:sp>
      <p:sp>
        <p:nvSpPr>
          <p:cNvPr id="705" name="Google Shape;705;p45"/>
          <p:cNvSpPr/>
          <p:nvPr/>
        </p:nvSpPr>
        <p:spPr>
          <a:xfrm>
            <a:off x="2603500" y="2859625"/>
            <a:ext cx="1879500" cy="1168500"/>
          </a:xfrm>
          <a:prstGeom prst="rect">
            <a:avLst/>
          </a:prstGeom>
          <a:solidFill>
            <a:srgbClr val="F8FAFC"/>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706" name="Google Shape;706;p45"/>
          <p:cNvSpPr/>
          <p:nvPr/>
        </p:nvSpPr>
        <p:spPr>
          <a:xfrm>
            <a:off x="2603500" y="2859625"/>
            <a:ext cx="1879500" cy="63600"/>
          </a:xfrm>
          <a:prstGeom prst="rect">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707" name="Google Shape;707;p45"/>
          <p:cNvSpPr txBox="1"/>
          <p:nvPr/>
        </p:nvSpPr>
        <p:spPr>
          <a:xfrm>
            <a:off x="2755900" y="3062825"/>
            <a:ext cx="1574700" cy="457200"/>
          </a:xfrm>
          <a:prstGeom prst="rect">
            <a:avLst/>
          </a:prstGeom>
          <a:noFill/>
          <a:ln>
            <a:noFill/>
          </a:ln>
        </p:spPr>
        <p:txBody>
          <a:bodyPr anchorCtr="0" anchor="t" bIns="0" lIns="0" spcFirstLastPara="1" rIns="0" wrap="square" tIns="0">
            <a:noAutofit/>
          </a:bodyPr>
          <a:lstStyle/>
          <a:p>
            <a:pPr indent="0" lvl="0" marL="0" marR="0" rtl="0" algn="l">
              <a:lnSpc>
                <a:spcPct val="98000"/>
              </a:lnSpc>
              <a:spcBef>
                <a:spcPts val="0"/>
              </a:spcBef>
              <a:spcAft>
                <a:spcPts val="0"/>
              </a:spcAft>
              <a:buNone/>
            </a:pPr>
            <a:r>
              <a:rPr b="1" i="0" lang="en-US" sz="1500">
                <a:solidFill>
                  <a:srgbClr val="E8590C"/>
                </a:solidFill>
                <a:latin typeface="Inter"/>
                <a:ea typeface="Inter"/>
                <a:cs typeface="Inter"/>
                <a:sym typeface="Inter"/>
              </a:rPr>
              <a:t>Privileged Access</a:t>
            </a:r>
            <a:endParaRPr sz="1300"/>
          </a:p>
        </p:txBody>
      </p:sp>
      <p:sp>
        <p:nvSpPr>
          <p:cNvPr id="708" name="Google Shape;708;p45"/>
          <p:cNvSpPr txBox="1"/>
          <p:nvPr/>
        </p:nvSpPr>
        <p:spPr>
          <a:xfrm>
            <a:off x="2755900" y="3494625"/>
            <a:ext cx="1574700" cy="45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000">
                <a:solidFill>
                  <a:srgbClr val="718096"/>
                </a:solidFill>
                <a:latin typeface="Inter"/>
                <a:ea typeface="Inter"/>
                <a:cs typeface="Inter"/>
                <a:sym typeface="Inter"/>
              </a:rPr>
              <a:t>Just-in-time admin </a:t>
            </a:r>
            <a:r>
              <a:rPr lang="en-US" sz="1000">
                <a:solidFill>
                  <a:srgbClr val="718096"/>
                </a:solidFill>
                <a:latin typeface="Inter"/>
                <a:ea typeface="Inter"/>
                <a:cs typeface="Inter"/>
                <a:sym typeface="Inter"/>
              </a:rPr>
              <a:t>rights</a:t>
            </a:r>
            <a:r>
              <a:rPr b="0" i="0" lang="en-US" sz="1000">
                <a:solidFill>
                  <a:srgbClr val="718096"/>
                </a:solidFill>
                <a:latin typeface="Inter"/>
                <a:ea typeface="Inter"/>
                <a:cs typeface="Inter"/>
                <a:sym typeface="Inter"/>
              </a:rPr>
              <a:t> (PAM)</a:t>
            </a:r>
            <a:endParaRPr sz="1300"/>
          </a:p>
        </p:txBody>
      </p:sp>
      <p:sp>
        <p:nvSpPr>
          <p:cNvPr id="709" name="Google Shape;709;p45"/>
          <p:cNvSpPr/>
          <p:nvPr/>
        </p:nvSpPr>
        <p:spPr>
          <a:xfrm>
            <a:off x="4660900" y="2859625"/>
            <a:ext cx="1879500" cy="1168500"/>
          </a:xfrm>
          <a:prstGeom prst="rect">
            <a:avLst/>
          </a:prstGeom>
          <a:solidFill>
            <a:srgbClr val="F8FAFC"/>
          </a:solidFill>
          <a:ln cap="flat" cmpd="sng" w="9525">
            <a:solidFill>
              <a:srgbClr val="E2E8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710" name="Google Shape;710;p45"/>
          <p:cNvSpPr/>
          <p:nvPr/>
        </p:nvSpPr>
        <p:spPr>
          <a:xfrm>
            <a:off x="4660900" y="2859625"/>
            <a:ext cx="1879500" cy="63600"/>
          </a:xfrm>
          <a:prstGeom prst="rect">
            <a:avLst/>
          </a:prstGeom>
          <a:solidFill>
            <a:srgbClr val="0D94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711" name="Google Shape;711;p45"/>
          <p:cNvSpPr txBox="1"/>
          <p:nvPr/>
        </p:nvSpPr>
        <p:spPr>
          <a:xfrm>
            <a:off x="4813300" y="3062825"/>
            <a:ext cx="1574700" cy="457200"/>
          </a:xfrm>
          <a:prstGeom prst="rect">
            <a:avLst/>
          </a:prstGeom>
          <a:noFill/>
          <a:ln>
            <a:noFill/>
          </a:ln>
        </p:spPr>
        <p:txBody>
          <a:bodyPr anchorCtr="0" anchor="t" bIns="0" lIns="0" spcFirstLastPara="1" rIns="0" wrap="square" tIns="0">
            <a:noAutofit/>
          </a:bodyPr>
          <a:lstStyle/>
          <a:p>
            <a:pPr indent="0" lvl="0" marL="0" marR="0" rtl="0" algn="l">
              <a:lnSpc>
                <a:spcPct val="98000"/>
              </a:lnSpc>
              <a:spcBef>
                <a:spcPts val="0"/>
              </a:spcBef>
              <a:spcAft>
                <a:spcPts val="0"/>
              </a:spcAft>
              <a:buNone/>
            </a:pPr>
            <a:r>
              <a:rPr b="1" lang="en-US" sz="1500">
                <a:solidFill>
                  <a:srgbClr val="E8590C"/>
                </a:solidFill>
                <a:latin typeface="Inter"/>
                <a:ea typeface="Inter"/>
                <a:cs typeface="Inter"/>
                <a:sym typeface="Inter"/>
              </a:rPr>
              <a:t>Directory</a:t>
            </a:r>
            <a:endParaRPr b="1" i="0" sz="1500">
              <a:solidFill>
                <a:srgbClr val="E8590C"/>
              </a:solidFill>
              <a:latin typeface="Inter"/>
              <a:ea typeface="Inter"/>
              <a:cs typeface="Inter"/>
              <a:sym typeface="Inter"/>
            </a:endParaRPr>
          </a:p>
        </p:txBody>
      </p:sp>
      <p:sp>
        <p:nvSpPr>
          <p:cNvPr id="712" name="Google Shape;712;p45"/>
          <p:cNvSpPr txBox="1"/>
          <p:nvPr/>
        </p:nvSpPr>
        <p:spPr>
          <a:xfrm>
            <a:off x="4813300" y="3494625"/>
            <a:ext cx="1574700" cy="45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000">
                <a:solidFill>
                  <a:srgbClr val="718096"/>
                </a:solidFill>
                <a:latin typeface="Inter"/>
                <a:ea typeface="Inter"/>
                <a:cs typeface="Inter"/>
                <a:sym typeface="Inter"/>
              </a:rPr>
              <a:t>The system of record for identity</a:t>
            </a:r>
            <a:r>
              <a:rPr lang="en-US" sz="1000">
                <a:solidFill>
                  <a:srgbClr val="718096"/>
                </a:solidFill>
                <a:latin typeface="Inter"/>
                <a:ea typeface="Inter"/>
                <a:cs typeface="Inter"/>
                <a:sym typeface="Inter"/>
              </a:rPr>
              <a:t> of entities</a:t>
            </a:r>
            <a:endParaRPr b="0" i="0" sz="1000">
              <a:solidFill>
                <a:srgbClr val="718096"/>
              </a:solidFill>
              <a:latin typeface="Inter"/>
              <a:ea typeface="Inter"/>
              <a:cs typeface="Inter"/>
              <a:sym typeface="Inter"/>
            </a:endParaRPr>
          </a:p>
        </p:txBody>
      </p:sp>
      <p:sp>
        <p:nvSpPr>
          <p:cNvPr id="713" name="Google Shape;713;p45"/>
          <p:cNvSpPr/>
          <p:nvPr/>
        </p:nvSpPr>
        <p:spPr>
          <a:xfrm>
            <a:off x="6718300" y="2859625"/>
            <a:ext cx="1879500" cy="1168500"/>
          </a:xfrm>
          <a:prstGeom prst="rect">
            <a:avLst/>
          </a:prstGeom>
          <a:solidFill>
            <a:srgbClr val="F1F5F9"/>
          </a:solidFill>
          <a:ln cap="flat" cmpd="sng" w="9525">
            <a:solidFill>
              <a:srgbClr val="CBD5E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714" name="Google Shape;714;p45"/>
          <p:cNvSpPr/>
          <p:nvPr/>
        </p:nvSpPr>
        <p:spPr>
          <a:xfrm>
            <a:off x="6718300" y="2859625"/>
            <a:ext cx="1879500" cy="63600"/>
          </a:xfrm>
          <a:prstGeom prst="rect">
            <a:avLst/>
          </a:prstGeom>
          <a:solidFill>
            <a:srgbClr val="94A3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Calibri"/>
              <a:ea typeface="Calibri"/>
              <a:cs typeface="Calibri"/>
              <a:sym typeface="Calibri"/>
            </a:endParaRPr>
          </a:p>
        </p:txBody>
      </p:sp>
      <p:sp>
        <p:nvSpPr>
          <p:cNvPr id="715" name="Google Shape;715;p45"/>
          <p:cNvSpPr txBox="1"/>
          <p:nvPr/>
        </p:nvSpPr>
        <p:spPr>
          <a:xfrm>
            <a:off x="6870700" y="3062825"/>
            <a:ext cx="1574700" cy="457200"/>
          </a:xfrm>
          <a:prstGeom prst="rect">
            <a:avLst/>
          </a:prstGeom>
          <a:noFill/>
          <a:ln>
            <a:noFill/>
          </a:ln>
        </p:spPr>
        <p:txBody>
          <a:bodyPr anchorCtr="0" anchor="t" bIns="0" lIns="0" spcFirstLastPara="1" rIns="0" wrap="square" tIns="0">
            <a:noAutofit/>
          </a:bodyPr>
          <a:lstStyle/>
          <a:p>
            <a:pPr indent="0" lvl="0" marL="0" marR="0" rtl="0" algn="l">
              <a:lnSpc>
                <a:spcPct val="98000"/>
              </a:lnSpc>
              <a:spcBef>
                <a:spcPts val="0"/>
              </a:spcBef>
              <a:spcAft>
                <a:spcPts val="0"/>
              </a:spcAft>
              <a:buNone/>
            </a:pPr>
            <a:r>
              <a:rPr b="1" i="0" lang="en-US" sz="1500">
                <a:solidFill>
                  <a:srgbClr val="E8590C"/>
                </a:solidFill>
                <a:latin typeface="Inter"/>
                <a:ea typeface="Inter"/>
                <a:cs typeface="Inter"/>
                <a:sym typeface="Inter"/>
              </a:rPr>
              <a:t>+ More Emerging</a:t>
            </a:r>
            <a:endParaRPr sz="1300"/>
          </a:p>
        </p:txBody>
      </p:sp>
      <p:sp>
        <p:nvSpPr>
          <p:cNvPr id="716" name="Google Shape;716;p45"/>
          <p:cNvSpPr txBox="1"/>
          <p:nvPr/>
        </p:nvSpPr>
        <p:spPr>
          <a:xfrm>
            <a:off x="6870700" y="3494625"/>
            <a:ext cx="1574700" cy="457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000">
                <a:solidFill>
                  <a:srgbClr val="718096"/>
                </a:solidFill>
                <a:latin typeface="Inter"/>
                <a:ea typeface="Inter"/>
                <a:cs typeface="Inter"/>
                <a:sym typeface="Inter"/>
              </a:rPr>
              <a:t>New aspects keep arriving</a:t>
            </a:r>
            <a:endParaRPr sz="1300"/>
          </a:p>
        </p:txBody>
      </p:sp>
      <p:sp>
        <p:nvSpPr>
          <p:cNvPr id="717" name="Google Shape;717;p45"/>
          <p:cNvSpPr/>
          <p:nvPr/>
        </p:nvSpPr>
        <p:spPr>
          <a:xfrm>
            <a:off x="546100" y="4205820"/>
            <a:ext cx="8051700" cy="507900"/>
          </a:xfrm>
          <a:prstGeom prst="rect">
            <a:avLst/>
          </a:prstGeom>
          <a:solidFill>
            <a:srgbClr val="0F172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718" name="Google Shape;718;p45"/>
          <p:cNvSpPr txBox="1"/>
          <p:nvPr/>
        </p:nvSpPr>
        <p:spPr>
          <a:xfrm>
            <a:off x="546100" y="4205820"/>
            <a:ext cx="8051700" cy="507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400">
                <a:solidFill>
                  <a:srgbClr val="FFFFFF"/>
                </a:solidFill>
                <a:latin typeface="Inter"/>
                <a:ea typeface="Inter"/>
                <a:cs typeface="Inter"/>
                <a:sym typeface="Inter"/>
              </a:rPr>
              <a:t>Every discipline draws on the same foundation </a:t>
            </a:r>
            <a:r>
              <a:rPr b="0" lang="en-US" sz="1400">
                <a:solidFill>
                  <a:srgbClr val="CBD5E1"/>
                </a:solidFill>
                <a:latin typeface="Inter"/>
                <a:ea typeface="Inter"/>
                <a:cs typeface="Inter"/>
                <a:sym typeface="Inter"/>
              </a:rPr>
              <a:t>which is why fragmenting them across tools breaks down.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46"/>
          <p:cNvSpPr txBox="1"/>
          <p:nvPr/>
        </p:nvSpPr>
        <p:spPr>
          <a:xfrm>
            <a:off x="2660950" y="431800"/>
            <a:ext cx="5975100" cy="381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b="0" i="1" lang="en-US" sz="1600">
                <a:solidFill>
                  <a:srgbClr val="94A3B8"/>
                </a:solidFill>
                <a:latin typeface="Inter"/>
                <a:ea typeface="Inter"/>
                <a:cs typeface="Inter"/>
                <a:sym typeface="Inter"/>
              </a:rPr>
              <a:t>Lightweight, open-source IAM for humans, agents &amp; machines.</a:t>
            </a:r>
            <a:endParaRPr/>
          </a:p>
        </p:txBody>
      </p:sp>
      <p:pic>
        <p:nvPicPr>
          <p:cNvPr descr="A white text on a black background&#10;&#10;AI-generated content may be incorrect." id="724" name="Google Shape;724;p46" title="thunderid-logo-inverted.png"/>
          <p:cNvPicPr preferRelativeResize="0"/>
          <p:nvPr/>
        </p:nvPicPr>
        <p:blipFill rotWithShape="1">
          <a:blip r:embed="rId3">
            <a:alphaModFix/>
          </a:blip>
          <a:srcRect b="0" l="0" r="0" t="0"/>
          <a:stretch/>
        </p:blipFill>
        <p:spPr>
          <a:xfrm>
            <a:off x="457200" y="355600"/>
            <a:ext cx="2539999" cy="558800"/>
          </a:xfrm>
          <a:prstGeom prst="rect">
            <a:avLst/>
          </a:prstGeom>
          <a:noFill/>
          <a:ln>
            <a:noFill/>
          </a:ln>
        </p:spPr>
      </p:pic>
      <p:sp>
        <p:nvSpPr>
          <p:cNvPr id="725" name="Google Shape;725;p46"/>
          <p:cNvSpPr txBox="1"/>
          <p:nvPr/>
        </p:nvSpPr>
        <p:spPr>
          <a:xfrm>
            <a:off x="457200" y="1121113"/>
            <a:ext cx="8229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FFFFFF"/>
                </a:solidFill>
                <a:latin typeface="Inter"/>
                <a:ea typeface="Inter"/>
                <a:cs typeface="Inter"/>
                <a:sym typeface="Inter"/>
              </a:rPr>
              <a:t>Built</a:t>
            </a:r>
            <a:r>
              <a:rPr b="1" lang="en-US" sz="2800">
                <a:solidFill>
                  <a:srgbClr val="FFFFFF"/>
                </a:solidFill>
                <a:latin typeface="Inter"/>
                <a:ea typeface="Inter"/>
                <a:cs typeface="Inter"/>
                <a:sym typeface="Inter"/>
              </a:rPr>
              <a:t> for the next Decade</a:t>
            </a:r>
            <a:endParaRPr b="1" i="0" sz="2800">
              <a:solidFill>
                <a:srgbClr val="FFFFFF"/>
              </a:solidFill>
              <a:latin typeface="Inter"/>
              <a:ea typeface="Inter"/>
              <a:cs typeface="Inter"/>
              <a:sym typeface="Inter"/>
            </a:endParaRPr>
          </a:p>
        </p:txBody>
      </p:sp>
      <p:sp>
        <p:nvSpPr>
          <p:cNvPr id="726" name="Google Shape;726;p46"/>
          <p:cNvSpPr/>
          <p:nvPr/>
        </p:nvSpPr>
        <p:spPr>
          <a:xfrm>
            <a:off x="617850" y="1673225"/>
            <a:ext cx="3759300" cy="1219800"/>
          </a:xfrm>
          <a:prstGeom prst="rect">
            <a:avLst/>
          </a:prstGeom>
          <a:solidFill>
            <a:srgbClr val="1E293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lt1"/>
              </a:solidFill>
              <a:latin typeface="Calibri"/>
              <a:ea typeface="Calibri"/>
              <a:cs typeface="Calibri"/>
              <a:sym typeface="Calibri"/>
            </a:endParaRPr>
          </a:p>
        </p:txBody>
      </p:sp>
      <p:sp>
        <p:nvSpPr>
          <p:cNvPr id="727" name="Google Shape;727;p46"/>
          <p:cNvSpPr/>
          <p:nvPr/>
        </p:nvSpPr>
        <p:spPr>
          <a:xfrm>
            <a:off x="635000" y="1701800"/>
            <a:ext cx="3759300" cy="50700"/>
          </a:xfrm>
          <a:prstGeom prst="rect">
            <a:avLst/>
          </a:prstGeom>
          <a:solidFill>
            <a:srgbClr val="3687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728" name="Google Shape;728;p46"/>
          <p:cNvSpPr txBox="1"/>
          <p:nvPr/>
        </p:nvSpPr>
        <p:spPr>
          <a:xfrm>
            <a:off x="795655" y="1851025"/>
            <a:ext cx="3403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FFFF"/>
                </a:solidFill>
                <a:latin typeface="Inter"/>
                <a:ea typeface="Inter"/>
                <a:cs typeface="Inter"/>
                <a:sym typeface="Inter"/>
              </a:rPr>
              <a:t>Agent-Native Identity</a:t>
            </a:r>
            <a:endParaRPr/>
          </a:p>
        </p:txBody>
      </p:sp>
      <p:sp>
        <p:nvSpPr>
          <p:cNvPr id="729" name="Google Shape;729;p46"/>
          <p:cNvSpPr txBox="1"/>
          <p:nvPr/>
        </p:nvSpPr>
        <p:spPr>
          <a:xfrm>
            <a:off x="795655" y="2181225"/>
            <a:ext cx="3403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CBD5E1"/>
                </a:solidFill>
                <a:latin typeface="Inter"/>
                <a:ea typeface="Inter"/>
                <a:cs typeface="Inter"/>
                <a:sym typeface="Inter"/>
              </a:rPr>
              <a:t>AI agents as first-class identities — delegated authority, consent &amp; traceability, with verifiable credentials issued to agents.</a:t>
            </a:r>
            <a:endParaRPr/>
          </a:p>
        </p:txBody>
      </p:sp>
      <p:sp>
        <p:nvSpPr>
          <p:cNvPr id="730" name="Google Shape;730;p46"/>
          <p:cNvSpPr/>
          <p:nvPr/>
        </p:nvSpPr>
        <p:spPr>
          <a:xfrm>
            <a:off x="4732650" y="1673225"/>
            <a:ext cx="3759300" cy="1219800"/>
          </a:xfrm>
          <a:prstGeom prst="rect">
            <a:avLst/>
          </a:prstGeom>
          <a:solidFill>
            <a:srgbClr val="1E293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lt1"/>
              </a:solidFill>
              <a:latin typeface="Calibri"/>
              <a:ea typeface="Calibri"/>
              <a:cs typeface="Calibri"/>
              <a:sym typeface="Calibri"/>
            </a:endParaRPr>
          </a:p>
        </p:txBody>
      </p:sp>
      <p:sp>
        <p:nvSpPr>
          <p:cNvPr id="731" name="Google Shape;731;p46"/>
          <p:cNvSpPr/>
          <p:nvPr/>
        </p:nvSpPr>
        <p:spPr>
          <a:xfrm>
            <a:off x="4749800" y="1701800"/>
            <a:ext cx="3759300" cy="50700"/>
          </a:xfrm>
          <a:prstGeom prst="rect">
            <a:avLst/>
          </a:prstGeom>
          <a:solidFill>
            <a:srgbClr val="3687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732" name="Google Shape;732;p46"/>
          <p:cNvSpPr txBox="1"/>
          <p:nvPr/>
        </p:nvSpPr>
        <p:spPr>
          <a:xfrm>
            <a:off x="4910455" y="1851025"/>
            <a:ext cx="3403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FFFF"/>
                </a:solidFill>
                <a:latin typeface="Inter"/>
                <a:ea typeface="Inter"/>
                <a:cs typeface="Inter"/>
                <a:sym typeface="Inter"/>
              </a:rPr>
              <a:t>Decentralized Identity</a:t>
            </a:r>
            <a:endParaRPr/>
          </a:p>
        </p:txBody>
      </p:sp>
      <p:sp>
        <p:nvSpPr>
          <p:cNvPr id="733" name="Google Shape;733;p46"/>
          <p:cNvSpPr txBox="1"/>
          <p:nvPr/>
        </p:nvSpPr>
        <p:spPr>
          <a:xfrm>
            <a:off x="4910455" y="2181225"/>
            <a:ext cx="3403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CBD5E1"/>
                </a:solidFill>
                <a:latin typeface="Inter"/>
                <a:ea typeface="Inter"/>
                <a:cs typeface="Inter"/>
                <a:sym typeface="Inter"/>
              </a:rPr>
              <a:t>Issue, verify &amp; trust DIDs, verifiable credentials, wallets &amp; trust registries — bridging the relying-party gap.</a:t>
            </a:r>
            <a:endParaRPr/>
          </a:p>
        </p:txBody>
      </p:sp>
      <p:sp>
        <p:nvSpPr>
          <p:cNvPr id="734" name="Google Shape;734;p46"/>
          <p:cNvSpPr/>
          <p:nvPr/>
        </p:nvSpPr>
        <p:spPr>
          <a:xfrm>
            <a:off x="634950" y="3156950"/>
            <a:ext cx="3759300" cy="1219800"/>
          </a:xfrm>
          <a:prstGeom prst="rect">
            <a:avLst/>
          </a:prstGeom>
          <a:solidFill>
            <a:srgbClr val="1E293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lt1"/>
              </a:solidFill>
              <a:latin typeface="Calibri"/>
              <a:ea typeface="Calibri"/>
              <a:cs typeface="Calibri"/>
              <a:sym typeface="Calibri"/>
            </a:endParaRPr>
          </a:p>
        </p:txBody>
      </p:sp>
      <p:sp>
        <p:nvSpPr>
          <p:cNvPr id="735" name="Google Shape;735;p46"/>
          <p:cNvSpPr/>
          <p:nvPr/>
        </p:nvSpPr>
        <p:spPr>
          <a:xfrm>
            <a:off x="634955" y="3156950"/>
            <a:ext cx="3759300" cy="50700"/>
          </a:xfrm>
          <a:prstGeom prst="rect">
            <a:avLst/>
          </a:prstGeom>
          <a:solidFill>
            <a:srgbClr val="3687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lt1"/>
              </a:solidFill>
              <a:latin typeface="Calibri"/>
              <a:ea typeface="Calibri"/>
              <a:cs typeface="Calibri"/>
              <a:sym typeface="Calibri"/>
            </a:endParaRPr>
          </a:p>
        </p:txBody>
      </p:sp>
      <p:sp>
        <p:nvSpPr>
          <p:cNvPr id="736" name="Google Shape;736;p46"/>
          <p:cNvSpPr txBox="1"/>
          <p:nvPr/>
        </p:nvSpPr>
        <p:spPr>
          <a:xfrm>
            <a:off x="812755" y="3334750"/>
            <a:ext cx="3403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FFFF"/>
                </a:solidFill>
                <a:latin typeface="Inter"/>
                <a:ea typeface="Inter"/>
                <a:cs typeface="Inter"/>
                <a:sym typeface="Inter"/>
              </a:rPr>
              <a:t>Cloud-Native IAM</a:t>
            </a:r>
            <a:endParaRPr/>
          </a:p>
        </p:txBody>
      </p:sp>
      <p:sp>
        <p:nvSpPr>
          <p:cNvPr id="737" name="Google Shape;737;p46"/>
          <p:cNvSpPr txBox="1"/>
          <p:nvPr/>
        </p:nvSpPr>
        <p:spPr>
          <a:xfrm>
            <a:off x="812755" y="3664950"/>
            <a:ext cx="3403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CBD5E1"/>
                </a:solidFill>
                <a:latin typeface="Inter"/>
                <a:ea typeface="Inter"/>
                <a:cs typeface="Inter"/>
                <a:sym typeface="Inter"/>
              </a:rPr>
              <a:t>Lightweight, containerized runtime with declarative flows &amp; config — built for automation, versioning &amp; GitOps.</a:t>
            </a:r>
            <a:endParaRPr/>
          </a:p>
        </p:txBody>
      </p:sp>
      <p:sp>
        <p:nvSpPr>
          <p:cNvPr id="738" name="Google Shape;738;p46"/>
          <p:cNvSpPr/>
          <p:nvPr/>
        </p:nvSpPr>
        <p:spPr>
          <a:xfrm>
            <a:off x="4749750" y="3156950"/>
            <a:ext cx="3759300" cy="1219800"/>
          </a:xfrm>
          <a:prstGeom prst="rect">
            <a:avLst/>
          </a:prstGeom>
          <a:solidFill>
            <a:srgbClr val="1E293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lt1"/>
              </a:solidFill>
              <a:latin typeface="Calibri"/>
              <a:ea typeface="Calibri"/>
              <a:cs typeface="Calibri"/>
              <a:sym typeface="Calibri"/>
            </a:endParaRPr>
          </a:p>
        </p:txBody>
      </p:sp>
      <p:sp>
        <p:nvSpPr>
          <p:cNvPr id="739" name="Google Shape;739;p46"/>
          <p:cNvSpPr/>
          <p:nvPr/>
        </p:nvSpPr>
        <p:spPr>
          <a:xfrm>
            <a:off x="4749755" y="3156950"/>
            <a:ext cx="3759300" cy="50700"/>
          </a:xfrm>
          <a:prstGeom prst="rect">
            <a:avLst/>
          </a:prstGeom>
          <a:solidFill>
            <a:srgbClr val="3687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lt1"/>
              </a:solidFill>
              <a:latin typeface="Calibri"/>
              <a:ea typeface="Calibri"/>
              <a:cs typeface="Calibri"/>
              <a:sym typeface="Calibri"/>
            </a:endParaRPr>
          </a:p>
        </p:txBody>
      </p:sp>
      <p:sp>
        <p:nvSpPr>
          <p:cNvPr id="740" name="Google Shape;740;p46"/>
          <p:cNvSpPr txBox="1"/>
          <p:nvPr/>
        </p:nvSpPr>
        <p:spPr>
          <a:xfrm>
            <a:off x="4927555" y="3334750"/>
            <a:ext cx="3403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FFFF"/>
                </a:solidFill>
                <a:latin typeface="Inter"/>
                <a:ea typeface="Inter"/>
                <a:cs typeface="Inter"/>
                <a:sym typeface="Inter"/>
              </a:rPr>
              <a:t>Post-Quantum-Safe</a:t>
            </a:r>
            <a:endParaRPr/>
          </a:p>
        </p:txBody>
      </p:sp>
      <p:sp>
        <p:nvSpPr>
          <p:cNvPr id="741" name="Google Shape;741;p46"/>
          <p:cNvSpPr txBox="1"/>
          <p:nvPr/>
        </p:nvSpPr>
        <p:spPr>
          <a:xfrm>
            <a:off x="4927555" y="3664950"/>
            <a:ext cx="3403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CBD5E1"/>
                </a:solidFill>
                <a:latin typeface="Inter"/>
                <a:ea typeface="Inter"/>
                <a:cs typeface="Inter"/>
                <a:sym typeface="Inter"/>
              </a:rPr>
              <a:t>Crypto-agile foundation — algorithms, keys &amp; token protection evolve, with PQ-safe &amp; hybrid transitions built 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1000"/>
                                        <p:tgtEl>
                                          <p:spTgt spid="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47"/>
          <p:cNvSpPr/>
          <p:nvPr/>
        </p:nvSpPr>
        <p:spPr>
          <a:xfrm>
            <a:off x="5888740" y="440470"/>
            <a:ext cx="2545200" cy="2828400"/>
          </a:xfrm>
          <a:prstGeom prst="roundRect">
            <a:avLst>
              <a:gd fmla="val 4334" name="adj"/>
            </a:avLst>
          </a:prstGeom>
          <a:solidFill>
            <a:srgbClr val="1E293B">
              <a:alpha val="60000"/>
            </a:srgbClr>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47"/>
          <p:cNvSpPr/>
          <p:nvPr/>
        </p:nvSpPr>
        <p:spPr>
          <a:xfrm>
            <a:off x="5985900" y="3475125"/>
            <a:ext cx="2448000" cy="1142700"/>
          </a:xfrm>
          <a:prstGeom prst="roundRect">
            <a:avLst>
              <a:gd fmla="val 4334" name="adj"/>
            </a:avLst>
          </a:prstGeom>
          <a:solidFill>
            <a:srgbClr val="1E293B">
              <a:alpha val="60000"/>
            </a:srgbClr>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id="748" name="Google Shape;748;p47" title="thunderid-logo-inverted.png"/>
          <p:cNvPicPr preferRelativeResize="0"/>
          <p:nvPr/>
        </p:nvPicPr>
        <p:blipFill rotWithShape="1">
          <a:blip r:embed="rId3">
            <a:alphaModFix/>
          </a:blip>
          <a:srcRect b="0" l="0" r="0" t="0"/>
          <a:stretch/>
        </p:blipFill>
        <p:spPr>
          <a:xfrm>
            <a:off x="767715" y="1079500"/>
            <a:ext cx="3047999" cy="660400"/>
          </a:xfrm>
          <a:prstGeom prst="rect">
            <a:avLst/>
          </a:prstGeom>
          <a:noFill/>
          <a:ln>
            <a:noFill/>
          </a:ln>
        </p:spPr>
      </p:pic>
      <p:sp>
        <p:nvSpPr>
          <p:cNvPr id="749" name="Google Shape;749;p47"/>
          <p:cNvSpPr txBox="1"/>
          <p:nvPr/>
        </p:nvSpPr>
        <p:spPr>
          <a:xfrm>
            <a:off x="3282315" y="440690"/>
            <a:ext cx="7620000" cy="354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700">
                <a:solidFill>
                  <a:srgbClr val="FFFFFF"/>
                </a:solidFill>
                <a:latin typeface="Inter"/>
                <a:ea typeface="Inter"/>
                <a:cs typeface="Inter"/>
                <a:sym typeface="Inter"/>
              </a:rPr>
              <a:t>Try It Yourself</a:t>
            </a:r>
            <a:endParaRPr sz="700"/>
          </a:p>
        </p:txBody>
      </p:sp>
      <p:sp>
        <p:nvSpPr>
          <p:cNvPr id="750" name="Google Shape;750;p47"/>
          <p:cNvSpPr txBox="1"/>
          <p:nvPr/>
        </p:nvSpPr>
        <p:spPr>
          <a:xfrm>
            <a:off x="6443774" y="2719700"/>
            <a:ext cx="16056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accent1"/>
                </a:solidFill>
                <a:latin typeface="Inter"/>
                <a:ea typeface="Inter"/>
                <a:cs typeface="Inter"/>
                <a:sym typeface="Inter"/>
              </a:rPr>
              <a:t>Star us on GitHub</a:t>
            </a:r>
            <a:endParaRPr/>
          </a:p>
        </p:txBody>
      </p:sp>
      <p:sp>
        <p:nvSpPr>
          <p:cNvPr id="751" name="Google Shape;751;p47"/>
          <p:cNvSpPr txBox="1"/>
          <p:nvPr/>
        </p:nvSpPr>
        <p:spPr>
          <a:xfrm>
            <a:off x="3345180" y="2934970"/>
            <a:ext cx="76200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94A3B8"/>
                </a:solidFill>
                <a:latin typeface="Inter"/>
                <a:ea typeface="Inter"/>
                <a:cs typeface="Inter"/>
                <a:sym typeface="Inter"/>
              </a:rPr>
              <a:t>Or visit </a:t>
            </a:r>
            <a:r>
              <a:rPr b="1" lang="en-US" sz="1200">
                <a:solidFill>
                  <a:srgbClr val="E2E8F0"/>
                </a:solidFill>
                <a:latin typeface="Inter"/>
                <a:ea typeface="Inter"/>
                <a:cs typeface="Inter"/>
                <a:sym typeface="Inter"/>
              </a:rPr>
              <a:t>thunderid.dev</a:t>
            </a:r>
            <a:endParaRPr/>
          </a:p>
        </p:txBody>
      </p:sp>
      <p:pic>
        <p:nvPicPr>
          <p:cNvPr descr="A qr code on a white background&#10;&#10;AI-generated content may be incorrect." id="752" name="Google Shape;752;p47"/>
          <p:cNvPicPr preferRelativeResize="0"/>
          <p:nvPr/>
        </p:nvPicPr>
        <p:blipFill rotWithShape="1">
          <a:blip r:embed="rId4">
            <a:alphaModFix/>
          </a:blip>
          <a:srcRect b="10649" l="9924" r="10686" t="10649"/>
          <a:stretch/>
        </p:blipFill>
        <p:spPr>
          <a:xfrm>
            <a:off x="6265134" y="866936"/>
            <a:ext cx="1784366" cy="1733342"/>
          </a:xfrm>
          <a:prstGeom prst="rect">
            <a:avLst/>
          </a:prstGeom>
          <a:noFill/>
          <a:ln>
            <a:noFill/>
          </a:ln>
        </p:spPr>
      </p:pic>
      <p:sp>
        <p:nvSpPr>
          <p:cNvPr id="753" name="Google Shape;753;p47"/>
          <p:cNvSpPr/>
          <p:nvPr/>
        </p:nvSpPr>
        <p:spPr>
          <a:xfrm>
            <a:off x="5490755" y="3477217"/>
            <a:ext cx="3414600" cy="250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Calibri"/>
              <a:buNone/>
            </a:pPr>
            <a:r>
              <a:rPr b="1" i="0" lang="en-US" sz="1200" u="none" cap="none" strike="noStrike">
                <a:solidFill>
                  <a:schemeClr val="lt1"/>
                </a:solidFill>
                <a:latin typeface="Inter"/>
                <a:ea typeface="Inter"/>
                <a:cs typeface="Inter"/>
                <a:sym typeface="Inter"/>
              </a:rPr>
              <a:t>ThunderID will be contributed to</a:t>
            </a:r>
            <a:endParaRPr b="1" i="0" sz="1200" u="none" cap="none" strike="noStrike">
              <a:solidFill>
                <a:schemeClr val="lt1"/>
              </a:solidFill>
              <a:latin typeface="Inter"/>
              <a:ea typeface="Inter"/>
              <a:cs typeface="Inter"/>
              <a:sym typeface="Inter"/>
            </a:endParaRPr>
          </a:p>
        </p:txBody>
      </p:sp>
      <p:sp>
        <p:nvSpPr>
          <p:cNvPr id="754" name="Google Shape;754;p47"/>
          <p:cNvSpPr/>
          <p:nvPr/>
        </p:nvSpPr>
        <p:spPr>
          <a:xfrm>
            <a:off x="5488270" y="4330800"/>
            <a:ext cx="3414600" cy="28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Calibri"/>
              <a:buNone/>
            </a:pPr>
            <a:r>
              <a:rPr b="1" i="0" lang="en-US" sz="1050" u="none" cap="none" strike="noStrike">
                <a:solidFill>
                  <a:srgbClr val="2F76B7"/>
                </a:solidFill>
                <a:latin typeface="Inter"/>
                <a:ea typeface="Inter"/>
                <a:cs typeface="Inter"/>
                <a:sym typeface="Inter"/>
              </a:rPr>
              <a:t>Hosted at the Linux Foundation EU</a:t>
            </a:r>
            <a:endParaRPr b="1" i="0" sz="1050" u="none" cap="none" strike="noStrike">
              <a:solidFill>
                <a:srgbClr val="2F76B7"/>
              </a:solidFill>
              <a:latin typeface="Inter"/>
              <a:ea typeface="Inter"/>
              <a:cs typeface="Inter"/>
              <a:sym typeface="Inter"/>
            </a:endParaRPr>
          </a:p>
        </p:txBody>
      </p:sp>
      <p:pic>
        <p:nvPicPr>
          <p:cNvPr id="755" name="Google Shape;755;p47"/>
          <p:cNvPicPr preferRelativeResize="0"/>
          <p:nvPr/>
        </p:nvPicPr>
        <p:blipFill rotWithShape="1">
          <a:blip r:embed="rId5">
            <a:alphaModFix/>
          </a:blip>
          <a:srcRect b="0" l="0" r="0" t="0"/>
          <a:stretch/>
        </p:blipFill>
        <p:spPr>
          <a:xfrm>
            <a:off x="6151505" y="3728375"/>
            <a:ext cx="2076680" cy="596025"/>
          </a:xfrm>
          <a:prstGeom prst="rect">
            <a:avLst/>
          </a:prstGeom>
          <a:noFill/>
          <a:ln>
            <a:noFill/>
          </a:ln>
        </p:spPr>
      </p:pic>
      <p:sp>
        <p:nvSpPr>
          <p:cNvPr id="756" name="Google Shape;756;p47"/>
          <p:cNvSpPr txBox="1"/>
          <p:nvPr/>
        </p:nvSpPr>
        <p:spPr>
          <a:xfrm>
            <a:off x="631380" y="1885826"/>
            <a:ext cx="4974600" cy="6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400"/>
              <a:buFont typeface="Inter"/>
              <a:buNone/>
            </a:pPr>
            <a:r>
              <a:rPr b="1" i="0" lang="en-US" sz="2800" u="none" cap="none" strike="noStrike">
                <a:solidFill>
                  <a:schemeClr val="lt1"/>
                </a:solidFill>
                <a:latin typeface="Inter"/>
                <a:ea typeface="Inter"/>
                <a:cs typeface="Inter"/>
                <a:sym typeface="Inter"/>
              </a:rPr>
              <a:t>Join the Effort for the next Decade</a:t>
            </a:r>
            <a:endParaRPr b="1" i="0" sz="2800" u="none" cap="none" strike="noStrike">
              <a:solidFill>
                <a:schemeClr val="lt1"/>
              </a:solidFill>
              <a:latin typeface="Inter"/>
              <a:ea typeface="Inter"/>
              <a:cs typeface="Inter"/>
              <a:sym typeface="Inter"/>
            </a:endParaRPr>
          </a:p>
        </p:txBody>
      </p:sp>
      <p:sp>
        <p:nvSpPr>
          <p:cNvPr id="757" name="Google Shape;757;p47"/>
          <p:cNvSpPr/>
          <p:nvPr/>
        </p:nvSpPr>
        <p:spPr>
          <a:xfrm>
            <a:off x="768085" y="2930300"/>
            <a:ext cx="4539300" cy="354600"/>
          </a:xfrm>
          <a:prstGeom prst="rect">
            <a:avLst/>
          </a:prstGeom>
          <a:solidFill>
            <a:srgbClr val="000000">
              <a:alpha val="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2000" u="none" cap="none" strike="noStrike">
                <a:solidFill>
                  <a:schemeClr val="lt1"/>
                </a:solidFill>
                <a:latin typeface="Inter Medium"/>
                <a:ea typeface="Inter Medium"/>
                <a:cs typeface="Inter Medium"/>
                <a:sym typeface="Inter Medium"/>
              </a:rPr>
              <a:t>Fully open-source.</a:t>
            </a:r>
            <a:endParaRPr b="0" i="0" sz="2000" u="none" cap="none" strike="noStrike">
              <a:solidFill>
                <a:schemeClr val="lt1"/>
              </a:solidFill>
              <a:latin typeface="Inter Medium"/>
              <a:ea typeface="Inter Medium"/>
              <a:cs typeface="Inter Medium"/>
              <a:sym typeface="Inter Medium"/>
            </a:endParaRPr>
          </a:p>
          <a:p>
            <a:pPr indent="0" lvl="0" marL="0" marR="0" rtl="0" algn="l">
              <a:lnSpc>
                <a:spcPct val="100000"/>
              </a:lnSpc>
              <a:spcBef>
                <a:spcPts val="0"/>
              </a:spcBef>
              <a:spcAft>
                <a:spcPts val="0"/>
              </a:spcAft>
              <a:buNone/>
            </a:pPr>
            <a:r>
              <a:rPr b="0" i="0" lang="en-US" sz="2000" u="none" cap="none" strike="noStrike">
                <a:solidFill>
                  <a:schemeClr val="lt1"/>
                </a:solidFill>
                <a:latin typeface="Inter Medium"/>
                <a:ea typeface="Inter Medium"/>
                <a:cs typeface="Inter Medium"/>
                <a:sym typeface="Inter Medium"/>
              </a:rPr>
              <a:t>Contributions, partnerships, and critique are welcome.</a:t>
            </a:r>
            <a:endParaRPr b="0" i="0" sz="2000" u="none" cap="none" strike="noStrike">
              <a:solidFill>
                <a:schemeClr val="lt1"/>
              </a:solidFill>
              <a:latin typeface="Inter Medium"/>
              <a:ea typeface="Inter Medium"/>
              <a:cs typeface="Inter Medium"/>
              <a:sym typeface="Inter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1000"/>
                                        <p:tgtEl>
                                          <p:spTgt spid="7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48"/>
          <p:cNvSpPr/>
          <p:nvPr/>
        </p:nvSpPr>
        <p:spPr>
          <a:xfrm>
            <a:off x="2291715" y="1365885"/>
            <a:ext cx="45720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5400"/>
              <a:buFont typeface="Inter"/>
              <a:buNone/>
            </a:pPr>
            <a:r>
              <a:rPr b="1" lang="en-US" sz="5400">
                <a:solidFill>
                  <a:srgbClr val="FFFFFF"/>
                </a:solidFill>
                <a:latin typeface="Inter"/>
                <a:ea typeface="Inter"/>
                <a:cs typeface="Inter"/>
                <a:sym typeface="Inter"/>
              </a:rPr>
              <a:t>Thank You!</a:t>
            </a:r>
            <a:endParaRPr sz="5400">
              <a:solidFill>
                <a:srgbClr val="FFFFFF"/>
              </a:solidFill>
              <a:latin typeface="Inter"/>
              <a:ea typeface="Inter"/>
              <a:cs typeface="Inter"/>
              <a:sym typeface="Inter"/>
            </a:endParaRPr>
          </a:p>
        </p:txBody>
      </p:sp>
      <p:cxnSp>
        <p:nvCxnSpPr>
          <p:cNvPr id="763" name="Google Shape;763;p48"/>
          <p:cNvCxnSpPr/>
          <p:nvPr/>
        </p:nvCxnSpPr>
        <p:spPr>
          <a:xfrm>
            <a:off x="3206115" y="2554605"/>
            <a:ext cx="2743200" cy="365700"/>
          </a:xfrm>
          <a:prstGeom prst="straightConnector1">
            <a:avLst/>
          </a:prstGeom>
          <a:solidFill>
            <a:srgbClr val="E8590C"/>
          </a:solidFill>
          <a:ln>
            <a:noFill/>
          </a:ln>
        </p:spPr>
      </p:cxnSp>
      <p:sp>
        <p:nvSpPr>
          <p:cNvPr id="764" name="Google Shape;764;p48"/>
          <p:cNvSpPr/>
          <p:nvPr/>
        </p:nvSpPr>
        <p:spPr>
          <a:xfrm>
            <a:off x="3211830" y="2423160"/>
            <a:ext cx="2743200" cy="365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600"/>
              <a:buFont typeface="Inter"/>
              <a:buNone/>
            </a:pPr>
            <a:r>
              <a:rPr b="1" lang="en-US" sz="1600">
                <a:solidFill>
                  <a:srgbClr val="FFFFFF"/>
                </a:solidFill>
                <a:latin typeface="Inter"/>
                <a:ea typeface="Inter"/>
                <a:cs typeface="Inter"/>
                <a:sym typeface="Inter"/>
              </a:rPr>
              <a:t>Questions &amp; Discussion</a:t>
            </a:r>
            <a:endParaRPr sz="1600">
              <a:solidFill>
                <a:srgbClr val="FFFFFF"/>
              </a:solidFill>
              <a:latin typeface="Inter"/>
              <a:ea typeface="Inter"/>
              <a:cs typeface="Inter"/>
              <a:sym typeface="Inter"/>
            </a:endParaRPr>
          </a:p>
        </p:txBody>
      </p:sp>
      <p:sp>
        <p:nvSpPr>
          <p:cNvPr id="765" name="Google Shape;765;p48"/>
          <p:cNvSpPr txBox="1"/>
          <p:nvPr/>
        </p:nvSpPr>
        <p:spPr>
          <a:xfrm>
            <a:off x="3859524" y="3481350"/>
            <a:ext cx="2743200" cy="3387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600">
                <a:solidFill>
                  <a:schemeClr val="lt2"/>
                </a:solidFill>
                <a:latin typeface="Inter"/>
                <a:ea typeface="Inter"/>
                <a:cs typeface="Inter"/>
                <a:sym typeface="Inter"/>
              </a:rPr>
              <a:t>thivaharan@wso2.com</a:t>
            </a:r>
            <a:endParaRPr/>
          </a:p>
        </p:txBody>
      </p:sp>
      <p:sp>
        <p:nvSpPr>
          <p:cNvPr id="766" name="Google Shape;766;p48"/>
          <p:cNvSpPr txBox="1"/>
          <p:nvPr/>
        </p:nvSpPr>
        <p:spPr>
          <a:xfrm>
            <a:off x="3859524" y="3811550"/>
            <a:ext cx="3117900" cy="3387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600">
                <a:solidFill>
                  <a:schemeClr val="lt2"/>
                </a:solidFill>
                <a:latin typeface="Inter"/>
                <a:ea typeface="Inter"/>
                <a:cs typeface="Inter"/>
                <a:sym typeface="Inter"/>
              </a:rPr>
              <a:t>linkedin.com/in/thivaharan-k</a:t>
            </a:r>
            <a:endParaRPr/>
          </a:p>
        </p:txBody>
      </p:sp>
      <p:pic>
        <p:nvPicPr>
          <p:cNvPr descr="A blue square with white letters&#10;&#10;AI-generated content may be incorrect." id="767" name="Google Shape;767;p48"/>
          <p:cNvPicPr preferRelativeResize="0"/>
          <p:nvPr/>
        </p:nvPicPr>
        <p:blipFill rotWithShape="1">
          <a:blip r:embed="rId3">
            <a:alphaModFix/>
          </a:blip>
          <a:srcRect b="0" l="0" r="0" t="0"/>
          <a:stretch/>
        </p:blipFill>
        <p:spPr>
          <a:xfrm>
            <a:off x="3590925" y="3865245"/>
            <a:ext cx="264795" cy="247651"/>
          </a:xfrm>
          <a:prstGeom prst="rect">
            <a:avLst/>
          </a:prstGeom>
          <a:noFill/>
          <a:ln>
            <a:noFill/>
          </a:ln>
        </p:spPr>
      </p:pic>
      <p:pic>
        <p:nvPicPr>
          <p:cNvPr descr="A qr code with black squares&#10;&#10;AI-generated content may be incorrect." id="768" name="Google Shape;768;p48"/>
          <p:cNvPicPr preferRelativeResize="0"/>
          <p:nvPr/>
        </p:nvPicPr>
        <p:blipFill rotWithShape="1">
          <a:blip r:embed="rId4">
            <a:alphaModFix/>
          </a:blip>
          <a:srcRect b="0" l="0" r="0" t="0"/>
          <a:stretch/>
        </p:blipFill>
        <p:spPr>
          <a:xfrm>
            <a:off x="2017395" y="3246120"/>
            <a:ext cx="1057275" cy="1057275"/>
          </a:xfrm>
          <a:prstGeom prst="rect">
            <a:avLst/>
          </a:prstGeom>
          <a:noFill/>
          <a:ln>
            <a:noFill/>
          </a:ln>
        </p:spPr>
      </p:pic>
      <p:pic>
        <p:nvPicPr>
          <p:cNvPr id="769" name="Google Shape;769;p48"/>
          <p:cNvPicPr preferRelativeResize="0"/>
          <p:nvPr/>
        </p:nvPicPr>
        <p:blipFill rotWithShape="1">
          <a:blip r:embed="rId5">
            <a:alphaModFix/>
          </a:blip>
          <a:srcRect b="0" l="0" r="0" t="0"/>
          <a:stretch/>
        </p:blipFill>
        <p:spPr>
          <a:xfrm>
            <a:off x="3590925" y="3533775"/>
            <a:ext cx="264795" cy="2362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189" name="Shape 189"/>
        <p:cNvGrpSpPr/>
        <p:nvPr/>
      </p:nvGrpSpPr>
      <p:grpSpPr>
        <a:xfrm>
          <a:off x="0" y="0"/>
          <a:ext cx="0" cy="0"/>
          <a:chOff x="0" y="0"/>
          <a:chExt cx="0" cy="0"/>
        </a:xfrm>
      </p:grpSpPr>
      <p:sp>
        <p:nvSpPr>
          <p:cNvPr id="190" name="Google Shape;190;p26"/>
          <p:cNvSpPr txBox="1"/>
          <p:nvPr/>
        </p:nvSpPr>
        <p:spPr>
          <a:xfrm>
            <a:off x="548640" y="201168"/>
            <a:ext cx="8046600" cy="431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00" u="none" cap="none" strike="noStrike">
                <a:solidFill>
                  <a:srgbClr val="1A202C"/>
                </a:solidFill>
                <a:latin typeface="Inter"/>
                <a:ea typeface="Inter"/>
                <a:cs typeface="Inter"/>
                <a:sym typeface="Inter"/>
              </a:rPr>
              <a:t>Everything in IAM Is Moving at Once</a:t>
            </a:r>
            <a:endParaRPr b="1" i="0" sz="2800" u="none" cap="none" strike="noStrike">
              <a:solidFill>
                <a:srgbClr val="1A202C"/>
              </a:solidFill>
              <a:latin typeface="Inter"/>
              <a:ea typeface="Inter"/>
              <a:cs typeface="Inter"/>
              <a:sym typeface="Inter"/>
            </a:endParaRPr>
          </a:p>
        </p:txBody>
      </p:sp>
      <p:sp>
        <p:nvSpPr>
          <p:cNvPr id="191" name="Google Shape;191;p26"/>
          <p:cNvSpPr txBox="1"/>
          <p:nvPr/>
        </p:nvSpPr>
        <p:spPr>
          <a:xfrm>
            <a:off x="548640" y="713232"/>
            <a:ext cx="8046600" cy="4419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en-US" sz="1400" u="none" cap="none" strike="noStrike">
                <a:solidFill>
                  <a:srgbClr val="718096"/>
                </a:solidFill>
                <a:latin typeface="Inter"/>
                <a:ea typeface="Inter"/>
                <a:cs typeface="Inter"/>
                <a:sym typeface="Inter"/>
              </a:rPr>
              <a:t>Identity is shifting on many fronts — scale, governance, privacy, lifecycle, etc. </a:t>
            </a:r>
            <a:r>
              <a:rPr b="1" i="0" lang="en-US" sz="1400" u="none" cap="none" strike="noStrike">
                <a:solidFill>
                  <a:srgbClr val="4A5568"/>
                </a:solidFill>
                <a:latin typeface="Inter"/>
                <a:ea typeface="Inter"/>
                <a:cs typeface="Inter"/>
                <a:sym typeface="Inter"/>
              </a:rPr>
              <a:t>Two redraw the foundation: who holds an identity, and where its trust is anchored.</a:t>
            </a:r>
            <a:endParaRPr b="1" i="0" sz="1400" u="none" cap="none" strike="noStrike">
              <a:solidFill>
                <a:srgbClr val="4A5568"/>
              </a:solidFill>
              <a:latin typeface="Inter"/>
              <a:ea typeface="Inter"/>
              <a:cs typeface="Inter"/>
              <a:sym typeface="Inter"/>
            </a:endParaRPr>
          </a:p>
        </p:txBody>
      </p:sp>
      <p:sp>
        <p:nvSpPr>
          <p:cNvPr id="192" name="Google Shape;192;p26"/>
          <p:cNvSpPr txBox="1"/>
          <p:nvPr/>
        </p:nvSpPr>
        <p:spPr>
          <a:xfrm>
            <a:off x="2528539" y="1340265"/>
            <a:ext cx="20208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200" u="none" cap="none" strike="noStrike">
                <a:solidFill>
                  <a:srgbClr val="9099AB"/>
                </a:solidFill>
                <a:latin typeface="Inter"/>
                <a:ea typeface="Inter"/>
                <a:cs typeface="Inter"/>
                <a:sym typeface="Inter"/>
              </a:rPr>
              <a:t>PAST</a:t>
            </a:r>
            <a:endParaRPr/>
          </a:p>
        </p:txBody>
      </p:sp>
      <p:sp>
        <p:nvSpPr>
          <p:cNvPr id="193" name="Google Shape;193;p26"/>
          <p:cNvSpPr txBox="1"/>
          <p:nvPr/>
        </p:nvSpPr>
        <p:spPr>
          <a:xfrm>
            <a:off x="4695667" y="1340265"/>
            <a:ext cx="20208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200" u="none" cap="none" strike="noStrike">
                <a:solidFill>
                  <a:srgbClr val="718096"/>
                </a:solidFill>
                <a:latin typeface="Inter"/>
                <a:ea typeface="Inter"/>
                <a:cs typeface="Inter"/>
                <a:sym typeface="Inter"/>
              </a:rPr>
              <a:t>PRESENT</a:t>
            </a:r>
            <a:endParaRPr/>
          </a:p>
        </p:txBody>
      </p:sp>
      <p:sp>
        <p:nvSpPr>
          <p:cNvPr id="194" name="Google Shape;194;p26"/>
          <p:cNvSpPr/>
          <p:nvPr/>
        </p:nvSpPr>
        <p:spPr>
          <a:xfrm>
            <a:off x="6862795" y="1303689"/>
            <a:ext cx="2020800" cy="310800"/>
          </a:xfrm>
          <a:prstGeom prst="rect">
            <a:avLst/>
          </a:prstGeom>
          <a:solidFill>
            <a:srgbClr val="6D4A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95" name="Google Shape;195;p26"/>
          <p:cNvSpPr txBox="1"/>
          <p:nvPr/>
        </p:nvSpPr>
        <p:spPr>
          <a:xfrm>
            <a:off x="6862795" y="1366804"/>
            <a:ext cx="2020800" cy="1848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i="0" lang="en-US" sz="1200" u="none" cap="none" strike="noStrike">
                <a:solidFill>
                  <a:srgbClr val="FFFFFF"/>
                </a:solidFill>
                <a:latin typeface="Inter"/>
                <a:ea typeface="Inter"/>
                <a:cs typeface="Inter"/>
                <a:sym typeface="Inter"/>
              </a:rPr>
              <a:t>FUTURE</a:t>
            </a:r>
            <a:endParaRPr/>
          </a:p>
        </p:txBody>
      </p:sp>
      <p:sp>
        <p:nvSpPr>
          <p:cNvPr id="196" name="Google Shape;196;p26"/>
          <p:cNvSpPr/>
          <p:nvPr/>
        </p:nvSpPr>
        <p:spPr>
          <a:xfrm>
            <a:off x="6775704" y="1778000"/>
            <a:ext cx="2167200" cy="2793900"/>
          </a:xfrm>
          <a:prstGeom prst="rect">
            <a:avLst/>
          </a:prstGeom>
          <a:solidFill>
            <a:srgbClr val="EDE7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Calibri"/>
              <a:ea typeface="Calibri"/>
              <a:cs typeface="Calibri"/>
              <a:sym typeface="Calibri"/>
            </a:endParaRPr>
          </a:p>
        </p:txBody>
      </p:sp>
      <p:sp>
        <p:nvSpPr>
          <p:cNvPr id="197" name="Google Shape;197;p26"/>
          <p:cNvSpPr/>
          <p:nvPr/>
        </p:nvSpPr>
        <p:spPr>
          <a:xfrm>
            <a:off x="548640" y="1930400"/>
            <a:ext cx="1691700" cy="1168500"/>
          </a:xfrm>
          <a:prstGeom prst="rect">
            <a:avLst/>
          </a:prstGeom>
          <a:solidFill>
            <a:srgbClr val="FFFFFF"/>
          </a:solidFill>
          <a:ln cap="flat" cmpd="sng" w="9525">
            <a:solidFill>
              <a:srgbClr val="D7DCE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98" name="Google Shape;198;p26"/>
          <p:cNvSpPr/>
          <p:nvPr/>
        </p:nvSpPr>
        <p:spPr>
          <a:xfrm>
            <a:off x="548640" y="1930400"/>
            <a:ext cx="63900" cy="1168500"/>
          </a:xfrm>
          <a:prstGeom prst="rect">
            <a:avLst/>
          </a:prstGeom>
          <a:solidFill>
            <a:srgbClr val="0D9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99" name="Google Shape;199;p26"/>
          <p:cNvSpPr txBox="1"/>
          <p:nvPr/>
        </p:nvSpPr>
        <p:spPr>
          <a:xfrm>
            <a:off x="731520" y="2314545"/>
            <a:ext cx="1463100" cy="400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600" u="none" cap="none" strike="noStrike">
                <a:solidFill>
                  <a:srgbClr val="0D9488"/>
                </a:solidFill>
                <a:latin typeface="Inter"/>
                <a:ea typeface="Inter"/>
                <a:cs typeface="Inter"/>
                <a:sym typeface="Inter"/>
              </a:rPr>
              <a:t>Entity type</a:t>
            </a:r>
            <a:endParaRPr b="1" i="0" sz="1600">
              <a:solidFill>
                <a:srgbClr val="0D9488"/>
              </a:solidFill>
              <a:latin typeface="Inter"/>
              <a:ea typeface="Inter"/>
              <a:cs typeface="Inter"/>
              <a:sym typeface="Inter"/>
            </a:endParaRPr>
          </a:p>
          <a:p>
            <a:pPr indent="0" lvl="0" marL="0" marR="0" rtl="0" algn="l">
              <a:lnSpc>
                <a:spcPct val="100000"/>
              </a:lnSpc>
              <a:spcBef>
                <a:spcPts val="0"/>
              </a:spcBef>
              <a:spcAft>
                <a:spcPts val="0"/>
              </a:spcAft>
              <a:buNone/>
            </a:pPr>
            <a:r>
              <a:rPr b="0" i="1" lang="en-US" sz="1000">
                <a:solidFill>
                  <a:srgbClr val="5FA89F"/>
                </a:solidFill>
                <a:latin typeface="Inter"/>
                <a:ea typeface="Inter"/>
                <a:cs typeface="Inter"/>
                <a:sym typeface="Inter"/>
              </a:rPr>
              <a:t>who holds the identity</a:t>
            </a:r>
            <a:endParaRPr/>
          </a:p>
        </p:txBody>
      </p:sp>
      <p:sp>
        <p:nvSpPr>
          <p:cNvPr id="200" name="Google Shape;200;p26"/>
          <p:cNvSpPr txBox="1"/>
          <p:nvPr/>
        </p:nvSpPr>
        <p:spPr>
          <a:xfrm>
            <a:off x="2514600" y="2287615"/>
            <a:ext cx="2020800" cy="454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0" i="0" lang="en-US" sz="1600">
                <a:solidFill>
                  <a:srgbClr val="4A5568"/>
                </a:solidFill>
                <a:latin typeface="Inter"/>
                <a:ea typeface="Inter"/>
                <a:cs typeface="Inter"/>
                <a:sym typeface="Inter"/>
              </a:rPr>
              <a:t>Humans</a:t>
            </a:r>
            <a:endParaRPr/>
          </a:p>
          <a:p>
            <a:pPr indent="0" lvl="0" marL="0" marR="0" rtl="0" algn="ctr">
              <a:lnSpc>
                <a:spcPct val="100000"/>
              </a:lnSpc>
              <a:spcBef>
                <a:spcPts val="300"/>
              </a:spcBef>
              <a:spcAft>
                <a:spcPts val="0"/>
              </a:spcAft>
              <a:buNone/>
            </a:pPr>
            <a:r>
              <a:rPr b="0" i="1" lang="en-US" sz="1100">
                <a:solidFill>
                  <a:srgbClr val="8794A6"/>
                </a:solidFill>
                <a:latin typeface="Inter"/>
                <a:ea typeface="Inter"/>
                <a:cs typeface="Inter"/>
                <a:sym typeface="Inter"/>
              </a:rPr>
              <a:t>one identity per person</a:t>
            </a:r>
            <a:endParaRPr/>
          </a:p>
        </p:txBody>
      </p:sp>
      <p:sp>
        <p:nvSpPr>
          <p:cNvPr id="201" name="Google Shape;201;p26"/>
          <p:cNvSpPr txBox="1"/>
          <p:nvPr/>
        </p:nvSpPr>
        <p:spPr>
          <a:xfrm>
            <a:off x="4681728" y="2164505"/>
            <a:ext cx="2020800" cy="7005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0" i="0" lang="en-US" sz="1600">
                <a:solidFill>
                  <a:srgbClr val="4A5568"/>
                </a:solidFill>
                <a:latin typeface="Inter"/>
                <a:ea typeface="Inter"/>
                <a:cs typeface="Inter"/>
                <a:sym typeface="Inter"/>
              </a:rPr>
              <a:t>+ Machines &amp; workloads</a:t>
            </a:r>
            <a:endParaRPr/>
          </a:p>
          <a:p>
            <a:pPr indent="0" lvl="0" marL="0" marR="0" rtl="0" algn="ctr">
              <a:lnSpc>
                <a:spcPct val="100000"/>
              </a:lnSpc>
              <a:spcBef>
                <a:spcPts val="300"/>
              </a:spcBef>
              <a:spcAft>
                <a:spcPts val="0"/>
              </a:spcAft>
              <a:buNone/>
            </a:pPr>
            <a:r>
              <a:rPr b="0" i="1" lang="en-US" sz="1100">
                <a:solidFill>
                  <a:srgbClr val="8794A6"/>
                </a:solidFill>
                <a:latin typeface="Inter"/>
                <a:ea typeface="Inter"/>
                <a:cs typeface="Inter"/>
                <a:sym typeface="Inter"/>
              </a:rPr>
              <a:t>services, scripts, CI/CD</a:t>
            </a:r>
            <a:endParaRPr/>
          </a:p>
        </p:txBody>
      </p:sp>
      <p:sp>
        <p:nvSpPr>
          <p:cNvPr id="202" name="Google Shape;202;p26"/>
          <p:cNvSpPr txBox="1"/>
          <p:nvPr/>
        </p:nvSpPr>
        <p:spPr>
          <a:xfrm>
            <a:off x="6848856" y="2164505"/>
            <a:ext cx="2020800" cy="7005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en-US" sz="1600">
                <a:solidFill>
                  <a:srgbClr val="6D4AB8"/>
                </a:solidFill>
                <a:latin typeface="Inter"/>
                <a:ea typeface="Inter"/>
                <a:cs typeface="Inter"/>
                <a:sym typeface="Inter"/>
              </a:rPr>
              <a:t>+ Autonomous AI agents</a:t>
            </a:r>
            <a:endParaRPr/>
          </a:p>
          <a:p>
            <a:pPr indent="0" lvl="0" marL="0" marR="0" rtl="0" algn="ctr">
              <a:lnSpc>
                <a:spcPct val="100000"/>
              </a:lnSpc>
              <a:spcBef>
                <a:spcPts val="300"/>
              </a:spcBef>
              <a:spcAft>
                <a:spcPts val="0"/>
              </a:spcAft>
              <a:buNone/>
            </a:pPr>
            <a:r>
              <a:rPr b="0" i="1" lang="en-US" sz="1100">
                <a:solidFill>
                  <a:srgbClr val="8794A6"/>
                </a:solidFill>
                <a:latin typeface="Inter"/>
                <a:ea typeface="Inter"/>
                <a:cs typeface="Inter"/>
                <a:sym typeface="Inter"/>
              </a:rPr>
              <a:t>act &amp; decide on their own</a:t>
            </a:r>
            <a:endParaRPr/>
          </a:p>
        </p:txBody>
      </p:sp>
      <p:sp>
        <p:nvSpPr>
          <p:cNvPr id="203" name="Google Shape;203;p26"/>
          <p:cNvSpPr/>
          <p:nvPr/>
        </p:nvSpPr>
        <p:spPr>
          <a:xfrm>
            <a:off x="548640" y="3251200"/>
            <a:ext cx="1691700" cy="1168500"/>
          </a:xfrm>
          <a:prstGeom prst="rect">
            <a:avLst/>
          </a:prstGeom>
          <a:solidFill>
            <a:srgbClr val="FFFFFF"/>
          </a:solidFill>
          <a:ln cap="flat" cmpd="sng" w="9525">
            <a:solidFill>
              <a:srgbClr val="D7DCE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4" name="Google Shape;204;p26"/>
          <p:cNvSpPr/>
          <p:nvPr/>
        </p:nvSpPr>
        <p:spPr>
          <a:xfrm>
            <a:off x="548640" y="3251200"/>
            <a:ext cx="63900" cy="1168500"/>
          </a:xfrm>
          <a:prstGeom prst="rect">
            <a:avLst/>
          </a:prstGeom>
          <a:solidFill>
            <a:srgbClr val="0D9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5" name="Google Shape;205;p26"/>
          <p:cNvSpPr txBox="1"/>
          <p:nvPr/>
        </p:nvSpPr>
        <p:spPr>
          <a:xfrm>
            <a:off x="731520" y="3635345"/>
            <a:ext cx="1463100" cy="400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US" sz="1600">
                <a:solidFill>
                  <a:srgbClr val="0D9488"/>
                </a:solidFill>
                <a:latin typeface="Inter"/>
                <a:ea typeface="Inter"/>
                <a:cs typeface="Inter"/>
                <a:sym typeface="Inter"/>
              </a:rPr>
              <a:t>Trust model</a:t>
            </a:r>
            <a:endParaRPr/>
          </a:p>
          <a:p>
            <a:pPr indent="0" lvl="0" marL="0" marR="0" rtl="0" algn="l">
              <a:lnSpc>
                <a:spcPct val="100000"/>
              </a:lnSpc>
              <a:spcBef>
                <a:spcPts val="0"/>
              </a:spcBef>
              <a:spcAft>
                <a:spcPts val="0"/>
              </a:spcAft>
              <a:buNone/>
            </a:pPr>
            <a:r>
              <a:rPr b="0" i="1" lang="en-US" sz="1000">
                <a:solidFill>
                  <a:srgbClr val="5FA89F"/>
                </a:solidFill>
                <a:latin typeface="Inter"/>
                <a:ea typeface="Inter"/>
                <a:cs typeface="Inter"/>
                <a:sym typeface="Inter"/>
              </a:rPr>
              <a:t>where trust is anchored</a:t>
            </a:r>
            <a:endParaRPr/>
          </a:p>
        </p:txBody>
      </p:sp>
      <p:sp>
        <p:nvSpPr>
          <p:cNvPr id="206" name="Google Shape;206;p26"/>
          <p:cNvSpPr txBox="1"/>
          <p:nvPr/>
        </p:nvSpPr>
        <p:spPr>
          <a:xfrm>
            <a:off x="2514600" y="3504365"/>
            <a:ext cx="2020800" cy="7005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0" i="0" lang="en-US" sz="1600">
                <a:solidFill>
                  <a:srgbClr val="4A5568"/>
                </a:solidFill>
                <a:latin typeface="Inter"/>
                <a:ea typeface="Inter"/>
                <a:cs typeface="Inter"/>
                <a:sym typeface="Inter"/>
              </a:rPr>
              <a:t>The network boundary</a:t>
            </a:r>
            <a:endParaRPr/>
          </a:p>
          <a:p>
            <a:pPr indent="0" lvl="0" marL="0" marR="0" rtl="0" algn="ctr">
              <a:lnSpc>
                <a:spcPct val="100000"/>
              </a:lnSpc>
              <a:spcBef>
                <a:spcPts val="300"/>
              </a:spcBef>
              <a:spcAft>
                <a:spcPts val="0"/>
              </a:spcAft>
              <a:buNone/>
            </a:pPr>
            <a:r>
              <a:rPr b="0" i="1" lang="en-US" sz="1100">
                <a:solidFill>
                  <a:srgbClr val="8794A6"/>
                </a:solidFill>
                <a:latin typeface="Inter"/>
                <a:ea typeface="Inter"/>
                <a:cs typeface="Inter"/>
                <a:sym typeface="Inter"/>
              </a:rPr>
              <a:t>inside the firewall = trusted</a:t>
            </a:r>
            <a:endParaRPr/>
          </a:p>
        </p:txBody>
      </p:sp>
      <p:sp>
        <p:nvSpPr>
          <p:cNvPr id="207" name="Google Shape;207;p26"/>
          <p:cNvSpPr txBox="1"/>
          <p:nvPr/>
        </p:nvSpPr>
        <p:spPr>
          <a:xfrm>
            <a:off x="4681728" y="3485305"/>
            <a:ext cx="2020800" cy="7005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0" i="0" lang="en-US" sz="1600">
                <a:solidFill>
                  <a:srgbClr val="4A5568"/>
                </a:solidFill>
                <a:latin typeface="Inter"/>
                <a:ea typeface="Inter"/>
                <a:cs typeface="Inter"/>
                <a:sym typeface="Inter"/>
              </a:rPr>
              <a:t>Identity providers &amp; federation</a:t>
            </a:r>
            <a:endParaRPr/>
          </a:p>
          <a:p>
            <a:pPr indent="0" lvl="0" marL="0" marR="0" rtl="0" algn="ctr">
              <a:lnSpc>
                <a:spcPct val="100000"/>
              </a:lnSpc>
              <a:spcBef>
                <a:spcPts val="300"/>
              </a:spcBef>
              <a:spcAft>
                <a:spcPts val="0"/>
              </a:spcAft>
              <a:buNone/>
            </a:pPr>
            <a:r>
              <a:rPr b="0" i="1" lang="en-US" sz="1100">
                <a:solidFill>
                  <a:srgbClr val="8794A6"/>
                </a:solidFill>
                <a:latin typeface="Inter"/>
                <a:ea typeface="Inter"/>
                <a:cs typeface="Inter"/>
                <a:sym typeface="Inter"/>
              </a:rPr>
              <a:t>a shared IdP vouches</a:t>
            </a:r>
            <a:endParaRPr/>
          </a:p>
        </p:txBody>
      </p:sp>
      <p:sp>
        <p:nvSpPr>
          <p:cNvPr id="208" name="Google Shape;208;p26"/>
          <p:cNvSpPr txBox="1"/>
          <p:nvPr/>
        </p:nvSpPr>
        <p:spPr>
          <a:xfrm>
            <a:off x="6848856" y="3485305"/>
            <a:ext cx="2020800" cy="7005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en-US" sz="1600">
                <a:solidFill>
                  <a:srgbClr val="6D4AB8"/>
                </a:solidFill>
                <a:latin typeface="Inter"/>
                <a:ea typeface="Inter"/>
                <a:cs typeface="Inter"/>
                <a:sym typeface="Inter"/>
              </a:rPr>
              <a:t>Portable verifiable credentials</a:t>
            </a:r>
            <a:endParaRPr/>
          </a:p>
          <a:p>
            <a:pPr indent="0" lvl="0" marL="0" marR="0" rtl="0" algn="ctr">
              <a:lnSpc>
                <a:spcPct val="100000"/>
              </a:lnSpc>
              <a:spcBef>
                <a:spcPts val="300"/>
              </a:spcBef>
              <a:spcAft>
                <a:spcPts val="0"/>
              </a:spcAft>
              <a:buNone/>
            </a:pPr>
            <a:r>
              <a:rPr b="0" i="1" lang="en-US" sz="1100">
                <a:solidFill>
                  <a:srgbClr val="8794A6"/>
                </a:solidFill>
                <a:latin typeface="Inter"/>
                <a:ea typeface="Inter"/>
                <a:cs typeface="Inter"/>
                <a:sym typeface="Inter"/>
              </a:rPr>
              <a:t>proof travels with the identity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213" name="Shape 213"/>
        <p:cNvGrpSpPr/>
        <p:nvPr/>
      </p:nvGrpSpPr>
      <p:grpSpPr>
        <a:xfrm>
          <a:off x="0" y="0"/>
          <a:ext cx="0" cy="0"/>
          <a:chOff x="0" y="0"/>
          <a:chExt cx="0" cy="0"/>
        </a:xfrm>
      </p:grpSpPr>
      <p:sp>
        <p:nvSpPr>
          <p:cNvPr id="214" name="Google Shape;214;p27"/>
          <p:cNvSpPr txBox="1"/>
          <p:nvPr/>
        </p:nvSpPr>
        <p:spPr>
          <a:xfrm>
            <a:off x="548640" y="201168"/>
            <a:ext cx="8046600" cy="431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00">
                <a:solidFill>
                  <a:srgbClr val="1A202C"/>
                </a:solidFill>
                <a:latin typeface="Inter"/>
                <a:ea typeface="Inter"/>
                <a:cs typeface="Inter"/>
                <a:sym typeface="Inter"/>
              </a:rPr>
              <a:t>The Arc of This Talk</a:t>
            </a:r>
            <a:endParaRPr b="1" i="0" sz="2800">
              <a:solidFill>
                <a:srgbClr val="1A202C"/>
              </a:solidFill>
              <a:latin typeface="Inter"/>
              <a:ea typeface="Inter"/>
              <a:cs typeface="Inter"/>
              <a:sym typeface="Inter"/>
            </a:endParaRPr>
          </a:p>
        </p:txBody>
      </p:sp>
      <p:sp>
        <p:nvSpPr>
          <p:cNvPr id="215" name="Google Shape;215;p27"/>
          <p:cNvSpPr txBox="1"/>
          <p:nvPr/>
        </p:nvSpPr>
        <p:spPr>
          <a:xfrm>
            <a:off x="548640" y="713232"/>
            <a:ext cx="8046600" cy="2154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en-US" sz="1400">
                <a:solidFill>
                  <a:srgbClr val="718096"/>
                </a:solidFill>
                <a:latin typeface="Inter"/>
                <a:ea typeface="Inter"/>
                <a:cs typeface="Inter"/>
                <a:sym typeface="Inter"/>
              </a:rPr>
              <a:t>Each is a limit we long took for granted</a:t>
            </a:r>
            <a:r>
              <a:rPr lang="en-US" sz="1400">
                <a:solidFill>
                  <a:srgbClr val="718096"/>
                </a:solidFill>
                <a:latin typeface="Inter"/>
                <a:ea typeface="Inter"/>
                <a:cs typeface="Inter"/>
                <a:sym typeface="Inter"/>
              </a:rPr>
              <a:t> </a:t>
            </a:r>
            <a:r>
              <a:rPr b="0" i="0" lang="en-US" sz="1400">
                <a:solidFill>
                  <a:srgbClr val="718096"/>
                </a:solidFill>
                <a:latin typeface="Inter"/>
                <a:ea typeface="Inter"/>
                <a:cs typeface="Inter"/>
                <a:sym typeface="Inter"/>
              </a:rPr>
              <a:t>and the talk is built in two acts around them.</a:t>
            </a:r>
            <a:endParaRPr b="0" i="0" sz="1400">
              <a:solidFill>
                <a:srgbClr val="718096"/>
              </a:solidFill>
              <a:latin typeface="Inter"/>
              <a:ea typeface="Inter"/>
              <a:cs typeface="Inter"/>
              <a:sym typeface="Inter"/>
            </a:endParaRPr>
          </a:p>
        </p:txBody>
      </p:sp>
      <p:sp>
        <p:nvSpPr>
          <p:cNvPr id="216" name="Google Shape;216;p27"/>
          <p:cNvSpPr/>
          <p:nvPr/>
        </p:nvSpPr>
        <p:spPr>
          <a:xfrm>
            <a:off x="548640" y="1320800"/>
            <a:ext cx="8046600" cy="1498500"/>
          </a:xfrm>
          <a:prstGeom prst="rect">
            <a:avLst/>
          </a:prstGeom>
          <a:solidFill>
            <a:srgbClr val="FFFFFF"/>
          </a:solidFill>
          <a:ln cap="flat" cmpd="sng" w="12700">
            <a:solidFill>
              <a:srgbClr val="D7DCE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17" name="Google Shape;217;p27"/>
          <p:cNvSpPr/>
          <p:nvPr/>
        </p:nvSpPr>
        <p:spPr>
          <a:xfrm>
            <a:off x="548640" y="1320800"/>
            <a:ext cx="73200" cy="1498500"/>
          </a:xfrm>
          <a:prstGeom prst="rect">
            <a:avLst/>
          </a:prstGeom>
          <a:solidFill>
            <a:srgbClr val="E859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18" name="Google Shape;218;p27"/>
          <p:cNvSpPr/>
          <p:nvPr/>
        </p:nvSpPr>
        <p:spPr>
          <a:xfrm>
            <a:off x="896112" y="1714500"/>
            <a:ext cx="567000" cy="567000"/>
          </a:xfrm>
          <a:prstGeom prst="ellipse">
            <a:avLst/>
          </a:prstGeom>
          <a:solidFill>
            <a:srgbClr val="E8590C"/>
          </a:solidFill>
          <a:ln>
            <a:noFill/>
          </a:ln>
        </p:spPr>
        <p:txBody>
          <a:bodyPr anchorCtr="0" anchor="ctr" bIns="12700" lIns="12700" spcFirstLastPara="1" rIns="12700" wrap="square" tIns="12700">
            <a:noAutofit/>
          </a:bodyPr>
          <a:lstStyle/>
          <a:p>
            <a:pPr indent="0" lvl="0" marL="0" marR="0" rtl="0" algn="ctr">
              <a:spcBef>
                <a:spcPts val="0"/>
              </a:spcBef>
              <a:spcAft>
                <a:spcPts val="0"/>
              </a:spcAft>
              <a:buNone/>
            </a:pPr>
            <a:r>
              <a:rPr b="1" lang="en-US" sz="2000">
                <a:solidFill>
                  <a:srgbClr val="FFFFFF"/>
                </a:solidFill>
                <a:latin typeface="Inter"/>
                <a:ea typeface="Inter"/>
                <a:cs typeface="Inter"/>
                <a:sym typeface="Inter"/>
              </a:rPr>
              <a:t>1</a:t>
            </a:r>
            <a:endParaRPr/>
          </a:p>
        </p:txBody>
      </p:sp>
      <p:sp>
        <p:nvSpPr>
          <p:cNvPr id="219" name="Google Shape;219;p27"/>
          <p:cNvSpPr txBox="1"/>
          <p:nvPr/>
        </p:nvSpPr>
        <p:spPr>
          <a:xfrm>
            <a:off x="1691640" y="1498600"/>
            <a:ext cx="6675000" cy="307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000">
                <a:solidFill>
                  <a:srgbClr val="1A202C"/>
                </a:solidFill>
                <a:latin typeface="Inter"/>
                <a:ea typeface="Inter"/>
                <a:cs typeface="Inter"/>
                <a:sym typeface="Inter"/>
              </a:rPr>
              <a:t>Identity Outgrows Humans</a:t>
            </a:r>
            <a:endParaRPr/>
          </a:p>
        </p:txBody>
      </p:sp>
      <p:sp>
        <p:nvSpPr>
          <p:cNvPr id="220" name="Google Shape;220;p27"/>
          <p:cNvSpPr txBox="1"/>
          <p:nvPr/>
        </p:nvSpPr>
        <p:spPr>
          <a:xfrm>
            <a:off x="1691640" y="1905000"/>
            <a:ext cx="6720900" cy="663600"/>
          </a:xfrm>
          <a:prstGeom prst="rect">
            <a:avLst/>
          </a:prstGeom>
          <a:noFill/>
          <a:ln>
            <a:noFill/>
          </a:ln>
        </p:spPr>
        <p:txBody>
          <a:bodyPr anchorCtr="0" anchor="t" bIns="0" lIns="0" spcFirstLastPara="1" rIns="0" wrap="square" tIns="0">
            <a:spAutoFit/>
          </a:bodyPr>
          <a:lstStyle/>
          <a:p>
            <a:pPr indent="0" lvl="0" marL="0" marR="0" rtl="0" algn="l">
              <a:lnSpc>
                <a:spcPct val="104000"/>
              </a:lnSpc>
              <a:spcBef>
                <a:spcPts val="0"/>
              </a:spcBef>
              <a:spcAft>
                <a:spcPts val="0"/>
              </a:spcAft>
              <a:buNone/>
            </a:pPr>
            <a:r>
              <a:rPr b="1" i="0" lang="en-US" sz="1400">
                <a:solidFill>
                  <a:srgbClr val="4A5568"/>
                </a:solidFill>
                <a:latin typeface="Inter"/>
                <a:ea typeface="Inter"/>
                <a:cs typeface="Inter"/>
                <a:sym typeface="Inter"/>
              </a:rPr>
              <a:t>Act I. </a:t>
            </a:r>
            <a:r>
              <a:rPr b="0" i="0" lang="en-US" sz="1400">
                <a:solidFill>
                  <a:srgbClr val="718096"/>
                </a:solidFill>
                <a:latin typeface="Inter"/>
                <a:ea typeface="Inter"/>
                <a:cs typeface="Inter"/>
                <a:sym typeface="Inter"/>
              </a:rPr>
              <a:t>Identity stops being human-shaped. Every </a:t>
            </a:r>
            <a:r>
              <a:rPr lang="en-US" sz="1400">
                <a:solidFill>
                  <a:srgbClr val="718096"/>
                </a:solidFill>
                <a:latin typeface="Inter"/>
                <a:ea typeface="Inter"/>
                <a:cs typeface="Inter"/>
                <a:sym typeface="Inter"/>
              </a:rPr>
              <a:t>actor, not</a:t>
            </a:r>
            <a:r>
              <a:rPr b="0" i="0" lang="en-US" sz="1400">
                <a:solidFill>
                  <a:srgbClr val="718096"/>
                </a:solidFill>
                <a:latin typeface="Inter"/>
                <a:ea typeface="Inter"/>
                <a:cs typeface="Inter"/>
                <a:sym typeface="Inter"/>
              </a:rPr>
              <a:t> just </a:t>
            </a:r>
            <a:r>
              <a:rPr lang="en-US" sz="1400">
                <a:solidFill>
                  <a:srgbClr val="718096"/>
                </a:solidFill>
                <a:latin typeface="Inter"/>
                <a:ea typeface="Inter"/>
                <a:cs typeface="Inter"/>
                <a:sym typeface="Inter"/>
              </a:rPr>
              <a:t>humans, </a:t>
            </a:r>
            <a:r>
              <a:rPr b="0" i="0" lang="en-US" sz="1400">
                <a:solidFill>
                  <a:srgbClr val="718096"/>
                </a:solidFill>
                <a:latin typeface="Inter"/>
                <a:ea typeface="Inter"/>
                <a:cs typeface="Inter"/>
                <a:sym typeface="Inter"/>
              </a:rPr>
              <a:t>becomes a first-class principal with its own identity, scope, and audit trail.</a:t>
            </a:r>
            <a:endParaRPr/>
          </a:p>
        </p:txBody>
      </p:sp>
      <p:sp>
        <p:nvSpPr>
          <p:cNvPr id="221" name="Google Shape;221;p27"/>
          <p:cNvSpPr/>
          <p:nvPr/>
        </p:nvSpPr>
        <p:spPr>
          <a:xfrm>
            <a:off x="548640" y="3022600"/>
            <a:ext cx="8046600" cy="1498500"/>
          </a:xfrm>
          <a:prstGeom prst="rect">
            <a:avLst/>
          </a:prstGeom>
          <a:solidFill>
            <a:srgbClr val="FFFFFF"/>
          </a:solidFill>
          <a:ln cap="flat" cmpd="sng" w="12700">
            <a:solidFill>
              <a:srgbClr val="D7DCE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2" name="Google Shape;222;p27"/>
          <p:cNvSpPr/>
          <p:nvPr/>
        </p:nvSpPr>
        <p:spPr>
          <a:xfrm>
            <a:off x="548640" y="3022600"/>
            <a:ext cx="73200" cy="1498500"/>
          </a:xfrm>
          <a:prstGeom prst="rect">
            <a:avLst/>
          </a:prstGeom>
          <a:solidFill>
            <a:srgbClr val="1580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3" name="Google Shape;223;p27"/>
          <p:cNvSpPr/>
          <p:nvPr/>
        </p:nvSpPr>
        <p:spPr>
          <a:xfrm>
            <a:off x="896112" y="3416300"/>
            <a:ext cx="567000" cy="567000"/>
          </a:xfrm>
          <a:prstGeom prst="ellipse">
            <a:avLst/>
          </a:prstGeom>
          <a:solidFill>
            <a:srgbClr val="15803D"/>
          </a:solidFill>
          <a:ln>
            <a:noFill/>
          </a:ln>
        </p:spPr>
        <p:txBody>
          <a:bodyPr anchorCtr="0" anchor="ctr" bIns="12700" lIns="12700" spcFirstLastPara="1" rIns="12700" wrap="square" tIns="12700">
            <a:noAutofit/>
          </a:bodyPr>
          <a:lstStyle/>
          <a:p>
            <a:pPr indent="0" lvl="0" marL="0" marR="0" rtl="0" algn="ctr">
              <a:spcBef>
                <a:spcPts val="0"/>
              </a:spcBef>
              <a:spcAft>
                <a:spcPts val="0"/>
              </a:spcAft>
              <a:buNone/>
            </a:pPr>
            <a:r>
              <a:rPr b="1" lang="en-US" sz="2000">
                <a:solidFill>
                  <a:srgbClr val="FFFFFF"/>
                </a:solidFill>
                <a:latin typeface="Inter"/>
                <a:ea typeface="Inter"/>
                <a:cs typeface="Inter"/>
                <a:sym typeface="Inter"/>
              </a:rPr>
              <a:t>2</a:t>
            </a:r>
            <a:endParaRPr/>
          </a:p>
        </p:txBody>
      </p:sp>
      <p:sp>
        <p:nvSpPr>
          <p:cNvPr id="224" name="Google Shape;224;p27"/>
          <p:cNvSpPr txBox="1"/>
          <p:nvPr/>
        </p:nvSpPr>
        <p:spPr>
          <a:xfrm>
            <a:off x="1691640" y="3200400"/>
            <a:ext cx="6675000" cy="307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000">
                <a:solidFill>
                  <a:srgbClr val="1A202C"/>
                </a:solidFill>
                <a:latin typeface="Inter"/>
                <a:ea typeface="Inter"/>
                <a:cs typeface="Inter"/>
                <a:sym typeface="Inter"/>
              </a:rPr>
              <a:t>Trust Outgrows the </a:t>
            </a:r>
            <a:r>
              <a:rPr b="1" lang="en-US" sz="2000">
                <a:solidFill>
                  <a:srgbClr val="1A202C"/>
                </a:solidFill>
                <a:latin typeface="Inter"/>
                <a:ea typeface="Inter"/>
                <a:cs typeface="Inter"/>
                <a:sym typeface="Inter"/>
              </a:rPr>
              <a:t>Provider</a:t>
            </a:r>
            <a:endParaRPr/>
          </a:p>
        </p:txBody>
      </p:sp>
      <p:sp>
        <p:nvSpPr>
          <p:cNvPr id="225" name="Google Shape;225;p27"/>
          <p:cNvSpPr txBox="1"/>
          <p:nvPr/>
        </p:nvSpPr>
        <p:spPr>
          <a:xfrm>
            <a:off x="1691640" y="3606800"/>
            <a:ext cx="6720900" cy="439500"/>
          </a:xfrm>
          <a:prstGeom prst="rect">
            <a:avLst/>
          </a:prstGeom>
          <a:noFill/>
          <a:ln>
            <a:noFill/>
          </a:ln>
        </p:spPr>
        <p:txBody>
          <a:bodyPr anchorCtr="0" anchor="t" bIns="0" lIns="0" spcFirstLastPara="1" rIns="0" wrap="square" tIns="0">
            <a:spAutoFit/>
          </a:bodyPr>
          <a:lstStyle/>
          <a:p>
            <a:pPr indent="0" lvl="0" marL="0" marR="0" rtl="0" algn="l">
              <a:lnSpc>
                <a:spcPct val="104000"/>
              </a:lnSpc>
              <a:spcBef>
                <a:spcPts val="0"/>
              </a:spcBef>
              <a:spcAft>
                <a:spcPts val="0"/>
              </a:spcAft>
              <a:buNone/>
            </a:pPr>
            <a:r>
              <a:rPr b="1" i="0" lang="en-US" sz="1400">
                <a:solidFill>
                  <a:srgbClr val="4A5568"/>
                </a:solidFill>
                <a:latin typeface="Inter"/>
                <a:ea typeface="Inter"/>
                <a:cs typeface="Inter"/>
                <a:sym typeface="Inter"/>
              </a:rPr>
              <a:t>Act II. </a:t>
            </a:r>
            <a:r>
              <a:rPr b="0" i="0" lang="en-US" sz="1400">
                <a:solidFill>
                  <a:srgbClr val="718096"/>
                </a:solidFill>
                <a:latin typeface="Inter"/>
                <a:ea typeface="Inter"/>
                <a:cs typeface="Inter"/>
                <a:sym typeface="Inter"/>
              </a:rPr>
              <a:t>Trust no longer lives in a central provider. It travels with the identity itself</a:t>
            </a:r>
            <a:r>
              <a:rPr lang="en-US" sz="1400">
                <a:solidFill>
                  <a:srgbClr val="718096"/>
                </a:solidFill>
                <a:latin typeface="Inter"/>
                <a:ea typeface="Inter"/>
                <a:cs typeface="Inter"/>
                <a:sym typeface="Inter"/>
              </a:rPr>
              <a:t>, </a:t>
            </a:r>
            <a:r>
              <a:rPr b="0" i="0" lang="en-US" sz="1400">
                <a:solidFill>
                  <a:srgbClr val="718096"/>
                </a:solidFill>
                <a:latin typeface="Inter"/>
                <a:ea typeface="Inter"/>
                <a:cs typeface="Inter"/>
                <a:sym typeface="Inter"/>
              </a:rPr>
              <a:t>proven by a signed credential anyone can verify.</a:t>
            </a:r>
            <a:endParaRPr b="0" i="0" sz="1400">
              <a:solidFill>
                <a:srgbClr val="718096"/>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9" name="Shape 229"/>
        <p:cNvGrpSpPr/>
        <p:nvPr/>
      </p:nvGrpSpPr>
      <p:grpSpPr>
        <a:xfrm>
          <a:off x="0" y="0"/>
          <a:ext cx="0" cy="0"/>
          <a:chOff x="0" y="0"/>
          <a:chExt cx="0" cy="0"/>
        </a:xfrm>
      </p:grpSpPr>
      <p:sp>
        <p:nvSpPr>
          <p:cNvPr id="230" name="Google Shape;230;p28"/>
          <p:cNvSpPr/>
          <p:nvPr/>
        </p:nvSpPr>
        <p:spPr>
          <a:xfrm>
            <a:off x="731520" y="1097280"/>
            <a:ext cx="1828800" cy="914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E8590C"/>
              </a:buClr>
              <a:buSzPts val="6600"/>
              <a:buFont typeface="Inter"/>
              <a:buNone/>
            </a:pPr>
            <a:r>
              <a:rPr b="1" lang="en-US" sz="6600">
                <a:solidFill>
                  <a:srgbClr val="E8590C"/>
                </a:solidFill>
                <a:latin typeface="Inter"/>
                <a:ea typeface="Inter"/>
                <a:cs typeface="Inter"/>
                <a:sym typeface="Inter"/>
              </a:rPr>
              <a:t>01</a:t>
            </a:r>
            <a:endParaRPr sz="6600">
              <a:solidFill>
                <a:schemeClr val="dk1"/>
              </a:solidFill>
              <a:latin typeface="Inter"/>
              <a:ea typeface="Inter"/>
              <a:cs typeface="Inter"/>
              <a:sym typeface="Inter"/>
            </a:endParaRPr>
          </a:p>
        </p:txBody>
      </p:sp>
      <p:sp>
        <p:nvSpPr>
          <p:cNvPr id="231" name="Google Shape;231;p28"/>
          <p:cNvSpPr/>
          <p:nvPr/>
        </p:nvSpPr>
        <p:spPr>
          <a:xfrm>
            <a:off x="731520" y="1965960"/>
            <a:ext cx="7863900" cy="1051500"/>
          </a:xfrm>
          <a:prstGeom prst="rect">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rgbClr val="FFFFFF"/>
              </a:buClr>
              <a:buSzPts val="4000"/>
              <a:buFont typeface="Inter"/>
              <a:buNone/>
            </a:pPr>
            <a:r>
              <a:rPr b="1" lang="en-US" sz="4000">
                <a:solidFill>
                  <a:srgbClr val="FFFFFF"/>
                </a:solidFill>
                <a:latin typeface="Inter"/>
                <a:ea typeface="Inter"/>
                <a:cs typeface="Inter"/>
                <a:sym typeface="Inter"/>
              </a:rPr>
              <a:t>Identity Outgrows Humans</a:t>
            </a:r>
            <a:endParaRPr sz="4000">
              <a:solidFill>
                <a:schemeClr val="dk1"/>
              </a:solidFill>
              <a:latin typeface="Inter"/>
              <a:ea typeface="Inter"/>
              <a:cs typeface="Inter"/>
              <a:sym typeface="Inter"/>
            </a:endParaRPr>
          </a:p>
        </p:txBody>
      </p:sp>
      <p:sp>
        <p:nvSpPr>
          <p:cNvPr id="232" name="Google Shape;232;p28"/>
          <p:cNvSpPr/>
          <p:nvPr/>
        </p:nvSpPr>
        <p:spPr>
          <a:xfrm>
            <a:off x="731524" y="2788925"/>
            <a:ext cx="6707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A0AEC0"/>
                </a:solidFill>
                <a:latin typeface="Inter"/>
                <a:ea typeface="Inter"/>
                <a:cs typeface="Inter"/>
                <a:sym typeface="Inter"/>
              </a:rPr>
              <a:t>The human is no longer at the center of identity and agents are its sharpest edge.</a:t>
            </a:r>
            <a:endParaRPr sz="1600">
              <a:solidFill>
                <a:schemeClr val="dk1"/>
              </a:solidFill>
              <a:latin typeface="Inter"/>
              <a:ea typeface="Inter"/>
              <a:cs typeface="Inter"/>
              <a:sym typeface="Inter"/>
            </a:endParaRPr>
          </a:p>
        </p:txBody>
      </p:sp>
      <p:pic>
        <p:nvPicPr>
          <p:cNvPr descr="preencoded.png" id="233" name="Google Shape;233;p28"/>
          <p:cNvPicPr preferRelativeResize="0"/>
          <p:nvPr/>
        </p:nvPicPr>
        <p:blipFill rotWithShape="1">
          <a:blip r:embed="rId3">
            <a:alphaModFix/>
          </a:blip>
          <a:srcRect b="0" l="0" r="0" t="0"/>
          <a:stretch/>
        </p:blipFill>
        <p:spPr>
          <a:xfrm>
            <a:off x="7589520" y="1828800"/>
            <a:ext cx="914400" cy="91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238" name="Shape 238"/>
        <p:cNvGrpSpPr/>
        <p:nvPr/>
      </p:nvGrpSpPr>
      <p:grpSpPr>
        <a:xfrm>
          <a:off x="0" y="0"/>
          <a:ext cx="0" cy="0"/>
          <a:chOff x="0" y="0"/>
          <a:chExt cx="0" cy="0"/>
        </a:xfrm>
      </p:grpSpPr>
      <p:sp>
        <p:nvSpPr>
          <p:cNvPr id="239" name="Google Shape;239;p29"/>
          <p:cNvSpPr/>
          <p:nvPr/>
        </p:nvSpPr>
        <p:spPr>
          <a:xfrm>
            <a:off x="548640" y="274320"/>
            <a:ext cx="804660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202C"/>
              </a:buClr>
              <a:buSzPts val="2600"/>
              <a:buFont typeface="Trebuchet MS"/>
              <a:buNone/>
            </a:pPr>
            <a:r>
              <a:rPr b="1" i="0" lang="en-US" sz="2800" u="none" cap="none" strike="noStrike">
                <a:solidFill>
                  <a:srgbClr val="1A202C"/>
                </a:solidFill>
                <a:latin typeface="Inter"/>
                <a:ea typeface="Inter"/>
                <a:cs typeface="Inter"/>
                <a:sym typeface="Inter"/>
              </a:rPr>
              <a:t>The Identity Imperative</a:t>
            </a:r>
            <a:endParaRPr b="0" i="0" sz="2800" u="none" cap="none" strike="noStrike">
              <a:solidFill>
                <a:schemeClr val="dk1"/>
              </a:solidFill>
              <a:latin typeface="Inter"/>
              <a:ea typeface="Inter"/>
              <a:cs typeface="Inter"/>
              <a:sym typeface="Inter"/>
            </a:endParaRPr>
          </a:p>
        </p:txBody>
      </p:sp>
      <p:sp>
        <p:nvSpPr>
          <p:cNvPr id="240" name="Google Shape;240;p29"/>
          <p:cNvSpPr/>
          <p:nvPr/>
        </p:nvSpPr>
        <p:spPr>
          <a:xfrm>
            <a:off x="325615" y="1381265"/>
            <a:ext cx="2606100" cy="1832100"/>
          </a:xfrm>
          <a:prstGeom prst="rect">
            <a:avLst/>
          </a:prstGeom>
          <a:solidFill>
            <a:srgbClr val="E8590C"/>
          </a:solidFill>
          <a:ln>
            <a:noFill/>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41" name="Google Shape;241;p29"/>
          <p:cNvSpPr/>
          <p:nvPr/>
        </p:nvSpPr>
        <p:spPr>
          <a:xfrm>
            <a:off x="325615" y="1613582"/>
            <a:ext cx="2606100" cy="874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600"/>
              <a:buFont typeface="Trebuchet MS"/>
              <a:buNone/>
            </a:pPr>
            <a:r>
              <a:rPr b="1" i="0" lang="en-US" sz="4000" u="none" cap="none" strike="noStrike">
                <a:solidFill>
                  <a:srgbClr val="FFFFFF"/>
                </a:solidFill>
                <a:latin typeface="Inter"/>
                <a:ea typeface="Inter"/>
                <a:cs typeface="Inter"/>
                <a:sym typeface="Inter"/>
              </a:rPr>
              <a:t>144 : 1</a:t>
            </a:r>
            <a:endParaRPr b="0" i="0" sz="4000" u="none" cap="none" strike="noStrike">
              <a:solidFill>
                <a:schemeClr val="dk1"/>
              </a:solidFill>
              <a:latin typeface="Inter"/>
              <a:ea typeface="Inter"/>
              <a:cs typeface="Inter"/>
              <a:sym typeface="Inter"/>
            </a:endParaRPr>
          </a:p>
        </p:txBody>
      </p:sp>
      <p:sp>
        <p:nvSpPr>
          <p:cNvPr id="242" name="Google Shape;242;p29"/>
          <p:cNvSpPr/>
          <p:nvPr/>
        </p:nvSpPr>
        <p:spPr>
          <a:xfrm>
            <a:off x="325615" y="2297709"/>
            <a:ext cx="2606100" cy="76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E0E0E0"/>
              </a:buClr>
              <a:buSzPts val="1000"/>
              <a:buFont typeface="Trebuchet MS"/>
              <a:buNone/>
            </a:pPr>
            <a:r>
              <a:rPr lang="en-US" sz="1600">
                <a:solidFill>
                  <a:schemeClr val="lt1"/>
                </a:solidFill>
                <a:latin typeface="Inter"/>
                <a:ea typeface="Inter"/>
                <a:cs typeface="Inter"/>
                <a:sym typeface="Inter"/>
              </a:rPr>
              <a:t>NHIs outnumber humans</a:t>
            </a:r>
            <a:endParaRPr sz="16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E0E0E0"/>
              </a:buClr>
              <a:buSzPts val="1000"/>
              <a:buFont typeface="Trebuchet MS"/>
              <a:buNone/>
            </a:pPr>
            <a:r>
              <a:rPr lang="en-US" sz="1600">
                <a:solidFill>
                  <a:schemeClr val="lt1"/>
                </a:solidFill>
                <a:latin typeface="Inter"/>
                <a:ea typeface="Inter"/>
                <a:cs typeface="Inter"/>
                <a:sym typeface="Inter"/>
              </a:rPr>
              <a:t>in enterprises</a:t>
            </a:r>
            <a:endParaRPr sz="1600">
              <a:solidFill>
                <a:schemeClr val="lt1"/>
              </a:solidFill>
              <a:latin typeface="Inter"/>
              <a:ea typeface="Inter"/>
              <a:cs typeface="Inter"/>
              <a:sym typeface="Inter"/>
            </a:endParaRPr>
          </a:p>
        </p:txBody>
      </p:sp>
      <p:sp>
        <p:nvSpPr>
          <p:cNvPr id="243" name="Google Shape;243;p29"/>
          <p:cNvSpPr/>
          <p:nvPr/>
        </p:nvSpPr>
        <p:spPr>
          <a:xfrm>
            <a:off x="3234597" y="1390557"/>
            <a:ext cx="2606100" cy="1832100"/>
          </a:xfrm>
          <a:prstGeom prst="rect">
            <a:avLst/>
          </a:prstGeom>
          <a:solidFill>
            <a:srgbClr val="1A202C"/>
          </a:solidFill>
          <a:ln>
            <a:noFill/>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44" name="Google Shape;244;p29"/>
          <p:cNvSpPr/>
          <p:nvPr/>
        </p:nvSpPr>
        <p:spPr>
          <a:xfrm>
            <a:off x="3234597" y="1622874"/>
            <a:ext cx="2606100" cy="874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600"/>
              <a:buFont typeface="Trebuchet MS"/>
              <a:buNone/>
            </a:pPr>
            <a:r>
              <a:rPr b="1" i="0" lang="en-US" sz="4000" u="none" cap="none" strike="noStrike">
                <a:solidFill>
                  <a:srgbClr val="FFFFFF"/>
                </a:solidFill>
                <a:latin typeface="Inter"/>
                <a:ea typeface="Inter"/>
                <a:cs typeface="Inter"/>
                <a:sym typeface="Inter"/>
              </a:rPr>
              <a:t>97%</a:t>
            </a:r>
            <a:endParaRPr b="0" i="0" sz="4000" u="none" cap="none" strike="noStrike">
              <a:solidFill>
                <a:schemeClr val="dk1"/>
              </a:solidFill>
              <a:latin typeface="Inter"/>
              <a:ea typeface="Inter"/>
              <a:cs typeface="Inter"/>
              <a:sym typeface="Inter"/>
            </a:endParaRPr>
          </a:p>
        </p:txBody>
      </p:sp>
      <p:sp>
        <p:nvSpPr>
          <p:cNvPr id="245" name="Google Shape;245;p29"/>
          <p:cNvSpPr/>
          <p:nvPr/>
        </p:nvSpPr>
        <p:spPr>
          <a:xfrm>
            <a:off x="3234597" y="2297709"/>
            <a:ext cx="2606100" cy="76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E0E0E0"/>
              </a:buClr>
              <a:buSzPts val="1000"/>
              <a:buFont typeface="Trebuchet MS"/>
              <a:buNone/>
            </a:pPr>
            <a:r>
              <a:rPr b="0" i="0" lang="en-US" sz="1600" u="none" cap="none" strike="noStrike">
                <a:solidFill>
                  <a:srgbClr val="E0E0E0"/>
                </a:solidFill>
                <a:latin typeface="Inter"/>
                <a:ea typeface="Inter"/>
                <a:cs typeface="Inter"/>
                <a:sym typeface="Inter"/>
              </a:rPr>
              <a:t>of NHIs have</a:t>
            </a:r>
            <a:endParaRPr b="0" i="0" sz="16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E0E0E0"/>
              </a:buClr>
              <a:buSzPts val="1000"/>
              <a:buFont typeface="Trebuchet MS"/>
              <a:buNone/>
            </a:pPr>
            <a:r>
              <a:rPr b="0" i="0" lang="en-US" sz="1600" u="none" cap="none" strike="noStrike">
                <a:solidFill>
                  <a:srgbClr val="E0E0E0"/>
                </a:solidFill>
                <a:latin typeface="Inter"/>
                <a:ea typeface="Inter"/>
                <a:cs typeface="Inter"/>
                <a:sym typeface="Inter"/>
              </a:rPr>
              <a:t>excessive privileges</a:t>
            </a:r>
            <a:endParaRPr b="0" i="0" sz="1600" u="none" cap="none" strike="noStrike">
              <a:solidFill>
                <a:schemeClr val="dk1"/>
              </a:solidFill>
              <a:latin typeface="Inter"/>
              <a:ea typeface="Inter"/>
              <a:cs typeface="Inter"/>
              <a:sym typeface="Inter"/>
            </a:endParaRPr>
          </a:p>
        </p:txBody>
      </p:sp>
      <p:sp>
        <p:nvSpPr>
          <p:cNvPr id="246" name="Google Shape;246;p29"/>
          <p:cNvSpPr/>
          <p:nvPr/>
        </p:nvSpPr>
        <p:spPr>
          <a:xfrm>
            <a:off x="6180750" y="1385911"/>
            <a:ext cx="2606100" cy="1832100"/>
          </a:xfrm>
          <a:prstGeom prst="rect">
            <a:avLst/>
          </a:prstGeom>
          <a:solidFill>
            <a:srgbClr val="0D9488"/>
          </a:solidFill>
          <a:ln>
            <a:noFill/>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47" name="Google Shape;247;p29"/>
          <p:cNvSpPr/>
          <p:nvPr/>
        </p:nvSpPr>
        <p:spPr>
          <a:xfrm>
            <a:off x="6180750" y="1618228"/>
            <a:ext cx="2606100" cy="874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600"/>
              <a:buFont typeface="Trebuchet MS"/>
              <a:buNone/>
            </a:pPr>
            <a:r>
              <a:rPr b="1" i="0" lang="en-US" sz="4000" u="none" cap="none" strike="noStrike">
                <a:solidFill>
                  <a:srgbClr val="FFFFFF"/>
                </a:solidFill>
                <a:latin typeface="Inter"/>
                <a:ea typeface="Inter"/>
                <a:cs typeface="Inter"/>
                <a:sym typeface="Inter"/>
              </a:rPr>
              <a:t>1 in 8</a:t>
            </a:r>
            <a:endParaRPr b="0" i="0" sz="4000" u="none" cap="none" strike="noStrike">
              <a:solidFill>
                <a:schemeClr val="dk1"/>
              </a:solidFill>
              <a:latin typeface="Inter"/>
              <a:ea typeface="Inter"/>
              <a:cs typeface="Inter"/>
              <a:sym typeface="Inter"/>
            </a:endParaRPr>
          </a:p>
        </p:txBody>
      </p:sp>
      <p:sp>
        <p:nvSpPr>
          <p:cNvPr id="248" name="Google Shape;248;p29"/>
          <p:cNvSpPr/>
          <p:nvPr/>
        </p:nvSpPr>
        <p:spPr>
          <a:xfrm>
            <a:off x="6180750" y="2297709"/>
            <a:ext cx="2606100" cy="76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E0E0E0"/>
              </a:buClr>
              <a:buSzPts val="1000"/>
              <a:buFont typeface="Trebuchet MS"/>
              <a:buNone/>
            </a:pPr>
            <a:r>
              <a:rPr b="0" i="0" lang="en-US" sz="1600" u="none" cap="none" strike="noStrike">
                <a:solidFill>
                  <a:srgbClr val="E0E0E0"/>
                </a:solidFill>
                <a:latin typeface="Inter"/>
                <a:ea typeface="Inter"/>
                <a:cs typeface="Inter"/>
                <a:sym typeface="Inter"/>
              </a:rPr>
              <a:t>breaches now involve</a:t>
            </a:r>
            <a:endParaRPr b="0" i="0" sz="16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E0E0E0"/>
              </a:buClr>
              <a:buSzPts val="1000"/>
              <a:buFont typeface="Trebuchet MS"/>
              <a:buNone/>
            </a:pPr>
            <a:r>
              <a:rPr b="0" i="0" lang="en-US" sz="1600" u="none" cap="none" strike="noStrike">
                <a:solidFill>
                  <a:srgbClr val="E0E0E0"/>
                </a:solidFill>
                <a:latin typeface="Inter"/>
                <a:ea typeface="Inter"/>
                <a:cs typeface="Inter"/>
                <a:sym typeface="Inter"/>
              </a:rPr>
              <a:t>an agentic system</a:t>
            </a:r>
            <a:endParaRPr b="0" i="0" sz="1100" u="none" cap="none" strike="noStrike">
              <a:solidFill>
                <a:schemeClr val="dk1"/>
              </a:solidFill>
              <a:latin typeface="Inter"/>
              <a:ea typeface="Inter"/>
              <a:cs typeface="Inter"/>
              <a:sym typeface="Inter"/>
            </a:endParaRPr>
          </a:p>
        </p:txBody>
      </p:sp>
      <p:sp>
        <p:nvSpPr>
          <p:cNvPr id="249" name="Google Shape;249;p29"/>
          <p:cNvSpPr/>
          <p:nvPr/>
        </p:nvSpPr>
        <p:spPr>
          <a:xfrm>
            <a:off x="516116" y="3435690"/>
            <a:ext cx="8046600" cy="183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CBD5E0"/>
              </a:buClr>
              <a:buSzPts val="700"/>
              <a:buFont typeface="Trebuchet MS"/>
              <a:buNone/>
            </a:pPr>
            <a:r>
              <a:rPr b="0" i="0" lang="en-US" sz="1000" u="none" cap="none" strike="noStrike">
                <a:solidFill>
                  <a:schemeClr val="dk2"/>
                </a:solidFill>
                <a:latin typeface="Inter"/>
                <a:ea typeface="Inter"/>
                <a:cs typeface="Inter"/>
                <a:sym typeface="Inter"/>
              </a:rPr>
              <a:t>Sources: Entro Labs H1 2025  ·  Entro Security 2025  ·  CrowdStrike/Mandiant 2025–2026</a:t>
            </a:r>
            <a:endParaRPr b="0" i="0" sz="1000" u="none" cap="none" strike="noStrike">
              <a:solidFill>
                <a:schemeClr val="dk2"/>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254" name="Shape 254"/>
        <p:cNvGrpSpPr/>
        <p:nvPr/>
      </p:nvGrpSpPr>
      <p:grpSpPr>
        <a:xfrm>
          <a:off x="0" y="0"/>
          <a:ext cx="0" cy="0"/>
          <a:chOff x="0" y="0"/>
          <a:chExt cx="0" cy="0"/>
        </a:xfrm>
      </p:grpSpPr>
      <p:sp>
        <p:nvSpPr>
          <p:cNvPr id="255" name="Google Shape;255;p30"/>
          <p:cNvSpPr/>
          <p:nvPr/>
        </p:nvSpPr>
        <p:spPr>
          <a:xfrm>
            <a:off x="548640" y="274320"/>
            <a:ext cx="804660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202C"/>
              </a:buClr>
              <a:buSzPts val="2600"/>
              <a:buFont typeface="Trebuchet MS"/>
              <a:buNone/>
            </a:pPr>
            <a:r>
              <a:rPr b="1" i="0" lang="en-US" sz="2800" u="none" cap="none" strike="noStrike">
                <a:solidFill>
                  <a:srgbClr val="1A202C"/>
                </a:solidFill>
                <a:latin typeface="Inter"/>
                <a:ea typeface="Inter"/>
                <a:cs typeface="Inter"/>
                <a:sym typeface="Inter"/>
              </a:rPr>
              <a:t>What Is an AI Agent?</a:t>
            </a:r>
            <a:endParaRPr b="0" i="0" sz="2800" u="none" cap="none" strike="noStrike">
              <a:solidFill>
                <a:schemeClr val="dk1"/>
              </a:solidFill>
              <a:latin typeface="Inter"/>
              <a:ea typeface="Inter"/>
              <a:cs typeface="Inter"/>
              <a:sym typeface="Inter"/>
            </a:endParaRPr>
          </a:p>
        </p:txBody>
      </p:sp>
      <p:sp>
        <p:nvSpPr>
          <p:cNvPr id="256" name="Google Shape;256;p30"/>
          <p:cNvSpPr/>
          <p:nvPr/>
        </p:nvSpPr>
        <p:spPr>
          <a:xfrm>
            <a:off x="548640" y="749808"/>
            <a:ext cx="80466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1" lang="en-US" sz="1400" u="none" cap="none" strike="noStrike">
                <a:solidFill>
                  <a:srgbClr val="718096"/>
                </a:solidFill>
                <a:latin typeface="Inter"/>
                <a:ea typeface="Inter"/>
                <a:cs typeface="Inter"/>
                <a:sym typeface="Inter"/>
              </a:rPr>
              <a:t>More than a chatbot</a:t>
            </a:r>
            <a:r>
              <a:rPr i="1" lang="en-US" sz="1400">
                <a:solidFill>
                  <a:srgbClr val="718096"/>
                </a:solidFill>
                <a:latin typeface="Inter"/>
                <a:ea typeface="Inter"/>
                <a:cs typeface="Inter"/>
                <a:sym typeface="Inter"/>
              </a:rPr>
              <a:t>, </a:t>
            </a:r>
            <a:r>
              <a:rPr b="0" i="1" lang="en-US" sz="1400" u="none" cap="none" strike="noStrike">
                <a:solidFill>
                  <a:srgbClr val="718096"/>
                </a:solidFill>
                <a:latin typeface="Inter"/>
                <a:ea typeface="Inter"/>
                <a:cs typeface="Inter"/>
                <a:sym typeface="Inter"/>
              </a:rPr>
              <a:t>an autonomous software entity that perceives, decides, and acts.</a:t>
            </a:r>
            <a:endParaRPr b="0" i="0" sz="1400" u="none" cap="none" strike="noStrike">
              <a:solidFill>
                <a:schemeClr val="dk1"/>
              </a:solidFill>
              <a:latin typeface="Inter"/>
              <a:ea typeface="Inter"/>
              <a:cs typeface="Inter"/>
              <a:sym typeface="Inter"/>
            </a:endParaRPr>
          </a:p>
        </p:txBody>
      </p:sp>
      <p:sp>
        <p:nvSpPr>
          <p:cNvPr id="257" name="Google Shape;257;p30"/>
          <p:cNvSpPr/>
          <p:nvPr/>
        </p:nvSpPr>
        <p:spPr>
          <a:xfrm>
            <a:off x="548640" y="1188720"/>
            <a:ext cx="3749100" cy="3383400"/>
          </a:xfrm>
          <a:prstGeom prst="rect">
            <a:avLst/>
          </a:prstGeom>
          <a:solidFill>
            <a:srgbClr val="FFFFFF"/>
          </a:solidFill>
          <a:ln>
            <a:noFill/>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58" name="Google Shape;258;p30"/>
          <p:cNvSpPr/>
          <p:nvPr/>
        </p:nvSpPr>
        <p:spPr>
          <a:xfrm>
            <a:off x="1691640" y="1463040"/>
            <a:ext cx="1554600" cy="1554600"/>
          </a:xfrm>
          <a:prstGeom prst="ellipse">
            <a:avLst/>
          </a:prstGeom>
          <a:solidFill>
            <a:srgbClr val="1A20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descr="preencoded.png" id="259" name="Google Shape;259;p30"/>
          <p:cNvPicPr preferRelativeResize="0"/>
          <p:nvPr/>
        </p:nvPicPr>
        <p:blipFill rotWithShape="1">
          <a:blip r:embed="rId3">
            <a:alphaModFix/>
          </a:blip>
          <a:srcRect b="0" l="0" r="0" t="0"/>
          <a:stretch/>
        </p:blipFill>
        <p:spPr>
          <a:xfrm>
            <a:off x="2103120" y="1691640"/>
            <a:ext cx="685800" cy="685800"/>
          </a:xfrm>
          <a:prstGeom prst="rect">
            <a:avLst/>
          </a:prstGeom>
          <a:noFill/>
          <a:ln>
            <a:noFill/>
          </a:ln>
        </p:spPr>
      </p:pic>
      <p:sp>
        <p:nvSpPr>
          <p:cNvPr id="260" name="Google Shape;260;p30"/>
          <p:cNvSpPr/>
          <p:nvPr/>
        </p:nvSpPr>
        <p:spPr>
          <a:xfrm>
            <a:off x="1691640" y="2377440"/>
            <a:ext cx="1554600" cy="27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Trebuchet MS"/>
              <a:buNone/>
            </a:pPr>
            <a:r>
              <a:rPr b="1" i="0" lang="en-US" sz="1050" u="none" cap="none" strike="noStrike">
                <a:solidFill>
                  <a:srgbClr val="FFFFFF"/>
                </a:solidFill>
                <a:latin typeface="Inter"/>
                <a:ea typeface="Inter"/>
                <a:cs typeface="Inter"/>
                <a:sym typeface="Inter"/>
              </a:rPr>
              <a:t>Core Agent</a:t>
            </a:r>
            <a:endParaRPr b="0" i="0" sz="1050" u="none" cap="none" strike="noStrike">
              <a:solidFill>
                <a:schemeClr val="dk1"/>
              </a:solidFill>
              <a:latin typeface="Inter"/>
              <a:ea typeface="Inter"/>
              <a:cs typeface="Inter"/>
              <a:sym typeface="Inter"/>
            </a:endParaRPr>
          </a:p>
        </p:txBody>
      </p:sp>
      <p:sp>
        <p:nvSpPr>
          <p:cNvPr id="261" name="Google Shape;261;p30"/>
          <p:cNvSpPr/>
          <p:nvPr/>
        </p:nvSpPr>
        <p:spPr>
          <a:xfrm>
            <a:off x="731520" y="3246120"/>
            <a:ext cx="777300" cy="731400"/>
          </a:xfrm>
          <a:prstGeom prst="rect">
            <a:avLst/>
          </a:prstGeom>
          <a:solidFill>
            <a:srgbClr val="F0F3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descr="preencoded.png" id="262" name="Google Shape;262;p30"/>
          <p:cNvPicPr preferRelativeResize="0"/>
          <p:nvPr/>
        </p:nvPicPr>
        <p:blipFill rotWithShape="1">
          <a:blip r:embed="rId4">
            <a:alphaModFix/>
          </a:blip>
          <a:srcRect b="0" l="0" r="0" t="0"/>
          <a:stretch/>
        </p:blipFill>
        <p:spPr>
          <a:xfrm>
            <a:off x="960120" y="3319272"/>
            <a:ext cx="320040" cy="320040"/>
          </a:xfrm>
          <a:prstGeom prst="rect">
            <a:avLst/>
          </a:prstGeom>
          <a:noFill/>
          <a:ln>
            <a:noFill/>
          </a:ln>
        </p:spPr>
      </p:pic>
      <p:sp>
        <p:nvSpPr>
          <p:cNvPr id="263" name="Google Shape;263;p30"/>
          <p:cNvSpPr/>
          <p:nvPr/>
        </p:nvSpPr>
        <p:spPr>
          <a:xfrm>
            <a:off x="731520" y="3685032"/>
            <a:ext cx="777300" cy="22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800"/>
              <a:buFont typeface="Trebuchet MS"/>
              <a:buNone/>
            </a:pPr>
            <a:r>
              <a:rPr b="1" i="0" lang="en-US" sz="1000" u="none" cap="none" strike="noStrike">
                <a:solidFill>
                  <a:srgbClr val="1A202C"/>
                </a:solidFill>
                <a:latin typeface="Inter"/>
                <a:ea typeface="Inter"/>
                <a:cs typeface="Inter"/>
                <a:sym typeface="Inter"/>
              </a:rPr>
              <a:t>Memory</a:t>
            </a:r>
            <a:endParaRPr b="0" i="0" sz="1000" u="none" cap="none" strike="noStrike">
              <a:solidFill>
                <a:schemeClr val="dk1"/>
              </a:solidFill>
              <a:latin typeface="Inter"/>
              <a:ea typeface="Inter"/>
              <a:cs typeface="Inter"/>
              <a:sym typeface="Inter"/>
            </a:endParaRPr>
          </a:p>
        </p:txBody>
      </p:sp>
      <p:sp>
        <p:nvSpPr>
          <p:cNvPr id="264" name="Google Shape;264;p30"/>
          <p:cNvSpPr/>
          <p:nvPr/>
        </p:nvSpPr>
        <p:spPr>
          <a:xfrm>
            <a:off x="1645920" y="3246120"/>
            <a:ext cx="777300" cy="731400"/>
          </a:xfrm>
          <a:prstGeom prst="rect">
            <a:avLst/>
          </a:prstGeom>
          <a:solidFill>
            <a:srgbClr val="F0F3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descr="preencoded.png" id="265" name="Google Shape;265;p30"/>
          <p:cNvPicPr preferRelativeResize="0"/>
          <p:nvPr/>
        </p:nvPicPr>
        <p:blipFill rotWithShape="1">
          <a:blip r:embed="rId5">
            <a:alphaModFix/>
          </a:blip>
          <a:srcRect b="0" l="0" r="0" t="0"/>
          <a:stretch/>
        </p:blipFill>
        <p:spPr>
          <a:xfrm>
            <a:off x="1874520" y="3319272"/>
            <a:ext cx="320040" cy="320040"/>
          </a:xfrm>
          <a:prstGeom prst="rect">
            <a:avLst/>
          </a:prstGeom>
          <a:noFill/>
          <a:ln>
            <a:noFill/>
          </a:ln>
        </p:spPr>
      </p:pic>
      <p:sp>
        <p:nvSpPr>
          <p:cNvPr id="266" name="Google Shape;266;p30"/>
          <p:cNvSpPr/>
          <p:nvPr/>
        </p:nvSpPr>
        <p:spPr>
          <a:xfrm>
            <a:off x="1645920" y="3685032"/>
            <a:ext cx="777300" cy="22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800"/>
              <a:buFont typeface="Trebuchet MS"/>
              <a:buNone/>
            </a:pPr>
            <a:r>
              <a:rPr b="1" i="0" lang="en-US" sz="1000" u="none" cap="none" strike="noStrike">
                <a:solidFill>
                  <a:srgbClr val="1A202C"/>
                </a:solidFill>
                <a:latin typeface="Inter"/>
                <a:ea typeface="Inter"/>
                <a:cs typeface="Inter"/>
                <a:sym typeface="Inter"/>
              </a:rPr>
              <a:t>Tools</a:t>
            </a:r>
            <a:endParaRPr b="0" i="0" sz="1000" u="none" cap="none" strike="noStrike">
              <a:solidFill>
                <a:schemeClr val="dk1"/>
              </a:solidFill>
              <a:latin typeface="Inter"/>
              <a:ea typeface="Inter"/>
              <a:cs typeface="Inter"/>
              <a:sym typeface="Inter"/>
            </a:endParaRPr>
          </a:p>
        </p:txBody>
      </p:sp>
      <p:sp>
        <p:nvSpPr>
          <p:cNvPr id="267" name="Google Shape;267;p30"/>
          <p:cNvSpPr/>
          <p:nvPr/>
        </p:nvSpPr>
        <p:spPr>
          <a:xfrm>
            <a:off x="2560320" y="3246120"/>
            <a:ext cx="777300" cy="731400"/>
          </a:xfrm>
          <a:prstGeom prst="rect">
            <a:avLst/>
          </a:prstGeom>
          <a:solidFill>
            <a:srgbClr val="F0F3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descr="preencoded.png" id="268" name="Google Shape;268;p30"/>
          <p:cNvPicPr preferRelativeResize="0"/>
          <p:nvPr/>
        </p:nvPicPr>
        <p:blipFill rotWithShape="1">
          <a:blip r:embed="rId6">
            <a:alphaModFix/>
          </a:blip>
          <a:srcRect b="0" l="0" r="0" t="0"/>
          <a:stretch/>
        </p:blipFill>
        <p:spPr>
          <a:xfrm>
            <a:off x="2788920" y="3319272"/>
            <a:ext cx="320040" cy="320040"/>
          </a:xfrm>
          <a:prstGeom prst="rect">
            <a:avLst/>
          </a:prstGeom>
          <a:noFill/>
          <a:ln>
            <a:noFill/>
          </a:ln>
        </p:spPr>
      </p:pic>
      <p:sp>
        <p:nvSpPr>
          <p:cNvPr id="269" name="Google Shape;269;p30"/>
          <p:cNvSpPr/>
          <p:nvPr/>
        </p:nvSpPr>
        <p:spPr>
          <a:xfrm>
            <a:off x="2560320" y="3685032"/>
            <a:ext cx="777300" cy="22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800"/>
              <a:buFont typeface="Trebuchet MS"/>
              <a:buNone/>
            </a:pPr>
            <a:r>
              <a:rPr b="1" i="0" lang="en-US" sz="1000" u="none" cap="none" strike="noStrike">
                <a:solidFill>
                  <a:srgbClr val="1A202C"/>
                </a:solidFill>
                <a:latin typeface="Inter"/>
                <a:ea typeface="Inter"/>
                <a:cs typeface="Inter"/>
                <a:sym typeface="Inter"/>
              </a:rPr>
              <a:t>Skills</a:t>
            </a:r>
            <a:endParaRPr b="0" i="0" sz="1000" u="none" cap="none" strike="noStrike">
              <a:solidFill>
                <a:schemeClr val="dk1"/>
              </a:solidFill>
              <a:latin typeface="Inter"/>
              <a:ea typeface="Inter"/>
              <a:cs typeface="Inter"/>
              <a:sym typeface="Inter"/>
            </a:endParaRPr>
          </a:p>
        </p:txBody>
      </p:sp>
      <p:sp>
        <p:nvSpPr>
          <p:cNvPr id="270" name="Google Shape;270;p30"/>
          <p:cNvSpPr/>
          <p:nvPr/>
        </p:nvSpPr>
        <p:spPr>
          <a:xfrm>
            <a:off x="3474720" y="3246120"/>
            <a:ext cx="777300" cy="731400"/>
          </a:xfrm>
          <a:prstGeom prst="rect">
            <a:avLst/>
          </a:prstGeom>
          <a:solidFill>
            <a:srgbClr val="F0F3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descr="preencoded.png" id="271" name="Google Shape;271;p30"/>
          <p:cNvPicPr preferRelativeResize="0"/>
          <p:nvPr/>
        </p:nvPicPr>
        <p:blipFill rotWithShape="1">
          <a:blip r:embed="rId7">
            <a:alphaModFix/>
          </a:blip>
          <a:srcRect b="0" l="0" r="0" t="0"/>
          <a:stretch/>
        </p:blipFill>
        <p:spPr>
          <a:xfrm>
            <a:off x="3703320" y="3319272"/>
            <a:ext cx="320040" cy="320040"/>
          </a:xfrm>
          <a:prstGeom prst="rect">
            <a:avLst/>
          </a:prstGeom>
          <a:noFill/>
          <a:ln>
            <a:noFill/>
          </a:ln>
        </p:spPr>
      </p:pic>
      <p:sp>
        <p:nvSpPr>
          <p:cNvPr id="272" name="Google Shape;272;p30"/>
          <p:cNvSpPr/>
          <p:nvPr/>
        </p:nvSpPr>
        <p:spPr>
          <a:xfrm>
            <a:off x="3474720" y="3685032"/>
            <a:ext cx="777300" cy="22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202C"/>
              </a:buClr>
              <a:buSzPts val="800"/>
              <a:buFont typeface="Trebuchet MS"/>
              <a:buNone/>
            </a:pPr>
            <a:r>
              <a:rPr b="1" i="0" lang="en-US" sz="1000" u="none" cap="none" strike="noStrike">
                <a:solidFill>
                  <a:srgbClr val="1A202C"/>
                </a:solidFill>
                <a:latin typeface="Inter"/>
                <a:ea typeface="Inter"/>
                <a:cs typeface="Inter"/>
                <a:sym typeface="Inter"/>
              </a:rPr>
              <a:t>Guardrails</a:t>
            </a:r>
            <a:endParaRPr b="0" i="0" sz="1000" u="none" cap="none" strike="noStrike">
              <a:solidFill>
                <a:schemeClr val="dk1"/>
              </a:solidFill>
              <a:latin typeface="Inter"/>
              <a:ea typeface="Inter"/>
              <a:cs typeface="Inter"/>
              <a:sym typeface="Inter"/>
            </a:endParaRPr>
          </a:p>
        </p:txBody>
      </p:sp>
      <p:sp>
        <p:nvSpPr>
          <p:cNvPr id="273" name="Google Shape;273;p30"/>
          <p:cNvSpPr/>
          <p:nvPr/>
        </p:nvSpPr>
        <p:spPr>
          <a:xfrm>
            <a:off x="731520" y="4069080"/>
            <a:ext cx="3383400" cy="22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18096"/>
              </a:buClr>
              <a:buSzPts val="800"/>
              <a:buFont typeface="Trebuchet MS"/>
              <a:buNone/>
            </a:pPr>
            <a:r>
              <a:rPr b="0" i="1" lang="en-US" sz="1000" u="none" cap="none" strike="noStrike">
                <a:solidFill>
                  <a:srgbClr val="718096"/>
                </a:solidFill>
                <a:latin typeface="Inter"/>
                <a:ea typeface="Inter"/>
                <a:cs typeface="Inter"/>
                <a:sym typeface="Inter"/>
              </a:rPr>
              <a:t>Powered by LLM / Foundation Model</a:t>
            </a:r>
            <a:endParaRPr b="0" i="0" sz="1000" u="none" cap="none" strike="noStrike">
              <a:solidFill>
                <a:schemeClr val="dk1"/>
              </a:solidFill>
              <a:latin typeface="Inter"/>
              <a:ea typeface="Inter"/>
              <a:cs typeface="Inter"/>
              <a:sym typeface="Inter"/>
            </a:endParaRPr>
          </a:p>
        </p:txBody>
      </p:sp>
      <p:sp>
        <p:nvSpPr>
          <p:cNvPr id="274" name="Google Shape;274;p30"/>
          <p:cNvSpPr/>
          <p:nvPr/>
        </p:nvSpPr>
        <p:spPr>
          <a:xfrm>
            <a:off x="4617790" y="1188720"/>
            <a:ext cx="3931800" cy="3383400"/>
          </a:xfrm>
          <a:prstGeom prst="rect">
            <a:avLst/>
          </a:prstGeom>
          <a:solidFill>
            <a:srgbClr val="FFFFFF"/>
          </a:solidFill>
          <a:ln>
            <a:noFill/>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275" name="Google Shape;275;p30"/>
          <p:cNvSpPr/>
          <p:nvPr/>
        </p:nvSpPr>
        <p:spPr>
          <a:xfrm>
            <a:off x="4846320" y="1298448"/>
            <a:ext cx="35661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590C"/>
              </a:buClr>
              <a:buSzPts val="1100"/>
              <a:buFont typeface="Trebuchet MS"/>
              <a:buNone/>
            </a:pPr>
            <a:r>
              <a:rPr b="1" i="0" lang="en-US" sz="1400" u="none" cap="none" strike="noStrike">
                <a:solidFill>
                  <a:srgbClr val="E8590C"/>
                </a:solidFill>
                <a:latin typeface="Inter"/>
                <a:ea typeface="Inter"/>
                <a:cs typeface="Inter"/>
                <a:sym typeface="Inter"/>
              </a:rPr>
              <a:t>KEY CHARACTERISTICS</a:t>
            </a:r>
            <a:endParaRPr b="0" i="0" sz="1400" u="none" cap="none" strike="noStrike">
              <a:solidFill>
                <a:schemeClr val="dk1"/>
              </a:solidFill>
              <a:latin typeface="Inter"/>
              <a:ea typeface="Inter"/>
              <a:cs typeface="Inter"/>
              <a:sym typeface="Inter"/>
            </a:endParaRPr>
          </a:p>
        </p:txBody>
      </p:sp>
      <p:pic>
        <p:nvPicPr>
          <p:cNvPr descr="preencoded.png" id="276" name="Google Shape;276;p30"/>
          <p:cNvPicPr preferRelativeResize="0"/>
          <p:nvPr/>
        </p:nvPicPr>
        <p:blipFill rotWithShape="1">
          <a:blip r:embed="rId8">
            <a:alphaModFix/>
          </a:blip>
          <a:srcRect b="0" l="0" r="0" t="0"/>
          <a:stretch/>
        </p:blipFill>
        <p:spPr>
          <a:xfrm>
            <a:off x="4846320" y="1737360"/>
            <a:ext cx="182880" cy="182880"/>
          </a:xfrm>
          <a:prstGeom prst="rect">
            <a:avLst/>
          </a:prstGeom>
          <a:noFill/>
          <a:ln>
            <a:noFill/>
          </a:ln>
        </p:spPr>
      </p:pic>
      <p:sp>
        <p:nvSpPr>
          <p:cNvPr id="277" name="Google Shape;277;p30"/>
          <p:cNvSpPr/>
          <p:nvPr/>
        </p:nvSpPr>
        <p:spPr>
          <a:xfrm>
            <a:off x="5120640" y="1719072"/>
            <a:ext cx="3291900" cy="475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202C"/>
              </a:buClr>
              <a:buSzPts val="1200"/>
              <a:buFont typeface="Trebuchet MS"/>
              <a:buNone/>
            </a:pPr>
            <a:r>
              <a:rPr b="1" i="0" lang="en-US" sz="1500" u="none" cap="none" strike="noStrike">
                <a:solidFill>
                  <a:srgbClr val="1A202C"/>
                </a:solidFill>
                <a:latin typeface="Inter"/>
                <a:ea typeface="Inter"/>
                <a:cs typeface="Inter"/>
                <a:sym typeface="Inter"/>
              </a:rPr>
              <a:t>Autonomous Execution</a:t>
            </a:r>
            <a:endParaRPr b="0" i="0" sz="15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718096"/>
              </a:buClr>
              <a:buSzPts val="1050"/>
              <a:buFont typeface="Trebuchet MS"/>
              <a:buNone/>
            </a:pPr>
            <a:r>
              <a:rPr b="0" i="0" lang="en-US" sz="1100" u="none" cap="none" strike="noStrike">
                <a:solidFill>
                  <a:srgbClr val="718096"/>
                </a:solidFill>
                <a:latin typeface="Inter"/>
                <a:ea typeface="Inter"/>
                <a:cs typeface="Inter"/>
                <a:sym typeface="Inter"/>
              </a:rPr>
              <a:t>Operates independently with varying degrees of human oversight</a:t>
            </a:r>
            <a:endParaRPr b="0" i="0" sz="1500" u="none" cap="none" strike="noStrike">
              <a:solidFill>
                <a:schemeClr val="dk1"/>
              </a:solidFill>
              <a:latin typeface="Inter"/>
              <a:ea typeface="Inter"/>
              <a:cs typeface="Inter"/>
              <a:sym typeface="Inter"/>
            </a:endParaRPr>
          </a:p>
        </p:txBody>
      </p:sp>
      <p:pic>
        <p:nvPicPr>
          <p:cNvPr descr="preencoded.png" id="278" name="Google Shape;278;p30"/>
          <p:cNvPicPr preferRelativeResize="0"/>
          <p:nvPr/>
        </p:nvPicPr>
        <p:blipFill rotWithShape="1">
          <a:blip r:embed="rId8">
            <a:alphaModFix/>
          </a:blip>
          <a:srcRect b="0" l="0" r="0" t="0"/>
          <a:stretch/>
        </p:blipFill>
        <p:spPr>
          <a:xfrm>
            <a:off x="4846320" y="2403729"/>
            <a:ext cx="182880" cy="182880"/>
          </a:xfrm>
          <a:prstGeom prst="rect">
            <a:avLst/>
          </a:prstGeom>
          <a:noFill/>
          <a:ln>
            <a:noFill/>
          </a:ln>
        </p:spPr>
      </p:pic>
      <p:sp>
        <p:nvSpPr>
          <p:cNvPr id="279" name="Google Shape;279;p30"/>
          <p:cNvSpPr/>
          <p:nvPr/>
        </p:nvSpPr>
        <p:spPr>
          <a:xfrm>
            <a:off x="5120640" y="2402586"/>
            <a:ext cx="3291900" cy="475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202C"/>
              </a:buClr>
              <a:buSzPts val="1200"/>
              <a:buFont typeface="Trebuchet MS"/>
              <a:buNone/>
            </a:pPr>
            <a:r>
              <a:rPr b="1" i="0" lang="en-US" sz="1500" u="none" cap="none" strike="noStrike">
                <a:solidFill>
                  <a:srgbClr val="1A202C"/>
                </a:solidFill>
                <a:latin typeface="Inter"/>
                <a:ea typeface="Inter"/>
                <a:cs typeface="Inter"/>
                <a:sym typeface="Inter"/>
              </a:rPr>
              <a:t>Tool Usage</a:t>
            </a:r>
            <a:endParaRPr b="0" i="0" sz="15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718096"/>
              </a:buClr>
              <a:buSzPts val="1050"/>
              <a:buFont typeface="Trebuchet MS"/>
              <a:buNone/>
            </a:pPr>
            <a:r>
              <a:rPr b="0" i="0" lang="en-US" sz="1100" u="none" cap="none" strike="noStrike">
                <a:solidFill>
                  <a:srgbClr val="718096"/>
                </a:solidFill>
                <a:latin typeface="Inter"/>
                <a:ea typeface="Inter"/>
                <a:cs typeface="Inter"/>
                <a:sym typeface="Inter"/>
              </a:rPr>
              <a:t>Connects to databases, APIs, MCP servers, and external services</a:t>
            </a:r>
            <a:endParaRPr b="0" i="0" sz="1500" u="none" cap="none" strike="noStrike">
              <a:solidFill>
                <a:schemeClr val="dk1"/>
              </a:solidFill>
              <a:latin typeface="Inter"/>
              <a:ea typeface="Inter"/>
              <a:cs typeface="Inter"/>
              <a:sym typeface="Inter"/>
            </a:endParaRPr>
          </a:p>
        </p:txBody>
      </p:sp>
      <p:pic>
        <p:nvPicPr>
          <p:cNvPr descr="preencoded.png" id="280" name="Google Shape;280;p30"/>
          <p:cNvPicPr preferRelativeResize="0"/>
          <p:nvPr/>
        </p:nvPicPr>
        <p:blipFill rotWithShape="1">
          <a:blip r:embed="rId8">
            <a:alphaModFix/>
          </a:blip>
          <a:srcRect b="0" l="0" r="0" t="0"/>
          <a:stretch/>
        </p:blipFill>
        <p:spPr>
          <a:xfrm>
            <a:off x="4846320" y="3773043"/>
            <a:ext cx="182880" cy="182880"/>
          </a:xfrm>
          <a:prstGeom prst="rect">
            <a:avLst/>
          </a:prstGeom>
          <a:noFill/>
          <a:ln>
            <a:noFill/>
          </a:ln>
        </p:spPr>
      </p:pic>
      <p:sp>
        <p:nvSpPr>
          <p:cNvPr id="281" name="Google Shape;281;p30"/>
          <p:cNvSpPr/>
          <p:nvPr/>
        </p:nvSpPr>
        <p:spPr>
          <a:xfrm>
            <a:off x="5120640" y="3771900"/>
            <a:ext cx="3291900" cy="475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202C"/>
              </a:buClr>
              <a:buSzPts val="1200"/>
              <a:buFont typeface="Trebuchet MS"/>
              <a:buNone/>
            </a:pPr>
            <a:r>
              <a:rPr b="1" i="0" lang="en-US" sz="1500" u="none" cap="none" strike="noStrike">
                <a:solidFill>
                  <a:srgbClr val="1A202C"/>
                </a:solidFill>
                <a:latin typeface="Inter"/>
                <a:ea typeface="Inter"/>
                <a:cs typeface="Inter"/>
                <a:sym typeface="Inter"/>
              </a:rPr>
              <a:t>Multi-Step Reasoning</a:t>
            </a:r>
            <a:endParaRPr b="0" i="0" sz="15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718096"/>
              </a:buClr>
              <a:buSzPts val="1050"/>
              <a:buFont typeface="Trebuchet MS"/>
              <a:buNone/>
            </a:pPr>
            <a:r>
              <a:rPr b="0" i="0" lang="en-US" sz="1100" u="none" cap="none" strike="noStrike">
                <a:solidFill>
                  <a:srgbClr val="718096"/>
                </a:solidFill>
                <a:latin typeface="Inter"/>
                <a:ea typeface="Inter"/>
                <a:cs typeface="Inter"/>
                <a:sym typeface="Inter"/>
              </a:rPr>
              <a:t>Breaks complex tasks into sub-tasks, sometimes delegating to other agents</a:t>
            </a:r>
            <a:endParaRPr b="0" i="0" sz="1500" u="none" cap="none" strike="noStrike">
              <a:solidFill>
                <a:schemeClr val="dk1"/>
              </a:solidFill>
              <a:latin typeface="Inter"/>
              <a:ea typeface="Inter"/>
              <a:cs typeface="Inter"/>
              <a:sym typeface="Inter"/>
            </a:endParaRPr>
          </a:p>
        </p:txBody>
      </p:sp>
      <p:sp>
        <p:nvSpPr>
          <p:cNvPr id="282" name="Google Shape;282;p30"/>
          <p:cNvSpPr/>
          <p:nvPr/>
        </p:nvSpPr>
        <p:spPr>
          <a:xfrm>
            <a:off x="5120602" y="3081526"/>
            <a:ext cx="3291900" cy="475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202C"/>
              </a:buClr>
              <a:buSzPts val="1200"/>
              <a:buFont typeface="Trebuchet MS"/>
              <a:buNone/>
            </a:pPr>
            <a:r>
              <a:rPr b="1" i="0" lang="en-US" sz="1500" u="none" cap="none" strike="noStrike">
                <a:solidFill>
                  <a:srgbClr val="1A202C"/>
                </a:solidFill>
                <a:latin typeface="Inter"/>
                <a:ea typeface="Inter"/>
                <a:cs typeface="Inter"/>
                <a:sym typeface="Inter"/>
              </a:rPr>
              <a:t>Memory</a:t>
            </a:r>
            <a:endParaRPr b="0" i="0" sz="15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718096"/>
              </a:buClr>
              <a:buSzPts val="1050"/>
              <a:buFont typeface="Trebuchet MS"/>
              <a:buNone/>
            </a:pPr>
            <a:r>
              <a:rPr b="0" i="0" lang="en-US" sz="1100" u="none" cap="none" strike="noStrike">
                <a:solidFill>
                  <a:srgbClr val="718096"/>
                </a:solidFill>
                <a:latin typeface="Inter"/>
                <a:ea typeface="Inter"/>
                <a:cs typeface="Inter"/>
                <a:sym typeface="Inter"/>
              </a:rPr>
              <a:t>Learn from past interactions, maintain context across sessions, and execute multi-step tasks reliably.</a:t>
            </a:r>
            <a:endParaRPr b="0" i="0" sz="1500" u="none" cap="none" strike="noStrike">
              <a:solidFill>
                <a:schemeClr val="dk1"/>
              </a:solidFill>
              <a:latin typeface="Inter"/>
              <a:ea typeface="Inter"/>
              <a:cs typeface="Inter"/>
              <a:sym typeface="Inter"/>
            </a:endParaRPr>
          </a:p>
        </p:txBody>
      </p:sp>
      <p:pic>
        <p:nvPicPr>
          <p:cNvPr descr="preencoded.png" id="283" name="Google Shape;283;p30"/>
          <p:cNvPicPr preferRelativeResize="0"/>
          <p:nvPr/>
        </p:nvPicPr>
        <p:blipFill rotWithShape="1">
          <a:blip r:embed="rId8">
            <a:alphaModFix/>
          </a:blip>
          <a:srcRect b="0" l="0" r="0" t="0"/>
          <a:stretch/>
        </p:blipFill>
        <p:spPr>
          <a:xfrm>
            <a:off x="4846320" y="3082669"/>
            <a:ext cx="182880" cy="1828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287" name="Shape 287"/>
        <p:cNvGrpSpPr/>
        <p:nvPr/>
      </p:nvGrpSpPr>
      <p:grpSpPr>
        <a:xfrm>
          <a:off x="0" y="0"/>
          <a:ext cx="0" cy="0"/>
          <a:chOff x="0" y="0"/>
          <a:chExt cx="0" cy="0"/>
        </a:xfrm>
      </p:grpSpPr>
      <p:sp>
        <p:nvSpPr>
          <p:cNvPr id="288" name="Google Shape;288;p31"/>
          <p:cNvSpPr/>
          <p:nvPr/>
        </p:nvSpPr>
        <p:spPr>
          <a:xfrm>
            <a:off x="548640" y="274320"/>
            <a:ext cx="804660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202C"/>
              </a:buClr>
              <a:buSzPts val="2600"/>
              <a:buFont typeface="Trebuchet MS"/>
              <a:buNone/>
            </a:pPr>
            <a:r>
              <a:rPr b="1" i="0" lang="en-US" sz="2800" u="none" cap="none" strike="noStrike">
                <a:solidFill>
                  <a:srgbClr val="1A202C"/>
                </a:solidFill>
                <a:latin typeface="Inter"/>
                <a:ea typeface="Inter"/>
                <a:cs typeface="Inter"/>
                <a:sym typeface="Inter"/>
              </a:rPr>
              <a:t>Why Agents Must Be First-Class Identities</a:t>
            </a:r>
            <a:endParaRPr b="0" i="0" sz="2800" u="none" cap="none" strike="noStrike">
              <a:solidFill>
                <a:schemeClr val="dk1"/>
              </a:solidFill>
              <a:latin typeface="Inter"/>
              <a:ea typeface="Inter"/>
              <a:cs typeface="Inter"/>
              <a:sym typeface="Inter"/>
            </a:endParaRPr>
          </a:p>
        </p:txBody>
      </p:sp>
      <p:sp>
        <p:nvSpPr>
          <p:cNvPr id="289" name="Google Shape;289;p31"/>
          <p:cNvSpPr/>
          <p:nvPr/>
        </p:nvSpPr>
        <p:spPr>
          <a:xfrm>
            <a:off x="548640" y="877972"/>
            <a:ext cx="3794700" cy="34881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290" name="Google Shape;290;p31"/>
          <p:cNvSpPr/>
          <p:nvPr/>
        </p:nvSpPr>
        <p:spPr>
          <a:xfrm>
            <a:off x="548640" y="868680"/>
            <a:ext cx="3794700" cy="45600"/>
          </a:xfrm>
          <a:prstGeom prst="rect">
            <a:avLst/>
          </a:prstGeom>
          <a:solidFill>
            <a:srgbClr val="D645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291" name="Google Shape;291;p31"/>
          <p:cNvSpPr/>
          <p:nvPr/>
        </p:nvSpPr>
        <p:spPr>
          <a:xfrm>
            <a:off x="731520" y="960120"/>
            <a:ext cx="3429000" cy="274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DC2626"/>
              </a:buClr>
              <a:buSzPts val="1000"/>
              <a:buFont typeface="Trebuchet MS"/>
              <a:buNone/>
            </a:pPr>
            <a:r>
              <a:rPr b="1" i="0" lang="en-US" sz="1200" u="none" cap="none" strike="noStrike">
                <a:solidFill>
                  <a:srgbClr val="DC2626"/>
                </a:solidFill>
                <a:latin typeface="Inter"/>
                <a:ea typeface="Inter"/>
                <a:cs typeface="Inter"/>
                <a:sym typeface="Inter"/>
              </a:rPr>
              <a:t>HOW AGENTS ARE MODELED TODAY</a:t>
            </a:r>
            <a:endParaRPr b="0" i="0" sz="1200" u="none" cap="none" strike="noStrike">
              <a:solidFill>
                <a:schemeClr val="dk1"/>
              </a:solidFill>
              <a:latin typeface="Inter"/>
              <a:ea typeface="Inter"/>
              <a:cs typeface="Inter"/>
              <a:sym typeface="Inter"/>
            </a:endParaRPr>
          </a:p>
        </p:txBody>
      </p:sp>
      <p:sp>
        <p:nvSpPr>
          <p:cNvPr id="292" name="Google Shape;292;p31"/>
          <p:cNvSpPr/>
          <p:nvPr/>
        </p:nvSpPr>
        <p:spPr>
          <a:xfrm>
            <a:off x="713232" y="1446089"/>
            <a:ext cx="274200" cy="274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DC2626"/>
              </a:buClr>
              <a:buSzPts val="1600"/>
              <a:buFont typeface="Trebuchet MS"/>
              <a:buNone/>
            </a:pPr>
            <a:r>
              <a:rPr b="1" i="0" lang="en-US" sz="1800" u="none" cap="none" strike="noStrike">
                <a:solidFill>
                  <a:srgbClr val="DC2626"/>
                </a:solidFill>
                <a:latin typeface="Inter"/>
                <a:ea typeface="Inter"/>
                <a:cs typeface="Inter"/>
                <a:sym typeface="Inter"/>
              </a:rPr>
              <a:t>✕</a:t>
            </a:r>
            <a:endParaRPr b="0" i="0" sz="1800" u="none" cap="none" strike="noStrike">
              <a:solidFill>
                <a:schemeClr val="dk1"/>
              </a:solidFill>
              <a:latin typeface="Inter"/>
              <a:ea typeface="Inter"/>
              <a:cs typeface="Inter"/>
              <a:sym typeface="Inter"/>
            </a:endParaRPr>
          </a:p>
        </p:txBody>
      </p:sp>
      <p:sp>
        <p:nvSpPr>
          <p:cNvPr id="293" name="Google Shape;293;p31"/>
          <p:cNvSpPr/>
          <p:nvPr/>
        </p:nvSpPr>
        <p:spPr>
          <a:xfrm>
            <a:off x="713232" y="2084832"/>
            <a:ext cx="274200" cy="274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DC2626"/>
              </a:buClr>
              <a:buSzPts val="1600"/>
              <a:buFont typeface="Trebuchet MS"/>
              <a:buNone/>
            </a:pPr>
            <a:r>
              <a:rPr b="1" i="0" lang="en-US" sz="1800" u="none" cap="none" strike="noStrike">
                <a:solidFill>
                  <a:srgbClr val="DC2626"/>
                </a:solidFill>
                <a:latin typeface="Inter"/>
                <a:ea typeface="Inter"/>
                <a:cs typeface="Inter"/>
                <a:sym typeface="Inter"/>
              </a:rPr>
              <a:t>✕</a:t>
            </a:r>
            <a:endParaRPr b="0" i="0" sz="1800" u="none" cap="none" strike="noStrike">
              <a:solidFill>
                <a:schemeClr val="dk1"/>
              </a:solidFill>
              <a:latin typeface="Inter"/>
              <a:ea typeface="Inter"/>
              <a:cs typeface="Inter"/>
              <a:sym typeface="Inter"/>
            </a:endParaRPr>
          </a:p>
        </p:txBody>
      </p:sp>
      <p:sp>
        <p:nvSpPr>
          <p:cNvPr id="294" name="Google Shape;294;p31"/>
          <p:cNvSpPr/>
          <p:nvPr/>
        </p:nvSpPr>
        <p:spPr>
          <a:xfrm>
            <a:off x="986952" y="1473946"/>
            <a:ext cx="3108900" cy="5661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400">
                <a:solidFill>
                  <a:srgbClr val="1A202C"/>
                </a:solidFill>
                <a:latin typeface="Inter"/>
                <a:ea typeface="Inter"/>
                <a:cs typeface="Inter"/>
                <a:sym typeface="Inter"/>
              </a:rPr>
              <a:t>As Users: </a:t>
            </a:r>
            <a:r>
              <a:rPr b="0" lang="en-US" sz="1100">
                <a:solidFill>
                  <a:srgbClr val="718096"/>
                </a:solidFill>
                <a:latin typeface="Inter"/>
                <a:ea typeface="Inter"/>
                <a:cs typeface="Inter"/>
                <a:sym typeface="Inter"/>
              </a:rPr>
              <a:t>No separate accountability or permission boundary.</a:t>
            </a:r>
            <a:endParaRPr b="1" sz="1400">
              <a:solidFill>
                <a:srgbClr val="1A202C"/>
              </a:solidFill>
              <a:latin typeface="Inter"/>
              <a:ea typeface="Inter"/>
              <a:cs typeface="Inter"/>
              <a:sym typeface="Inter"/>
            </a:endParaRPr>
          </a:p>
        </p:txBody>
      </p:sp>
      <p:sp>
        <p:nvSpPr>
          <p:cNvPr id="295" name="Google Shape;295;p31"/>
          <p:cNvSpPr/>
          <p:nvPr/>
        </p:nvSpPr>
        <p:spPr>
          <a:xfrm>
            <a:off x="713232" y="2862072"/>
            <a:ext cx="274200" cy="274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DC2626"/>
              </a:buClr>
              <a:buSzPts val="1600"/>
              <a:buFont typeface="Trebuchet MS"/>
              <a:buNone/>
            </a:pPr>
            <a:r>
              <a:rPr b="1" i="0" lang="en-US" sz="1800" u="none" cap="none" strike="noStrike">
                <a:solidFill>
                  <a:srgbClr val="DC2626"/>
                </a:solidFill>
                <a:latin typeface="Inter"/>
                <a:ea typeface="Inter"/>
                <a:cs typeface="Inter"/>
                <a:sym typeface="Inter"/>
              </a:rPr>
              <a:t>✕</a:t>
            </a:r>
            <a:endParaRPr b="0" i="0" sz="1800" u="none" cap="none" strike="noStrike">
              <a:solidFill>
                <a:schemeClr val="dk1"/>
              </a:solidFill>
              <a:latin typeface="Inter"/>
              <a:ea typeface="Inter"/>
              <a:cs typeface="Inter"/>
              <a:sym typeface="Inter"/>
            </a:endParaRPr>
          </a:p>
        </p:txBody>
      </p:sp>
      <p:sp>
        <p:nvSpPr>
          <p:cNvPr id="296" name="Google Shape;296;p31"/>
          <p:cNvSpPr/>
          <p:nvPr/>
        </p:nvSpPr>
        <p:spPr>
          <a:xfrm>
            <a:off x="1024128" y="2103120"/>
            <a:ext cx="3108900" cy="7131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400">
                <a:solidFill>
                  <a:srgbClr val="1A202C"/>
                </a:solidFill>
                <a:latin typeface="Inter"/>
                <a:ea typeface="Inter"/>
                <a:cs typeface="Inter"/>
                <a:sym typeface="Inter"/>
              </a:rPr>
              <a:t>As Service Accounts: </a:t>
            </a:r>
            <a:r>
              <a:rPr b="0" lang="en-US" sz="1100">
                <a:solidFill>
                  <a:srgbClr val="718096"/>
                </a:solidFill>
                <a:latin typeface="Inter"/>
                <a:ea typeface="Inter"/>
                <a:cs typeface="Inter"/>
                <a:sym typeface="Inter"/>
              </a:rPr>
              <a:t>Shared static credentials with no link to a responsible human.</a:t>
            </a:r>
            <a:endParaRPr b="1" sz="1400">
              <a:solidFill>
                <a:srgbClr val="1A202C"/>
              </a:solidFill>
              <a:latin typeface="Inter"/>
              <a:ea typeface="Inter"/>
              <a:cs typeface="Inter"/>
              <a:sym typeface="Inter"/>
            </a:endParaRPr>
          </a:p>
        </p:txBody>
      </p:sp>
      <p:sp>
        <p:nvSpPr>
          <p:cNvPr id="297" name="Google Shape;297;p31"/>
          <p:cNvSpPr/>
          <p:nvPr/>
        </p:nvSpPr>
        <p:spPr>
          <a:xfrm>
            <a:off x="713232" y="3639312"/>
            <a:ext cx="274200" cy="274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DC2626"/>
              </a:buClr>
              <a:buSzPts val="1600"/>
              <a:buFont typeface="Trebuchet MS"/>
              <a:buNone/>
            </a:pPr>
            <a:r>
              <a:rPr b="1" i="0" lang="en-US" sz="1800" u="none" cap="none" strike="noStrike">
                <a:solidFill>
                  <a:srgbClr val="DC2626"/>
                </a:solidFill>
                <a:latin typeface="Inter"/>
                <a:ea typeface="Inter"/>
                <a:cs typeface="Inter"/>
                <a:sym typeface="Inter"/>
              </a:rPr>
              <a:t>✕</a:t>
            </a:r>
            <a:endParaRPr b="0" i="0" sz="1800" u="none" cap="none" strike="noStrike">
              <a:solidFill>
                <a:schemeClr val="dk1"/>
              </a:solidFill>
              <a:latin typeface="Inter"/>
              <a:ea typeface="Inter"/>
              <a:cs typeface="Inter"/>
              <a:sym typeface="Inter"/>
            </a:endParaRPr>
          </a:p>
        </p:txBody>
      </p:sp>
      <p:sp>
        <p:nvSpPr>
          <p:cNvPr id="298" name="Google Shape;298;p31"/>
          <p:cNvSpPr/>
          <p:nvPr/>
        </p:nvSpPr>
        <p:spPr>
          <a:xfrm>
            <a:off x="1024128" y="2880360"/>
            <a:ext cx="3108900" cy="7131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400">
                <a:solidFill>
                  <a:srgbClr val="1A202C"/>
                </a:solidFill>
                <a:latin typeface="Inter"/>
                <a:ea typeface="Inter"/>
                <a:cs typeface="Inter"/>
                <a:sym typeface="Inter"/>
              </a:rPr>
              <a:t>As Workloads: </a:t>
            </a:r>
            <a:r>
              <a:rPr b="0" lang="en-US" sz="1100">
                <a:solidFill>
                  <a:srgbClr val="718096"/>
                </a:solidFill>
                <a:latin typeface="Inter"/>
                <a:ea typeface="Inter"/>
                <a:cs typeface="Inter"/>
                <a:sym typeface="Inter"/>
              </a:rPr>
              <a:t>Lacks identity design for autonomous decision-making.</a:t>
            </a:r>
            <a:endParaRPr b="1" sz="1400">
              <a:solidFill>
                <a:srgbClr val="1A202C"/>
              </a:solidFill>
              <a:latin typeface="Inter"/>
              <a:ea typeface="Inter"/>
              <a:cs typeface="Inter"/>
              <a:sym typeface="Inter"/>
            </a:endParaRPr>
          </a:p>
        </p:txBody>
      </p:sp>
      <p:sp>
        <p:nvSpPr>
          <p:cNvPr id="299" name="Google Shape;299;p31"/>
          <p:cNvSpPr/>
          <p:nvPr/>
        </p:nvSpPr>
        <p:spPr>
          <a:xfrm>
            <a:off x="4800600" y="873326"/>
            <a:ext cx="3794700" cy="34926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300" name="Google Shape;300;p31"/>
          <p:cNvSpPr/>
          <p:nvPr/>
        </p:nvSpPr>
        <p:spPr>
          <a:xfrm>
            <a:off x="1024128" y="3657600"/>
            <a:ext cx="3108900" cy="7131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400">
                <a:solidFill>
                  <a:srgbClr val="1A202C"/>
                </a:solidFill>
                <a:latin typeface="Inter"/>
                <a:ea typeface="Inter"/>
                <a:cs typeface="Inter"/>
                <a:sym typeface="Inter"/>
              </a:rPr>
              <a:t>As Browser Extensions: </a:t>
            </a:r>
            <a:r>
              <a:rPr b="0" lang="en-US" sz="1100">
                <a:solidFill>
                  <a:srgbClr val="718096"/>
                </a:solidFill>
                <a:latin typeface="Inter"/>
                <a:ea typeface="Inter"/>
                <a:cs typeface="Inter"/>
                <a:sym typeface="Inter"/>
              </a:rPr>
              <a:t>Plugins with broad permissions, invisible to IAM systems.</a:t>
            </a:r>
            <a:endParaRPr b="1" sz="1400">
              <a:solidFill>
                <a:srgbClr val="1A202C"/>
              </a:solidFill>
              <a:latin typeface="Inter"/>
              <a:ea typeface="Inter"/>
              <a:cs typeface="Inter"/>
              <a:sym typeface="Inter"/>
            </a:endParaRPr>
          </a:p>
        </p:txBody>
      </p:sp>
      <p:sp>
        <p:nvSpPr>
          <p:cNvPr id="301" name="Google Shape;301;p31"/>
          <p:cNvSpPr/>
          <p:nvPr/>
        </p:nvSpPr>
        <p:spPr>
          <a:xfrm>
            <a:off x="4800600" y="868680"/>
            <a:ext cx="3794700" cy="45600"/>
          </a:xfrm>
          <a:prstGeom prst="rect">
            <a:avLst/>
          </a:prstGeom>
          <a:solidFill>
            <a:srgbClr val="0D94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302" name="Google Shape;302;p31"/>
          <p:cNvSpPr/>
          <p:nvPr/>
        </p:nvSpPr>
        <p:spPr>
          <a:xfrm>
            <a:off x="4983480" y="960120"/>
            <a:ext cx="3429000" cy="274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D9488"/>
              </a:buClr>
              <a:buSzPts val="1000"/>
              <a:buFont typeface="Trebuchet MS"/>
              <a:buNone/>
            </a:pPr>
            <a:r>
              <a:rPr b="1" i="0" lang="en-US" sz="1200" u="none" cap="none" strike="noStrike">
                <a:solidFill>
                  <a:srgbClr val="0D9488"/>
                </a:solidFill>
                <a:latin typeface="Inter"/>
                <a:ea typeface="Inter"/>
                <a:cs typeface="Inter"/>
                <a:sym typeface="Inter"/>
              </a:rPr>
              <a:t>WHY FIRST-CLASS IDENTITY MATTERS</a:t>
            </a:r>
            <a:endParaRPr b="0" i="0" sz="1200" u="none" cap="none" strike="noStrike">
              <a:solidFill>
                <a:schemeClr val="dk1"/>
              </a:solidFill>
              <a:latin typeface="Inter"/>
              <a:ea typeface="Inter"/>
              <a:cs typeface="Inter"/>
              <a:sym typeface="Inter"/>
            </a:endParaRPr>
          </a:p>
        </p:txBody>
      </p:sp>
      <p:sp>
        <p:nvSpPr>
          <p:cNvPr id="303" name="Google Shape;303;p31"/>
          <p:cNvSpPr/>
          <p:nvPr/>
        </p:nvSpPr>
        <p:spPr>
          <a:xfrm>
            <a:off x="4965192" y="1335470"/>
            <a:ext cx="274200" cy="274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D9488"/>
              </a:buClr>
              <a:buSzPts val="1600"/>
              <a:buFont typeface="Trebuchet MS"/>
              <a:buNone/>
            </a:pPr>
            <a:r>
              <a:rPr b="1" i="0" lang="en-US" sz="1800" u="none" cap="none" strike="noStrike">
                <a:solidFill>
                  <a:srgbClr val="0D9488"/>
                </a:solidFill>
                <a:latin typeface="Inter"/>
                <a:ea typeface="Inter"/>
                <a:cs typeface="Inter"/>
                <a:sym typeface="Inter"/>
              </a:rPr>
              <a:t>✓</a:t>
            </a:r>
            <a:endParaRPr b="0" i="0" sz="1800" u="none" cap="none" strike="noStrike">
              <a:solidFill>
                <a:schemeClr val="dk1"/>
              </a:solidFill>
              <a:latin typeface="Inter"/>
              <a:ea typeface="Inter"/>
              <a:cs typeface="Inter"/>
              <a:sym typeface="Inter"/>
            </a:endParaRPr>
          </a:p>
        </p:txBody>
      </p:sp>
      <p:sp>
        <p:nvSpPr>
          <p:cNvPr id="304" name="Google Shape;304;p31"/>
          <p:cNvSpPr/>
          <p:nvPr/>
        </p:nvSpPr>
        <p:spPr>
          <a:xfrm>
            <a:off x="4965192" y="2084832"/>
            <a:ext cx="274200" cy="274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D9488"/>
              </a:buClr>
              <a:buSzPts val="1600"/>
              <a:buFont typeface="Trebuchet MS"/>
              <a:buNone/>
            </a:pPr>
            <a:r>
              <a:rPr b="1" i="0" lang="en-US" sz="1800" u="none" cap="none" strike="noStrike">
                <a:solidFill>
                  <a:srgbClr val="0D9488"/>
                </a:solidFill>
                <a:latin typeface="Inter"/>
                <a:ea typeface="Inter"/>
                <a:cs typeface="Inter"/>
                <a:sym typeface="Inter"/>
              </a:rPr>
              <a:t>✓</a:t>
            </a:r>
            <a:endParaRPr b="0" i="0" sz="1800" u="none" cap="none" strike="noStrike">
              <a:solidFill>
                <a:schemeClr val="dk1"/>
              </a:solidFill>
              <a:latin typeface="Inter"/>
              <a:ea typeface="Inter"/>
              <a:cs typeface="Inter"/>
              <a:sym typeface="Inter"/>
            </a:endParaRPr>
          </a:p>
        </p:txBody>
      </p:sp>
      <p:sp>
        <p:nvSpPr>
          <p:cNvPr id="305" name="Google Shape;305;p31"/>
          <p:cNvSpPr/>
          <p:nvPr/>
        </p:nvSpPr>
        <p:spPr>
          <a:xfrm>
            <a:off x="5276088" y="1325880"/>
            <a:ext cx="3108900" cy="7131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400">
                <a:solidFill>
                  <a:srgbClr val="1A202C"/>
                </a:solidFill>
                <a:latin typeface="Inter"/>
                <a:ea typeface="Inter"/>
                <a:cs typeface="Inter"/>
                <a:sym typeface="Inter"/>
              </a:rPr>
              <a:t>Independent Accountability: </a:t>
            </a:r>
            <a:r>
              <a:rPr b="0" lang="en-US" sz="1100">
                <a:solidFill>
                  <a:srgbClr val="718096"/>
                </a:solidFill>
                <a:latin typeface="Inter"/>
                <a:ea typeface="Inter"/>
                <a:cs typeface="Inter"/>
                <a:sym typeface="Inter"/>
              </a:rPr>
              <a:t>Traceable identity with a liable owner for every action.</a:t>
            </a:r>
            <a:endParaRPr b="1" sz="1400">
              <a:solidFill>
                <a:srgbClr val="1A202C"/>
              </a:solidFill>
              <a:latin typeface="Inter"/>
              <a:ea typeface="Inter"/>
              <a:cs typeface="Inter"/>
              <a:sym typeface="Inter"/>
            </a:endParaRPr>
          </a:p>
        </p:txBody>
      </p:sp>
      <p:sp>
        <p:nvSpPr>
          <p:cNvPr id="306" name="Google Shape;306;p31"/>
          <p:cNvSpPr/>
          <p:nvPr/>
        </p:nvSpPr>
        <p:spPr>
          <a:xfrm>
            <a:off x="4965192" y="2862072"/>
            <a:ext cx="274200" cy="274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D9488"/>
              </a:buClr>
              <a:buSzPts val="1600"/>
              <a:buFont typeface="Trebuchet MS"/>
              <a:buNone/>
            </a:pPr>
            <a:r>
              <a:rPr b="1" i="0" lang="en-US" sz="1800" u="none" cap="none" strike="noStrike">
                <a:solidFill>
                  <a:srgbClr val="0D9488"/>
                </a:solidFill>
                <a:latin typeface="Inter"/>
                <a:ea typeface="Inter"/>
                <a:cs typeface="Inter"/>
                <a:sym typeface="Inter"/>
              </a:rPr>
              <a:t>✓</a:t>
            </a:r>
            <a:endParaRPr b="0" i="0" sz="1800" u="none" cap="none" strike="noStrike">
              <a:solidFill>
                <a:schemeClr val="dk1"/>
              </a:solidFill>
              <a:latin typeface="Inter"/>
              <a:ea typeface="Inter"/>
              <a:cs typeface="Inter"/>
              <a:sym typeface="Inter"/>
            </a:endParaRPr>
          </a:p>
        </p:txBody>
      </p:sp>
      <p:sp>
        <p:nvSpPr>
          <p:cNvPr id="307" name="Google Shape;307;p31"/>
          <p:cNvSpPr/>
          <p:nvPr/>
        </p:nvSpPr>
        <p:spPr>
          <a:xfrm>
            <a:off x="5276088" y="2103120"/>
            <a:ext cx="3108900" cy="7131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400">
                <a:solidFill>
                  <a:srgbClr val="1A202C"/>
                </a:solidFill>
                <a:latin typeface="Inter"/>
                <a:ea typeface="Inter"/>
                <a:cs typeface="Inter"/>
                <a:sym typeface="Inter"/>
              </a:rPr>
              <a:t>Granular Permission Boundaries: </a:t>
            </a:r>
            <a:r>
              <a:rPr b="0" lang="en-US" sz="1100">
                <a:solidFill>
                  <a:srgbClr val="718096"/>
                </a:solidFill>
                <a:latin typeface="Inter"/>
                <a:ea typeface="Inter"/>
                <a:cs typeface="Inter"/>
                <a:sym typeface="Inter"/>
              </a:rPr>
              <a:t>Permissions scoped independently from the user.</a:t>
            </a:r>
            <a:endParaRPr b="1" sz="1400">
              <a:solidFill>
                <a:srgbClr val="1A202C"/>
              </a:solidFill>
              <a:latin typeface="Inter"/>
              <a:ea typeface="Inter"/>
              <a:cs typeface="Inter"/>
              <a:sym typeface="Inter"/>
            </a:endParaRPr>
          </a:p>
        </p:txBody>
      </p:sp>
      <p:sp>
        <p:nvSpPr>
          <p:cNvPr id="308" name="Google Shape;308;p31"/>
          <p:cNvSpPr/>
          <p:nvPr/>
        </p:nvSpPr>
        <p:spPr>
          <a:xfrm>
            <a:off x="4965192" y="3639312"/>
            <a:ext cx="274200" cy="274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D9488"/>
              </a:buClr>
              <a:buSzPts val="1600"/>
              <a:buFont typeface="Trebuchet MS"/>
              <a:buNone/>
            </a:pPr>
            <a:r>
              <a:rPr b="1" i="0" lang="en-US" sz="1800" u="none" cap="none" strike="noStrike">
                <a:solidFill>
                  <a:srgbClr val="0D9488"/>
                </a:solidFill>
                <a:latin typeface="Inter"/>
                <a:ea typeface="Inter"/>
                <a:cs typeface="Inter"/>
                <a:sym typeface="Inter"/>
              </a:rPr>
              <a:t>✓</a:t>
            </a:r>
            <a:endParaRPr b="0" i="0" sz="1800" u="none" cap="none" strike="noStrike">
              <a:solidFill>
                <a:schemeClr val="dk1"/>
              </a:solidFill>
              <a:latin typeface="Inter"/>
              <a:ea typeface="Inter"/>
              <a:cs typeface="Inter"/>
              <a:sym typeface="Inter"/>
            </a:endParaRPr>
          </a:p>
        </p:txBody>
      </p:sp>
      <p:sp>
        <p:nvSpPr>
          <p:cNvPr id="309" name="Google Shape;309;p31"/>
          <p:cNvSpPr/>
          <p:nvPr/>
        </p:nvSpPr>
        <p:spPr>
          <a:xfrm>
            <a:off x="5276088" y="2880360"/>
            <a:ext cx="3108900" cy="7131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400">
                <a:solidFill>
                  <a:srgbClr val="1A202C"/>
                </a:solidFill>
                <a:latin typeface="Inter"/>
                <a:ea typeface="Inter"/>
                <a:cs typeface="Inter"/>
                <a:sym typeface="Inter"/>
              </a:rPr>
              <a:t>Lifecycle Governance: </a:t>
            </a:r>
            <a:r>
              <a:rPr b="0" lang="en-US" sz="1100">
                <a:solidFill>
                  <a:srgbClr val="718096"/>
                </a:solidFill>
                <a:latin typeface="Inter"/>
                <a:ea typeface="Inter"/>
                <a:cs typeface="Inter"/>
                <a:sym typeface="Inter"/>
              </a:rPr>
              <a:t>Rotate or revoke agents without affecting human users.</a:t>
            </a:r>
            <a:endParaRPr b="1" sz="1400">
              <a:solidFill>
                <a:srgbClr val="1A202C"/>
              </a:solidFill>
              <a:latin typeface="Inter"/>
              <a:ea typeface="Inter"/>
              <a:cs typeface="Inter"/>
              <a:sym typeface="Inter"/>
            </a:endParaRPr>
          </a:p>
        </p:txBody>
      </p:sp>
      <p:sp>
        <p:nvSpPr>
          <p:cNvPr id="310" name="Google Shape;310;p31"/>
          <p:cNvSpPr/>
          <p:nvPr/>
        </p:nvSpPr>
        <p:spPr>
          <a:xfrm>
            <a:off x="5276088" y="3657600"/>
            <a:ext cx="3108900" cy="7131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400">
                <a:solidFill>
                  <a:srgbClr val="1A202C"/>
                </a:solidFill>
                <a:latin typeface="Inter"/>
                <a:ea typeface="Inter"/>
                <a:cs typeface="Inter"/>
                <a:sym typeface="Inter"/>
              </a:rPr>
              <a:t>Delegation Transparency: </a:t>
            </a:r>
            <a:r>
              <a:rPr b="0" lang="en-US" sz="1100">
                <a:solidFill>
                  <a:srgbClr val="718096"/>
                </a:solidFill>
                <a:latin typeface="Inter"/>
                <a:ea typeface="Inter"/>
                <a:cs typeface="Inter"/>
                <a:sym typeface="Inter"/>
              </a:rPr>
              <a:t>Visibility into who delegated and who acted.</a:t>
            </a:r>
            <a:endParaRPr b="1" sz="1400">
              <a:solidFill>
                <a:srgbClr val="1A202C"/>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7FA"/>
        </a:solidFill>
      </p:bgPr>
    </p:bg>
    <p:spTree>
      <p:nvGrpSpPr>
        <p:cNvPr id="314" name="Shape 314"/>
        <p:cNvGrpSpPr/>
        <p:nvPr/>
      </p:nvGrpSpPr>
      <p:grpSpPr>
        <a:xfrm>
          <a:off x="0" y="0"/>
          <a:ext cx="0" cy="0"/>
          <a:chOff x="0" y="0"/>
          <a:chExt cx="0" cy="0"/>
        </a:xfrm>
      </p:grpSpPr>
      <p:sp>
        <p:nvSpPr>
          <p:cNvPr id="315" name="Google Shape;315;p32"/>
          <p:cNvSpPr/>
          <p:nvPr/>
        </p:nvSpPr>
        <p:spPr>
          <a:xfrm>
            <a:off x="548640" y="274320"/>
            <a:ext cx="804660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A202C"/>
              </a:buClr>
              <a:buSzPts val="2600"/>
              <a:buFont typeface="Trebuchet MS"/>
              <a:buNone/>
            </a:pPr>
            <a:r>
              <a:rPr b="1" i="0" lang="en-US" sz="2800" u="none" cap="none" strike="noStrike">
                <a:solidFill>
                  <a:srgbClr val="1A202C"/>
                </a:solidFill>
                <a:latin typeface="Inter"/>
                <a:ea typeface="Inter"/>
                <a:cs typeface="Inter"/>
                <a:sym typeface="Inter"/>
              </a:rPr>
              <a:t>The Four Fundamentals of Agent IAM</a:t>
            </a:r>
            <a:endParaRPr b="0" i="0" sz="2800" u="none" cap="none" strike="noStrike">
              <a:solidFill>
                <a:schemeClr val="dk1"/>
              </a:solidFill>
              <a:latin typeface="Inter"/>
              <a:ea typeface="Inter"/>
              <a:cs typeface="Inter"/>
              <a:sym typeface="Inter"/>
            </a:endParaRPr>
          </a:p>
        </p:txBody>
      </p:sp>
      <p:sp>
        <p:nvSpPr>
          <p:cNvPr id="316" name="Google Shape;316;p32"/>
          <p:cNvSpPr/>
          <p:nvPr/>
        </p:nvSpPr>
        <p:spPr>
          <a:xfrm>
            <a:off x="548640" y="749808"/>
            <a:ext cx="80466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718096"/>
              </a:buClr>
              <a:buSzPts val="1200"/>
              <a:buFont typeface="Trebuchet MS"/>
              <a:buNone/>
            </a:pPr>
            <a:r>
              <a:rPr b="0" i="1" lang="en-US" sz="1400" u="none" cap="none" strike="noStrike">
                <a:solidFill>
                  <a:srgbClr val="718096"/>
                </a:solidFill>
                <a:latin typeface="Inter"/>
                <a:ea typeface="Inter"/>
                <a:cs typeface="Inter"/>
                <a:sym typeface="Inter"/>
              </a:rPr>
              <a:t>A comprehensive framework for the complete lifecycle of AI agent identity and access management.</a:t>
            </a:r>
            <a:endParaRPr b="0" i="0" sz="1400" u="none" cap="none" strike="noStrike">
              <a:solidFill>
                <a:schemeClr val="dk1"/>
              </a:solidFill>
              <a:latin typeface="Inter"/>
              <a:ea typeface="Inter"/>
              <a:cs typeface="Inter"/>
              <a:sym typeface="Inter"/>
            </a:endParaRPr>
          </a:p>
        </p:txBody>
      </p:sp>
      <p:sp>
        <p:nvSpPr>
          <p:cNvPr id="317" name="Google Shape;317;p32"/>
          <p:cNvSpPr/>
          <p:nvPr/>
        </p:nvSpPr>
        <p:spPr>
          <a:xfrm>
            <a:off x="3474720" y="1920240"/>
            <a:ext cx="2194500" cy="2194500"/>
          </a:xfrm>
          <a:prstGeom prst="ellipse">
            <a:avLst/>
          </a:prstGeom>
          <a:solidFill>
            <a:srgbClr val="1A202C"/>
          </a:solidFill>
          <a:ln>
            <a:noFill/>
          </a:ln>
          <a:effectLst>
            <a:outerShdw blurRad="101600" rotWithShape="0" algn="bl" dir="8100000" dist="38100">
              <a:srgbClr val="000000">
                <a:alpha val="121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descr="preencoded.png" id="318" name="Google Shape;318;p32"/>
          <p:cNvPicPr preferRelativeResize="0"/>
          <p:nvPr/>
        </p:nvPicPr>
        <p:blipFill rotWithShape="1">
          <a:blip r:embed="rId3">
            <a:alphaModFix/>
          </a:blip>
          <a:srcRect b="0" l="0" r="0" t="0"/>
          <a:stretch/>
        </p:blipFill>
        <p:spPr>
          <a:xfrm>
            <a:off x="4160520" y="2286000"/>
            <a:ext cx="731520" cy="731520"/>
          </a:xfrm>
          <a:prstGeom prst="rect">
            <a:avLst/>
          </a:prstGeom>
          <a:noFill/>
          <a:ln>
            <a:noFill/>
          </a:ln>
        </p:spPr>
      </p:pic>
      <p:sp>
        <p:nvSpPr>
          <p:cNvPr id="319" name="Google Shape;319;p32"/>
          <p:cNvSpPr/>
          <p:nvPr/>
        </p:nvSpPr>
        <p:spPr>
          <a:xfrm>
            <a:off x="3474720" y="3017520"/>
            <a:ext cx="2194500" cy="45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Trebuchet MS"/>
              <a:buNone/>
            </a:pPr>
            <a:r>
              <a:rPr b="1" i="0" lang="en-US" sz="1400" u="none" cap="none" strike="noStrike">
                <a:solidFill>
                  <a:srgbClr val="FFFFFF"/>
                </a:solidFill>
                <a:latin typeface="Inter"/>
                <a:ea typeface="Inter"/>
                <a:cs typeface="Inter"/>
                <a:sym typeface="Inter"/>
              </a:rPr>
              <a:t>Agent IAM</a:t>
            </a:r>
            <a:endParaRPr b="0" i="0" sz="1400" u="none" cap="none" strike="noStrike">
              <a:solidFill>
                <a:schemeClr val="dk1"/>
              </a:solidFill>
              <a:latin typeface="Inter"/>
              <a:ea typeface="Inter"/>
              <a:cs typeface="Inter"/>
              <a:sym typeface="Inter"/>
            </a:endParaRPr>
          </a:p>
        </p:txBody>
      </p:sp>
      <p:sp>
        <p:nvSpPr>
          <p:cNvPr id="320" name="Google Shape;320;p32"/>
          <p:cNvSpPr/>
          <p:nvPr/>
        </p:nvSpPr>
        <p:spPr>
          <a:xfrm>
            <a:off x="457200" y="1280160"/>
            <a:ext cx="2377500" cy="9144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321" name="Google Shape;321;p32"/>
          <p:cNvSpPr/>
          <p:nvPr/>
        </p:nvSpPr>
        <p:spPr>
          <a:xfrm>
            <a:off x="457200" y="1280160"/>
            <a:ext cx="2377500" cy="36600"/>
          </a:xfrm>
          <a:prstGeom prst="rect">
            <a:avLst/>
          </a:prstGeom>
          <a:solidFill>
            <a:srgbClr val="E859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descr="preencoded.png" id="322" name="Google Shape;322;p32"/>
          <p:cNvPicPr preferRelativeResize="0"/>
          <p:nvPr/>
        </p:nvPicPr>
        <p:blipFill rotWithShape="1">
          <a:blip r:embed="rId4">
            <a:alphaModFix/>
          </a:blip>
          <a:srcRect b="0" l="0" r="0" t="0"/>
          <a:stretch/>
        </p:blipFill>
        <p:spPr>
          <a:xfrm>
            <a:off x="594360" y="1508760"/>
            <a:ext cx="365760" cy="365760"/>
          </a:xfrm>
          <a:prstGeom prst="rect">
            <a:avLst/>
          </a:prstGeom>
          <a:noFill/>
          <a:ln>
            <a:noFill/>
          </a:ln>
        </p:spPr>
      </p:pic>
      <p:sp>
        <p:nvSpPr>
          <p:cNvPr id="323" name="Google Shape;323;p32"/>
          <p:cNvSpPr/>
          <p:nvPr/>
        </p:nvSpPr>
        <p:spPr>
          <a:xfrm>
            <a:off x="1051560" y="1389888"/>
            <a:ext cx="16458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590C"/>
              </a:buClr>
              <a:buSzPts val="1100"/>
              <a:buFont typeface="Trebuchet MS"/>
              <a:buNone/>
            </a:pPr>
            <a:r>
              <a:rPr b="1" i="0" lang="en-US" sz="1400" u="none" cap="none" strike="noStrike">
                <a:solidFill>
                  <a:srgbClr val="E8590C"/>
                </a:solidFill>
                <a:latin typeface="Inter"/>
                <a:ea typeface="Inter"/>
                <a:cs typeface="Inter"/>
                <a:sym typeface="Inter"/>
              </a:rPr>
              <a:t>ADMINISTER</a:t>
            </a:r>
            <a:endParaRPr b="0" i="0" sz="1400" u="none" cap="none" strike="noStrike">
              <a:solidFill>
                <a:schemeClr val="dk1"/>
              </a:solidFill>
              <a:latin typeface="Inter"/>
              <a:ea typeface="Inter"/>
              <a:cs typeface="Inter"/>
              <a:sym typeface="Inter"/>
            </a:endParaRPr>
          </a:p>
        </p:txBody>
      </p:sp>
      <p:sp>
        <p:nvSpPr>
          <p:cNvPr id="324" name="Google Shape;324;p32"/>
          <p:cNvSpPr/>
          <p:nvPr/>
        </p:nvSpPr>
        <p:spPr>
          <a:xfrm>
            <a:off x="1051560" y="1737360"/>
            <a:ext cx="1645800" cy="22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718096"/>
              </a:buClr>
              <a:buSzPts val="950"/>
              <a:buFont typeface="Trebuchet MS"/>
              <a:buNone/>
            </a:pPr>
            <a:r>
              <a:rPr b="0" i="0" lang="en-US" sz="1050" u="none" cap="none" strike="noStrike">
                <a:solidFill>
                  <a:srgbClr val="718096"/>
                </a:solidFill>
                <a:latin typeface="Inter"/>
                <a:ea typeface="Inter"/>
                <a:cs typeface="Inter"/>
                <a:sym typeface="Inter"/>
              </a:rPr>
              <a:t>Identity Lifecycle</a:t>
            </a:r>
            <a:endParaRPr b="0" i="0" sz="1050" u="none" cap="none" strike="noStrike">
              <a:solidFill>
                <a:schemeClr val="dk1"/>
              </a:solidFill>
              <a:latin typeface="Inter"/>
              <a:ea typeface="Inter"/>
              <a:cs typeface="Inter"/>
              <a:sym typeface="Inter"/>
            </a:endParaRPr>
          </a:p>
        </p:txBody>
      </p:sp>
      <p:sp>
        <p:nvSpPr>
          <p:cNvPr id="325" name="Google Shape;325;p32"/>
          <p:cNvSpPr/>
          <p:nvPr/>
        </p:nvSpPr>
        <p:spPr>
          <a:xfrm>
            <a:off x="6400800" y="1280160"/>
            <a:ext cx="2377500" cy="9144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326" name="Google Shape;326;p32"/>
          <p:cNvSpPr/>
          <p:nvPr/>
        </p:nvSpPr>
        <p:spPr>
          <a:xfrm>
            <a:off x="6400800" y="1280160"/>
            <a:ext cx="2377500" cy="36600"/>
          </a:xfrm>
          <a:prstGeom prst="rect">
            <a:avLst/>
          </a:prstGeom>
          <a:solidFill>
            <a:srgbClr val="0D94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descr="preencoded.png" id="327" name="Google Shape;327;p32"/>
          <p:cNvPicPr preferRelativeResize="0"/>
          <p:nvPr/>
        </p:nvPicPr>
        <p:blipFill rotWithShape="1">
          <a:blip r:embed="rId5">
            <a:alphaModFix/>
          </a:blip>
          <a:srcRect b="0" l="0" r="0" t="0"/>
          <a:stretch/>
        </p:blipFill>
        <p:spPr>
          <a:xfrm>
            <a:off x="6537960" y="1508760"/>
            <a:ext cx="365760" cy="365760"/>
          </a:xfrm>
          <a:prstGeom prst="rect">
            <a:avLst/>
          </a:prstGeom>
          <a:noFill/>
          <a:ln>
            <a:noFill/>
          </a:ln>
        </p:spPr>
      </p:pic>
      <p:sp>
        <p:nvSpPr>
          <p:cNvPr id="328" name="Google Shape;328;p32"/>
          <p:cNvSpPr/>
          <p:nvPr/>
        </p:nvSpPr>
        <p:spPr>
          <a:xfrm>
            <a:off x="6995160" y="1389888"/>
            <a:ext cx="16458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D9488"/>
              </a:buClr>
              <a:buSzPts val="1100"/>
              <a:buFont typeface="Trebuchet MS"/>
              <a:buNone/>
            </a:pPr>
            <a:r>
              <a:rPr b="1" i="0" lang="en-US" sz="1400" u="none" cap="none" strike="noStrike">
                <a:solidFill>
                  <a:srgbClr val="0D9488"/>
                </a:solidFill>
                <a:latin typeface="Inter"/>
                <a:ea typeface="Inter"/>
                <a:cs typeface="Inter"/>
                <a:sym typeface="Inter"/>
              </a:rPr>
              <a:t>AUTHENTICATE</a:t>
            </a:r>
            <a:endParaRPr b="0" i="0" sz="1400" u="none" cap="none" strike="noStrike">
              <a:solidFill>
                <a:schemeClr val="dk1"/>
              </a:solidFill>
              <a:latin typeface="Inter"/>
              <a:ea typeface="Inter"/>
              <a:cs typeface="Inter"/>
              <a:sym typeface="Inter"/>
            </a:endParaRPr>
          </a:p>
        </p:txBody>
      </p:sp>
      <p:sp>
        <p:nvSpPr>
          <p:cNvPr id="329" name="Google Shape;329;p32"/>
          <p:cNvSpPr/>
          <p:nvPr/>
        </p:nvSpPr>
        <p:spPr>
          <a:xfrm>
            <a:off x="6995160" y="1737360"/>
            <a:ext cx="1645800" cy="22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718096"/>
              </a:buClr>
              <a:buSzPts val="950"/>
              <a:buFont typeface="Trebuchet MS"/>
              <a:buNone/>
            </a:pPr>
            <a:r>
              <a:rPr b="0" i="0" lang="en-US" sz="1050" u="none" cap="none" strike="noStrike">
                <a:solidFill>
                  <a:srgbClr val="718096"/>
                </a:solidFill>
                <a:latin typeface="Inter"/>
                <a:ea typeface="Inter"/>
                <a:cs typeface="Inter"/>
                <a:sym typeface="Inter"/>
              </a:rPr>
              <a:t>Secure Credentials</a:t>
            </a:r>
            <a:endParaRPr b="0" i="0" sz="1050" u="none" cap="none" strike="noStrike">
              <a:solidFill>
                <a:schemeClr val="dk1"/>
              </a:solidFill>
              <a:latin typeface="Inter"/>
              <a:ea typeface="Inter"/>
              <a:cs typeface="Inter"/>
              <a:sym typeface="Inter"/>
            </a:endParaRPr>
          </a:p>
        </p:txBody>
      </p:sp>
      <p:sp>
        <p:nvSpPr>
          <p:cNvPr id="330" name="Google Shape;330;p32"/>
          <p:cNvSpPr/>
          <p:nvPr/>
        </p:nvSpPr>
        <p:spPr>
          <a:xfrm>
            <a:off x="457200" y="3291840"/>
            <a:ext cx="2377500" cy="9144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331" name="Google Shape;331;p32"/>
          <p:cNvSpPr/>
          <p:nvPr/>
        </p:nvSpPr>
        <p:spPr>
          <a:xfrm>
            <a:off x="457200" y="3291840"/>
            <a:ext cx="2377500" cy="36600"/>
          </a:xfrm>
          <a:prstGeom prst="rect">
            <a:avLst/>
          </a:prstGeom>
          <a:solidFill>
            <a:srgbClr val="E859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descr="preencoded.png" id="332" name="Google Shape;332;p32"/>
          <p:cNvPicPr preferRelativeResize="0"/>
          <p:nvPr/>
        </p:nvPicPr>
        <p:blipFill rotWithShape="1">
          <a:blip r:embed="rId6">
            <a:alphaModFix/>
          </a:blip>
          <a:srcRect b="0" l="0" r="0" t="0"/>
          <a:stretch/>
        </p:blipFill>
        <p:spPr>
          <a:xfrm>
            <a:off x="594360" y="3520440"/>
            <a:ext cx="365760" cy="365760"/>
          </a:xfrm>
          <a:prstGeom prst="rect">
            <a:avLst/>
          </a:prstGeom>
          <a:noFill/>
          <a:ln>
            <a:noFill/>
          </a:ln>
        </p:spPr>
      </p:pic>
      <p:sp>
        <p:nvSpPr>
          <p:cNvPr id="333" name="Google Shape;333;p32"/>
          <p:cNvSpPr/>
          <p:nvPr/>
        </p:nvSpPr>
        <p:spPr>
          <a:xfrm>
            <a:off x="1051560" y="3401568"/>
            <a:ext cx="16458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8590C"/>
              </a:buClr>
              <a:buSzPts val="1100"/>
              <a:buFont typeface="Trebuchet MS"/>
              <a:buNone/>
            </a:pPr>
            <a:r>
              <a:rPr b="1" i="0" lang="en-US" sz="1400" u="none" cap="none" strike="noStrike">
                <a:solidFill>
                  <a:srgbClr val="E8590C"/>
                </a:solidFill>
                <a:latin typeface="Inter"/>
                <a:ea typeface="Inter"/>
                <a:cs typeface="Inter"/>
                <a:sym typeface="Inter"/>
              </a:rPr>
              <a:t>AUTHORIZE</a:t>
            </a:r>
            <a:endParaRPr b="0" i="0" sz="1400" u="none" cap="none" strike="noStrike">
              <a:solidFill>
                <a:schemeClr val="dk1"/>
              </a:solidFill>
              <a:latin typeface="Inter"/>
              <a:ea typeface="Inter"/>
              <a:cs typeface="Inter"/>
              <a:sym typeface="Inter"/>
            </a:endParaRPr>
          </a:p>
        </p:txBody>
      </p:sp>
      <p:sp>
        <p:nvSpPr>
          <p:cNvPr id="334" name="Google Shape;334;p32"/>
          <p:cNvSpPr/>
          <p:nvPr/>
        </p:nvSpPr>
        <p:spPr>
          <a:xfrm>
            <a:off x="1051560" y="3749040"/>
            <a:ext cx="1645800" cy="22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718096"/>
              </a:buClr>
              <a:buSzPts val="950"/>
              <a:buFont typeface="Trebuchet MS"/>
              <a:buNone/>
            </a:pPr>
            <a:r>
              <a:rPr b="0" i="0" lang="en-US" sz="1050" u="none" cap="none" strike="noStrike">
                <a:solidFill>
                  <a:srgbClr val="718096"/>
                </a:solidFill>
                <a:latin typeface="Inter"/>
                <a:ea typeface="Inter"/>
                <a:cs typeface="Inter"/>
                <a:sym typeface="Inter"/>
              </a:rPr>
              <a:t>Access Control</a:t>
            </a:r>
            <a:endParaRPr b="0" i="0" sz="1050" u="none" cap="none" strike="noStrike">
              <a:solidFill>
                <a:schemeClr val="dk1"/>
              </a:solidFill>
              <a:latin typeface="Inter"/>
              <a:ea typeface="Inter"/>
              <a:cs typeface="Inter"/>
              <a:sym typeface="Inter"/>
            </a:endParaRPr>
          </a:p>
        </p:txBody>
      </p:sp>
      <p:sp>
        <p:nvSpPr>
          <p:cNvPr id="335" name="Google Shape;335;p32"/>
          <p:cNvSpPr/>
          <p:nvPr/>
        </p:nvSpPr>
        <p:spPr>
          <a:xfrm>
            <a:off x="6400800" y="3291840"/>
            <a:ext cx="2377500" cy="914400"/>
          </a:xfrm>
          <a:prstGeom prst="rect">
            <a:avLst/>
          </a:prstGeom>
          <a:solidFill>
            <a:srgbClr val="FFFFFF"/>
          </a:solidFill>
          <a:ln>
            <a:noFill/>
          </a:ln>
          <a:effectLst>
            <a:outerShdw blurRad="76200" rotWithShape="0" algn="bl" dir="8100000" dist="25400">
              <a:srgbClr val="000000">
                <a:alpha val="78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336" name="Google Shape;336;p32"/>
          <p:cNvSpPr/>
          <p:nvPr/>
        </p:nvSpPr>
        <p:spPr>
          <a:xfrm>
            <a:off x="6400800" y="3291840"/>
            <a:ext cx="2377500" cy="36600"/>
          </a:xfrm>
          <a:prstGeom prst="rect">
            <a:avLst/>
          </a:prstGeom>
          <a:solidFill>
            <a:srgbClr val="0D94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descr="preencoded.png" id="337" name="Google Shape;337;p32"/>
          <p:cNvPicPr preferRelativeResize="0"/>
          <p:nvPr/>
        </p:nvPicPr>
        <p:blipFill rotWithShape="1">
          <a:blip r:embed="rId7">
            <a:alphaModFix/>
          </a:blip>
          <a:srcRect b="0" l="0" r="0" t="0"/>
          <a:stretch/>
        </p:blipFill>
        <p:spPr>
          <a:xfrm>
            <a:off x="6537960" y="3520440"/>
            <a:ext cx="365760" cy="365760"/>
          </a:xfrm>
          <a:prstGeom prst="rect">
            <a:avLst/>
          </a:prstGeom>
          <a:noFill/>
          <a:ln>
            <a:noFill/>
          </a:ln>
        </p:spPr>
      </p:pic>
      <p:sp>
        <p:nvSpPr>
          <p:cNvPr id="338" name="Google Shape;338;p32"/>
          <p:cNvSpPr/>
          <p:nvPr/>
        </p:nvSpPr>
        <p:spPr>
          <a:xfrm>
            <a:off x="6995160" y="3401568"/>
            <a:ext cx="1645800" cy="32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D9488"/>
              </a:buClr>
              <a:buSzPts val="1100"/>
              <a:buFont typeface="Trebuchet MS"/>
              <a:buNone/>
            </a:pPr>
            <a:r>
              <a:rPr b="1" i="0" lang="en-US" sz="1400" u="none" cap="none" strike="noStrike">
                <a:solidFill>
                  <a:srgbClr val="0D9488"/>
                </a:solidFill>
                <a:latin typeface="Inter"/>
                <a:ea typeface="Inter"/>
                <a:cs typeface="Inter"/>
                <a:sym typeface="Inter"/>
              </a:rPr>
              <a:t>AUDIT</a:t>
            </a:r>
            <a:endParaRPr b="0" i="0" sz="1400" u="none" cap="none" strike="noStrike">
              <a:solidFill>
                <a:schemeClr val="dk1"/>
              </a:solidFill>
              <a:latin typeface="Inter"/>
              <a:ea typeface="Inter"/>
              <a:cs typeface="Inter"/>
              <a:sym typeface="Inter"/>
            </a:endParaRPr>
          </a:p>
        </p:txBody>
      </p:sp>
      <p:sp>
        <p:nvSpPr>
          <p:cNvPr id="339" name="Google Shape;339;p32"/>
          <p:cNvSpPr/>
          <p:nvPr/>
        </p:nvSpPr>
        <p:spPr>
          <a:xfrm>
            <a:off x="6995160" y="3749040"/>
            <a:ext cx="1645800" cy="22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718096"/>
              </a:buClr>
              <a:buSzPts val="950"/>
              <a:buFont typeface="Trebuchet MS"/>
              <a:buNone/>
            </a:pPr>
            <a:r>
              <a:rPr b="0" i="0" lang="en-US" sz="1050" u="none" cap="none" strike="noStrike">
                <a:solidFill>
                  <a:srgbClr val="718096"/>
                </a:solidFill>
                <a:latin typeface="Inter"/>
                <a:ea typeface="Inter"/>
                <a:cs typeface="Inter"/>
                <a:sym typeface="Inter"/>
              </a:rPr>
              <a:t>Visibility &amp; Compliance</a:t>
            </a:r>
            <a:endParaRPr b="0" i="0" sz="1050" u="none" cap="none" strike="noStrike">
              <a:solidFill>
                <a:schemeClr val="dk1"/>
              </a:solidFill>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