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9" r:id="rId4"/>
    <p:sldId id="260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1" r:id="rId13"/>
    <p:sldId id="270" r:id="rId14"/>
    <p:sldId id="273" r:id="rId15"/>
    <p:sldId id="262" r:id="rId16"/>
  </p:sldIdLst>
  <p:sldSz cx="9144000" cy="5143500" type="screen16x9"/>
  <p:notesSz cx="6858000" cy="9144000"/>
  <p:embeddedFontLst>
    <p:embeddedFont>
      <p:font typeface="Roboto Mono" panose="00000009000000000000" pitchFamily="49" charset="0"/>
      <p:regular r:id="rId18"/>
    </p:embeddedFont>
    <p:embeddedFont>
      <p:font typeface="Roboto Slab" pitchFamily="2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gq/v7JQcH8pjVEFIX2xhjl1O3M3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E5DC"/>
    <a:srgbClr val="197882"/>
    <a:srgbClr val="003A43"/>
    <a:srgbClr val="548E66"/>
    <a:srgbClr val="0F55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94"/>
  </p:normalViewPr>
  <p:slideViewPr>
    <p:cSldViewPr snapToGrid="0">
      <p:cViewPr varScale="1">
        <p:scale>
          <a:sx n="135" d="100"/>
          <a:sy n="135" d="100"/>
        </p:scale>
        <p:origin x="64" y="6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ndakumar Raghavan" userId="f96d16f8-2db3-42a6-a4b8-53a0233d351d" providerId="ADAL" clId="{58E9B5D4-B5D9-4233-94A6-B29B9608963D}"/>
    <pc:docChg chg="undo custSel addSld delSld modSld sldOrd">
      <pc:chgData name="Nandakumar Raghavan" userId="f96d16f8-2db3-42a6-a4b8-53a0233d351d" providerId="ADAL" clId="{58E9B5D4-B5D9-4233-94A6-B29B9608963D}" dt="2026-08-10T03:50:41.352" v="374"/>
      <pc:docMkLst>
        <pc:docMk/>
      </pc:docMkLst>
      <pc:sldChg chg="modSp mod">
        <pc:chgData name="Nandakumar Raghavan" userId="f96d16f8-2db3-42a6-a4b8-53a0233d351d" providerId="ADAL" clId="{58E9B5D4-B5D9-4233-94A6-B29B9608963D}" dt="2026-08-07T14:09:52.536" v="348" actId="2711"/>
        <pc:sldMkLst>
          <pc:docMk/>
          <pc:sldMk cId="0" sldId="256"/>
        </pc:sldMkLst>
        <pc:spChg chg="mod">
          <ac:chgData name="Nandakumar Raghavan" userId="f96d16f8-2db3-42a6-a4b8-53a0233d351d" providerId="ADAL" clId="{58E9B5D4-B5D9-4233-94A6-B29B9608963D}" dt="2026-08-07T14:09:52.536" v="348" actId="2711"/>
          <ac:spMkLst>
            <pc:docMk/>
            <pc:sldMk cId="0" sldId="256"/>
            <ac:spMk id="42" creationId="{00000000-0000-0000-0000-000000000000}"/>
          </ac:spMkLst>
        </pc:spChg>
      </pc:sldChg>
      <pc:sldChg chg="modSp mod">
        <pc:chgData name="Nandakumar Raghavan" userId="f96d16f8-2db3-42a6-a4b8-53a0233d351d" providerId="ADAL" clId="{58E9B5D4-B5D9-4233-94A6-B29B9608963D}" dt="2026-08-10T03:22:29.237" v="372" actId="6549"/>
        <pc:sldMkLst>
          <pc:docMk/>
          <pc:sldMk cId="0" sldId="257"/>
        </pc:sldMkLst>
        <pc:spChg chg="mod">
          <ac:chgData name="Nandakumar Raghavan" userId="f96d16f8-2db3-42a6-a4b8-53a0233d351d" providerId="ADAL" clId="{58E9B5D4-B5D9-4233-94A6-B29B9608963D}" dt="2026-08-10T03:22:29.237" v="372" actId="6549"/>
          <ac:spMkLst>
            <pc:docMk/>
            <pc:sldMk cId="0" sldId="257"/>
            <ac:spMk id="3" creationId="{F26FED0A-DBAF-B892-291B-9A1170395EE8}"/>
          </ac:spMkLst>
        </pc:spChg>
      </pc:sldChg>
      <pc:sldChg chg="modSp del mod ord">
        <pc:chgData name="Nandakumar Raghavan" userId="f96d16f8-2db3-42a6-a4b8-53a0233d351d" providerId="ADAL" clId="{58E9B5D4-B5D9-4233-94A6-B29B9608963D}" dt="2026-08-10T02:57:39.406" v="371" actId="47"/>
        <pc:sldMkLst>
          <pc:docMk/>
          <pc:sldMk cId="0" sldId="258"/>
        </pc:sldMkLst>
        <pc:spChg chg="mod">
          <ac:chgData name="Nandakumar Raghavan" userId="f96d16f8-2db3-42a6-a4b8-53a0233d351d" providerId="ADAL" clId="{58E9B5D4-B5D9-4233-94A6-B29B9608963D}" dt="2026-08-10T02:44:56.740" v="370" actId="20577"/>
          <ac:spMkLst>
            <pc:docMk/>
            <pc:sldMk cId="0" sldId="258"/>
            <ac:spMk id="52" creationId="{00000000-0000-0000-0000-000000000000}"/>
          </ac:spMkLst>
        </pc:spChg>
      </pc:sldChg>
      <pc:sldChg chg="addSp delSp modSp mod">
        <pc:chgData name="Nandakumar Raghavan" userId="f96d16f8-2db3-42a6-a4b8-53a0233d351d" providerId="ADAL" clId="{58E9B5D4-B5D9-4233-94A6-B29B9608963D}" dt="2026-08-08T03:51:05.940" v="358" actId="1076"/>
        <pc:sldMkLst>
          <pc:docMk/>
          <pc:sldMk cId="0" sldId="262"/>
        </pc:sldMkLst>
        <pc:spChg chg="add del mod">
          <ac:chgData name="Nandakumar Raghavan" userId="f96d16f8-2db3-42a6-a4b8-53a0233d351d" providerId="ADAL" clId="{58E9B5D4-B5D9-4233-94A6-B29B9608963D}" dt="2026-08-08T03:51:05.940" v="358" actId="1076"/>
          <ac:spMkLst>
            <pc:docMk/>
            <pc:sldMk cId="0" sldId="262"/>
            <ac:spMk id="2" creationId="{7C963E7B-E0F7-3E8A-C77B-83F6CB14743A}"/>
          </ac:spMkLst>
        </pc:spChg>
      </pc:sldChg>
      <pc:sldChg chg="delSp modSp new mod">
        <pc:chgData name="Nandakumar Raghavan" userId="f96d16f8-2db3-42a6-a4b8-53a0233d351d" providerId="ADAL" clId="{58E9B5D4-B5D9-4233-94A6-B29B9608963D}" dt="2026-08-06T09:57:02.182" v="5"/>
        <pc:sldMkLst>
          <pc:docMk/>
          <pc:sldMk cId="762110175" sldId="266"/>
        </pc:sldMkLst>
        <pc:spChg chg="mod">
          <ac:chgData name="Nandakumar Raghavan" userId="f96d16f8-2db3-42a6-a4b8-53a0233d351d" providerId="ADAL" clId="{58E9B5D4-B5D9-4233-94A6-B29B9608963D}" dt="2026-08-06T09:56:56.472" v="4" actId="27636"/>
          <ac:spMkLst>
            <pc:docMk/>
            <pc:sldMk cId="762110175" sldId="266"/>
            <ac:spMk id="2" creationId="{1558BB80-442B-D3BC-3B97-D821FB6386D5}"/>
          </ac:spMkLst>
        </pc:spChg>
        <pc:spChg chg="mod">
          <ac:chgData name="Nandakumar Raghavan" userId="f96d16f8-2db3-42a6-a4b8-53a0233d351d" providerId="ADAL" clId="{58E9B5D4-B5D9-4233-94A6-B29B9608963D}" dt="2026-08-06T09:57:02.182" v="5"/>
          <ac:spMkLst>
            <pc:docMk/>
            <pc:sldMk cId="762110175" sldId="266"/>
            <ac:spMk id="3" creationId="{548416C6-DAC8-DBC0-CD4B-084BA04160CA}"/>
          </ac:spMkLst>
        </pc:spChg>
      </pc:sldChg>
      <pc:sldChg chg="delSp modSp new mod">
        <pc:chgData name="Nandakumar Raghavan" userId="f96d16f8-2db3-42a6-a4b8-53a0233d351d" providerId="ADAL" clId="{58E9B5D4-B5D9-4233-94A6-B29B9608963D}" dt="2026-08-06T09:58:33.119" v="14" actId="14100"/>
        <pc:sldMkLst>
          <pc:docMk/>
          <pc:sldMk cId="412620442" sldId="267"/>
        </pc:sldMkLst>
        <pc:spChg chg="mod">
          <ac:chgData name="Nandakumar Raghavan" userId="f96d16f8-2db3-42a6-a4b8-53a0233d351d" providerId="ADAL" clId="{58E9B5D4-B5D9-4233-94A6-B29B9608963D}" dt="2026-08-06T09:57:32.905" v="8" actId="27636"/>
          <ac:spMkLst>
            <pc:docMk/>
            <pc:sldMk cId="412620442" sldId="267"/>
            <ac:spMk id="2" creationId="{DC80C949-3333-3F54-73B7-C7CB8EDFBB12}"/>
          </ac:spMkLst>
        </pc:spChg>
        <pc:spChg chg="mod">
          <ac:chgData name="Nandakumar Raghavan" userId="f96d16f8-2db3-42a6-a4b8-53a0233d351d" providerId="ADAL" clId="{58E9B5D4-B5D9-4233-94A6-B29B9608963D}" dt="2026-08-06T09:58:33.119" v="14" actId="14100"/>
          <ac:spMkLst>
            <pc:docMk/>
            <pc:sldMk cId="412620442" sldId="267"/>
            <ac:spMk id="3" creationId="{5CA453B1-C6CA-D665-CA2A-7182F1D3602D}"/>
          </ac:spMkLst>
        </pc:spChg>
      </pc:sldChg>
      <pc:sldChg chg="delSp modSp new mod">
        <pc:chgData name="Nandakumar Raghavan" userId="f96d16f8-2db3-42a6-a4b8-53a0233d351d" providerId="ADAL" clId="{58E9B5D4-B5D9-4233-94A6-B29B9608963D}" dt="2026-08-06T10:00:15.287" v="28" actId="20577"/>
        <pc:sldMkLst>
          <pc:docMk/>
          <pc:sldMk cId="177939230" sldId="268"/>
        </pc:sldMkLst>
        <pc:spChg chg="mod">
          <ac:chgData name="Nandakumar Raghavan" userId="f96d16f8-2db3-42a6-a4b8-53a0233d351d" providerId="ADAL" clId="{58E9B5D4-B5D9-4233-94A6-B29B9608963D}" dt="2026-08-06T09:59:02.761" v="17" actId="27636"/>
          <ac:spMkLst>
            <pc:docMk/>
            <pc:sldMk cId="177939230" sldId="268"/>
            <ac:spMk id="2" creationId="{C189BC7C-0A9B-A05F-F44B-279042BD572E}"/>
          </ac:spMkLst>
        </pc:spChg>
        <pc:spChg chg="mod">
          <ac:chgData name="Nandakumar Raghavan" userId="f96d16f8-2db3-42a6-a4b8-53a0233d351d" providerId="ADAL" clId="{58E9B5D4-B5D9-4233-94A6-B29B9608963D}" dt="2026-08-06T10:00:15.287" v="28" actId="20577"/>
          <ac:spMkLst>
            <pc:docMk/>
            <pc:sldMk cId="177939230" sldId="268"/>
            <ac:spMk id="3" creationId="{CBA29FBE-5ED2-171C-479D-4FB4D97F2655}"/>
          </ac:spMkLst>
        </pc:spChg>
      </pc:sldChg>
      <pc:sldChg chg="delSp modSp new mod">
        <pc:chgData name="Nandakumar Raghavan" userId="f96d16f8-2db3-42a6-a4b8-53a0233d351d" providerId="ADAL" clId="{58E9B5D4-B5D9-4233-94A6-B29B9608963D}" dt="2026-08-07T10:17:27.010" v="48" actId="6549"/>
        <pc:sldMkLst>
          <pc:docMk/>
          <pc:sldMk cId="369197926" sldId="269"/>
        </pc:sldMkLst>
        <pc:spChg chg="mod">
          <ac:chgData name="Nandakumar Raghavan" userId="f96d16f8-2db3-42a6-a4b8-53a0233d351d" providerId="ADAL" clId="{58E9B5D4-B5D9-4233-94A6-B29B9608963D}" dt="2026-08-07T10:15:34.837" v="31" actId="27636"/>
          <ac:spMkLst>
            <pc:docMk/>
            <pc:sldMk cId="369197926" sldId="269"/>
            <ac:spMk id="2" creationId="{D8C2D494-10C5-845A-2029-86F8DC76E490}"/>
          </ac:spMkLst>
        </pc:spChg>
        <pc:spChg chg="mod">
          <ac:chgData name="Nandakumar Raghavan" userId="f96d16f8-2db3-42a6-a4b8-53a0233d351d" providerId="ADAL" clId="{58E9B5D4-B5D9-4233-94A6-B29B9608963D}" dt="2026-08-07T10:17:27.010" v="48" actId="6549"/>
          <ac:spMkLst>
            <pc:docMk/>
            <pc:sldMk cId="369197926" sldId="269"/>
            <ac:spMk id="3" creationId="{D90ABAE7-17A4-5C32-9328-FECF06AC8E27}"/>
          </ac:spMkLst>
        </pc:spChg>
      </pc:sldChg>
      <pc:sldChg chg="delSp modSp new mod">
        <pc:chgData name="Nandakumar Raghavan" userId="f96d16f8-2db3-42a6-a4b8-53a0233d351d" providerId="ADAL" clId="{58E9B5D4-B5D9-4233-94A6-B29B9608963D}" dt="2026-08-07T10:59:24.526" v="153" actId="20577"/>
        <pc:sldMkLst>
          <pc:docMk/>
          <pc:sldMk cId="2294136995" sldId="270"/>
        </pc:sldMkLst>
        <pc:spChg chg="mod">
          <ac:chgData name="Nandakumar Raghavan" userId="f96d16f8-2db3-42a6-a4b8-53a0233d351d" providerId="ADAL" clId="{58E9B5D4-B5D9-4233-94A6-B29B9608963D}" dt="2026-08-07T10:56:18.931" v="51" actId="27636"/>
          <ac:spMkLst>
            <pc:docMk/>
            <pc:sldMk cId="2294136995" sldId="270"/>
            <ac:spMk id="2" creationId="{46DB738B-B072-7A95-DA4B-079AFFE9A5B8}"/>
          </ac:spMkLst>
        </pc:spChg>
        <pc:spChg chg="mod">
          <ac:chgData name="Nandakumar Raghavan" userId="f96d16f8-2db3-42a6-a4b8-53a0233d351d" providerId="ADAL" clId="{58E9B5D4-B5D9-4233-94A6-B29B9608963D}" dt="2026-08-07T10:59:24.526" v="153" actId="20577"/>
          <ac:spMkLst>
            <pc:docMk/>
            <pc:sldMk cId="2294136995" sldId="270"/>
            <ac:spMk id="3" creationId="{A1D8C2D0-7DF6-0FA3-7AE3-75092EDA2D87}"/>
          </ac:spMkLst>
        </pc:spChg>
      </pc:sldChg>
      <pc:sldChg chg="delSp modSp new mod ord">
        <pc:chgData name="Nandakumar Raghavan" userId="f96d16f8-2db3-42a6-a4b8-53a0233d351d" providerId="ADAL" clId="{58E9B5D4-B5D9-4233-94A6-B29B9608963D}" dt="2026-08-10T03:50:41.352" v="374"/>
        <pc:sldMkLst>
          <pc:docMk/>
          <pc:sldMk cId="1144904913" sldId="271"/>
        </pc:sldMkLst>
        <pc:spChg chg="mod">
          <ac:chgData name="Nandakumar Raghavan" userId="f96d16f8-2db3-42a6-a4b8-53a0233d351d" providerId="ADAL" clId="{58E9B5D4-B5D9-4233-94A6-B29B9608963D}" dt="2026-08-07T10:59:44.744" v="156" actId="27636"/>
          <ac:spMkLst>
            <pc:docMk/>
            <pc:sldMk cId="1144904913" sldId="271"/>
            <ac:spMk id="2" creationId="{B678D3A8-B135-91FB-0028-C12CE2AD4AFB}"/>
          </ac:spMkLst>
        </pc:spChg>
        <pc:spChg chg="mod">
          <ac:chgData name="Nandakumar Raghavan" userId="f96d16f8-2db3-42a6-a4b8-53a0233d351d" providerId="ADAL" clId="{58E9B5D4-B5D9-4233-94A6-B29B9608963D}" dt="2026-08-07T11:00:26.712" v="166" actId="6549"/>
          <ac:spMkLst>
            <pc:docMk/>
            <pc:sldMk cId="1144904913" sldId="271"/>
            <ac:spMk id="3" creationId="{EA7AFD23-3DEB-30EB-1ED8-82E00D45567A}"/>
          </ac:spMkLst>
        </pc:spChg>
      </pc:sldChg>
      <pc:sldChg chg="addSp modSp new mod modAnim">
        <pc:chgData name="Nandakumar Raghavan" userId="f96d16f8-2db3-42a6-a4b8-53a0233d351d" providerId="ADAL" clId="{58E9B5D4-B5D9-4233-94A6-B29B9608963D}" dt="2026-08-07T14:05:37.895" v="256" actId="1076"/>
        <pc:sldMkLst>
          <pc:docMk/>
          <pc:sldMk cId="2920580311" sldId="273"/>
        </pc:sldMkLst>
        <pc:spChg chg="mod">
          <ac:chgData name="Nandakumar Raghavan" userId="f96d16f8-2db3-42a6-a4b8-53a0233d351d" providerId="ADAL" clId="{58E9B5D4-B5D9-4233-94A6-B29B9608963D}" dt="2026-08-07T14:03:40.388" v="241" actId="27636"/>
          <ac:spMkLst>
            <pc:docMk/>
            <pc:sldMk cId="2920580311" sldId="273"/>
            <ac:spMk id="2" creationId="{CA08663B-AE7D-888E-A69E-32DF2B3932B5}"/>
          </ac:spMkLst>
        </pc:spChg>
        <pc:spChg chg="mod">
          <ac:chgData name="Nandakumar Raghavan" userId="f96d16f8-2db3-42a6-a4b8-53a0233d351d" providerId="ADAL" clId="{58E9B5D4-B5D9-4233-94A6-B29B9608963D}" dt="2026-08-07T14:04:28.612" v="254" actId="27636"/>
          <ac:spMkLst>
            <pc:docMk/>
            <pc:sldMk cId="2920580311" sldId="273"/>
            <ac:spMk id="3" creationId="{54E14DCC-9D5A-3704-79FB-3176F2D2A4A9}"/>
          </ac:spMkLst>
        </pc:spChg>
        <pc:picChg chg="add mod">
          <ac:chgData name="Nandakumar Raghavan" userId="f96d16f8-2db3-42a6-a4b8-53a0233d351d" providerId="ADAL" clId="{58E9B5D4-B5D9-4233-94A6-B29B9608963D}" dt="2026-08-07T14:05:37.895" v="256" actId="1076"/>
          <ac:picMkLst>
            <pc:docMk/>
            <pc:sldMk cId="2920580311" sldId="273"/>
            <ac:picMk id="5" creationId="{D4F7EC98-DDC8-1E60-4DB3-10CA1A85BCB5}"/>
          </ac:picMkLst>
        </pc:picChg>
      </pc:sldChg>
      <pc:sldMasterChg chg="delSldLayout">
        <pc:chgData name="Nandakumar Raghavan" userId="f96d16f8-2db3-42a6-a4b8-53a0233d351d" providerId="ADAL" clId="{58E9B5D4-B5D9-4233-94A6-B29B9608963D}" dt="2026-08-10T02:57:39.406" v="371" actId="47"/>
        <pc:sldMasterMkLst>
          <pc:docMk/>
          <pc:sldMasterMk cId="0" sldId="2147483648"/>
        </pc:sldMasterMkLst>
        <pc:sldLayoutChg chg="del">
          <pc:chgData name="Nandakumar Raghavan" userId="f96d16f8-2db3-42a6-a4b8-53a0233d351d" providerId="ADAL" clId="{58E9B5D4-B5D9-4233-94A6-B29B9608963D}" dt="2026-08-10T02:57:39.406" v="371" actId="47"/>
          <pc:sldLayoutMkLst>
            <pc:docMk/>
            <pc:sldMasterMk cId="0" sldId="2147483648"/>
            <pc:sldLayoutMk cId="0" sldId="214748365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" name="Google Shape;4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1b75ad4c9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" name="Google Shape;56;g31b75ad4c9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8.png"/><Relationship Id="rId7" Type="http://schemas.openxmlformats.org/officeDocument/2006/relationships/image" Target="../media/image6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5.svg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.svg"/><Relationship Id="rId7" Type="http://schemas.openxmlformats.org/officeDocument/2006/relationships/image" Target="../media/image7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B5E5DC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908A0B07-890E-E1C4-B9F5-03C938EE0AD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0287000" cy="51435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F0B8866-1A7F-29E6-295F-F58DD504A8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41197" y="3834931"/>
            <a:ext cx="2418715" cy="2050172"/>
          </a:xfrm>
          <a:prstGeom prst="rect">
            <a:avLst/>
          </a:prstGeom>
        </p:spPr>
      </p:pic>
      <p:sp>
        <p:nvSpPr>
          <p:cNvPr id="10" name="Google Shape;10;p8"/>
          <p:cNvSpPr txBox="1">
            <a:spLocks noGrp="1"/>
          </p:cNvSpPr>
          <p:nvPr>
            <p:ph type="ctrTitle"/>
          </p:nvPr>
        </p:nvSpPr>
        <p:spPr>
          <a:xfrm>
            <a:off x="258017" y="1136640"/>
            <a:ext cx="5045700" cy="1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4500"/>
              <a:buFont typeface="Roboto Slab"/>
              <a:buNone/>
              <a:defRPr sz="4500" b="1">
                <a:solidFill>
                  <a:schemeClr val="bg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4500"/>
              <a:buFont typeface="Roboto Slab"/>
              <a:buNone/>
              <a:defRPr sz="45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4500"/>
              <a:buFont typeface="Roboto Slab"/>
              <a:buNone/>
              <a:defRPr sz="45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4500"/>
              <a:buFont typeface="Roboto Slab"/>
              <a:buNone/>
              <a:defRPr sz="45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4500"/>
              <a:buFont typeface="Roboto Slab"/>
              <a:buNone/>
              <a:defRPr sz="45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4500"/>
              <a:buFont typeface="Roboto Slab"/>
              <a:buNone/>
              <a:defRPr sz="45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4500"/>
              <a:buFont typeface="Roboto Slab"/>
              <a:buNone/>
              <a:defRPr sz="45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4500"/>
              <a:buFont typeface="Roboto Slab"/>
              <a:buNone/>
              <a:defRPr sz="45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4500"/>
              <a:buFont typeface="Roboto Slab"/>
              <a:buNone/>
              <a:defRPr sz="45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 dirty="0"/>
          </a:p>
        </p:txBody>
      </p:sp>
      <p:sp>
        <p:nvSpPr>
          <p:cNvPr id="11" name="Google Shape;11;p8"/>
          <p:cNvSpPr txBox="1">
            <a:spLocks noGrp="1"/>
          </p:cNvSpPr>
          <p:nvPr>
            <p:ph type="subTitle" idx="1"/>
          </p:nvPr>
        </p:nvSpPr>
        <p:spPr>
          <a:xfrm>
            <a:off x="258017" y="2783040"/>
            <a:ext cx="4266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500"/>
              <a:buFont typeface="Roboto Slab"/>
              <a:buNone/>
              <a:defRPr sz="2500">
                <a:solidFill>
                  <a:schemeClr val="bg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500"/>
              <a:buFont typeface="Roboto Slab"/>
              <a:buNone/>
              <a:defRPr sz="25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500"/>
              <a:buFont typeface="Roboto Slab"/>
              <a:buNone/>
              <a:defRPr sz="25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500"/>
              <a:buFont typeface="Roboto Slab"/>
              <a:buNone/>
              <a:defRPr sz="25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500"/>
              <a:buFont typeface="Roboto Slab"/>
              <a:buNone/>
              <a:defRPr sz="25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500"/>
              <a:buFont typeface="Roboto Slab"/>
              <a:buNone/>
              <a:defRPr sz="25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500"/>
              <a:buFont typeface="Roboto Slab"/>
              <a:buNone/>
              <a:defRPr sz="25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500"/>
              <a:buFont typeface="Roboto Slab"/>
              <a:buNone/>
              <a:defRPr sz="25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500"/>
              <a:buFont typeface="Roboto Slab"/>
              <a:buNone/>
              <a:defRPr sz="25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 dirty="0"/>
          </a:p>
        </p:txBody>
      </p:sp>
      <p:sp>
        <p:nvSpPr>
          <p:cNvPr id="12" name="Google Shape;12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6C4E2672-EAC2-1A9E-596D-80813390F16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16429" y="4229781"/>
            <a:ext cx="2080706" cy="943528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75D9386C-A7A6-FB82-EDEA-69EE099393C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49796" y="637939"/>
            <a:ext cx="1872206" cy="984211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1AFAAB12-4A00-91DA-001D-FFED3CE5466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229046" y="3638131"/>
            <a:ext cx="2003705" cy="2050172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D2DE3351-7845-47F5-BF91-5C85168442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2806" y="4380709"/>
            <a:ext cx="272209" cy="393600"/>
          </a:xfrm>
          <a:prstGeom prst="rect">
            <a:avLst/>
          </a:prstGeom>
        </p:spPr>
      </p:pic>
      <p:pic>
        <p:nvPicPr>
          <p:cNvPr id="20" name="Google Shape;16;p9">
            <a:extLst>
              <a:ext uri="{FF2B5EF4-FFF2-40B4-BE49-F238E27FC236}">
                <a16:creationId xmlns:a16="http://schemas.microsoft.com/office/drawing/2014/main" id="{61D528C8-27C0-42A6-57C5-7DAF010DEF05}"/>
              </a:ext>
            </a:extLst>
          </p:cNvPr>
          <p:cNvPicPr preferRelativeResize="0"/>
          <p:nvPr userDrawn="1"/>
        </p:nvPicPr>
        <p:blipFill>
          <a:blip r:embed="rId8"/>
          <a:srcRect/>
          <a:stretch/>
        </p:blipFill>
        <p:spPr>
          <a:xfrm>
            <a:off x="285524" y="329408"/>
            <a:ext cx="3311611" cy="7153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B5E5DC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5754AC9A-ABBA-CC50-194A-38B1DDEEEF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0287000" cy="5143500"/>
          </a:xfrm>
          <a:prstGeom prst="rect">
            <a:avLst/>
          </a:prstGeom>
        </p:spPr>
      </p:pic>
      <p:sp>
        <p:nvSpPr>
          <p:cNvPr id="15" name="Google Shape;15;p9"/>
          <p:cNvSpPr txBox="1">
            <a:spLocks noGrp="1"/>
          </p:cNvSpPr>
          <p:nvPr>
            <p:ph type="title"/>
          </p:nvPr>
        </p:nvSpPr>
        <p:spPr>
          <a:xfrm>
            <a:off x="311700" y="1693991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3600"/>
              <a:buFont typeface="Roboto Slab"/>
              <a:buNone/>
              <a:defRPr sz="3600" b="1">
                <a:solidFill>
                  <a:schemeClr val="bg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3600"/>
              <a:buFont typeface="Roboto Slab"/>
              <a:buNone/>
              <a:defRPr sz="36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3600"/>
              <a:buFont typeface="Roboto Slab"/>
              <a:buNone/>
              <a:defRPr sz="36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3600"/>
              <a:buFont typeface="Roboto Slab"/>
              <a:buNone/>
              <a:defRPr sz="36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3600"/>
              <a:buFont typeface="Roboto Slab"/>
              <a:buNone/>
              <a:defRPr sz="36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3600"/>
              <a:buFont typeface="Roboto Slab"/>
              <a:buNone/>
              <a:defRPr sz="36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3600"/>
              <a:buFont typeface="Roboto Slab"/>
              <a:buNone/>
              <a:defRPr sz="36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3600"/>
              <a:buFont typeface="Roboto Slab"/>
              <a:buNone/>
              <a:defRPr sz="36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3600"/>
              <a:buFont typeface="Roboto Slab"/>
              <a:buNone/>
              <a:defRPr sz="3600"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pic>
        <p:nvPicPr>
          <p:cNvPr id="16" name="Google Shape;16;p9"/>
          <p:cNvPicPr preferRelativeResize="0"/>
          <p:nvPr/>
        </p:nvPicPr>
        <p:blipFill>
          <a:blip r:embed="rId3"/>
          <a:srcRect/>
          <a:stretch/>
        </p:blipFill>
        <p:spPr>
          <a:xfrm>
            <a:off x="151082" y="4650071"/>
            <a:ext cx="1677718" cy="362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B445B2A-3920-D931-0D60-C34CF7AB73E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87277" y="3657258"/>
            <a:ext cx="2775333" cy="235245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00AF393-0186-32FC-1C3C-A1751EDE996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89432" y="310016"/>
            <a:ext cx="1872206" cy="98421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BDA31DC9-8BA6-0A73-4044-02E271A9F27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67383" y="4216635"/>
            <a:ext cx="2080706" cy="94352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E4C13261-0809-743D-7028-7C37C52B278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21908" y="3624985"/>
            <a:ext cx="2003705" cy="2050172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8AC0947-3AAE-6D2F-4103-DC355D4C2A0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23760" y="4367563"/>
            <a:ext cx="272209" cy="393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(Blank)">
  <p:cSld name="TITLE_AND_BODY_1">
    <p:bg>
      <p:bgPr>
        <a:solidFill>
          <a:schemeClr val="bg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B53B20-4948-B67B-B76E-B2B61DD9E367}"/>
              </a:ext>
            </a:extLst>
          </p:cNvPr>
          <p:cNvSpPr/>
          <p:nvPr userDrawn="1"/>
        </p:nvSpPr>
        <p:spPr>
          <a:xfrm>
            <a:off x="0" y="4477732"/>
            <a:ext cx="9144000" cy="665768"/>
          </a:xfrm>
          <a:prstGeom prst="rect">
            <a:avLst/>
          </a:prstGeom>
          <a:solidFill>
            <a:srgbClr val="003A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oogle Shape;16;p9">
            <a:extLst>
              <a:ext uri="{FF2B5EF4-FFF2-40B4-BE49-F238E27FC236}">
                <a16:creationId xmlns:a16="http://schemas.microsoft.com/office/drawing/2014/main" id="{609D6FAB-DFD0-D6C2-BF82-77DF3914520F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320764" y="4621790"/>
            <a:ext cx="1677718" cy="362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5179B815-47BA-4C1C-9C7F-3A770CDF29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89062" y="3613457"/>
            <a:ext cx="2888317" cy="2448220"/>
          </a:xfrm>
          <a:prstGeom prst="rect">
            <a:avLst/>
          </a:prstGeom>
        </p:spPr>
      </p:pic>
      <p:sp>
        <p:nvSpPr>
          <p:cNvPr id="22" name="Google Shape;22;g31b75ad4c98_0_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23" name="Google Shape;23;g31b75ad4c98_0_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800"/>
              <a:buFont typeface="Roboto Slab"/>
              <a:buChar char="●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○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■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●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○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■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●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○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■"/>
              <a:defRPr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bg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b="1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●"/>
              <a:defRPr sz="14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○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■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●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○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■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●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○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■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●"/>
              <a:defRPr sz="14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○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■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●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○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■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●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○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200"/>
              <a:buFont typeface="Roboto Slab"/>
              <a:buChar char="■"/>
              <a:defRPr sz="1200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14A1CBC-BB17-9B7F-7C45-A2FFFEB50D3C}"/>
              </a:ext>
            </a:extLst>
          </p:cNvPr>
          <p:cNvSpPr/>
          <p:nvPr userDrawn="1"/>
        </p:nvSpPr>
        <p:spPr>
          <a:xfrm>
            <a:off x="0" y="4477732"/>
            <a:ext cx="9144000" cy="665768"/>
          </a:xfrm>
          <a:prstGeom prst="rect">
            <a:avLst/>
          </a:prstGeom>
          <a:solidFill>
            <a:srgbClr val="003A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oogle Shape;16;p9">
            <a:extLst>
              <a:ext uri="{FF2B5EF4-FFF2-40B4-BE49-F238E27FC236}">
                <a16:creationId xmlns:a16="http://schemas.microsoft.com/office/drawing/2014/main" id="{25457FC7-8D60-5811-88E8-8E755BB51674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320764" y="4621790"/>
            <a:ext cx="1677718" cy="362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2C32196-2F6E-DDFA-E285-2060BD0810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89062" y="3613457"/>
            <a:ext cx="2888317" cy="24482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gradFill>
          <a:gsLst>
            <a:gs pos="0">
              <a:srgbClr val="197882"/>
            </a:gs>
            <a:gs pos="100000">
              <a:srgbClr val="548E66"/>
            </a:gs>
          </a:gsLst>
          <a:lin ang="0" scaled="0"/>
        </a:gra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3"/>
          <p:cNvSpPr txBox="1">
            <a:spLocks noGrp="1"/>
          </p:cNvSpPr>
          <p:nvPr>
            <p:ph type="sldNum" idx="12"/>
          </p:nvPr>
        </p:nvSpPr>
        <p:spPr>
          <a:xfrm>
            <a:off x="8320058" y="466620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Google Shape;16;p9">
            <a:extLst>
              <a:ext uri="{FF2B5EF4-FFF2-40B4-BE49-F238E27FC236}">
                <a16:creationId xmlns:a16="http://schemas.microsoft.com/office/drawing/2014/main" id="{349299DF-AEF8-94DF-2FB7-DD326FF0DC27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320764" y="4621790"/>
            <a:ext cx="1677718" cy="362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A2DD7DB1-33AF-B765-BAC0-3B0504E93C4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Google Shape;16;p9">
            <a:extLst>
              <a:ext uri="{FF2B5EF4-FFF2-40B4-BE49-F238E27FC236}">
                <a16:creationId xmlns:a16="http://schemas.microsoft.com/office/drawing/2014/main" id="{F8F94838-FEA2-0F20-75A9-319EAA0AD7F7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038683" y="887144"/>
            <a:ext cx="7294537" cy="1575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EA7B8621-E747-5A34-3EF6-5255018756D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89062" y="3613457"/>
            <a:ext cx="2888317" cy="244822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C3E96483-D1D5-E163-A5EC-FF6A975C84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62156" y="3804999"/>
            <a:ext cx="2600371" cy="117917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957EDA1-2578-29B6-C3E0-03841A91886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1855" y="2816554"/>
            <a:ext cx="2504139" cy="2562211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2EDE860-027A-F224-1479-A3D50352C9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3707" y="3972868"/>
            <a:ext cx="340194" cy="49190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5D9EBF39-C6F2-DDDD-C9CB-FF5BFEA3E0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89062" y="2571750"/>
            <a:ext cx="1665356" cy="875471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sz="2800" b="1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sz="2800" b="1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sz="2800" b="1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sz="2800" b="1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sz="2800" b="1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sz="2800" b="1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sz="2800" b="1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sz="2800" b="1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2800"/>
              <a:buFont typeface="Roboto Slab"/>
              <a:buNone/>
              <a:defRPr sz="2800" b="1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800"/>
              <a:buFont typeface="Roboto Slab"/>
              <a:buChar char="●"/>
              <a:defRPr sz="1800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○"/>
              <a:defRPr sz="1400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■"/>
              <a:defRPr sz="1400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●"/>
              <a:defRPr sz="1400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○"/>
              <a:defRPr sz="1400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■"/>
              <a:defRPr sz="1400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●"/>
              <a:defRPr sz="1400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○"/>
              <a:defRPr sz="1400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4858"/>
              </a:buClr>
              <a:buSzPts val="1400"/>
              <a:buFont typeface="Roboto Slab"/>
              <a:buChar char="■"/>
              <a:defRPr sz="1400" i="0" u="none" strike="noStrike" cap="none">
                <a:solidFill>
                  <a:srgbClr val="2F4858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sldNum" idx="12"/>
          </p:nvPr>
        </p:nvSpPr>
        <p:spPr>
          <a:xfrm>
            <a:off x="8320058" y="466620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"/>
          <p:cNvSpPr txBox="1">
            <a:spLocks noGrp="1"/>
          </p:cNvSpPr>
          <p:nvPr>
            <p:ph type="ctrTitle"/>
          </p:nvPr>
        </p:nvSpPr>
        <p:spPr>
          <a:xfrm>
            <a:off x="311700" y="1850750"/>
            <a:ext cx="5045700" cy="12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>
              <a:buSzPts val="4800"/>
            </a:pPr>
            <a:r>
              <a:rPr lang="en-IN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Userspace</a:t>
            </a:r>
            <a:r>
              <a:rPr lang="en-IN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Reboot: Updating Linux </a:t>
            </a:r>
            <a:r>
              <a:rPr lang="en-IN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Userspace</a:t>
            </a:r>
            <a:r>
              <a:rPr lang="en-IN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at the Speed of a Service Restart</a:t>
            </a:r>
            <a:endParaRPr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Google Shape;42;p1"/>
          <p:cNvSpPr txBox="1">
            <a:spLocks noGrp="1"/>
          </p:cNvSpPr>
          <p:nvPr>
            <p:ph type="subTitle" idx="1"/>
          </p:nvPr>
        </p:nvSpPr>
        <p:spPr>
          <a:xfrm>
            <a:off x="311699" y="3125762"/>
            <a:ext cx="5453421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IN" dirty="0">
                <a:latin typeface="Robot slab"/>
                <a:ea typeface="Calibri" panose="020F0502020204030204" pitchFamily="34" charset="0"/>
                <a:cs typeface="Calibri" panose="020F0502020204030204" pitchFamily="34" charset="0"/>
              </a:rPr>
              <a:t>Nandakumar Raghavan, Linux Systems Group, Microsoft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IN" dirty="0">
                <a:latin typeface="Robot slab"/>
                <a:ea typeface="Calibri" panose="020F0502020204030204" pitchFamily="34" charset="0"/>
                <a:cs typeface="Calibri" panose="020F0502020204030204" pitchFamily="34" charset="0"/>
              </a:rPr>
              <a:t>Prasanna Kumar TSM, Linux Systems Group, Microsoft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>
              <a:latin typeface="Robot slab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9BC7C-0A9B-A05F-F44B-279042BD5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The Kernel Has No "Soft Reboot" Concept</a:t>
            </a:r>
            <a:br>
              <a:rPr lang="en-IN" dirty="0"/>
            </a:b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29FBE-5ED2-171C-479D-4FB4D97F2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152475"/>
            <a:ext cx="8520599" cy="3317400"/>
          </a:xfrm>
        </p:spPr>
        <p:txBody>
          <a:bodyPr/>
          <a:lstStyle/>
          <a:p>
            <a:pPr lvl="0"/>
            <a:r>
              <a:rPr lang="en-IN" dirty="0"/>
              <a:t>There is no soft-reboot </a:t>
            </a:r>
            <a:r>
              <a:rPr lang="en-IN" dirty="0" err="1"/>
              <a:t>syscall</a:t>
            </a:r>
            <a:r>
              <a:rPr lang="en-IN" dirty="0"/>
              <a:t>, no special kernel mode, no flag</a:t>
            </a:r>
            <a:br>
              <a:rPr lang="en-IN" dirty="0"/>
            </a:br>
            <a:r>
              <a:rPr lang="en-IN" dirty="0"/>
              <a:t>the kernel checks</a:t>
            </a:r>
          </a:p>
          <a:p>
            <a:pPr lvl="0"/>
            <a:r>
              <a:rPr lang="en-IN" dirty="0"/>
              <a:t>Everything the kernel observes is completely ordinary:</a:t>
            </a:r>
            <a:br>
              <a:rPr lang="en-IN" dirty="0"/>
            </a:br>
            <a:r>
              <a:rPr lang="en-IN" dirty="0"/>
              <a:t>processes exiting, one </a:t>
            </a:r>
            <a:r>
              <a:rPr lang="en-IN" dirty="0" err="1"/>
              <a:t>execve</a:t>
            </a:r>
            <a:r>
              <a:rPr lang="en-IN" dirty="0"/>
              <a:t>() call, a few mount/</a:t>
            </a:r>
            <a:r>
              <a:rPr lang="en-IN" dirty="0" err="1"/>
              <a:t>pivot_root</a:t>
            </a:r>
            <a:r>
              <a:rPr lang="en-IN" dirty="0"/>
              <a:t> calls</a:t>
            </a:r>
          </a:p>
          <a:p>
            <a:pPr lvl="0"/>
            <a:r>
              <a:rPr lang="en-IN" dirty="0"/>
              <a:t>Every part that feels like "the reboot" — deciding what to keep,</a:t>
            </a:r>
            <a:br>
              <a:rPr lang="en-IN" dirty="0"/>
            </a:br>
            <a:r>
              <a:rPr lang="en-IN" dirty="0"/>
              <a:t>serializing state, the shutdown ordering — is pure </a:t>
            </a:r>
            <a:r>
              <a:rPr lang="en-IN" dirty="0" err="1"/>
              <a:t>userspace</a:t>
            </a:r>
            <a:r>
              <a:rPr lang="en-IN" dirty="0"/>
              <a:t> logic</a:t>
            </a:r>
            <a:br>
              <a:rPr lang="en-IN" dirty="0"/>
            </a:br>
            <a:r>
              <a:rPr lang="en-IN" dirty="0"/>
              <a:t>inside systemd</a:t>
            </a:r>
          </a:p>
          <a:p>
            <a:pPr lvl="0"/>
            <a:r>
              <a:rPr lang="en-IN" dirty="0"/>
              <a:t>The kernel's entire contribution: keep running, apply normal exec</a:t>
            </a:r>
            <a:br>
              <a:rPr lang="en-IN" dirty="0"/>
            </a:br>
            <a:r>
              <a:rPr lang="en-IN" dirty="0"/>
              <a:t>semantics, and don't tear down anything nobody asked it to tear down</a:t>
            </a:r>
          </a:p>
        </p:txBody>
      </p:sp>
    </p:spTree>
    <p:extLst>
      <p:ext uri="{BB962C8B-B14F-4D97-AF65-F5344CB8AC3E}">
        <p14:creationId xmlns:p14="http://schemas.microsoft.com/office/powerpoint/2010/main" val="177939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2D494-10C5-845A-2029-86F8DC76E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Preserving State &amp; Sockets</a:t>
            </a:r>
            <a:br>
              <a:rPr lang="en-IN" dirty="0"/>
            </a:b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0ABAE7-17A4-5C32-9328-FECF06AC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152475"/>
            <a:ext cx="8702991" cy="3317400"/>
          </a:xfrm>
        </p:spPr>
        <p:txBody>
          <a:bodyPr/>
          <a:lstStyle/>
          <a:p>
            <a:pPr marL="139700" indent="0">
              <a:buNone/>
            </a:pPr>
            <a:endParaRPr lang="en-IN" dirty="0"/>
          </a:p>
          <a:p>
            <a:pPr lvl="0"/>
            <a:r>
              <a:rPr lang="en-IN" b="1" dirty="0"/>
              <a:t>Stay alive</a:t>
            </a:r>
            <a:r>
              <a:rPr lang="en-IN" dirty="0"/>
              <a:t> — survive the whole shutdown, never actually stop</a:t>
            </a:r>
          </a:p>
          <a:p>
            <a:pPr lvl="0"/>
            <a:r>
              <a:rPr lang="en-IN" b="1" dirty="0"/>
              <a:t>Hand off your socket</a:t>
            </a:r>
            <a:r>
              <a:rPr lang="en-IN" dirty="0"/>
              <a:t> — stop yourself, but let PID 1 hold the listening socket open and hand it back to your replacement</a:t>
            </a:r>
          </a:p>
          <a:p>
            <a:pPr marL="139700" lvl="0" indent="0">
              <a:buNone/>
            </a:pPr>
            <a:endParaRPr lang="en-IN" dirty="0"/>
          </a:p>
          <a:p>
            <a:pPr marL="139700" indent="0">
              <a:buNone/>
            </a:pPr>
            <a:r>
              <a:rPr lang="en-IN" dirty="0"/>
              <a:t>How the handoff avoids a drop:</a:t>
            </a:r>
          </a:p>
          <a:p>
            <a:pPr marL="139700" indent="0">
              <a:buNone/>
            </a:pPr>
            <a:endParaRPr lang="en-IN" dirty="0"/>
          </a:p>
          <a:p>
            <a:pPr marL="139700" indent="0">
              <a:buNone/>
            </a:pPr>
            <a:r>
              <a:rPr lang="en-IN" dirty="0">
                <a:highlight>
                  <a:srgbClr val="B5E5DC"/>
                </a:highlight>
              </a:rPr>
              <a:t>while running: service hands its listening socket to PID 1 (the socket stays OPEN — PID 1 just holds it) </a:t>
            </a:r>
          </a:p>
          <a:p>
            <a:pPr marL="139700" indent="0">
              <a:buNone/>
            </a:pPr>
            <a:r>
              <a:rPr lang="en-IN" dirty="0">
                <a:highlight>
                  <a:srgbClr val="B5E5DC"/>
                </a:highlight>
              </a:rPr>
              <a:t>service exits: socket is still open, kernel keeps queuing new connections against it exactly like normal new service: asks for its sockets back at startup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9197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8D3A8-B135-91FB-0028-C12CE2AD4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Why Not Just </a:t>
            </a:r>
            <a:r>
              <a:rPr lang="en-IN" dirty="0" err="1"/>
              <a:t>kexec</a:t>
            </a:r>
            <a:r>
              <a:rPr lang="en-IN" dirty="0"/>
              <a:t>?</a:t>
            </a:r>
            <a:br>
              <a:rPr lang="en-IN" dirty="0"/>
            </a:b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AFD23-3DEB-30EB-1ED8-82E00D455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152475"/>
            <a:ext cx="8749173" cy="3317400"/>
          </a:xfrm>
        </p:spPr>
        <p:txBody>
          <a:bodyPr/>
          <a:lstStyle/>
          <a:p>
            <a:pPr marL="139700" indent="0">
              <a:buNone/>
            </a:pPr>
            <a:r>
              <a:rPr lang="en-IN" dirty="0" err="1"/>
              <a:t>kexec</a:t>
            </a:r>
            <a:r>
              <a:rPr lang="en-IN" dirty="0"/>
              <a:t> already skips the slowest part — the firmware handshake by loading a new kernel straight from the running one.</a:t>
            </a:r>
          </a:p>
          <a:p>
            <a:pPr marL="139700" indent="0">
              <a:buNone/>
            </a:pPr>
            <a:endParaRPr lang="en-IN" dirty="0"/>
          </a:p>
          <a:p>
            <a:pPr lvl="0"/>
            <a:r>
              <a:rPr lang="en-IN" dirty="0"/>
              <a:t>But it still </a:t>
            </a:r>
            <a:r>
              <a:rPr lang="en-IN" b="1" dirty="0"/>
              <a:t>restarts the kernel</a:t>
            </a:r>
            <a:r>
              <a:rPr lang="en-IN" dirty="0"/>
              <a:t>: every driver re-probes, every</a:t>
            </a:r>
            <a:br>
              <a:rPr lang="en-IN" dirty="0"/>
            </a:br>
            <a:r>
              <a:rPr lang="en-IN" dirty="0"/>
              <a:t>network device re-initializes, mostly one after another</a:t>
            </a:r>
          </a:p>
          <a:p>
            <a:pPr lvl="0"/>
            <a:r>
              <a:rPr lang="en-IN" dirty="0"/>
              <a:t>That sequential re-</a:t>
            </a:r>
            <a:r>
              <a:rPr lang="en-IN" dirty="0" err="1"/>
              <a:t>init</a:t>
            </a:r>
            <a:r>
              <a:rPr lang="en-IN" dirty="0"/>
              <a:t> is most of what was left of the "slow" part</a:t>
            </a:r>
          </a:p>
          <a:p>
            <a:pPr marL="13970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44904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B738B-B072-7A95-DA4B-079AFFE9A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Some Services Don't Even Notice</a:t>
            </a:r>
            <a:br>
              <a:rPr lang="en-IN" dirty="0"/>
            </a:b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D8C2D0-7DF6-0FA3-7AE3-75092EDA2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670664" cy="3317400"/>
          </a:xfrm>
        </p:spPr>
        <p:txBody>
          <a:bodyPr/>
          <a:lstStyle/>
          <a:p>
            <a:pPr marL="139700" indent="0">
              <a:buNone/>
            </a:pPr>
            <a:r>
              <a:rPr lang="en-IN" dirty="0"/>
              <a:t>A service marked to "</a:t>
            </a:r>
            <a:r>
              <a:rPr lang="en-IN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SurviveFinalKillSignal</a:t>
            </a:r>
            <a:r>
              <a:rPr lang="en-IN" dirty="0">
                <a:latin typeface="Courier New" panose="02070309020205020404" pitchFamily="49" charset="0"/>
                <a:cs typeface="Courier New" panose="02070309020205020404" pitchFamily="49" charset="0"/>
              </a:rPr>
              <a:t>=yes</a:t>
            </a:r>
            <a:r>
              <a:rPr lang="en-IN" dirty="0"/>
              <a:t>" doesn't just survive from its own point of view, nothing happened:</a:t>
            </a:r>
          </a:p>
          <a:p>
            <a:pPr marL="139700" indent="0">
              <a:buNone/>
            </a:pPr>
            <a:endParaRPr lang="en-IN" dirty="0"/>
          </a:p>
          <a:p>
            <a:pPr lvl="0"/>
            <a:r>
              <a:rPr lang="en-IN" dirty="0"/>
              <a:t>Network and disk are untouched, so it keeps talking to both, uninterrupted, the whole way through</a:t>
            </a:r>
          </a:p>
          <a:p>
            <a:pPr lvl="0"/>
            <a:r>
              <a:rPr lang="en-IN" dirty="0"/>
              <a:t>The only thing it can notice: calls to a service that </a:t>
            </a:r>
            <a:r>
              <a:rPr lang="en-IN" i="1" dirty="0"/>
              <a:t>did</a:t>
            </a:r>
            <a:r>
              <a:rPr lang="en-IN" dirty="0"/>
              <a:t> restart queue up for a moment and arrive late — indistinguishable from that other service just being briefly slow</a:t>
            </a:r>
          </a:p>
          <a:p>
            <a:pPr marL="139700" indent="0">
              <a:buNone/>
            </a:pPr>
            <a:endParaRPr lang="en-IN" dirty="0"/>
          </a:p>
          <a:p>
            <a:pPr marL="139700" indent="0">
              <a:buNone/>
            </a:pPr>
            <a:r>
              <a:rPr lang="en-IN" dirty="0"/>
              <a:t>Best fit for this: </a:t>
            </a:r>
            <a:r>
              <a:rPr lang="en-IN" b="1" dirty="0"/>
              <a:t>Portable Services</a:t>
            </a:r>
            <a:r>
              <a:rPr lang="en-IN" dirty="0"/>
              <a:t> attached by systemd-</a:t>
            </a:r>
            <a:r>
              <a:rPr lang="en-IN" dirty="0" err="1"/>
              <a:t>portabled</a:t>
            </a:r>
            <a:r>
              <a:rPr lang="en-IN" dirty="0"/>
              <a:t>/</a:t>
            </a:r>
            <a:r>
              <a:rPr lang="en-IN" dirty="0" err="1"/>
              <a:t>portablectl</a:t>
            </a:r>
            <a:r>
              <a:rPr lang="en-IN" dirty="0"/>
              <a:t> they already run from their own filesystem image, not the OS's root, so surviving is natural rather than a special case.</a:t>
            </a:r>
          </a:p>
          <a:p>
            <a:pPr marL="13970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94136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8663B-AE7D-888E-A69E-32DF2B393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Demo — Real Root Filesystem Swap, Live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E14DCC-9D5A-3704-79FB-3176F2D2A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4"/>
            <a:ext cx="3361311" cy="3496581"/>
          </a:xfrm>
        </p:spPr>
        <p:txBody>
          <a:bodyPr>
            <a:normAutofit/>
          </a:bodyPr>
          <a:lstStyle/>
          <a:p>
            <a:pPr marL="139700" indent="0">
              <a:buNone/>
            </a:pPr>
            <a:r>
              <a:rPr lang="en-IN" sz="1000" dirty="0"/>
              <a:t>Everything on this machine right now is the </a:t>
            </a:r>
            <a:r>
              <a:rPr lang="en-IN" sz="1000" i="1" dirty="0"/>
              <a:t>real</a:t>
            </a:r>
            <a:r>
              <a:rPr lang="en-IN" sz="1000" dirty="0"/>
              <a:t> on-disk root. In a</a:t>
            </a:r>
            <a:br>
              <a:rPr lang="en-IN" sz="1000" dirty="0"/>
            </a:br>
            <a:r>
              <a:rPr lang="en-IN" sz="1000" dirty="0"/>
              <a:t>moment we soft-reboot it into a </a:t>
            </a:r>
            <a:r>
              <a:rPr lang="en-IN" sz="1000" b="1" dirty="0"/>
              <a:t>live-built new root</a:t>
            </a:r>
            <a:r>
              <a:rPr lang="en-IN" sz="1000" dirty="0"/>
              <a:t> an actual second filesystem tree.</a:t>
            </a:r>
          </a:p>
          <a:p>
            <a:pPr marL="139700" indent="0">
              <a:buNone/>
            </a:pPr>
            <a:endParaRPr lang="en-IN" sz="1000" dirty="0"/>
          </a:p>
          <a:p>
            <a:pPr lvl="0"/>
            <a:r>
              <a:rPr lang="en-IN" sz="1000" b="1" dirty="0"/>
              <a:t>Before:</a:t>
            </a:r>
            <a:r>
              <a:rPr lang="en-IN" sz="1000" dirty="0"/>
              <a:t> kernel version, boot ID, PID 1's start time, /etc/</a:t>
            </a:r>
            <a:r>
              <a:rPr lang="en-IN" sz="1000" dirty="0" err="1"/>
              <a:t>os</a:t>
            </a:r>
            <a:r>
              <a:rPr lang="en-IN" sz="1000" dirty="0"/>
              <a:t>-release</a:t>
            </a:r>
          </a:p>
          <a:p>
            <a:pPr lvl="0"/>
            <a:r>
              <a:rPr lang="en-IN" sz="1000" b="1" dirty="0"/>
              <a:t>The switch:</a:t>
            </a:r>
            <a:r>
              <a:rPr lang="en-IN" sz="1000" dirty="0"/>
              <a:t> /run/</a:t>
            </a:r>
            <a:r>
              <a:rPr lang="en-IN" sz="1000" dirty="0" err="1"/>
              <a:t>nextroot</a:t>
            </a:r>
            <a:r>
              <a:rPr lang="en-IN" sz="1000" dirty="0"/>
              <a:t> is an </a:t>
            </a:r>
            <a:r>
              <a:rPr lang="en-IN" sz="1000" b="1" dirty="0"/>
              <a:t>overlay</a:t>
            </a:r>
            <a:r>
              <a:rPr lang="en-IN" sz="1000" dirty="0"/>
              <a:t> — the current root as a read-only base, plus a small writable layer holding just the changes</a:t>
            </a:r>
          </a:p>
          <a:p>
            <a:r>
              <a:rPr lang="en-IN" sz="1000" b="1" dirty="0"/>
              <a:t>The change:</a:t>
            </a:r>
            <a:r>
              <a:rPr lang="en-IN" sz="1000" dirty="0"/>
              <a:t> a bumped OS version, and a package installed that didn't exist a second ago</a:t>
            </a:r>
          </a:p>
          <a:p>
            <a:r>
              <a:rPr lang="en-IN" sz="1000" b="1" dirty="0"/>
              <a:t>After</a:t>
            </a:r>
            <a:r>
              <a:rPr lang="en-IN" sz="1000" dirty="0"/>
              <a:t> same three kernel proofs, unchanged — but the OS version  and the new package are both there</a:t>
            </a:r>
          </a:p>
          <a:p>
            <a:endParaRPr lang="en-IN" sz="1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BF3697-38E9-A47D-A74D-903A564625D5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soft_reboot">
            <a:hlinkClick r:id="" action="ppaction://media"/>
            <a:extLst>
              <a:ext uri="{FF2B5EF4-FFF2-40B4-BE49-F238E27FC236}">
                <a16:creationId xmlns:a16="http://schemas.microsoft.com/office/drawing/2014/main" id="{D4F7EC98-DDC8-1E60-4DB3-10CA1A85BC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94839" y="1017725"/>
            <a:ext cx="5050279" cy="309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8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7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963E7B-E0F7-3E8A-C77B-83F6CB14743A}"/>
              </a:ext>
            </a:extLst>
          </p:cNvPr>
          <p:cNvSpPr txBox="1"/>
          <p:nvPr/>
        </p:nvSpPr>
        <p:spPr>
          <a:xfrm>
            <a:off x="2872510" y="2872509"/>
            <a:ext cx="248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  Thank</a:t>
            </a:r>
            <a:r>
              <a:rPr lang="en-IN" sz="24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"/>
          <p:cNvSpPr txBox="1">
            <a:spLocks noGrp="1"/>
          </p:cNvSpPr>
          <p:nvPr>
            <p:ph type="title"/>
          </p:nvPr>
        </p:nvSpPr>
        <p:spPr>
          <a:xfrm>
            <a:off x="360598" y="272342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IN" dirty="0">
                <a:latin typeface="Roboto Slab" pitchFamily="2" charset="0"/>
                <a:ea typeface="Roboto Slab" pitchFamily="2" charset="0"/>
                <a:cs typeface="Roboto Slab" pitchFamily="2" charset="0"/>
              </a:rPr>
              <a:t>Agenda</a:t>
            </a:r>
            <a:endParaRPr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6FED0A-DBAF-B892-291B-9A1170395EE8}"/>
              </a:ext>
            </a:extLst>
          </p:cNvPr>
          <p:cNvSpPr txBox="1"/>
          <p:nvPr/>
        </p:nvSpPr>
        <p:spPr>
          <a:xfrm>
            <a:off x="488983" y="1257785"/>
            <a:ext cx="92662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>
              <a:buFont typeface="Arial" panose="020B0604020202020204" pitchFamily="34" charset="0"/>
              <a:buChar char="•"/>
            </a:pPr>
            <a:r>
              <a:rPr lang="en-IN" sz="1800" b="0" i="0" spc="94" dirty="0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The problem with a normal reboot</a:t>
            </a:r>
          </a:p>
          <a:p>
            <a:pPr marL="342900" marR="0" lvl="0" indent="-342900" algn="l">
              <a:buFont typeface="Arial" panose="020B0604020202020204" pitchFamily="34" charset="0"/>
              <a:buChar char="•"/>
            </a:pPr>
            <a:r>
              <a:rPr lang="en-IN" sz="1800" b="0" i="0" spc="94" dirty="0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What a soft reboot actually is</a:t>
            </a:r>
          </a:p>
          <a:p>
            <a:pPr marL="342900" marR="0" lvl="0" indent="-342900" algn="l">
              <a:buFont typeface="Arial" panose="020B0604020202020204" pitchFamily="34" charset="0"/>
              <a:buChar char="•"/>
            </a:pPr>
            <a:r>
              <a:rPr lang="en-IN" sz="1800" b="0" i="0" spc="94" dirty="0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How it works, end to end</a:t>
            </a:r>
          </a:p>
          <a:p>
            <a:pPr marL="342900" marR="0" lvl="0" indent="-342900" algn="l">
              <a:buFont typeface="Arial" panose="020B0604020202020204" pitchFamily="34" charset="0"/>
              <a:buChar char="•"/>
            </a:pPr>
            <a:r>
              <a:rPr lang="en-IN" sz="1800" b="1" i="0" spc="94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Live </a:t>
            </a:r>
            <a:r>
              <a:rPr lang="en-IN" sz="1800" b="1" i="0" spc="94" dirty="0">
                <a:solidFill>
                  <a:schemeClr val="bg1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demo</a:t>
            </a:r>
            <a:endParaRPr lang="en-IN" sz="1800" b="0" i="0" spc="94" dirty="0">
              <a:solidFill>
                <a:schemeClr val="bg1"/>
              </a:solidFill>
              <a:effectLst/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b75ad4c98_0_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ct val="111111"/>
            </a:pPr>
            <a:r>
              <a:rPr lang="en-IN" sz="2000" dirty="0"/>
              <a:t>A Normal Reboot Wastes Time on Things That Aren't Broken</a:t>
            </a:r>
            <a:br>
              <a:rPr lang="en-IN" sz="2000" dirty="0"/>
            </a:br>
            <a:endParaRPr sz="2000" dirty="0"/>
          </a:p>
        </p:txBody>
      </p:sp>
      <p:sp>
        <p:nvSpPr>
          <p:cNvPr id="59" name="Google Shape;59;g31b75ad4c98_0_0"/>
          <p:cNvSpPr txBox="1">
            <a:spLocks noGrp="1"/>
          </p:cNvSpPr>
          <p:nvPr>
            <p:ph type="body" idx="1"/>
          </p:nvPr>
        </p:nvSpPr>
        <p:spPr>
          <a:xfrm>
            <a:off x="273199" y="1826100"/>
            <a:ext cx="8520600" cy="1865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/>
            <a:r>
              <a:rPr lang="en-IN" dirty="0"/>
              <a:t>Firmware handshake, kernel decompression, hardware re-probe —</a:t>
            </a:r>
            <a:br>
              <a:rPr lang="en-IN" dirty="0"/>
            </a:br>
            <a:r>
              <a:rPr lang="en-IN" dirty="0"/>
              <a:t>this is most of the wait</a:t>
            </a:r>
          </a:p>
          <a:p>
            <a:pPr lvl="0"/>
            <a:r>
              <a:rPr lang="en-IN" dirty="0"/>
              <a:t>None of that has anything to do with </a:t>
            </a:r>
            <a:r>
              <a:rPr lang="en-IN" i="1" dirty="0" err="1"/>
              <a:t>userspace</a:t>
            </a:r>
            <a:r>
              <a:rPr lang="en-IN" dirty="0"/>
              <a:t> being broken or updated</a:t>
            </a:r>
          </a:p>
          <a:p>
            <a:pPr lvl="0"/>
            <a:r>
              <a:rPr lang="en-IN" dirty="0"/>
              <a:t>If only your services need a clean slate... why redo all of it?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7086C3-A696-77D3-EE62-18497CF2B7B1}"/>
              </a:ext>
            </a:extLst>
          </p:cNvPr>
          <p:cNvSpPr txBox="1"/>
          <p:nvPr/>
        </p:nvSpPr>
        <p:spPr>
          <a:xfrm>
            <a:off x="711831" y="1295695"/>
            <a:ext cx="78264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IN" spc="0" dirty="0">
                <a:solidFill>
                  <a:srgbClr val="000000"/>
                </a:solidFill>
                <a:effectLst/>
                <a:highlight>
                  <a:srgbClr val="B5E5DC"/>
                </a:highlight>
                <a:latin typeface="Roboto Slab" pitchFamily="2" charset="0"/>
                <a:ea typeface="Roboto Slab" pitchFamily="2" charset="0"/>
                <a:cs typeface="Roboto Slab" pitchFamily="2" charset="0"/>
              </a:rPr>
              <a:t>shutdown → firmware POST → bootloader → kernel </a:t>
            </a:r>
            <a:r>
              <a:rPr lang="en-IN" spc="0" dirty="0" err="1">
                <a:solidFill>
                  <a:srgbClr val="000000"/>
                </a:solidFill>
                <a:effectLst/>
                <a:highlight>
                  <a:srgbClr val="B5E5DC"/>
                </a:highlight>
                <a:latin typeface="Roboto Slab" pitchFamily="2" charset="0"/>
                <a:ea typeface="Roboto Slab" pitchFamily="2" charset="0"/>
                <a:cs typeface="Roboto Slab" pitchFamily="2" charset="0"/>
              </a:rPr>
              <a:t>init</a:t>
            </a:r>
            <a:r>
              <a:rPr lang="en-IN" spc="0" dirty="0">
                <a:solidFill>
                  <a:srgbClr val="000000"/>
                </a:solidFill>
                <a:effectLst/>
                <a:highlight>
                  <a:srgbClr val="B5E5DC"/>
                </a:highlight>
                <a:latin typeface="Roboto Slab" pitchFamily="2" charset="0"/>
                <a:ea typeface="Roboto Slab" pitchFamily="2" charset="0"/>
                <a:cs typeface="Roboto Slab" pitchFamily="2" charset="0"/>
              </a:rPr>
              <a:t> → systemd → services </a:t>
            </a:r>
            <a:endParaRPr lang="en-IN" dirty="0">
              <a:highlight>
                <a:srgbClr val="B5E5DC"/>
              </a:highlight>
              <a:latin typeface="Roboto Slab" pitchFamily="2" charset="0"/>
              <a:ea typeface="Roboto Slab" pitchFamily="2" charset="0"/>
              <a:cs typeface="Roboto Slab" pitchFamily="2" charset="0"/>
            </a:endParaRPr>
          </a:p>
          <a:p>
            <a:pPr>
              <a:buNone/>
            </a:pPr>
            <a:br>
              <a:rPr lang="en-IN" dirty="0">
                <a:highlight>
                  <a:srgbClr val="B5E5DC"/>
                </a:highlight>
              </a:rPr>
            </a:br>
            <a:endParaRPr lang="en-IN" dirty="0">
              <a:highlight>
                <a:srgbClr val="B5E5DC"/>
              </a:highligh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>
              <a:buSzPct val="111111"/>
            </a:pPr>
            <a:r>
              <a:rPr lang="en-IN" dirty="0"/>
              <a:t>What Is a Soft Reboot?</a:t>
            </a:r>
            <a:br>
              <a:rPr lang="en-IN" dirty="0"/>
            </a:br>
            <a:endParaRPr dirty="0"/>
          </a:p>
        </p:txBody>
      </p:sp>
      <p:sp>
        <p:nvSpPr>
          <p:cNvPr id="65" name="Google Shape;65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602478" cy="901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r>
              <a:rPr lang="en-IN" dirty="0">
                <a:highlight>
                  <a:srgbClr val="B5E5DC"/>
                </a:highlight>
              </a:rPr>
              <a:t>shutdown → PID 1 relaunches itself → systemd → services </a:t>
            </a:r>
          </a:p>
          <a:p>
            <a:pPr marL="139700" indent="0">
              <a:buNone/>
            </a:pPr>
            <a:r>
              <a:rPr lang="en-IN" dirty="0">
                <a:highlight>
                  <a:srgbClr val="B5E5DC"/>
                </a:highlight>
              </a:rPr>
              <a:t>                                            ^^^^^^^^^^^^^^ </a:t>
            </a:r>
          </a:p>
          <a:p>
            <a:pPr marL="139700" indent="0">
              <a:buNone/>
            </a:pPr>
            <a:r>
              <a:rPr lang="en-IN" dirty="0">
                <a:highlight>
                  <a:srgbClr val="B5E5DC"/>
                </a:highlight>
              </a:rPr>
              <a:t>                                    this is the entire "reboot" </a:t>
            </a:r>
          </a:p>
          <a:p>
            <a:pPr marL="139700" indent="0">
              <a:buNone/>
            </a:pPr>
            <a:br>
              <a:rPr lang="en-IN" dirty="0">
                <a:highlight>
                  <a:srgbClr val="B5E5DC"/>
                </a:highlight>
              </a:rPr>
            </a:br>
            <a:endParaRPr dirty="0">
              <a:highlight>
                <a:srgbClr val="B5E5DC"/>
              </a:highligh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ED9DC3-E924-9C9E-5AA2-10B7D173A0F5}"/>
              </a:ext>
            </a:extLst>
          </p:cNvPr>
          <p:cNvSpPr txBox="1"/>
          <p:nvPr/>
        </p:nvSpPr>
        <p:spPr>
          <a:xfrm>
            <a:off x="371628" y="2310455"/>
            <a:ext cx="815625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>
              <a:buFont typeface="Arial" panose="020B0604020202020204" pitchFamily="34" charset="0"/>
              <a:buChar char="•"/>
            </a:pPr>
            <a:r>
              <a:rPr lang="en-IN" sz="1400" b="0" i="0" spc="94" dirty="0">
                <a:solidFill>
                  <a:srgbClr val="197882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All services, daemons, and processes restart</a:t>
            </a:r>
          </a:p>
          <a:p>
            <a:pPr marL="342900" marR="0" lvl="0" indent="-342900" algn="l">
              <a:buFont typeface="Arial" panose="020B0604020202020204" pitchFamily="34" charset="0"/>
              <a:buChar char="•"/>
            </a:pPr>
            <a:r>
              <a:rPr lang="en-IN" sz="1400" b="1" i="0" spc="94" dirty="0">
                <a:solidFill>
                  <a:srgbClr val="197882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The kernel never stops</a:t>
            </a:r>
            <a:r>
              <a:rPr lang="en-IN" sz="1400" b="0" i="0" spc="94" dirty="0">
                <a:solidFill>
                  <a:srgbClr val="197882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 — same kernel, same modules, same hardware state</a:t>
            </a:r>
          </a:p>
          <a:p>
            <a:pPr marL="342900" marR="0" lvl="0" indent="-342900" algn="l">
              <a:buFont typeface="Arial" panose="020B0604020202020204" pitchFamily="34" charset="0"/>
              <a:buChar char="•"/>
            </a:pPr>
            <a:r>
              <a:rPr lang="en-IN" sz="1400" b="0" i="0" spc="94" dirty="0">
                <a:solidFill>
                  <a:srgbClr val="197882"/>
                </a:solidFill>
                <a:effectLst/>
                <a:latin typeface="Roboto Slab" pitchFamily="2" charset="0"/>
                <a:ea typeface="Roboto Slab" pitchFamily="2" charset="0"/>
                <a:cs typeface="Roboto Slab" pitchFamily="2" charset="0"/>
              </a:rPr>
              <a:t>PID 1 comes back up as if it were a fresh boot, underneath nothing changed</a:t>
            </a:r>
            <a:endParaRPr lang="en-IN" sz="2625" b="0" i="0" spc="94" dirty="0">
              <a:solidFill>
                <a:srgbClr val="197882"/>
              </a:solidFill>
              <a:effectLst/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CB524-6726-6121-4D12-3E42594AF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Why It Matters</a:t>
            </a:r>
            <a:br>
              <a:rPr lang="en-IN" dirty="0"/>
            </a:b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FBF182-CA0A-310E-9E44-F1F14C6C2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152475"/>
            <a:ext cx="8189363" cy="3317400"/>
          </a:xfrm>
        </p:spPr>
        <p:txBody>
          <a:bodyPr/>
          <a:lstStyle/>
          <a:p>
            <a:pPr marL="139700" indent="0">
              <a:buNone/>
            </a:pPr>
            <a:r>
              <a:rPr lang="en-IN" b="1" dirty="0"/>
              <a:t>Benefits</a:t>
            </a:r>
            <a:endParaRPr lang="en-IN" dirty="0"/>
          </a:p>
          <a:p>
            <a:pPr lvl="0"/>
            <a:r>
              <a:rPr lang="en-IN" dirty="0"/>
              <a:t>Minimal-downtime OS updates</a:t>
            </a:r>
          </a:p>
          <a:p>
            <a:pPr lvl="0"/>
            <a:r>
              <a:rPr lang="en-IN" dirty="0"/>
              <a:t>Much faster — no firmware, no bootloader</a:t>
            </a:r>
          </a:p>
          <a:p>
            <a:pPr lvl="0"/>
            <a:r>
              <a:rPr lang="en-IN" dirty="0"/>
              <a:t>Clean recovery from a wedged </a:t>
            </a:r>
            <a:r>
              <a:rPr lang="en-IN" dirty="0" err="1"/>
              <a:t>userspace</a:t>
            </a:r>
            <a:endParaRPr lang="en-IN" dirty="0"/>
          </a:p>
          <a:p>
            <a:pPr lvl="0"/>
            <a:r>
              <a:rPr lang="en-IN" dirty="0"/>
              <a:t>Opt-in: sockets/connections can survive</a:t>
            </a:r>
          </a:p>
          <a:p>
            <a:pPr lvl="0"/>
            <a:endParaRPr lang="en-IN" dirty="0"/>
          </a:p>
          <a:p>
            <a:pPr lvl="0"/>
            <a:endParaRPr lang="en-IN" dirty="0"/>
          </a:p>
          <a:p>
            <a:pPr marL="139700" indent="0">
              <a:buNone/>
            </a:pPr>
            <a:r>
              <a:rPr lang="en-IN" b="1" dirty="0"/>
              <a:t>Trade-offs</a:t>
            </a:r>
            <a:endParaRPr lang="en-IN" dirty="0"/>
          </a:p>
          <a:p>
            <a:pPr lvl="0"/>
            <a:r>
              <a:rPr lang="en-IN" dirty="0"/>
              <a:t>Doesn't apply kernel updates</a:t>
            </a:r>
          </a:p>
          <a:p>
            <a:pPr lvl="0"/>
            <a:r>
              <a:rPr lang="en-IN" dirty="0"/>
              <a:t>Kernel/module/</a:t>
            </a:r>
            <a:r>
              <a:rPr lang="en-IN" dirty="0" err="1"/>
              <a:t>sysctl</a:t>
            </a:r>
            <a:r>
              <a:rPr lang="en-IN" dirty="0"/>
              <a:t> state carries over unchanged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02667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0952F-0BE2-AD4D-7D6D-A4D90634B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How It Works — The Big Picture</a:t>
            </a:r>
            <a:br>
              <a:rPr lang="en-IN" dirty="0"/>
            </a:b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2CCCF9-5A37-069F-DF74-B571CBE22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603700" cy="3317400"/>
          </a:xfrm>
        </p:spPr>
        <p:txBody>
          <a:bodyPr/>
          <a:lstStyle/>
          <a:p>
            <a:pPr marL="139700" indent="0">
              <a:buNone/>
            </a:pPr>
            <a:r>
              <a:rPr lang="en-IN" dirty="0">
                <a:highlight>
                  <a:srgbClr val="B5E5DC"/>
                </a:highlight>
              </a:rPr>
              <a:t>trigger soft-reboot </a:t>
            </a:r>
          </a:p>
          <a:p>
            <a:pPr marL="139700" indent="0">
              <a:buNone/>
            </a:pPr>
            <a:r>
              <a:rPr lang="en-IN" dirty="0">
                <a:highlight>
                  <a:srgbClr val="B5E5DC"/>
                </a:highlight>
              </a:rPr>
              <a:t>    → stop all services gracefully (same as a normal shutdown)</a:t>
            </a:r>
          </a:p>
          <a:p>
            <a:pPr marL="139700" indent="0">
              <a:buNone/>
            </a:pPr>
            <a:r>
              <a:rPr lang="en-IN" dirty="0">
                <a:highlight>
                  <a:srgbClr val="B5E5DC"/>
                </a:highlight>
              </a:rPr>
              <a:t>    → save what we want to keep (state + a few chosen file descriptors) </a:t>
            </a:r>
          </a:p>
          <a:p>
            <a:pPr marL="139700" indent="0">
              <a:buNone/>
            </a:pPr>
            <a:r>
              <a:rPr lang="en-IN" dirty="0">
                <a:highlight>
                  <a:srgbClr val="B5E5DC"/>
                </a:highlight>
              </a:rPr>
              <a:t>    → force-kill anything left over</a:t>
            </a:r>
          </a:p>
          <a:p>
            <a:pPr marL="139700" indent="0">
              <a:buNone/>
            </a:pPr>
            <a:r>
              <a:rPr lang="en-IN" dirty="0">
                <a:highlight>
                  <a:srgbClr val="B5E5DC"/>
                </a:highlight>
              </a:rPr>
              <a:t>    → reset the console</a:t>
            </a:r>
          </a:p>
          <a:p>
            <a:pPr marL="139700" indent="0">
              <a:buNone/>
            </a:pPr>
            <a:r>
              <a:rPr lang="en-IN" dirty="0">
                <a:highlight>
                  <a:srgbClr val="B5E5DC"/>
                </a:highlight>
              </a:rPr>
              <a:t>    → (optional) point at a new root filesystem</a:t>
            </a:r>
          </a:p>
          <a:p>
            <a:pPr marL="139700" indent="0">
              <a:buNone/>
            </a:pPr>
            <a:r>
              <a:rPr lang="en-IN" dirty="0">
                <a:highlight>
                  <a:srgbClr val="B5E5DC"/>
                </a:highlight>
              </a:rPr>
              <a:t>    → PID 1 relaunches itself</a:t>
            </a:r>
          </a:p>
          <a:p>
            <a:pPr marL="139700" indent="0">
              <a:buNone/>
            </a:pPr>
            <a:r>
              <a:rPr lang="en-IN" dirty="0">
                <a:highlight>
                  <a:srgbClr val="B5E5DC"/>
                </a:highlight>
              </a:rPr>
              <a:t>    → new PID 1 loads the saved state back in</a:t>
            </a:r>
          </a:p>
          <a:p>
            <a:pPr marL="139700" indent="0">
              <a:buNone/>
            </a:pPr>
            <a:r>
              <a:rPr lang="en-IN" dirty="0">
                <a:highlight>
                  <a:srgbClr val="B5E5DC"/>
                </a:highlight>
              </a:rPr>
              <a:t>    → starts all services again  </a:t>
            </a:r>
          </a:p>
          <a:p>
            <a:pPr marL="139700" indent="0">
              <a:buNone/>
            </a:pPr>
            <a:endParaRPr lang="en-IN" dirty="0">
              <a:highlight>
                <a:srgbClr val="B5E5DC"/>
              </a:highlight>
            </a:endParaRPr>
          </a:p>
          <a:p>
            <a:pPr marL="139700" indent="0">
              <a:buNone/>
            </a:pPr>
            <a:r>
              <a:rPr lang="en-IN" dirty="0"/>
              <a:t>Every step here is something systemd already does for a normal shutdown.</a:t>
            </a:r>
            <a:br>
              <a:rPr lang="en-IN" dirty="0"/>
            </a:br>
            <a:r>
              <a:rPr lang="en-IN" b="1" dirty="0"/>
              <a:t>The only new part is the last relaunch — instead of powering off.</a:t>
            </a:r>
            <a:endParaRPr lang="en-IN" dirty="0">
              <a:highlight>
                <a:srgbClr val="B5E5DC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548731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D721C-B3AA-74DB-787D-A99E65DFC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The Core Trick: One Process Relaunches Itself</a:t>
            </a:r>
            <a:br>
              <a:rPr lang="en-IN" dirty="0"/>
            </a:b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58CEE-AF74-CF99-E50E-660B615B0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152475"/>
            <a:ext cx="8396531" cy="3317400"/>
          </a:xfrm>
        </p:spPr>
        <p:txBody>
          <a:bodyPr/>
          <a:lstStyle/>
          <a:p>
            <a:r>
              <a:rPr lang="en-IN" dirty="0"/>
              <a:t>Every process on Linux can replace its own code and memory with a different program — </a:t>
            </a:r>
            <a:r>
              <a:rPr lang="en-IN" b="1" dirty="0"/>
              <a:t>while keeping the same process ID. </a:t>
            </a:r>
          </a:p>
          <a:p>
            <a:r>
              <a:rPr lang="en-IN" dirty="0"/>
              <a:t>systemd asks the kernel to do exactly this to itself.</a:t>
            </a:r>
          </a:p>
          <a:p>
            <a:endParaRPr lang="en-IN" dirty="0"/>
          </a:p>
          <a:p>
            <a:pPr marL="139700" indent="0">
              <a:buNone/>
            </a:pPr>
            <a:r>
              <a:rPr lang="en-IN" dirty="0">
                <a:highlight>
                  <a:srgbClr val="B5E5DC"/>
                </a:highlight>
              </a:rPr>
              <a:t>// what PID 1 does instead of powering off </a:t>
            </a:r>
          </a:p>
          <a:p>
            <a:pPr marL="139700" indent="0">
              <a:buNone/>
            </a:pPr>
            <a:r>
              <a:rPr lang="en-IN" dirty="0" err="1">
                <a:highlight>
                  <a:srgbClr val="B5E5DC"/>
                </a:highlight>
              </a:rPr>
              <a:t>replace_myself_with</a:t>
            </a:r>
            <a:r>
              <a:rPr lang="en-IN" dirty="0">
                <a:highlight>
                  <a:srgbClr val="B5E5DC"/>
                </a:highlight>
              </a:rPr>
              <a:t>("systemd", options = [ "I am restarting after a switch",</a:t>
            </a:r>
          </a:p>
          <a:p>
            <a:pPr marL="139700" indent="0">
              <a:buNone/>
            </a:pPr>
            <a:r>
              <a:rPr lang="en-IN" dirty="0">
                <a:highlight>
                  <a:srgbClr val="B5E5DC"/>
                </a:highlight>
              </a:rPr>
              <a:t>                                                                                  "here is a handle to my saved state" ])</a:t>
            </a:r>
          </a:p>
          <a:p>
            <a:endParaRPr lang="en-IN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042D36D-CAA1-110E-1150-3EC1BBD706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370556"/>
              </p:ext>
            </p:extLst>
          </p:nvPr>
        </p:nvGraphicFramePr>
        <p:xfrm>
          <a:off x="382588" y="3159869"/>
          <a:ext cx="8521701" cy="914400"/>
        </p:xfrm>
        <a:graphic>
          <a:graphicData uri="http://schemas.openxmlformats.org/drawingml/2006/table">
            <a:tbl>
              <a:tblPr/>
              <a:tblGrid>
                <a:gridCol w="2840567">
                  <a:extLst>
                    <a:ext uri="{9D8B030D-6E8A-4147-A177-3AD203B41FA5}">
                      <a16:colId xmlns:a16="http://schemas.microsoft.com/office/drawing/2014/main" val="2348140283"/>
                    </a:ext>
                  </a:extLst>
                </a:gridCol>
                <a:gridCol w="2840567">
                  <a:extLst>
                    <a:ext uri="{9D8B030D-6E8A-4147-A177-3AD203B41FA5}">
                      <a16:colId xmlns:a16="http://schemas.microsoft.com/office/drawing/2014/main" val="4272363282"/>
                    </a:ext>
                  </a:extLst>
                </a:gridCol>
                <a:gridCol w="2840567">
                  <a:extLst>
                    <a:ext uri="{9D8B030D-6E8A-4147-A177-3AD203B41FA5}">
                      <a16:colId xmlns:a16="http://schemas.microsoft.com/office/drawing/2014/main" val="41136660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endParaRPr lang="en-IN" dirty="0">
                        <a:solidFill>
                          <a:srgbClr val="FFF8E1"/>
                        </a:solidFill>
                        <a:effectLst/>
                        <a:latin typeface="Roboto Slab" pitchFamily="2" charset="0"/>
                        <a:ea typeface="Roboto Slab" pitchFamily="2" charset="0"/>
                        <a:cs typeface="Roboto Slab" pitchFamily="2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IN" dirty="0">
                          <a:solidFill>
                            <a:srgbClr val="197882"/>
                          </a:solidFill>
                          <a:effectLst/>
                          <a:latin typeface="Roboto Slab" pitchFamily="2" charset="0"/>
                          <a:ea typeface="Roboto Slab" pitchFamily="2" charset="0"/>
                          <a:cs typeface="Roboto Slab" pitchFamily="2" charset="0"/>
                        </a:rPr>
                        <a:t>Before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IN" dirty="0">
                          <a:solidFill>
                            <a:srgbClr val="197882"/>
                          </a:solidFill>
                          <a:effectLst/>
                          <a:latin typeface="Roboto Slab" pitchFamily="2" charset="0"/>
                          <a:ea typeface="Roboto Slab" pitchFamily="2" charset="0"/>
                          <a:cs typeface="Roboto Slab" pitchFamily="2" charset="0"/>
                        </a:rPr>
                        <a:t>After (same PID)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0673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IN">
                          <a:effectLst/>
                          <a:latin typeface="Roboto Slab" pitchFamily="2" charset="0"/>
                          <a:ea typeface="Roboto Slab" pitchFamily="2" charset="0"/>
                          <a:cs typeface="Roboto Slab" pitchFamily="2" charset="0"/>
                        </a:rPr>
                        <a:t>Code &amp; memory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IN">
                          <a:effectLst/>
                          <a:latin typeface="Roboto Slab" pitchFamily="2" charset="0"/>
                          <a:ea typeface="Roboto Slab" pitchFamily="2" charset="0"/>
                          <a:cs typeface="Roboto Slab" pitchFamily="2" charset="0"/>
                        </a:rPr>
                        <a:t>old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IN" dirty="0">
                          <a:effectLst/>
                          <a:latin typeface="Roboto Slab" pitchFamily="2" charset="0"/>
                          <a:ea typeface="Roboto Slab" pitchFamily="2" charset="0"/>
                          <a:cs typeface="Roboto Slab" pitchFamily="2" charset="0"/>
                        </a:rPr>
                        <a:t>brand new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84150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IN">
                          <a:effectLst/>
                          <a:latin typeface="Roboto Slab" pitchFamily="2" charset="0"/>
                          <a:ea typeface="Roboto Slab" pitchFamily="2" charset="0"/>
                          <a:cs typeface="Roboto Slab" pitchFamily="2" charset="0"/>
                        </a:rPr>
                        <a:t>Kernel &amp; hardware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IN">
                          <a:effectLst/>
                          <a:latin typeface="Roboto Slab" pitchFamily="2" charset="0"/>
                          <a:ea typeface="Roboto Slab" pitchFamily="2" charset="0"/>
                          <a:cs typeface="Roboto Slab" pitchFamily="2" charset="0"/>
                        </a:rPr>
                        <a:t>—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IN" b="1" dirty="0">
                          <a:effectLst/>
                          <a:latin typeface="Roboto Slab" pitchFamily="2" charset="0"/>
                          <a:ea typeface="Roboto Slab" pitchFamily="2" charset="0"/>
                          <a:cs typeface="Roboto Slab" pitchFamily="2" charset="0"/>
                        </a:rPr>
                        <a:t>untouched</a:t>
                      </a:r>
                      <a:endParaRPr lang="en-IN" dirty="0">
                        <a:effectLst/>
                        <a:latin typeface="Roboto Slab" pitchFamily="2" charset="0"/>
                        <a:ea typeface="Roboto Slab" pitchFamily="2" charset="0"/>
                        <a:cs typeface="Roboto Slab" pitchFamily="2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55A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04391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2065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8BB80-442B-D3BC-3B97-D821FB638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What the Kernel Actually Changes on exec()</a:t>
            </a:r>
            <a:br>
              <a:rPr lang="en-IN" dirty="0"/>
            </a:b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416C6-DAC8-DBC0-CD4B-084BA0416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78300" cy="3317400"/>
          </a:xfrm>
        </p:spPr>
        <p:txBody>
          <a:bodyPr/>
          <a:lstStyle/>
          <a:p>
            <a:r>
              <a:rPr lang="en-IN" dirty="0"/>
              <a:t>The </a:t>
            </a:r>
            <a:r>
              <a:rPr lang="en-IN" dirty="0" err="1"/>
              <a:t>syscall</a:t>
            </a:r>
            <a:r>
              <a:rPr lang="en-IN" dirty="0"/>
              <a:t> is </a:t>
            </a:r>
            <a:r>
              <a:rPr lang="en-IN" dirty="0" err="1"/>
              <a:t>execve</a:t>
            </a:r>
            <a:r>
              <a:rPr lang="en-IN" dirty="0"/>
              <a:t>() — the exact same one used to run ls.</a:t>
            </a:r>
            <a:br>
              <a:rPr lang="en-IN" dirty="0"/>
            </a:br>
            <a:r>
              <a:rPr lang="en-IN" dirty="0"/>
              <a:t>Only the calling process's </a:t>
            </a:r>
            <a:r>
              <a:rPr lang="en-IN" b="1" dirty="0"/>
              <a:t>code and memory</a:t>
            </a:r>
            <a:r>
              <a:rPr lang="en-IN" dirty="0"/>
              <a:t> are replaced.</a:t>
            </a:r>
          </a:p>
          <a:p>
            <a:r>
              <a:rPr lang="en-IN" b="1" dirty="0"/>
              <a:t>Destroyed:</a:t>
            </a:r>
            <a:endParaRPr lang="en-IN" dirty="0"/>
          </a:p>
          <a:p>
            <a:pPr lvl="0"/>
            <a:r>
              <a:rPr lang="en-IN" dirty="0"/>
              <a:t>All memory mappings — replaced with the new binary's</a:t>
            </a:r>
          </a:p>
          <a:p>
            <a:pPr lvl="0"/>
            <a:r>
              <a:rPr lang="en-IN" dirty="0"/>
              <a:t>All other threads in the process — only the calling thread survives</a:t>
            </a:r>
          </a:p>
          <a:p>
            <a:pPr lvl="0"/>
            <a:r>
              <a:rPr lang="en-IN" dirty="0"/>
              <a:t>Handlers for caught signals — reset to default</a:t>
            </a:r>
          </a:p>
          <a:p>
            <a:pPr lvl="0"/>
            <a:r>
              <a:rPr lang="en-IN" dirty="0"/>
              <a:t>File descriptors marked close-on-exec (O_CLOEXEC)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62110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0C949-3333-3F54-73B7-C7CB8EDFB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Why PID 1 Can exec() Safely</a:t>
            </a:r>
            <a:br>
              <a:rPr lang="en-IN" dirty="0"/>
            </a:b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A453B1-C6CA-D665-CA2A-7182F1D360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152475"/>
            <a:ext cx="8047209" cy="3317400"/>
          </a:xfrm>
        </p:spPr>
        <p:txBody>
          <a:bodyPr>
            <a:normAutofit/>
          </a:bodyPr>
          <a:lstStyle/>
          <a:p>
            <a:pPr lvl="0"/>
            <a:r>
              <a:rPr lang="en-IN" dirty="0"/>
              <a:t>The kernel gives PID 1 exactly one special rule: if its main thread</a:t>
            </a:r>
            <a:br>
              <a:rPr lang="en-IN" dirty="0"/>
            </a:br>
            <a:r>
              <a:rPr lang="en-IN" dirty="0"/>
              <a:t>ever </a:t>
            </a:r>
            <a:r>
              <a:rPr lang="en-IN" b="1" dirty="0"/>
              <a:t>exits</a:t>
            </a:r>
            <a:r>
              <a:rPr lang="en-IN" dirty="0"/>
              <a:t>, that's fatal — there's no </a:t>
            </a:r>
            <a:r>
              <a:rPr lang="en-IN" dirty="0" err="1"/>
              <a:t>init</a:t>
            </a:r>
            <a:r>
              <a:rPr lang="en-IN" dirty="0"/>
              <a:t> left to reap orphans,</a:t>
            </a:r>
            <a:br>
              <a:rPr lang="en-IN" dirty="0"/>
            </a:br>
            <a:r>
              <a:rPr lang="en-IN" dirty="0"/>
              <a:t>so the kernel typically panics</a:t>
            </a:r>
          </a:p>
          <a:p>
            <a:pPr lvl="0"/>
            <a:r>
              <a:rPr lang="en-IN" dirty="0" err="1"/>
              <a:t>execve</a:t>
            </a:r>
            <a:r>
              <a:rPr lang="en-IN" dirty="0"/>
              <a:t>() never triggers that rule — the process doesn't exit,</a:t>
            </a:r>
            <a:br>
              <a:rPr lang="en-IN" dirty="0"/>
            </a:br>
            <a:r>
              <a:rPr lang="en-IN" dirty="0"/>
              <a:t>it just starts running different code</a:t>
            </a:r>
          </a:p>
          <a:p>
            <a:pPr lvl="0"/>
            <a:r>
              <a:rPr lang="en-IN" dirty="0"/>
              <a:t>That's </a:t>
            </a:r>
            <a:r>
              <a:rPr lang="en-IN" i="1" dirty="0"/>
              <a:t>why</a:t>
            </a:r>
            <a:r>
              <a:rPr lang="en-IN" dirty="0"/>
              <a:t> exec is the mechanism, not "start a second copy and hand</a:t>
            </a:r>
            <a:br>
              <a:rPr lang="en-IN" dirty="0"/>
            </a:br>
            <a:r>
              <a:rPr lang="en-IN" dirty="0"/>
              <a:t>off PID 1" — PID 1 isn't something you can transfer, only re-execute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2620442"/>
      </p:ext>
    </p:extLst>
  </p:cSld>
  <p:clrMapOvr>
    <a:masterClrMapping/>
  </p:clrMapOvr>
</p:sld>
</file>

<file path=ppt/theme/theme1.xml><?xml version="1.0" encoding="utf-8"?>
<a:theme xmlns:a="http://schemas.openxmlformats.org/drawingml/2006/main" name="OSSNA25">
  <a:themeElements>
    <a:clrScheme name="Simple Light">
      <a:dk1>
        <a:srgbClr val="000000"/>
      </a:dk1>
      <a:lt1>
        <a:srgbClr val="FFFFFF"/>
      </a:lt1>
      <a:dk2>
        <a:srgbClr val="2F4858"/>
      </a:dk2>
      <a:lt2>
        <a:srgbClr val="77B295"/>
      </a:lt2>
      <a:accent1>
        <a:srgbClr val="DB4C41"/>
      </a:accent1>
      <a:accent2>
        <a:srgbClr val="F2A541"/>
      </a:accent2>
      <a:accent3>
        <a:srgbClr val="B5E5DC"/>
      </a:accent3>
      <a:accent4>
        <a:srgbClr val="000000"/>
      </a:accent4>
      <a:accent5>
        <a:srgbClr val="FFFFFF"/>
      </a:accent5>
      <a:accent6>
        <a:srgbClr val="999999"/>
      </a:accent6>
      <a:hlink>
        <a:srgbClr val="DB4C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87ba5c36-b7cf-4793-bbc2-bd5b3a9f95ca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4525</TotalTime>
  <Words>1117</Words>
  <Application>Microsoft Office PowerPoint</Application>
  <PresentationFormat>On-screen Show (16:9)</PresentationFormat>
  <Paragraphs>105</Paragraphs>
  <Slides>15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Roboto Slab</vt:lpstr>
      <vt:lpstr>Roboto Mono</vt:lpstr>
      <vt:lpstr>Arial</vt:lpstr>
      <vt:lpstr>Calibri</vt:lpstr>
      <vt:lpstr>Courier New</vt:lpstr>
      <vt:lpstr>Robot slab</vt:lpstr>
      <vt:lpstr>OSSNA25</vt:lpstr>
      <vt:lpstr>Userspace Reboot: Updating Linux Userspace at the Speed of a Service Restart</vt:lpstr>
      <vt:lpstr>Agenda</vt:lpstr>
      <vt:lpstr>A Normal Reboot Wastes Time on Things That Aren't Broken </vt:lpstr>
      <vt:lpstr>What Is a Soft Reboot? </vt:lpstr>
      <vt:lpstr>Why It Matters </vt:lpstr>
      <vt:lpstr>How It Works — The Big Picture </vt:lpstr>
      <vt:lpstr>The Core Trick: One Process Relaunches Itself </vt:lpstr>
      <vt:lpstr>What the Kernel Actually Changes on exec() </vt:lpstr>
      <vt:lpstr>Why PID 1 Can exec() Safely </vt:lpstr>
      <vt:lpstr>The Kernel Has No "Soft Reboot" Concept </vt:lpstr>
      <vt:lpstr>Preserving State &amp; Sockets </vt:lpstr>
      <vt:lpstr>Why Not Just kexec? </vt:lpstr>
      <vt:lpstr>Some Services Don't Even Notice </vt:lpstr>
      <vt:lpstr>Demo — Real Root Filesystem Swap, Live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Nandakumar Raghavan</dc:creator>
  <cp:lastModifiedBy>Nandakumar Raghavan</cp:lastModifiedBy>
  <cp:revision>12</cp:revision>
  <dcterms:modified xsi:type="dcterms:W3CDTF">2026-08-10T03:50:52Z</dcterms:modified>
</cp:coreProperties>
</file>