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4" r:id="rId4"/>
  </p:sldMasterIdLst>
  <p:notesMasterIdLst>
    <p:notesMasterId r:id="rId63"/>
  </p:notesMasterIdLst>
  <p:sldIdLst>
    <p:sldId id="611" r:id="rId5"/>
    <p:sldId id="636" r:id="rId6"/>
    <p:sldId id="3909" r:id="rId7"/>
    <p:sldId id="3911" r:id="rId8"/>
    <p:sldId id="3912" r:id="rId9"/>
    <p:sldId id="3918" r:id="rId10"/>
    <p:sldId id="3940" r:id="rId11"/>
    <p:sldId id="3936" r:id="rId12"/>
    <p:sldId id="3937" r:id="rId13"/>
    <p:sldId id="3922" r:id="rId14"/>
    <p:sldId id="3942" r:id="rId15"/>
    <p:sldId id="3919" r:id="rId16"/>
    <p:sldId id="3935" r:id="rId17"/>
    <p:sldId id="3915" r:id="rId18"/>
    <p:sldId id="3916" r:id="rId19"/>
    <p:sldId id="3924" r:id="rId20"/>
    <p:sldId id="3932" r:id="rId21"/>
    <p:sldId id="3925" r:id="rId22"/>
    <p:sldId id="3923" r:id="rId23"/>
    <p:sldId id="3930" r:id="rId24"/>
    <p:sldId id="3926" r:id="rId25"/>
    <p:sldId id="3934" r:id="rId26"/>
    <p:sldId id="3927" r:id="rId27"/>
    <p:sldId id="3928" r:id="rId28"/>
    <p:sldId id="3933" r:id="rId29"/>
    <p:sldId id="3929" r:id="rId30"/>
    <p:sldId id="3920" r:id="rId31"/>
    <p:sldId id="3862" r:id="rId32"/>
    <p:sldId id="3885" r:id="rId33"/>
    <p:sldId id="3906" r:id="rId34"/>
    <p:sldId id="3905" r:id="rId35"/>
    <p:sldId id="3901" r:id="rId36"/>
    <p:sldId id="3889" r:id="rId37"/>
    <p:sldId id="646" r:id="rId38"/>
    <p:sldId id="648" r:id="rId39"/>
    <p:sldId id="649" r:id="rId40"/>
    <p:sldId id="3886" r:id="rId41"/>
    <p:sldId id="657" r:id="rId42"/>
    <p:sldId id="626" r:id="rId43"/>
    <p:sldId id="652" r:id="rId44"/>
    <p:sldId id="655" r:id="rId45"/>
    <p:sldId id="656" r:id="rId46"/>
    <p:sldId id="651" r:id="rId47"/>
    <p:sldId id="659" r:id="rId48"/>
    <p:sldId id="3868" r:id="rId49"/>
    <p:sldId id="3871" r:id="rId50"/>
    <p:sldId id="3870" r:id="rId51"/>
    <p:sldId id="3874" r:id="rId52"/>
    <p:sldId id="3903" r:id="rId53"/>
    <p:sldId id="3902" r:id="rId54"/>
    <p:sldId id="660" r:id="rId55"/>
    <p:sldId id="661" r:id="rId56"/>
    <p:sldId id="3867" r:id="rId57"/>
    <p:sldId id="3878" r:id="rId58"/>
    <p:sldId id="3882" r:id="rId59"/>
    <p:sldId id="3893" r:id="rId60"/>
    <p:sldId id="3898" r:id="rId61"/>
    <p:sldId id="496" r:id="rId6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84"/>
    <a:srgbClr val="4472C4"/>
    <a:srgbClr val="0CA7D1"/>
    <a:srgbClr val="018384"/>
    <a:srgbClr val="E64910"/>
    <a:srgbClr val="349949"/>
    <a:srgbClr val="1B4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91F31-69A4-9148-AFB7-B00842CE3C83}" v="1" dt="2026-04-20T21:48:23.501"/>
  </p1510:revLst>
</p1510:revInfo>
</file>

<file path=ppt/tableStyles.xml><?xml version="1.0" encoding="utf-8"?>
<a:tblStyleLst xmlns:a="http://schemas.openxmlformats.org/drawingml/2006/main" def="{5C22544A-7EE6-4342-B048-85BDC9FD1C3A}">
  <a:tblStyle styleId="{AF606853-7671-496A-8E4F-DF71F8EC918B}" styleName="Estilo Escuro 1 - Ênfas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p:restoredTop sz="94584"/>
  </p:normalViewPr>
  <p:slideViewPr>
    <p:cSldViewPr snapToGrid="0">
      <p:cViewPr varScale="1">
        <p:scale>
          <a:sx n="104" d="100"/>
          <a:sy n="104" d="100"/>
        </p:scale>
        <p:origin x="115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erry Jean" userId="5e51b601-7f6e-414b-85c7-687de46589a0" providerId="ADAL" clId="{B1DAA9E1-3CE7-54E2-B988-584EE7CFDA4E}"/>
    <pc:docChg chg="undo custSel addSld delSld modSld sldOrd modMainMaster">
      <pc:chgData name="Thierry Jean" userId="5e51b601-7f6e-414b-85c7-687de46589a0" providerId="ADAL" clId="{B1DAA9E1-3CE7-54E2-B988-584EE7CFDA4E}" dt="2026-04-20T21:48:31.710" v="9555" actId="2696"/>
      <pc:docMkLst>
        <pc:docMk/>
      </pc:docMkLst>
      <pc:sldChg chg="modSp mod">
        <pc:chgData name="Thierry Jean" userId="5e51b601-7f6e-414b-85c7-687de46589a0" providerId="ADAL" clId="{B1DAA9E1-3CE7-54E2-B988-584EE7CFDA4E}" dt="2025-12-30T18:52:53.625" v="644" actId="20577"/>
        <pc:sldMkLst>
          <pc:docMk/>
          <pc:sldMk cId="1243727383" sldId="636"/>
        </pc:sldMkLst>
      </pc:sldChg>
      <pc:sldChg chg="del">
        <pc:chgData name="Thierry Jean" userId="5e51b601-7f6e-414b-85c7-687de46589a0" providerId="ADAL" clId="{B1DAA9E1-3CE7-54E2-B988-584EE7CFDA4E}" dt="2025-10-27T18:33:31.320" v="207" actId="2696"/>
        <pc:sldMkLst>
          <pc:docMk/>
          <pc:sldMk cId="1348440314" sldId="647"/>
        </pc:sldMkLst>
      </pc:sldChg>
      <pc:sldChg chg="addSp delSp modSp mod">
        <pc:chgData name="Thierry Jean" userId="5e51b601-7f6e-414b-85c7-687de46589a0" providerId="ADAL" clId="{B1DAA9E1-3CE7-54E2-B988-584EE7CFDA4E}" dt="2026-03-24T19:47:22.771" v="8618" actId="1076"/>
        <pc:sldMkLst>
          <pc:docMk/>
          <pc:sldMk cId="3605142697" sldId="652"/>
        </pc:sldMkLst>
        <pc:picChg chg="mod">
          <ac:chgData name="Thierry Jean" userId="5e51b601-7f6e-414b-85c7-687de46589a0" providerId="ADAL" clId="{B1DAA9E1-3CE7-54E2-B988-584EE7CFDA4E}" dt="2026-03-24T19:46:46.340" v="8609" actId="1076"/>
          <ac:picMkLst>
            <pc:docMk/>
            <pc:sldMk cId="3605142697" sldId="652"/>
            <ac:picMk id="5" creationId="{E3F88812-D8A0-8F92-97F7-E285B4D4D50E}"/>
          </ac:picMkLst>
        </pc:picChg>
        <pc:picChg chg="add mod">
          <ac:chgData name="Thierry Jean" userId="5e51b601-7f6e-414b-85c7-687de46589a0" providerId="ADAL" clId="{B1DAA9E1-3CE7-54E2-B988-584EE7CFDA4E}" dt="2026-03-24T19:47:22.771" v="8618" actId="1076"/>
          <ac:picMkLst>
            <pc:docMk/>
            <pc:sldMk cId="3605142697" sldId="652"/>
            <ac:picMk id="6" creationId="{3585CF3F-7BA1-1E8E-D16D-7351AF81545F}"/>
          </ac:picMkLst>
        </pc:picChg>
        <pc:picChg chg="add mod">
          <ac:chgData name="Thierry Jean" userId="5e51b601-7f6e-414b-85c7-687de46589a0" providerId="ADAL" clId="{B1DAA9E1-3CE7-54E2-B988-584EE7CFDA4E}" dt="2026-03-24T19:46:56.006" v="8613" actId="1076"/>
          <ac:picMkLst>
            <pc:docMk/>
            <pc:sldMk cId="3605142697" sldId="652"/>
            <ac:picMk id="7" creationId="{E1A97C66-909C-3A6C-3AD3-D0BCC16B195A}"/>
          </ac:picMkLst>
        </pc:picChg>
        <pc:picChg chg="add mod">
          <ac:chgData name="Thierry Jean" userId="5e51b601-7f6e-414b-85c7-687de46589a0" providerId="ADAL" clId="{B1DAA9E1-3CE7-54E2-B988-584EE7CFDA4E}" dt="2026-03-24T19:47:06.191" v="8615" actId="1076"/>
          <ac:picMkLst>
            <pc:docMk/>
            <pc:sldMk cId="3605142697" sldId="652"/>
            <ac:picMk id="8" creationId="{9AA2B2AB-75DE-F2C6-34F1-CF2E32260609}"/>
          </ac:picMkLst>
        </pc:picChg>
        <pc:picChg chg="add mod">
          <ac:chgData name="Thierry Jean" userId="5e51b601-7f6e-414b-85c7-687de46589a0" providerId="ADAL" clId="{B1DAA9E1-3CE7-54E2-B988-584EE7CFDA4E}" dt="2026-03-24T19:47:08.489" v="8616" actId="571"/>
          <ac:picMkLst>
            <pc:docMk/>
            <pc:sldMk cId="3605142697" sldId="652"/>
            <ac:picMk id="9" creationId="{80572FB9-34BC-1CE2-A271-221D098C2F85}"/>
          </ac:picMkLst>
        </pc:picChg>
      </pc:sldChg>
      <pc:sldChg chg="addSp modSp mod">
        <pc:chgData name="Thierry Jean" userId="5e51b601-7f6e-414b-85c7-687de46589a0" providerId="ADAL" clId="{B1DAA9E1-3CE7-54E2-B988-584EE7CFDA4E}" dt="2025-10-27T19:58:17.712" v="623" actId="14100"/>
        <pc:sldMkLst>
          <pc:docMk/>
          <pc:sldMk cId="2150409762" sldId="3874"/>
        </pc:sldMkLst>
      </pc:sldChg>
      <pc:sldChg chg="modSp mod">
        <pc:chgData name="Thierry Jean" userId="5e51b601-7f6e-414b-85c7-687de46589a0" providerId="ADAL" clId="{B1DAA9E1-3CE7-54E2-B988-584EE7CFDA4E}" dt="2025-10-27T19:47:19.640" v="573" actId="20577"/>
        <pc:sldMkLst>
          <pc:docMk/>
          <pc:sldMk cId="3266432183" sldId="3882"/>
        </pc:sldMkLst>
      </pc:sldChg>
      <pc:sldChg chg="del">
        <pc:chgData name="Thierry Jean" userId="5e51b601-7f6e-414b-85c7-687de46589a0" providerId="ADAL" clId="{B1DAA9E1-3CE7-54E2-B988-584EE7CFDA4E}" dt="2025-10-28T15:42:22.771" v="625" actId="2696"/>
        <pc:sldMkLst>
          <pc:docMk/>
          <pc:sldMk cId="3616506118" sldId="3892"/>
        </pc:sldMkLst>
      </pc:sldChg>
      <pc:sldChg chg="del">
        <pc:chgData name="Thierry Jean" userId="5e51b601-7f6e-414b-85c7-687de46589a0" providerId="ADAL" clId="{B1DAA9E1-3CE7-54E2-B988-584EE7CFDA4E}" dt="2025-10-28T15:42:22.758" v="624" actId="2696"/>
        <pc:sldMkLst>
          <pc:docMk/>
          <pc:sldMk cId="3722399352" sldId="3894"/>
        </pc:sldMkLst>
      </pc:sldChg>
      <pc:sldChg chg="modSp del mod">
        <pc:chgData name="Thierry Jean" userId="5e51b601-7f6e-414b-85c7-687de46589a0" providerId="ADAL" clId="{B1DAA9E1-3CE7-54E2-B988-584EE7CFDA4E}" dt="2025-12-31T19:38:26.845" v="7681" actId="2696"/>
        <pc:sldMkLst>
          <pc:docMk/>
          <pc:sldMk cId="4029113032" sldId="3895"/>
        </pc:sldMkLst>
      </pc:sldChg>
      <pc:sldChg chg="del">
        <pc:chgData name="Thierry Jean" userId="5e51b601-7f6e-414b-85c7-687de46589a0" providerId="ADAL" clId="{B1DAA9E1-3CE7-54E2-B988-584EE7CFDA4E}" dt="2025-10-27T18:19:24.373" v="46" actId="2696"/>
        <pc:sldMkLst>
          <pc:docMk/>
          <pc:sldMk cId="2110461502" sldId="3897"/>
        </pc:sldMkLst>
      </pc:sldChg>
      <pc:sldChg chg="modSp mod">
        <pc:chgData name="Thierry Jean" userId="5e51b601-7f6e-414b-85c7-687de46589a0" providerId="ADAL" clId="{B1DAA9E1-3CE7-54E2-B988-584EE7CFDA4E}" dt="2025-10-27T17:24:57.029" v="0" actId="790"/>
        <pc:sldMkLst>
          <pc:docMk/>
          <pc:sldMk cId="2631861651" sldId="3898"/>
        </pc:sldMkLst>
      </pc:sldChg>
      <pc:sldChg chg="del">
        <pc:chgData name="Thierry Jean" userId="5e51b601-7f6e-414b-85c7-687de46589a0" providerId="ADAL" clId="{B1DAA9E1-3CE7-54E2-B988-584EE7CFDA4E}" dt="2025-10-27T19:55:41.440" v="616" actId="2696"/>
        <pc:sldMkLst>
          <pc:docMk/>
          <pc:sldMk cId="3669063497" sldId="3899"/>
        </pc:sldMkLst>
      </pc:sldChg>
      <pc:sldChg chg="del">
        <pc:chgData name="Thierry Jean" userId="5e51b601-7f6e-414b-85c7-687de46589a0" providerId="ADAL" clId="{B1DAA9E1-3CE7-54E2-B988-584EE7CFDA4E}" dt="2025-10-28T15:42:50.519" v="626" actId="2696"/>
        <pc:sldMkLst>
          <pc:docMk/>
          <pc:sldMk cId="2091137488" sldId="3904"/>
        </pc:sldMkLst>
      </pc:sldChg>
      <pc:sldChg chg="addSp delSp modSp new mod">
        <pc:chgData name="Thierry Jean" userId="5e51b601-7f6e-414b-85c7-687de46589a0" providerId="ADAL" clId="{B1DAA9E1-3CE7-54E2-B988-584EE7CFDA4E}" dt="2026-03-24T17:26:44.385" v="8549" actId="790"/>
        <pc:sldMkLst>
          <pc:docMk/>
          <pc:sldMk cId="3084496842" sldId="3905"/>
        </pc:sldMkLst>
        <pc:spChg chg="mod">
          <ac:chgData name="Thierry Jean" userId="5e51b601-7f6e-414b-85c7-687de46589a0" providerId="ADAL" clId="{B1DAA9E1-3CE7-54E2-B988-584EE7CFDA4E}" dt="2026-03-24T17:26:44.385" v="8549" actId="790"/>
          <ac:spMkLst>
            <pc:docMk/>
            <pc:sldMk cId="3084496842" sldId="3905"/>
            <ac:spMk id="2" creationId="{E0FCC913-BC14-2503-5255-3E6EB72DF767}"/>
          </ac:spMkLst>
        </pc:spChg>
      </pc:sldChg>
      <pc:sldChg chg="addSp delSp modSp new mod">
        <pc:chgData name="Thierry Jean" userId="5e51b601-7f6e-414b-85c7-687de46589a0" providerId="ADAL" clId="{B1DAA9E1-3CE7-54E2-B988-584EE7CFDA4E}" dt="2025-10-27T18:35:20.728" v="216" actId="1076"/>
        <pc:sldMkLst>
          <pc:docMk/>
          <pc:sldMk cId="82381849" sldId="3906"/>
        </pc:sldMkLst>
      </pc:sldChg>
      <pc:sldChg chg="addSp modSp new del mod">
        <pc:chgData name="Thierry Jean" userId="5e51b601-7f6e-414b-85c7-687de46589a0" providerId="ADAL" clId="{B1DAA9E1-3CE7-54E2-B988-584EE7CFDA4E}" dt="2025-12-31T19:38:40.340" v="7682" actId="2696"/>
        <pc:sldMkLst>
          <pc:docMk/>
          <pc:sldMk cId="279120453" sldId="3907"/>
        </pc:sldMkLst>
      </pc:sldChg>
      <pc:sldChg chg="addSp delSp modSp new mod modClrScheme chgLayout">
        <pc:chgData name="Thierry Jean" userId="5e51b601-7f6e-414b-85c7-687de46589a0" providerId="ADAL" clId="{B1DAA9E1-3CE7-54E2-B988-584EE7CFDA4E}" dt="2026-01-05T22:13:12.965" v="8094" actId="790"/>
        <pc:sldMkLst>
          <pc:docMk/>
          <pc:sldMk cId="1139302473" sldId="3908"/>
        </pc:sldMkLst>
      </pc:sldChg>
      <pc:sldChg chg="addSp delSp modSp new mod">
        <pc:chgData name="Thierry Jean" userId="5e51b601-7f6e-414b-85c7-687de46589a0" providerId="ADAL" clId="{B1DAA9E1-3CE7-54E2-B988-584EE7CFDA4E}" dt="2026-01-05T21:45:48.288" v="7907" actId="20577"/>
        <pc:sldMkLst>
          <pc:docMk/>
          <pc:sldMk cId="3067745835" sldId="3909"/>
        </pc:sldMkLst>
      </pc:sldChg>
      <pc:sldChg chg="delSp modSp new mod">
        <pc:chgData name="Thierry Jean" userId="5e51b601-7f6e-414b-85c7-687de46589a0" providerId="ADAL" clId="{B1DAA9E1-3CE7-54E2-B988-584EE7CFDA4E}" dt="2026-01-05T21:42:24.436" v="7868" actId="790"/>
        <pc:sldMkLst>
          <pc:docMk/>
          <pc:sldMk cId="1723004585" sldId="3910"/>
        </pc:sldMkLst>
      </pc:sldChg>
      <pc:sldChg chg="modSp add mod">
        <pc:chgData name="Thierry Jean" userId="5e51b601-7f6e-414b-85c7-687de46589a0" providerId="ADAL" clId="{B1DAA9E1-3CE7-54E2-B988-584EE7CFDA4E}" dt="2026-01-05T21:48:45.941" v="7919"/>
        <pc:sldMkLst>
          <pc:docMk/>
          <pc:sldMk cId="547172617" sldId="3911"/>
        </pc:sldMkLst>
      </pc:sldChg>
      <pc:sldChg chg="addSp modSp add mod">
        <pc:chgData name="Thierry Jean" userId="5e51b601-7f6e-414b-85c7-687de46589a0" providerId="ADAL" clId="{B1DAA9E1-3CE7-54E2-B988-584EE7CFDA4E}" dt="2026-01-05T21:50:28.615" v="7948" actId="113"/>
        <pc:sldMkLst>
          <pc:docMk/>
          <pc:sldMk cId="3865497330" sldId="3912"/>
        </pc:sldMkLst>
      </pc:sldChg>
      <pc:sldChg chg="modSp add del mod ord">
        <pc:chgData name="Thierry Jean" userId="5e51b601-7f6e-414b-85c7-687de46589a0" providerId="ADAL" clId="{B1DAA9E1-3CE7-54E2-B988-584EE7CFDA4E}" dt="2026-02-05T17:05:33.950" v="8095" actId="2696"/>
        <pc:sldMkLst>
          <pc:docMk/>
          <pc:sldMk cId="2600388864" sldId="3913"/>
        </pc:sldMkLst>
      </pc:sldChg>
      <pc:sldChg chg="addSp delSp modSp add del mod modClrScheme chgLayout">
        <pc:chgData name="Thierry Jean" userId="5e51b601-7f6e-414b-85c7-687de46589a0" providerId="ADAL" clId="{B1DAA9E1-3CE7-54E2-B988-584EE7CFDA4E}" dt="2026-04-20T21:48:31.710" v="9555" actId="2696"/>
        <pc:sldMkLst>
          <pc:docMk/>
          <pc:sldMk cId="2174833349" sldId="3914"/>
        </pc:sldMkLst>
        <pc:spChg chg="mod">
          <ac:chgData name="Thierry Jean" userId="5e51b601-7f6e-414b-85c7-687de46589a0" providerId="ADAL" clId="{B1DAA9E1-3CE7-54E2-B988-584EE7CFDA4E}" dt="2026-04-08T22:47:50.566" v="9538" actId="790"/>
          <ac:spMkLst>
            <pc:docMk/>
            <pc:sldMk cId="2174833349" sldId="3914"/>
            <ac:spMk id="2" creationId="{16E6C841-B3D1-3356-A479-7BB625E0704F}"/>
          </ac:spMkLst>
        </pc:spChg>
      </pc:sldChg>
      <pc:sldChg chg="addSp modSp new mod ord">
        <pc:chgData name="Thierry Jean" userId="5e51b601-7f6e-414b-85c7-687de46589a0" providerId="ADAL" clId="{B1DAA9E1-3CE7-54E2-B988-584EE7CFDA4E}" dt="2026-03-24T19:54:30.044" v="8624" actId="20578"/>
        <pc:sldMkLst>
          <pc:docMk/>
          <pc:sldMk cId="3639524069" sldId="3915"/>
        </pc:sldMkLst>
      </pc:sldChg>
      <pc:sldChg chg="addSp delSp modSp add mod ord">
        <pc:chgData name="Thierry Jean" userId="5e51b601-7f6e-414b-85c7-687de46589a0" providerId="ADAL" clId="{B1DAA9E1-3CE7-54E2-B988-584EE7CFDA4E}" dt="2026-03-24T19:54:27.390" v="8623" actId="20578"/>
        <pc:sldMkLst>
          <pc:docMk/>
          <pc:sldMk cId="2864483584" sldId="3916"/>
        </pc:sldMkLst>
      </pc:sldChg>
      <pc:sldChg chg="modSp new add del mod">
        <pc:chgData name="Thierry Jean" userId="5e51b601-7f6e-414b-85c7-687de46589a0" providerId="ADAL" clId="{B1DAA9E1-3CE7-54E2-B988-584EE7CFDA4E}" dt="2025-12-31T15:55:48.821" v="5982" actId="2696"/>
        <pc:sldMkLst>
          <pc:docMk/>
          <pc:sldMk cId="3691818487" sldId="3917"/>
        </pc:sldMkLst>
      </pc:sldChg>
      <pc:sldChg chg="modSp add mod">
        <pc:chgData name="Thierry Jean" userId="5e51b601-7f6e-414b-85c7-687de46589a0" providerId="ADAL" clId="{B1DAA9E1-3CE7-54E2-B988-584EE7CFDA4E}" dt="2026-01-05T21:57:37.414" v="7990" actId="20577"/>
        <pc:sldMkLst>
          <pc:docMk/>
          <pc:sldMk cId="1260707595" sldId="3918"/>
        </pc:sldMkLst>
      </pc:sldChg>
      <pc:sldChg chg="modSp add mod">
        <pc:chgData name="Thierry Jean" userId="5e51b601-7f6e-414b-85c7-687de46589a0" providerId="ADAL" clId="{B1DAA9E1-3CE7-54E2-B988-584EE7CFDA4E}" dt="2026-01-05T21:53:23.965" v="7961" actId="27636"/>
        <pc:sldMkLst>
          <pc:docMk/>
          <pc:sldMk cId="3523490551" sldId="3919"/>
        </pc:sldMkLst>
      </pc:sldChg>
      <pc:sldChg chg="addSp modSp add mod ord">
        <pc:chgData name="Thierry Jean" userId="5e51b601-7f6e-414b-85c7-687de46589a0" providerId="ADAL" clId="{B1DAA9E1-3CE7-54E2-B988-584EE7CFDA4E}" dt="2026-04-08T22:46:09.258" v="9537" actId="790"/>
        <pc:sldMkLst>
          <pc:docMk/>
          <pc:sldMk cId="817053448" sldId="3920"/>
        </pc:sldMkLst>
        <pc:graphicFrameChg chg="mod modGraphic">
          <ac:chgData name="Thierry Jean" userId="5e51b601-7f6e-414b-85c7-687de46589a0" providerId="ADAL" clId="{B1DAA9E1-3CE7-54E2-B988-584EE7CFDA4E}" dt="2026-04-08T22:46:09.258" v="9537" actId="790"/>
          <ac:graphicFrameMkLst>
            <pc:docMk/>
            <pc:sldMk cId="817053448" sldId="3920"/>
            <ac:graphicFrameMk id="2" creationId="{5DB885FF-0695-9BC8-4EB3-CF28292E026B}"/>
          </ac:graphicFrameMkLst>
        </pc:graphicFrameChg>
      </pc:sldChg>
      <pc:sldChg chg="addSp modSp new mod">
        <pc:chgData name="Thierry Jean" userId="5e51b601-7f6e-414b-85c7-687de46589a0" providerId="ADAL" clId="{B1DAA9E1-3CE7-54E2-B988-584EE7CFDA4E}" dt="2026-03-24T17:23:53.416" v="8497" actId="113"/>
        <pc:sldMkLst>
          <pc:docMk/>
          <pc:sldMk cId="1496897378" sldId="3921"/>
        </pc:sldMkLst>
      </pc:sldChg>
      <pc:sldChg chg="add">
        <pc:chgData name="Thierry Jean" userId="5e51b601-7f6e-414b-85c7-687de46589a0" providerId="ADAL" clId="{B1DAA9E1-3CE7-54E2-B988-584EE7CFDA4E}" dt="2025-12-31T19:36:36.980" v="7580"/>
        <pc:sldMkLst>
          <pc:docMk/>
          <pc:sldMk cId="2060794325" sldId="3922"/>
        </pc:sldMkLst>
      </pc:sldChg>
      <pc:sldChg chg="addSp modSp new mod">
        <pc:chgData name="Thierry Jean" userId="5e51b601-7f6e-414b-85c7-687de46589a0" providerId="ADAL" clId="{B1DAA9E1-3CE7-54E2-B988-584EE7CFDA4E}" dt="2026-03-24T19:40:42.535" v="8569" actId="1076"/>
        <pc:sldMkLst>
          <pc:docMk/>
          <pc:sldMk cId="3600167438" sldId="3923"/>
        </pc:sldMkLst>
        <pc:spChg chg="mod">
          <ac:chgData name="Thierry Jean" userId="5e51b601-7f6e-414b-85c7-687de46589a0" providerId="ADAL" clId="{B1DAA9E1-3CE7-54E2-B988-584EE7CFDA4E}" dt="2026-03-24T17:25:09.698" v="8541" actId="20577"/>
          <ac:spMkLst>
            <pc:docMk/>
            <pc:sldMk cId="3600167438" sldId="3923"/>
            <ac:spMk id="2" creationId="{9B6C8100-5271-8E4C-E3A0-3ED17EDC1F2B}"/>
          </ac:spMkLst>
        </pc:spChg>
        <pc:picChg chg="add mod">
          <ac:chgData name="Thierry Jean" userId="5e51b601-7f6e-414b-85c7-687de46589a0" providerId="ADAL" clId="{B1DAA9E1-3CE7-54E2-B988-584EE7CFDA4E}" dt="2026-03-24T19:40:42.535" v="8569" actId="1076"/>
          <ac:picMkLst>
            <pc:docMk/>
            <pc:sldMk cId="3600167438" sldId="3923"/>
            <ac:picMk id="3" creationId="{0359D84E-33C3-F31E-DE37-7D111AF6F9A6}"/>
          </ac:picMkLst>
        </pc:picChg>
        <pc:picChg chg="add mod">
          <ac:chgData name="Thierry Jean" userId="5e51b601-7f6e-414b-85c7-687de46589a0" providerId="ADAL" clId="{B1DAA9E1-3CE7-54E2-B988-584EE7CFDA4E}" dt="2026-03-24T19:40:41.305" v="8568" actId="1076"/>
          <ac:picMkLst>
            <pc:docMk/>
            <pc:sldMk cId="3600167438" sldId="3923"/>
            <ac:picMk id="4" creationId="{A9E998AB-EA94-5273-D7D3-4724173A63AF}"/>
          </ac:picMkLst>
        </pc:picChg>
      </pc:sldChg>
      <pc:sldChg chg="addSp modSp add mod ord">
        <pc:chgData name="Thierry Jean" userId="5e51b601-7f6e-414b-85c7-687de46589a0" providerId="ADAL" clId="{B1DAA9E1-3CE7-54E2-B988-584EE7CFDA4E}" dt="2026-03-24T19:06:19.422" v="8550" actId="20578"/>
        <pc:sldMkLst>
          <pc:docMk/>
          <pc:sldMk cId="3016687883" sldId="3924"/>
        </pc:sldMkLst>
        <pc:spChg chg="mod">
          <ac:chgData name="Thierry Jean" userId="5e51b601-7f6e-414b-85c7-687de46589a0" providerId="ADAL" clId="{B1DAA9E1-3CE7-54E2-B988-584EE7CFDA4E}" dt="2026-03-24T14:31:14.515" v="8111" actId="20577"/>
          <ac:spMkLst>
            <pc:docMk/>
            <pc:sldMk cId="3016687883" sldId="3924"/>
            <ac:spMk id="2" creationId="{A5D0DEBC-A0B1-9D87-02CE-CB15F9C28FCC}"/>
          </ac:spMkLst>
        </pc:spChg>
        <pc:picChg chg="add mod">
          <ac:chgData name="Thierry Jean" userId="5e51b601-7f6e-414b-85c7-687de46589a0" providerId="ADAL" clId="{B1DAA9E1-3CE7-54E2-B988-584EE7CFDA4E}" dt="2026-03-24T14:31:12.360" v="8105" actId="1076"/>
          <ac:picMkLst>
            <pc:docMk/>
            <pc:sldMk cId="3016687883" sldId="3924"/>
            <ac:picMk id="3" creationId="{BEB7DC95-78A1-CF05-B18E-11721E2AE955}"/>
          </ac:picMkLst>
        </pc:picChg>
      </pc:sldChg>
      <pc:sldChg chg="addSp modSp add mod ord">
        <pc:chgData name="Thierry Jean" userId="5e51b601-7f6e-414b-85c7-687de46589a0" providerId="ADAL" clId="{B1DAA9E1-3CE7-54E2-B988-584EE7CFDA4E}" dt="2026-03-24T19:32:28.897" v="8562" actId="20578"/>
        <pc:sldMkLst>
          <pc:docMk/>
          <pc:sldMk cId="1595901168" sldId="3925"/>
        </pc:sldMkLst>
        <pc:spChg chg="mod">
          <ac:chgData name="Thierry Jean" userId="5e51b601-7f6e-414b-85c7-687de46589a0" providerId="ADAL" clId="{B1DAA9E1-3CE7-54E2-B988-584EE7CFDA4E}" dt="2026-03-24T14:32:06.519" v="8120" actId="20577"/>
          <ac:spMkLst>
            <pc:docMk/>
            <pc:sldMk cId="1595901168" sldId="3925"/>
            <ac:spMk id="2" creationId="{236B1DCC-14C5-1CD6-D02D-1AB8FEEC1AB6}"/>
          </ac:spMkLst>
        </pc:spChg>
        <pc:picChg chg="add mod">
          <ac:chgData name="Thierry Jean" userId="5e51b601-7f6e-414b-85c7-687de46589a0" providerId="ADAL" clId="{B1DAA9E1-3CE7-54E2-B988-584EE7CFDA4E}" dt="2026-03-24T14:32:03.676" v="8114" actId="1076"/>
          <ac:picMkLst>
            <pc:docMk/>
            <pc:sldMk cId="1595901168" sldId="3925"/>
            <ac:picMk id="3" creationId="{8CED2857-903C-09C1-8F54-E0D11FE83022}"/>
          </ac:picMkLst>
        </pc:picChg>
      </pc:sldChg>
      <pc:sldChg chg="addSp modSp add mod">
        <pc:chgData name="Thierry Jean" userId="5e51b601-7f6e-414b-85c7-687de46589a0" providerId="ADAL" clId="{B1DAA9E1-3CE7-54E2-B988-584EE7CFDA4E}" dt="2026-03-24T14:46:44.417" v="8275" actId="1076"/>
        <pc:sldMkLst>
          <pc:docMk/>
          <pc:sldMk cId="2577260387" sldId="3926"/>
        </pc:sldMkLst>
        <pc:spChg chg="mod">
          <ac:chgData name="Thierry Jean" userId="5e51b601-7f6e-414b-85c7-687de46589a0" providerId="ADAL" clId="{B1DAA9E1-3CE7-54E2-B988-584EE7CFDA4E}" dt="2026-03-24T14:32:49.932" v="8138" actId="20577"/>
          <ac:spMkLst>
            <pc:docMk/>
            <pc:sldMk cId="2577260387" sldId="3926"/>
            <ac:spMk id="2" creationId="{06A47349-C9F5-AB5B-EC6D-5F1708D94525}"/>
          </ac:spMkLst>
        </pc:spChg>
        <pc:picChg chg="add mod">
          <ac:chgData name="Thierry Jean" userId="5e51b601-7f6e-414b-85c7-687de46589a0" providerId="ADAL" clId="{B1DAA9E1-3CE7-54E2-B988-584EE7CFDA4E}" dt="2026-03-24T14:46:38.638" v="8272" actId="1076"/>
          <ac:picMkLst>
            <pc:docMk/>
            <pc:sldMk cId="2577260387" sldId="3926"/>
            <ac:picMk id="3" creationId="{924A3BCB-7730-668B-12F3-2B61425137C1}"/>
          </ac:picMkLst>
        </pc:picChg>
        <pc:picChg chg="add mod">
          <ac:chgData name="Thierry Jean" userId="5e51b601-7f6e-414b-85c7-687de46589a0" providerId="ADAL" clId="{B1DAA9E1-3CE7-54E2-B988-584EE7CFDA4E}" dt="2026-03-24T14:34:11.372" v="8151" actId="1076"/>
          <ac:picMkLst>
            <pc:docMk/>
            <pc:sldMk cId="2577260387" sldId="3926"/>
            <ac:picMk id="4" creationId="{29B301A3-1A38-56E5-D91D-6CDD89A2F1C1}"/>
          </ac:picMkLst>
        </pc:picChg>
        <pc:picChg chg="add mod">
          <ac:chgData name="Thierry Jean" userId="5e51b601-7f6e-414b-85c7-687de46589a0" providerId="ADAL" clId="{B1DAA9E1-3CE7-54E2-B988-584EE7CFDA4E}" dt="2026-03-24T14:46:44.417" v="8275" actId="1076"/>
          <ac:picMkLst>
            <pc:docMk/>
            <pc:sldMk cId="2577260387" sldId="3926"/>
            <ac:picMk id="5" creationId="{B192CD1E-4280-629F-568A-C9C28A1F2B11}"/>
          </ac:picMkLst>
        </pc:picChg>
      </pc:sldChg>
      <pc:sldChg chg="addSp delSp modSp new mod">
        <pc:chgData name="Thierry Jean" userId="5e51b601-7f6e-414b-85c7-687de46589a0" providerId="ADAL" clId="{B1DAA9E1-3CE7-54E2-B988-584EE7CFDA4E}" dt="2026-03-24T19:43:47.003" v="8584" actId="20577"/>
        <pc:sldMkLst>
          <pc:docMk/>
          <pc:sldMk cId="1465776402" sldId="3927"/>
        </pc:sldMkLst>
        <pc:spChg chg="mod">
          <ac:chgData name="Thierry Jean" userId="5e51b601-7f6e-414b-85c7-687de46589a0" providerId="ADAL" clId="{B1DAA9E1-3CE7-54E2-B988-584EE7CFDA4E}" dt="2026-03-24T19:43:47.003" v="8584" actId="20577"/>
          <ac:spMkLst>
            <pc:docMk/>
            <pc:sldMk cId="1465776402" sldId="3927"/>
            <ac:spMk id="2" creationId="{CFB22B83-2688-A419-FF7D-5BF87A255006}"/>
          </ac:spMkLst>
        </pc:spChg>
        <pc:picChg chg="add mod">
          <ac:chgData name="Thierry Jean" userId="5e51b601-7f6e-414b-85c7-687de46589a0" providerId="ADAL" clId="{B1DAA9E1-3CE7-54E2-B988-584EE7CFDA4E}" dt="2026-03-24T19:43:42.730" v="8582" actId="1076"/>
          <ac:picMkLst>
            <pc:docMk/>
            <pc:sldMk cId="1465776402" sldId="3927"/>
            <ac:picMk id="4" creationId="{B85BAA05-467A-C031-FDF1-E0C49091668C}"/>
          </ac:picMkLst>
        </pc:picChg>
        <pc:picChg chg="add mod">
          <ac:chgData name="Thierry Jean" userId="5e51b601-7f6e-414b-85c7-687de46589a0" providerId="ADAL" clId="{B1DAA9E1-3CE7-54E2-B988-584EE7CFDA4E}" dt="2026-03-24T19:43:38.368" v="8581" actId="1076"/>
          <ac:picMkLst>
            <pc:docMk/>
            <pc:sldMk cId="1465776402" sldId="3927"/>
            <ac:picMk id="1026" creationId="{08581203-6090-40A7-15BF-DAD77AF6DD17}"/>
          </ac:picMkLst>
        </pc:picChg>
        <pc:picChg chg="add mod">
          <ac:chgData name="Thierry Jean" userId="5e51b601-7f6e-414b-85c7-687de46589a0" providerId="ADAL" clId="{B1DAA9E1-3CE7-54E2-B988-584EE7CFDA4E}" dt="2026-03-24T19:43:34.339" v="8580" actId="1076"/>
          <ac:picMkLst>
            <pc:docMk/>
            <pc:sldMk cId="1465776402" sldId="3927"/>
            <ac:picMk id="1028" creationId="{EA4B3099-6EE1-30B2-0625-A15B1C65B020}"/>
          </ac:picMkLst>
        </pc:picChg>
      </pc:sldChg>
      <pc:sldChg chg="addSp delSp modSp new mod">
        <pc:chgData name="Thierry Jean" userId="5e51b601-7f6e-414b-85c7-687de46589a0" providerId="ADAL" clId="{B1DAA9E1-3CE7-54E2-B988-584EE7CFDA4E}" dt="2026-03-24T19:33:24.498" v="8564" actId="790"/>
        <pc:sldMkLst>
          <pc:docMk/>
          <pc:sldMk cId="3692290594" sldId="3928"/>
        </pc:sldMkLst>
        <pc:spChg chg="mod">
          <ac:chgData name="Thierry Jean" userId="5e51b601-7f6e-414b-85c7-687de46589a0" providerId="ADAL" clId="{B1DAA9E1-3CE7-54E2-B988-584EE7CFDA4E}" dt="2026-03-24T19:33:24.498" v="8564" actId="790"/>
          <ac:spMkLst>
            <pc:docMk/>
            <pc:sldMk cId="3692290594" sldId="3928"/>
            <ac:spMk id="2" creationId="{9FF42816-CC32-D7CE-0888-0BF58DC19483}"/>
          </ac:spMkLst>
        </pc:spChg>
        <pc:picChg chg="add mod">
          <ac:chgData name="Thierry Jean" userId="5e51b601-7f6e-414b-85c7-687de46589a0" providerId="ADAL" clId="{B1DAA9E1-3CE7-54E2-B988-584EE7CFDA4E}" dt="2026-03-24T14:40:55.522" v="8194" actId="1076"/>
          <ac:picMkLst>
            <pc:docMk/>
            <pc:sldMk cId="3692290594" sldId="3928"/>
            <ac:picMk id="4" creationId="{5965ED37-0201-A884-B0FC-160A453A8DEE}"/>
          </ac:picMkLst>
        </pc:picChg>
        <pc:picChg chg="add mod">
          <ac:chgData name="Thierry Jean" userId="5e51b601-7f6e-414b-85c7-687de46589a0" providerId="ADAL" clId="{B1DAA9E1-3CE7-54E2-B988-584EE7CFDA4E}" dt="2026-03-24T14:40:56.960" v="8195" actId="1076"/>
          <ac:picMkLst>
            <pc:docMk/>
            <pc:sldMk cId="3692290594" sldId="3928"/>
            <ac:picMk id="5" creationId="{BDEC78B9-6DE7-3138-AB41-36701842D229}"/>
          </ac:picMkLst>
        </pc:picChg>
        <pc:picChg chg="add mod">
          <ac:chgData name="Thierry Jean" userId="5e51b601-7f6e-414b-85c7-687de46589a0" providerId="ADAL" clId="{B1DAA9E1-3CE7-54E2-B988-584EE7CFDA4E}" dt="2026-03-24T14:45:46.485" v="8271" actId="1076"/>
          <ac:picMkLst>
            <pc:docMk/>
            <pc:sldMk cId="3692290594" sldId="3928"/>
            <ac:picMk id="6" creationId="{A20912DC-EA2A-0609-E800-75D9DF218F59}"/>
          </ac:picMkLst>
        </pc:picChg>
      </pc:sldChg>
      <pc:sldChg chg="addSp modSp new mod">
        <pc:chgData name="Thierry Jean" userId="5e51b601-7f6e-414b-85c7-687de46589a0" providerId="ADAL" clId="{B1DAA9E1-3CE7-54E2-B988-584EE7CFDA4E}" dt="2026-03-24T17:26:05.709" v="8546" actId="790"/>
        <pc:sldMkLst>
          <pc:docMk/>
          <pc:sldMk cId="2211627054" sldId="3929"/>
        </pc:sldMkLst>
        <pc:spChg chg="mod">
          <ac:chgData name="Thierry Jean" userId="5e51b601-7f6e-414b-85c7-687de46589a0" providerId="ADAL" clId="{B1DAA9E1-3CE7-54E2-B988-584EE7CFDA4E}" dt="2026-03-24T17:26:05.709" v="8546" actId="790"/>
          <ac:spMkLst>
            <pc:docMk/>
            <pc:sldMk cId="2211627054" sldId="3929"/>
            <ac:spMk id="2" creationId="{D4C5DB02-6003-7FF7-E7D0-B506A8F73C85}"/>
          </ac:spMkLst>
        </pc:spChg>
        <pc:picChg chg="add mod">
          <ac:chgData name="Thierry Jean" userId="5e51b601-7f6e-414b-85c7-687de46589a0" providerId="ADAL" clId="{B1DAA9E1-3CE7-54E2-B988-584EE7CFDA4E}" dt="2026-03-24T14:41:52.322" v="8200" actId="1076"/>
          <ac:picMkLst>
            <pc:docMk/>
            <pc:sldMk cId="2211627054" sldId="3929"/>
            <ac:picMk id="3" creationId="{FAE2FABB-0706-7908-9B54-DABDD3AE9D63}"/>
          </ac:picMkLst>
        </pc:picChg>
      </pc:sldChg>
      <pc:sldChg chg="addSp delSp modSp new mod ord">
        <pc:chgData name="Thierry Jean" userId="5e51b601-7f6e-414b-85c7-687de46589a0" providerId="ADAL" clId="{B1DAA9E1-3CE7-54E2-B988-584EE7CFDA4E}" dt="2026-03-24T19:33:06.876" v="8563" actId="20578"/>
        <pc:sldMkLst>
          <pc:docMk/>
          <pc:sldMk cId="4005832715" sldId="3930"/>
        </pc:sldMkLst>
        <pc:spChg chg="mod">
          <ac:chgData name="Thierry Jean" userId="5e51b601-7f6e-414b-85c7-687de46589a0" providerId="ADAL" clId="{B1DAA9E1-3CE7-54E2-B988-584EE7CFDA4E}" dt="2026-03-24T17:26:16.763" v="8547" actId="790"/>
          <ac:spMkLst>
            <pc:docMk/>
            <pc:sldMk cId="4005832715" sldId="3930"/>
            <ac:spMk id="2" creationId="{3CEA8BBD-7690-1CF3-D723-1605B89B5B3C}"/>
          </ac:spMkLst>
        </pc:spChg>
        <pc:picChg chg="add mod">
          <ac:chgData name="Thierry Jean" userId="5e51b601-7f6e-414b-85c7-687de46589a0" providerId="ADAL" clId="{B1DAA9E1-3CE7-54E2-B988-584EE7CFDA4E}" dt="2026-03-24T14:43:54.083" v="8256" actId="1076"/>
          <ac:picMkLst>
            <pc:docMk/>
            <pc:sldMk cId="4005832715" sldId="3930"/>
            <ac:picMk id="4" creationId="{844D73E9-16A0-87C3-6FA6-B64E8D16581B}"/>
          </ac:picMkLst>
        </pc:picChg>
        <pc:picChg chg="add mod">
          <ac:chgData name="Thierry Jean" userId="5e51b601-7f6e-414b-85c7-687de46589a0" providerId="ADAL" clId="{B1DAA9E1-3CE7-54E2-B988-584EE7CFDA4E}" dt="2026-03-24T14:49:08.999" v="8279" actId="1076"/>
          <ac:picMkLst>
            <pc:docMk/>
            <pc:sldMk cId="4005832715" sldId="3930"/>
            <ac:picMk id="5" creationId="{C3B42068-73D0-112D-8449-34602EC2618F}"/>
          </ac:picMkLst>
        </pc:picChg>
      </pc:sldChg>
      <pc:sldChg chg="addSp modSp new del mod">
        <pc:chgData name="Thierry Jean" userId="5e51b601-7f6e-414b-85c7-687de46589a0" providerId="ADAL" clId="{B1DAA9E1-3CE7-54E2-B988-584EE7CFDA4E}" dt="2026-03-24T19:33:37.969" v="8565" actId="2696"/>
        <pc:sldMkLst>
          <pc:docMk/>
          <pc:sldMk cId="1925509193" sldId="3931"/>
        </pc:sldMkLst>
      </pc:sldChg>
      <pc:sldChg chg="addSp modSp new mod ord">
        <pc:chgData name="Thierry Jean" userId="5e51b601-7f6e-414b-85c7-687de46589a0" providerId="ADAL" clId="{B1DAA9E1-3CE7-54E2-B988-584EE7CFDA4E}" dt="2026-03-24T19:08:40.932" v="8561" actId="14100"/>
        <pc:sldMkLst>
          <pc:docMk/>
          <pc:sldMk cId="1394451989" sldId="3932"/>
        </pc:sldMkLst>
        <pc:spChg chg="mod">
          <ac:chgData name="Thierry Jean" userId="5e51b601-7f6e-414b-85c7-687de46589a0" providerId="ADAL" clId="{B1DAA9E1-3CE7-54E2-B988-584EE7CFDA4E}" dt="2026-03-24T17:25:46.194" v="8545" actId="20577"/>
          <ac:spMkLst>
            <pc:docMk/>
            <pc:sldMk cId="1394451989" sldId="3932"/>
            <ac:spMk id="2" creationId="{B1E48645-3C0B-BC85-2F9B-3564C295D9B7}"/>
          </ac:spMkLst>
        </pc:spChg>
        <pc:spChg chg="add mod">
          <ac:chgData name="Thierry Jean" userId="5e51b601-7f6e-414b-85c7-687de46589a0" providerId="ADAL" clId="{B1DAA9E1-3CE7-54E2-B988-584EE7CFDA4E}" dt="2026-03-24T19:08:40.932" v="8561" actId="14100"/>
          <ac:spMkLst>
            <pc:docMk/>
            <pc:sldMk cId="1394451989" sldId="3932"/>
            <ac:spMk id="6" creationId="{CD95E9DD-C674-5662-D989-FD6C30D2E6DC}"/>
          </ac:spMkLst>
        </pc:spChg>
        <pc:picChg chg="add mod">
          <ac:chgData name="Thierry Jean" userId="5e51b601-7f6e-414b-85c7-687de46589a0" providerId="ADAL" clId="{B1DAA9E1-3CE7-54E2-B988-584EE7CFDA4E}" dt="2026-03-24T19:08:12.220" v="8558" actId="1076"/>
          <ac:picMkLst>
            <pc:docMk/>
            <pc:sldMk cId="1394451989" sldId="3932"/>
            <ac:picMk id="3" creationId="{07691440-E5D2-6AF5-2DC9-07972F9CCC3E}"/>
          </ac:picMkLst>
        </pc:picChg>
        <pc:picChg chg="add mod">
          <ac:chgData name="Thierry Jean" userId="5e51b601-7f6e-414b-85c7-687de46589a0" providerId="ADAL" clId="{B1DAA9E1-3CE7-54E2-B988-584EE7CFDA4E}" dt="2026-03-24T19:08:10.193" v="8557" actId="1076"/>
          <ac:picMkLst>
            <pc:docMk/>
            <pc:sldMk cId="1394451989" sldId="3932"/>
            <ac:picMk id="4" creationId="{6CDEEF9E-CB09-5B01-AF36-DDA20B6B9834}"/>
          </ac:picMkLst>
        </pc:picChg>
      </pc:sldChg>
      <pc:sldChg chg="addSp delSp modSp new mod">
        <pc:chgData name="Thierry Jean" userId="5e51b601-7f6e-414b-85c7-687de46589a0" providerId="ADAL" clId="{B1DAA9E1-3CE7-54E2-B988-584EE7CFDA4E}" dt="2026-03-24T19:50:48.252" v="8622" actId="790"/>
        <pc:sldMkLst>
          <pc:docMk/>
          <pc:sldMk cId="3054785935" sldId="3933"/>
        </pc:sldMkLst>
        <pc:spChg chg="mod">
          <ac:chgData name="Thierry Jean" userId="5e51b601-7f6e-414b-85c7-687de46589a0" providerId="ADAL" clId="{B1DAA9E1-3CE7-54E2-B988-584EE7CFDA4E}" dt="2026-03-24T19:50:48.252" v="8622" actId="790"/>
          <ac:spMkLst>
            <pc:docMk/>
            <pc:sldMk cId="3054785935" sldId="3933"/>
            <ac:spMk id="2" creationId="{CFE11565-F955-1953-658D-3548866A7F01}"/>
          </ac:spMkLst>
        </pc:spChg>
        <pc:picChg chg="add mod">
          <ac:chgData name="Thierry Jean" userId="5e51b601-7f6e-414b-85c7-687de46589a0" providerId="ADAL" clId="{B1DAA9E1-3CE7-54E2-B988-584EE7CFDA4E}" dt="2026-03-24T19:50:41.997" v="8621" actId="1076"/>
          <ac:picMkLst>
            <pc:docMk/>
            <pc:sldMk cId="3054785935" sldId="3933"/>
            <ac:picMk id="4" creationId="{263693E2-3CDD-FDFE-1CDB-FC36A30535D3}"/>
          </ac:picMkLst>
        </pc:picChg>
      </pc:sldChg>
      <pc:sldChg chg="add">
        <pc:chgData name="Thierry Jean" userId="5e51b601-7f6e-414b-85c7-687de46589a0" providerId="ADAL" clId="{B1DAA9E1-3CE7-54E2-B988-584EE7CFDA4E}" dt="2026-03-24T19:47:38.925" v="8619"/>
        <pc:sldMkLst>
          <pc:docMk/>
          <pc:sldMk cId="2932439660" sldId="3934"/>
        </pc:sldMkLst>
      </pc:sldChg>
      <pc:sldChg chg="modSp add mod modClrScheme chgLayout">
        <pc:chgData name="Thierry Jean" userId="5e51b601-7f6e-414b-85c7-687de46589a0" providerId="ADAL" clId="{B1DAA9E1-3CE7-54E2-B988-584EE7CFDA4E}" dt="2026-04-08T19:25:58.755" v="8794" actId="20577"/>
        <pc:sldMkLst>
          <pc:docMk/>
          <pc:sldMk cId="3776116428" sldId="3935"/>
        </pc:sldMkLst>
        <pc:spChg chg="mod ord">
          <ac:chgData name="Thierry Jean" userId="5e51b601-7f6e-414b-85c7-687de46589a0" providerId="ADAL" clId="{B1DAA9E1-3CE7-54E2-B988-584EE7CFDA4E}" dt="2026-04-08T19:25:58.755" v="8794" actId="20577"/>
          <ac:spMkLst>
            <pc:docMk/>
            <pc:sldMk cId="3776116428" sldId="3935"/>
            <ac:spMk id="2" creationId="{8A2ED0CC-C4DA-E7F6-F151-F50FA142C65F}"/>
          </ac:spMkLst>
        </pc:spChg>
      </pc:sldChg>
      <pc:sldChg chg="del ord">
        <pc:chgData name="Thierry Jean" userId="5e51b601-7f6e-414b-85c7-687de46589a0" providerId="ADAL" clId="{B1DAA9E1-3CE7-54E2-B988-584EE7CFDA4E}" dt="2026-04-20T21:27:47.319" v="9540" actId="2696"/>
        <pc:sldMkLst>
          <pc:docMk/>
          <pc:sldMk cId="3403930672" sldId="3939"/>
        </pc:sldMkLst>
      </pc:sldChg>
      <pc:sldChg chg="modSp new del mod">
        <pc:chgData name="Thierry Jean" userId="5e51b601-7f6e-414b-85c7-687de46589a0" providerId="ADAL" clId="{B1DAA9E1-3CE7-54E2-B988-584EE7CFDA4E}" dt="2026-04-20T21:48:25.590" v="9554" actId="2696"/>
        <pc:sldMkLst>
          <pc:docMk/>
          <pc:sldMk cId="2493877058" sldId="3941"/>
        </pc:sldMkLst>
        <pc:spChg chg="mod">
          <ac:chgData name="Thierry Jean" userId="5e51b601-7f6e-414b-85c7-687de46589a0" providerId="ADAL" clId="{B1DAA9E1-3CE7-54E2-B988-584EE7CFDA4E}" dt="2026-04-20T21:47:48.098" v="9552" actId="20577"/>
          <ac:spMkLst>
            <pc:docMk/>
            <pc:sldMk cId="2493877058" sldId="3941"/>
            <ac:spMk id="2" creationId="{D6E6B95F-3A37-AE67-9C0A-1DA7593447DA}"/>
          </ac:spMkLst>
        </pc:spChg>
      </pc:sldChg>
      <pc:sldChg chg="add">
        <pc:chgData name="Thierry Jean" userId="5e51b601-7f6e-414b-85c7-687de46589a0" providerId="ADAL" clId="{B1DAA9E1-3CE7-54E2-B988-584EE7CFDA4E}" dt="2026-04-20T21:48:23.499" v="9553"/>
        <pc:sldMkLst>
          <pc:docMk/>
          <pc:sldMk cId="4159136098" sldId="3942"/>
        </pc:sldMkLst>
      </pc:sldChg>
      <pc:sldMasterChg chg="modSldLayout">
        <pc:chgData name="Thierry Jean" userId="5e51b601-7f6e-414b-85c7-687de46589a0" providerId="ADAL" clId="{B1DAA9E1-3CE7-54E2-B988-584EE7CFDA4E}" dt="2025-12-30T19:13:52.041" v="1347" actId="20577"/>
        <pc:sldMasterMkLst>
          <pc:docMk/>
          <pc:sldMasterMk cId="1531568752" sldId="2147483648"/>
        </pc:sldMasterMkLst>
        <pc:sldLayoutChg chg="addSp delSp modSp mod setBg">
          <pc:chgData name="Thierry Jean" userId="5e51b601-7f6e-414b-85c7-687de46589a0" providerId="ADAL" clId="{B1DAA9E1-3CE7-54E2-B988-584EE7CFDA4E}" dt="2025-12-30T18:58:58.719" v="702" actId="5793"/>
          <pc:sldLayoutMkLst>
            <pc:docMk/>
            <pc:sldMasterMk cId="1531568752" sldId="2147483648"/>
            <pc:sldLayoutMk cId="825272461" sldId="2147483712"/>
          </pc:sldLayoutMkLst>
        </pc:sldLayoutChg>
        <pc:sldLayoutChg chg="modSp mod">
          <pc:chgData name="Thierry Jean" userId="5e51b601-7f6e-414b-85c7-687de46589a0" providerId="ADAL" clId="{B1DAA9E1-3CE7-54E2-B988-584EE7CFDA4E}" dt="2025-12-30T18:59:40.920" v="706" actId="1037"/>
          <pc:sldLayoutMkLst>
            <pc:docMk/>
            <pc:sldMasterMk cId="1531568752" sldId="2147483648"/>
            <pc:sldLayoutMk cId="3257773513" sldId="2147483716"/>
          </pc:sldLayoutMkLst>
        </pc:sldLayoutChg>
        <pc:sldLayoutChg chg="delSp modSp mod">
          <pc:chgData name="Thierry Jean" userId="5e51b601-7f6e-414b-85c7-687de46589a0" providerId="ADAL" clId="{B1DAA9E1-3CE7-54E2-B988-584EE7CFDA4E}" dt="2025-12-30T19:02:31.048" v="716" actId="478"/>
          <pc:sldLayoutMkLst>
            <pc:docMk/>
            <pc:sldMasterMk cId="1531568752" sldId="2147483648"/>
            <pc:sldLayoutMk cId="2041839991" sldId="2147483718"/>
          </pc:sldLayoutMkLst>
        </pc:sldLayoutChg>
        <pc:sldLayoutChg chg="addSp delSp modSp mod setBg">
          <pc:chgData name="Thierry Jean" userId="5e51b601-7f6e-414b-85c7-687de46589a0" providerId="ADAL" clId="{B1DAA9E1-3CE7-54E2-B988-584EE7CFDA4E}" dt="2025-12-30T19:02:17.008" v="715" actId="167"/>
          <pc:sldLayoutMkLst>
            <pc:docMk/>
            <pc:sldMasterMk cId="1531568752" sldId="2147483648"/>
            <pc:sldLayoutMk cId="1087743756" sldId="2147483719"/>
          </pc:sldLayoutMkLst>
        </pc:sldLayoutChg>
        <pc:sldLayoutChg chg="delSp modSp mod">
          <pc:chgData name="Thierry Jean" userId="5e51b601-7f6e-414b-85c7-687de46589a0" providerId="ADAL" clId="{B1DAA9E1-3CE7-54E2-B988-584EE7CFDA4E}" dt="2025-12-30T19:13:52.041" v="1347" actId="20577"/>
          <pc:sldLayoutMkLst>
            <pc:docMk/>
            <pc:sldMasterMk cId="1531568752" sldId="2147483648"/>
            <pc:sldLayoutMk cId="32112565" sldId="2147483729"/>
          </pc:sldLayoutMkLst>
        </pc:sldLayoutChg>
        <pc:sldLayoutChg chg="addSp delSp modSp mod">
          <pc:chgData name="Thierry Jean" userId="5e51b601-7f6e-414b-85c7-687de46589a0" providerId="ADAL" clId="{B1DAA9E1-3CE7-54E2-B988-584EE7CFDA4E}" dt="2025-12-30T19:00:58.364" v="709" actId="478"/>
          <pc:sldLayoutMkLst>
            <pc:docMk/>
            <pc:sldMasterMk cId="1531568752" sldId="2147483648"/>
            <pc:sldLayoutMk cId="1015808156" sldId="2147483730"/>
          </pc:sldLayoutMkLst>
        </pc:sldLayoutChg>
        <pc:sldLayoutChg chg="delSp mod">
          <pc:chgData name="Thierry Jean" userId="5e51b601-7f6e-414b-85c7-687de46589a0" providerId="ADAL" clId="{B1DAA9E1-3CE7-54E2-B988-584EE7CFDA4E}" dt="2025-12-30T19:00:32.686" v="707" actId="478"/>
          <pc:sldLayoutMkLst>
            <pc:docMk/>
            <pc:sldMasterMk cId="1531568752" sldId="2147483648"/>
            <pc:sldLayoutMk cId="2671444243" sldId="2147483732"/>
          </pc:sldLayoutMkLst>
        </pc:sldLayoutChg>
      </pc:sldMasterChg>
      <pc:sldMasterChg chg="modSldLayout">
        <pc:chgData name="Thierry Jean" userId="5e51b601-7f6e-414b-85c7-687de46589a0" providerId="ADAL" clId="{B1DAA9E1-3CE7-54E2-B988-584EE7CFDA4E}" dt="2025-12-30T19:14:43.783" v="1353" actId="20577"/>
        <pc:sldMasterMkLst>
          <pc:docMk/>
          <pc:sldMasterMk cId="834529022" sldId="2147483660"/>
        </pc:sldMasterMkLst>
        <pc:sldLayoutChg chg="modSp mod">
          <pc:chgData name="Thierry Jean" userId="5e51b601-7f6e-414b-85c7-687de46589a0" providerId="ADAL" clId="{B1DAA9E1-3CE7-54E2-B988-584EE7CFDA4E}" dt="2025-12-30T19:14:43.783" v="1353" actId="20577"/>
          <pc:sldLayoutMkLst>
            <pc:docMk/>
            <pc:sldMasterMk cId="834529022" sldId="2147483660"/>
            <pc:sldLayoutMk cId="2870971782" sldId="214748373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16D25-BD68-844B-BC84-183C31A78BEB}" type="datetimeFigureOut">
              <a:rPr lang="es-ES_tradnl" smtClean="0"/>
              <a:t>20/4/26</a:t>
            </a:fld>
            <a:endParaRPr lang="es-ES_tradnl"/>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s-ES_tradnl"/>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0D8C0-B1E7-6345-8ED7-F3D6BB99AF52}" type="slidenum">
              <a:rPr lang="es-ES_tradnl" smtClean="0"/>
              <a:t>‹nº›</a:t>
            </a:fld>
            <a:endParaRPr lang="es-ES_tradnl"/>
          </a:p>
        </p:txBody>
      </p:sp>
    </p:spTree>
    <p:extLst>
      <p:ext uri="{BB962C8B-B14F-4D97-AF65-F5344CB8AC3E}">
        <p14:creationId xmlns:p14="http://schemas.microsoft.com/office/powerpoint/2010/main" val="181241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90D8C0-B1E7-6345-8ED7-F3D6BB99AF52}" type="slidenum">
              <a:rPr lang="es-ES_tradnl" smtClean="0"/>
              <a:t>9</a:t>
            </a:fld>
            <a:endParaRPr lang="es-ES_tradnl"/>
          </a:p>
        </p:txBody>
      </p:sp>
    </p:spTree>
    <p:extLst>
      <p:ext uri="{BB962C8B-B14F-4D97-AF65-F5344CB8AC3E}">
        <p14:creationId xmlns:p14="http://schemas.microsoft.com/office/powerpoint/2010/main" val="77484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5"/>
          </p:nvPr>
        </p:nvSpPr>
        <p:spPr/>
        <p:txBody>
          <a:bodyPr/>
          <a:lstStyle/>
          <a:p>
            <a:fld id="{ECA2A670-7172-384A-8250-8F15C24C958E}" type="slidenum">
              <a:rPr lang="en-US" smtClean="0"/>
              <a:t>58</a:t>
            </a:fld>
            <a:endParaRPr lang="en-US"/>
          </a:p>
        </p:txBody>
      </p:sp>
    </p:spTree>
    <p:extLst>
      <p:ext uri="{BB962C8B-B14F-4D97-AF65-F5344CB8AC3E}">
        <p14:creationId xmlns:p14="http://schemas.microsoft.com/office/powerpoint/2010/main" val="264795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339D9-A90F-5D0E-F89B-96366BCDFA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1A8A1B-03B5-5318-02C9-E31B0E68AB46}"/>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38B1AA80-007D-65E2-ED65-160DB4C3A120}"/>
              </a:ext>
            </a:extLst>
          </p:cNvPr>
          <p:cNvSpPr>
            <a:spLocks noGrp="1"/>
          </p:cNvSpPr>
          <p:nvPr>
            <p:ph type="body" idx="1"/>
          </p:nvPr>
        </p:nvSpPr>
        <p:spPr/>
        <p:txBody>
          <a:bodyPr/>
          <a:lstStyle/>
          <a:p>
            <a:endParaRPr lang="en-US"/>
          </a:p>
        </p:txBody>
      </p:sp>
      <p:sp>
        <p:nvSpPr>
          <p:cNvPr id="4" name="Espaço Reservado para Número de Slide 3">
            <a:extLst>
              <a:ext uri="{FF2B5EF4-FFF2-40B4-BE49-F238E27FC236}">
                <a16:creationId xmlns:a16="http://schemas.microsoft.com/office/drawing/2014/main" id="{05DFA5AB-0D6D-DBBA-EAD9-829C278F6200}"/>
              </a:ext>
            </a:extLst>
          </p:cNvPr>
          <p:cNvSpPr>
            <a:spLocks noGrp="1"/>
          </p:cNvSpPr>
          <p:nvPr>
            <p:ph type="sldNum" sz="quarter" idx="5"/>
          </p:nvPr>
        </p:nvSpPr>
        <p:spPr/>
        <p:txBody>
          <a:bodyPr/>
          <a:lstStyle/>
          <a:p>
            <a:fld id="{ECA2A670-7172-384A-8250-8F15C24C958E}" type="slidenum">
              <a:rPr lang="en-US" smtClean="0"/>
              <a:t>10</a:t>
            </a:fld>
            <a:endParaRPr lang="en-US"/>
          </a:p>
        </p:txBody>
      </p:sp>
    </p:spTree>
    <p:extLst>
      <p:ext uri="{BB962C8B-B14F-4D97-AF65-F5344CB8AC3E}">
        <p14:creationId xmlns:p14="http://schemas.microsoft.com/office/powerpoint/2010/main" val="157740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9714-4935-D9A1-6110-2F0C516CBF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432A7F8-3795-C6E2-FB04-C729B9E16502}"/>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7E6DC341-F7B4-0164-6C6A-7197B2056EB5}"/>
              </a:ext>
            </a:extLst>
          </p:cNvPr>
          <p:cNvSpPr>
            <a:spLocks noGrp="1"/>
          </p:cNvSpPr>
          <p:nvPr>
            <p:ph type="body" idx="1"/>
          </p:nvPr>
        </p:nvSpPr>
        <p:spPr/>
        <p:txBody>
          <a:bodyPr/>
          <a:lstStyle/>
          <a:p>
            <a:endParaRPr lang="es-ES_tradnl" dirty="0"/>
          </a:p>
        </p:txBody>
      </p:sp>
      <p:sp>
        <p:nvSpPr>
          <p:cNvPr id="4" name="Espaço Reservado para Número de Slide 3">
            <a:extLst>
              <a:ext uri="{FF2B5EF4-FFF2-40B4-BE49-F238E27FC236}">
                <a16:creationId xmlns:a16="http://schemas.microsoft.com/office/drawing/2014/main" id="{AED994BB-6D19-0736-B9E1-96D065CA8301}"/>
              </a:ext>
            </a:extLst>
          </p:cNvPr>
          <p:cNvSpPr>
            <a:spLocks noGrp="1"/>
          </p:cNvSpPr>
          <p:nvPr>
            <p:ph type="sldNum" sz="quarter" idx="5"/>
          </p:nvPr>
        </p:nvSpPr>
        <p:spPr/>
        <p:txBody>
          <a:bodyPr/>
          <a:lstStyle/>
          <a:p>
            <a:fld id="{ECA2A670-7172-384A-8250-8F15C24C958E}" type="slidenum">
              <a:rPr lang="en-US" smtClean="0"/>
              <a:t>27</a:t>
            </a:fld>
            <a:endParaRPr lang="en-US"/>
          </a:p>
        </p:txBody>
      </p:sp>
    </p:spTree>
    <p:extLst>
      <p:ext uri="{BB962C8B-B14F-4D97-AF65-F5344CB8AC3E}">
        <p14:creationId xmlns:p14="http://schemas.microsoft.com/office/powerpoint/2010/main" val="34754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90D8C0-B1E7-6345-8ED7-F3D6BB99AF52}" type="slidenum">
              <a:rPr lang="es-ES_tradnl" smtClean="0"/>
              <a:t>31</a:t>
            </a:fld>
            <a:endParaRPr lang="es-ES_tradnl"/>
          </a:p>
        </p:txBody>
      </p:sp>
    </p:spTree>
    <p:extLst>
      <p:ext uri="{BB962C8B-B14F-4D97-AF65-F5344CB8AC3E}">
        <p14:creationId xmlns:p14="http://schemas.microsoft.com/office/powerpoint/2010/main" val="378968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90D8C0-B1E7-6345-8ED7-F3D6BB99AF52}" type="slidenum">
              <a:rPr lang="es-ES_tradnl" smtClean="0"/>
              <a:t>37</a:t>
            </a:fld>
            <a:endParaRPr lang="es-ES_tradnl"/>
          </a:p>
        </p:txBody>
      </p:sp>
    </p:spTree>
    <p:extLst>
      <p:ext uri="{BB962C8B-B14F-4D97-AF65-F5344CB8AC3E}">
        <p14:creationId xmlns:p14="http://schemas.microsoft.com/office/powerpoint/2010/main" val="362444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5"/>
          </p:nvPr>
        </p:nvSpPr>
        <p:spPr/>
        <p:txBody>
          <a:bodyPr/>
          <a:lstStyle/>
          <a:p>
            <a:fld id="{ECA2A670-7172-384A-8250-8F15C24C958E}" type="slidenum">
              <a:rPr lang="en-US" smtClean="0"/>
              <a:t>38</a:t>
            </a:fld>
            <a:endParaRPr lang="en-US"/>
          </a:p>
        </p:txBody>
      </p:sp>
    </p:spTree>
    <p:extLst>
      <p:ext uri="{BB962C8B-B14F-4D97-AF65-F5344CB8AC3E}">
        <p14:creationId xmlns:p14="http://schemas.microsoft.com/office/powerpoint/2010/main" val="21409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5"/>
          </p:nvPr>
        </p:nvSpPr>
        <p:spPr/>
        <p:txBody>
          <a:bodyPr/>
          <a:lstStyle/>
          <a:p>
            <a:fld id="{ECA2A670-7172-384A-8250-8F15C24C958E}" type="slidenum">
              <a:rPr lang="en-US" smtClean="0"/>
              <a:t>39</a:t>
            </a:fld>
            <a:endParaRPr lang="en-US"/>
          </a:p>
        </p:txBody>
      </p:sp>
    </p:spTree>
    <p:extLst>
      <p:ext uri="{BB962C8B-B14F-4D97-AF65-F5344CB8AC3E}">
        <p14:creationId xmlns:p14="http://schemas.microsoft.com/office/powerpoint/2010/main" val="174894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ECA2A670-7172-384A-8250-8F15C24C958E}" type="slidenum">
              <a:rPr lang="en-US" smtClean="0"/>
              <a:t>41</a:t>
            </a:fld>
            <a:endParaRPr lang="en-US"/>
          </a:p>
        </p:txBody>
      </p:sp>
    </p:spTree>
    <p:extLst>
      <p:ext uri="{BB962C8B-B14F-4D97-AF65-F5344CB8AC3E}">
        <p14:creationId xmlns:p14="http://schemas.microsoft.com/office/powerpoint/2010/main" val="264467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90D8C0-B1E7-6345-8ED7-F3D6BB99AF52}" type="slidenum">
              <a:rPr lang="es-ES_tradnl" smtClean="0"/>
              <a:t>43</a:t>
            </a:fld>
            <a:endParaRPr lang="es-ES_tradnl"/>
          </a:p>
        </p:txBody>
      </p:sp>
    </p:spTree>
    <p:extLst>
      <p:ext uri="{BB962C8B-B14F-4D97-AF65-F5344CB8AC3E}">
        <p14:creationId xmlns:p14="http://schemas.microsoft.com/office/powerpoint/2010/main" val="1829478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Em Branco" preserve="1">
  <p:cSld name="7_Em Branco">
    <p:bg>
      <p:bgPr>
        <a:solidFill>
          <a:srgbClr val="349949"/>
        </a:solidFill>
        <a:effectLst/>
      </p:bgPr>
    </p:bg>
    <p:spTree>
      <p:nvGrpSpPr>
        <p:cNvPr id="1" name="Shape 15"/>
        <p:cNvGrpSpPr/>
        <p:nvPr/>
      </p:nvGrpSpPr>
      <p:grpSpPr>
        <a:xfrm>
          <a:off x="0" y="0"/>
          <a:ext cx="0" cy="0"/>
          <a:chOff x="0" y="0"/>
          <a:chExt cx="0" cy="0"/>
        </a:xfrm>
      </p:grpSpPr>
      <p:pic>
        <p:nvPicPr>
          <p:cNvPr id="16" name="Google Shape;16;p2" descr="Uma imagem contendo computador, branco, segurando, jogador&#10;&#10;Descrição gerada automaticamente"/>
          <p:cNvPicPr preferRelativeResize="0"/>
          <p:nvPr/>
        </p:nvPicPr>
        <p:blipFill rotWithShape="1">
          <a:blip r:embed="rId2">
            <a:alphaModFix/>
          </a:blip>
          <a:srcRect/>
          <a:stretch/>
        </p:blipFill>
        <p:spPr>
          <a:xfrm>
            <a:off x="0" y="0"/>
            <a:ext cx="12179300" cy="6858000"/>
          </a:xfrm>
          <a:prstGeom prst="rect">
            <a:avLst/>
          </a:prstGeom>
          <a:noFill/>
          <a:ln>
            <a:noFill/>
          </a:ln>
        </p:spPr>
      </p:pic>
      <p:sp>
        <p:nvSpPr>
          <p:cNvPr id="17" name="Google Shape;17;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Google Shape;41;p45">
            <a:extLst>
              <a:ext uri="{FF2B5EF4-FFF2-40B4-BE49-F238E27FC236}">
                <a16:creationId xmlns:a16="http://schemas.microsoft.com/office/drawing/2014/main" id="{5A80C4A2-1491-DBF1-4969-B1B1633BDC34}"/>
              </a:ext>
            </a:extLst>
          </p:cNvPr>
          <p:cNvPicPr preferRelativeResize="0"/>
          <p:nvPr userDrawn="1"/>
        </p:nvPicPr>
        <p:blipFill rotWithShape="1">
          <a:blip r:embed="rId3">
            <a:alphaModFix/>
          </a:blip>
          <a:srcRect/>
          <a:stretch/>
        </p:blipFill>
        <p:spPr>
          <a:xfrm>
            <a:off x="-3776" y="4062482"/>
            <a:ext cx="12191999" cy="284922"/>
          </a:xfrm>
          <a:prstGeom prst="rect">
            <a:avLst/>
          </a:prstGeom>
          <a:noFill/>
          <a:ln>
            <a:noFill/>
          </a:ln>
        </p:spPr>
      </p:pic>
      <p:pic>
        <p:nvPicPr>
          <p:cNvPr id="3" name="Google Shape;42;p45">
            <a:extLst>
              <a:ext uri="{FF2B5EF4-FFF2-40B4-BE49-F238E27FC236}">
                <a16:creationId xmlns:a16="http://schemas.microsoft.com/office/drawing/2014/main" id="{91676195-8FD4-24E2-F07E-749C7E723CA0}"/>
              </a:ext>
            </a:extLst>
          </p:cNvPr>
          <p:cNvPicPr preferRelativeResize="0"/>
          <p:nvPr userDrawn="1"/>
        </p:nvPicPr>
        <p:blipFill rotWithShape="1">
          <a:blip r:embed="rId4">
            <a:alphaModFix/>
          </a:blip>
          <a:srcRect/>
          <a:stretch/>
        </p:blipFill>
        <p:spPr>
          <a:xfrm>
            <a:off x="-3776" y="4347404"/>
            <a:ext cx="12192000" cy="284922"/>
          </a:xfrm>
          <a:prstGeom prst="rect">
            <a:avLst/>
          </a:prstGeom>
          <a:noFill/>
          <a:ln>
            <a:noFill/>
          </a:ln>
        </p:spPr>
      </p:pic>
    </p:spTree>
    <p:extLst>
      <p:ext uri="{BB962C8B-B14F-4D97-AF65-F5344CB8AC3E}">
        <p14:creationId xmlns:p14="http://schemas.microsoft.com/office/powerpoint/2010/main" val="325777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m Branco">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6A4D4D-B125-2EEE-15C5-6D0E84F08761}"/>
              </a:ext>
            </a:extLst>
          </p:cNvPr>
          <p:cNvSpPr/>
          <p:nvPr userDrawn="1"/>
        </p:nvSpPr>
        <p:spPr>
          <a:xfrm>
            <a:off x="0" y="-2"/>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Texto 3">
            <a:extLst>
              <a:ext uri="{FF2B5EF4-FFF2-40B4-BE49-F238E27FC236}">
                <a16:creationId xmlns:a16="http://schemas.microsoft.com/office/drawing/2014/main" id="{57F8E07F-3CB2-BF87-5656-6C91BBE17C14}"/>
              </a:ext>
            </a:extLst>
          </p:cNvPr>
          <p:cNvSpPr>
            <a:spLocks noGrp="1"/>
          </p:cNvSpPr>
          <p:nvPr>
            <p:ph type="body" sz="quarter" idx="10"/>
          </p:nvPr>
        </p:nvSpPr>
        <p:spPr>
          <a:xfrm>
            <a:off x="6629400" y="781050"/>
            <a:ext cx="5086350" cy="5457825"/>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dirty="0"/>
          </a:p>
        </p:txBody>
      </p:sp>
    </p:spTree>
    <p:extLst>
      <p:ext uri="{BB962C8B-B14F-4D97-AF65-F5344CB8AC3E}">
        <p14:creationId xmlns:p14="http://schemas.microsoft.com/office/powerpoint/2010/main" val="120062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yout Personalizado" preserve="1" userDrawn="1">
  <p:cSld name="Layout Personalizado">
    <p:spTree>
      <p:nvGrpSpPr>
        <p:cNvPr id="1" name="Shape 15"/>
        <p:cNvGrpSpPr/>
        <p:nvPr/>
      </p:nvGrpSpPr>
      <p:grpSpPr>
        <a:xfrm>
          <a:off x="0" y="0"/>
          <a:ext cx="0" cy="0"/>
          <a:chOff x="0" y="0"/>
          <a:chExt cx="0" cy="0"/>
        </a:xfrm>
      </p:grpSpPr>
      <p:sp>
        <p:nvSpPr>
          <p:cNvPr id="17" name="Google Shape;17;p16"/>
          <p:cNvSpPr txBox="1">
            <a:spLocks noGrp="1"/>
          </p:cNvSpPr>
          <p:nvPr>
            <p:ph type="title"/>
          </p:nvPr>
        </p:nvSpPr>
        <p:spPr>
          <a:xfrm>
            <a:off x="838200" y="-1139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a:solidFill>
                  <a:schemeClr val="bg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87097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m Branco">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D47FEB4A-FBC8-D19E-CBD2-EF4230805138}"/>
              </a:ext>
            </a:extLst>
          </p:cNvPr>
          <p:cNvSpPr>
            <a:spLocks noGrp="1"/>
          </p:cNvSpPr>
          <p:nvPr>
            <p:ph type="body" sz="quarter" idx="10"/>
          </p:nvPr>
        </p:nvSpPr>
        <p:spPr>
          <a:xfrm>
            <a:off x="6477000" y="676275"/>
            <a:ext cx="5400675" cy="5562600"/>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2" name="Retângulo 1">
            <a:extLst>
              <a:ext uri="{FF2B5EF4-FFF2-40B4-BE49-F238E27FC236}">
                <a16:creationId xmlns:a16="http://schemas.microsoft.com/office/drawing/2014/main" id="{97A9485C-3DB6-5708-A664-0C654D4CA39A}"/>
              </a:ext>
            </a:extLst>
          </p:cNvPr>
          <p:cNvSpPr/>
          <p:nvPr userDrawn="1"/>
        </p:nvSpPr>
        <p:spPr>
          <a:xfrm>
            <a:off x="0"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093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Em Branco">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D47FEB4A-FBC8-D19E-CBD2-EF4230805138}"/>
              </a:ext>
            </a:extLst>
          </p:cNvPr>
          <p:cNvSpPr>
            <a:spLocks noGrp="1"/>
          </p:cNvSpPr>
          <p:nvPr>
            <p:ph type="body" sz="quarter" idx="10"/>
          </p:nvPr>
        </p:nvSpPr>
        <p:spPr>
          <a:xfrm>
            <a:off x="566530" y="647700"/>
            <a:ext cx="5400675" cy="5562600"/>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2" name="Retângulo 1">
            <a:extLst>
              <a:ext uri="{FF2B5EF4-FFF2-40B4-BE49-F238E27FC236}">
                <a16:creationId xmlns:a16="http://schemas.microsoft.com/office/drawing/2014/main" id="{97A9485C-3DB6-5708-A664-0C654D4CA39A}"/>
              </a:ext>
            </a:extLst>
          </p:cNvPr>
          <p:cNvSpPr/>
          <p:nvPr userDrawn="1"/>
        </p:nvSpPr>
        <p:spPr>
          <a:xfrm>
            <a:off x="6412992"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4129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m Branco">
    <p:bg>
      <p:bgPr>
        <a:solidFill>
          <a:srgbClr val="E64910"/>
        </a:solidFill>
        <a:effectLst/>
      </p:bgPr>
    </p:bg>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7E294042-31A7-C1B3-EB27-2FF08372F39A}"/>
              </a:ext>
            </a:extLst>
          </p:cNvPr>
          <p:cNvSpPr>
            <a:spLocks noGrp="1"/>
          </p:cNvSpPr>
          <p:nvPr>
            <p:ph type="body" sz="quarter" idx="10"/>
          </p:nvPr>
        </p:nvSpPr>
        <p:spPr>
          <a:xfrm>
            <a:off x="6553200" y="647700"/>
            <a:ext cx="5029200" cy="5353050"/>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3" name="Retângulo 2">
            <a:extLst>
              <a:ext uri="{FF2B5EF4-FFF2-40B4-BE49-F238E27FC236}">
                <a16:creationId xmlns:a16="http://schemas.microsoft.com/office/drawing/2014/main" id="{1D6B8990-9374-A87E-7BEB-1800E0B9AC19}"/>
              </a:ext>
            </a:extLst>
          </p:cNvPr>
          <p:cNvSpPr/>
          <p:nvPr userDrawn="1"/>
        </p:nvSpPr>
        <p:spPr>
          <a:xfrm>
            <a:off x="0"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74094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údo com Legenda">
    <p:bg>
      <p:bgPr>
        <a:solidFill>
          <a:srgbClr val="018384"/>
        </a:solidFill>
        <a:effectLst/>
      </p:bgPr>
    </p:bg>
    <p:spTree>
      <p:nvGrpSpPr>
        <p:cNvPr id="1" name=""/>
        <p:cNvGrpSpPr/>
        <p:nvPr/>
      </p:nvGrpSpPr>
      <p:grpSpPr>
        <a:xfrm>
          <a:off x="0" y="0"/>
          <a:ext cx="0" cy="0"/>
          <a:chOff x="0" y="0"/>
          <a:chExt cx="0" cy="0"/>
        </a:xfrm>
      </p:grpSpPr>
      <p:sp>
        <p:nvSpPr>
          <p:cNvPr id="10" name="Espaço Reservado para Texto 6">
            <a:extLst>
              <a:ext uri="{FF2B5EF4-FFF2-40B4-BE49-F238E27FC236}">
                <a16:creationId xmlns:a16="http://schemas.microsoft.com/office/drawing/2014/main" id="{95ED4CD0-DC70-CBE7-9566-AC65997EB63A}"/>
              </a:ext>
            </a:extLst>
          </p:cNvPr>
          <p:cNvSpPr>
            <a:spLocks noGrp="1"/>
          </p:cNvSpPr>
          <p:nvPr>
            <p:ph type="body" sz="quarter" idx="10"/>
          </p:nvPr>
        </p:nvSpPr>
        <p:spPr>
          <a:xfrm>
            <a:off x="6553200" y="647700"/>
            <a:ext cx="5029200" cy="5353050"/>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2" name="Retângulo 1">
            <a:extLst>
              <a:ext uri="{FF2B5EF4-FFF2-40B4-BE49-F238E27FC236}">
                <a16:creationId xmlns:a16="http://schemas.microsoft.com/office/drawing/2014/main" id="{EAF2BAA4-82CF-58B4-611F-6D702EC23629}"/>
              </a:ext>
            </a:extLst>
          </p:cNvPr>
          <p:cNvSpPr/>
          <p:nvPr userDrawn="1"/>
        </p:nvSpPr>
        <p:spPr>
          <a:xfrm>
            <a:off x="0"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256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72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Personalizado" preserve="1">
  <p:cSld name="Layout Personalizado">
    <p:bg>
      <p:bgPr>
        <a:solidFill>
          <a:schemeClr val="bg1"/>
        </a:solidFill>
        <a:effectLst/>
      </p:bgPr>
    </p:bg>
    <p:spTree>
      <p:nvGrpSpPr>
        <p:cNvPr id="1" name="Shape 15"/>
        <p:cNvGrpSpPr/>
        <p:nvPr/>
      </p:nvGrpSpPr>
      <p:grpSpPr>
        <a:xfrm>
          <a:off x="0" y="0"/>
          <a:ext cx="0" cy="0"/>
          <a:chOff x="0" y="0"/>
          <a:chExt cx="0" cy="0"/>
        </a:xfrm>
      </p:grpSpPr>
      <p:grpSp>
        <p:nvGrpSpPr>
          <p:cNvPr id="4" name="Agrupar 3">
            <a:extLst>
              <a:ext uri="{FF2B5EF4-FFF2-40B4-BE49-F238E27FC236}">
                <a16:creationId xmlns:a16="http://schemas.microsoft.com/office/drawing/2014/main" id="{EEA105B9-7500-B154-68AB-027866AC41EB}"/>
              </a:ext>
            </a:extLst>
          </p:cNvPr>
          <p:cNvGrpSpPr/>
          <p:nvPr userDrawn="1"/>
        </p:nvGrpSpPr>
        <p:grpSpPr>
          <a:xfrm>
            <a:off x="-1888" y="0"/>
            <a:ext cx="12195774" cy="1620981"/>
            <a:chOff x="-1888" y="0"/>
            <a:chExt cx="12195774" cy="1620981"/>
          </a:xfrm>
        </p:grpSpPr>
        <p:pic>
          <p:nvPicPr>
            <p:cNvPr id="2" name="Google Shape;42;p45">
              <a:extLst>
                <a:ext uri="{FF2B5EF4-FFF2-40B4-BE49-F238E27FC236}">
                  <a16:creationId xmlns:a16="http://schemas.microsoft.com/office/drawing/2014/main" id="{28CA61B5-4F84-F15E-D452-1EE6599DE15D}"/>
                </a:ext>
              </a:extLst>
            </p:cNvPr>
            <p:cNvPicPr preferRelativeResize="0"/>
            <p:nvPr userDrawn="1"/>
          </p:nvPicPr>
          <p:blipFill rotWithShape="1">
            <a:blip r:embed="rId2">
              <a:alphaModFix/>
            </a:blip>
            <a:srcRect/>
            <a:stretch/>
          </p:blipFill>
          <p:spPr>
            <a:xfrm>
              <a:off x="-1888" y="1274584"/>
              <a:ext cx="12192000" cy="346397"/>
            </a:xfrm>
            <a:prstGeom prst="rect">
              <a:avLst/>
            </a:prstGeom>
            <a:noFill/>
            <a:ln>
              <a:noFill/>
            </a:ln>
          </p:spPr>
        </p:pic>
        <p:pic>
          <p:nvPicPr>
            <p:cNvPr id="3" name="Imagem 2">
              <a:extLst>
                <a:ext uri="{FF2B5EF4-FFF2-40B4-BE49-F238E27FC236}">
                  <a16:creationId xmlns:a16="http://schemas.microsoft.com/office/drawing/2014/main" id="{C4AAEFF4-EE62-F581-21E8-2511E4F31FF9}"/>
                </a:ext>
              </a:extLst>
            </p:cNvPr>
            <p:cNvPicPr>
              <a:picLocks noChangeAspect="1"/>
            </p:cNvPicPr>
            <p:nvPr userDrawn="1"/>
          </p:nvPicPr>
          <p:blipFill>
            <a:blip r:embed="rId3"/>
            <a:stretch>
              <a:fillRect/>
            </a:stretch>
          </p:blipFill>
          <p:spPr>
            <a:xfrm>
              <a:off x="1887" y="0"/>
              <a:ext cx="12191999" cy="1280090"/>
            </a:xfrm>
            <a:prstGeom prst="rect">
              <a:avLst/>
            </a:prstGeom>
          </p:spPr>
        </p:pic>
      </p:grpSp>
      <p:sp>
        <p:nvSpPr>
          <p:cNvPr id="17" name="Google Shape;17;p16"/>
          <p:cNvSpPr txBox="1">
            <a:spLocks noGrp="1"/>
          </p:cNvSpPr>
          <p:nvPr>
            <p:ph type="title"/>
          </p:nvPr>
        </p:nvSpPr>
        <p:spPr>
          <a:xfrm>
            <a:off x="838200" y="-1139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a:solidFill>
                  <a:schemeClr val="bg2">
                    <a:lumMod val="50000"/>
                  </a:schemeClr>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82527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Personalizado" preserve="1" userDrawn="1">
  <p:cSld name="1_Layout Personalizado">
    <p:spTree>
      <p:nvGrpSpPr>
        <p:cNvPr id="1" name="Shape 15"/>
        <p:cNvGrpSpPr/>
        <p:nvPr/>
      </p:nvGrpSpPr>
      <p:grpSpPr>
        <a:xfrm>
          <a:off x="0" y="0"/>
          <a:ext cx="0" cy="0"/>
          <a:chOff x="0" y="0"/>
          <a:chExt cx="0" cy="0"/>
        </a:xfrm>
      </p:grpSpPr>
      <p:sp>
        <p:nvSpPr>
          <p:cNvPr id="17" name="Google Shape;17;p16"/>
          <p:cNvSpPr txBox="1">
            <a:spLocks noGrp="1"/>
          </p:cNvSpPr>
          <p:nvPr>
            <p:ph type="title"/>
          </p:nvPr>
        </p:nvSpPr>
        <p:spPr>
          <a:xfrm>
            <a:off x="838200" y="-1139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2" name="Google Shape;42;p45">
            <a:extLst>
              <a:ext uri="{FF2B5EF4-FFF2-40B4-BE49-F238E27FC236}">
                <a16:creationId xmlns:a16="http://schemas.microsoft.com/office/drawing/2014/main" id="{A084E669-E0A3-15ED-48E4-2FDFACBF4A69}"/>
              </a:ext>
            </a:extLst>
          </p:cNvPr>
          <p:cNvPicPr preferRelativeResize="0"/>
          <p:nvPr userDrawn="1"/>
        </p:nvPicPr>
        <p:blipFill rotWithShape="1">
          <a:blip r:embed="rId2">
            <a:alphaModFix/>
          </a:blip>
          <a:srcRect/>
          <a:stretch/>
        </p:blipFill>
        <p:spPr>
          <a:xfrm>
            <a:off x="6350" y="1274584"/>
            <a:ext cx="12192000" cy="346397"/>
          </a:xfrm>
          <a:prstGeom prst="rect">
            <a:avLst/>
          </a:prstGeom>
          <a:noFill/>
          <a:ln>
            <a:noFill/>
          </a:ln>
        </p:spPr>
      </p:pic>
      <p:sp>
        <p:nvSpPr>
          <p:cNvPr id="3" name="Retângulo 2">
            <a:extLst>
              <a:ext uri="{FF2B5EF4-FFF2-40B4-BE49-F238E27FC236}">
                <a16:creationId xmlns:a16="http://schemas.microsoft.com/office/drawing/2014/main" id="{3954BBAA-A2E1-0715-A20E-5F58920C2637}"/>
              </a:ext>
            </a:extLst>
          </p:cNvPr>
          <p:cNvSpPr/>
          <p:nvPr userDrawn="1"/>
        </p:nvSpPr>
        <p:spPr>
          <a:xfrm>
            <a:off x="0" y="1620981"/>
            <a:ext cx="12179300" cy="53364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1580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Personalizado" preserve="1">
  <p:cSld name="1_Layout Personalizado">
    <p:bg>
      <p:bgPr>
        <a:solidFill>
          <a:schemeClr val="bg1"/>
        </a:solidFill>
        <a:effectLst/>
      </p:bgPr>
    </p:bg>
    <p:spTree>
      <p:nvGrpSpPr>
        <p:cNvPr id="1" name="Shape 15"/>
        <p:cNvGrpSpPr/>
        <p:nvPr/>
      </p:nvGrpSpPr>
      <p:grpSpPr>
        <a:xfrm>
          <a:off x="0" y="0"/>
          <a:ext cx="0" cy="0"/>
          <a:chOff x="0" y="0"/>
          <a:chExt cx="0" cy="0"/>
        </a:xfrm>
      </p:grpSpPr>
      <p:grpSp>
        <p:nvGrpSpPr>
          <p:cNvPr id="4" name="Agrupar 3">
            <a:extLst>
              <a:ext uri="{FF2B5EF4-FFF2-40B4-BE49-F238E27FC236}">
                <a16:creationId xmlns:a16="http://schemas.microsoft.com/office/drawing/2014/main" id="{2C793663-3923-73D0-56CC-59AC01761824}"/>
              </a:ext>
            </a:extLst>
          </p:cNvPr>
          <p:cNvGrpSpPr/>
          <p:nvPr userDrawn="1"/>
        </p:nvGrpSpPr>
        <p:grpSpPr>
          <a:xfrm>
            <a:off x="-1888" y="0"/>
            <a:ext cx="12195774" cy="1620981"/>
            <a:chOff x="-1888" y="0"/>
            <a:chExt cx="12195774" cy="1620981"/>
          </a:xfrm>
        </p:grpSpPr>
        <p:pic>
          <p:nvPicPr>
            <p:cNvPr id="5" name="Google Shape;42;p45">
              <a:extLst>
                <a:ext uri="{FF2B5EF4-FFF2-40B4-BE49-F238E27FC236}">
                  <a16:creationId xmlns:a16="http://schemas.microsoft.com/office/drawing/2014/main" id="{09686A41-8B92-B9F5-B935-85041B1887E9}"/>
                </a:ext>
              </a:extLst>
            </p:cNvPr>
            <p:cNvPicPr preferRelativeResize="0"/>
            <p:nvPr userDrawn="1"/>
          </p:nvPicPr>
          <p:blipFill rotWithShape="1">
            <a:blip r:embed="rId2">
              <a:alphaModFix/>
            </a:blip>
            <a:srcRect/>
            <a:stretch/>
          </p:blipFill>
          <p:spPr>
            <a:xfrm>
              <a:off x="-1888" y="1274584"/>
              <a:ext cx="12192000" cy="346397"/>
            </a:xfrm>
            <a:prstGeom prst="rect">
              <a:avLst/>
            </a:prstGeom>
            <a:noFill/>
            <a:ln>
              <a:noFill/>
            </a:ln>
          </p:spPr>
        </p:pic>
        <p:pic>
          <p:nvPicPr>
            <p:cNvPr id="6" name="Imagem 5">
              <a:extLst>
                <a:ext uri="{FF2B5EF4-FFF2-40B4-BE49-F238E27FC236}">
                  <a16:creationId xmlns:a16="http://schemas.microsoft.com/office/drawing/2014/main" id="{4071C8E1-209F-B80C-BE6E-1B0906154359}"/>
                </a:ext>
              </a:extLst>
            </p:cNvPr>
            <p:cNvPicPr>
              <a:picLocks noChangeAspect="1"/>
            </p:cNvPicPr>
            <p:nvPr userDrawn="1"/>
          </p:nvPicPr>
          <p:blipFill>
            <a:blip r:embed="rId3"/>
            <a:stretch>
              <a:fillRect/>
            </a:stretch>
          </p:blipFill>
          <p:spPr>
            <a:xfrm>
              <a:off x="1887" y="0"/>
              <a:ext cx="12191999" cy="1280090"/>
            </a:xfrm>
            <a:prstGeom prst="rect">
              <a:avLst/>
            </a:prstGeom>
          </p:spPr>
        </p:pic>
      </p:grpSp>
      <p:sp>
        <p:nvSpPr>
          <p:cNvPr id="17" name="Google Shape;17;p16"/>
          <p:cNvSpPr txBox="1">
            <a:spLocks noGrp="1"/>
          </p:cNvSpPr>
          <p:nvPr>
            <p:ph type="title"/>
          </p:nvPr>
        </p:nvSpPr>
        <p:spPr>
          <a:xfrm>
            <a:off x="838200" y="-1139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kern="1200">
                <a:solidFill>
                  <a:schemeClr val="bg2">
                    <a:lumMod val="50000"/>
                  </a:schemeClr>
                </a:solidFill>
                <a:latin typeface="Arial" panose="020B0604020202020204" pitchFamily="34" charset="0"/>
                <a:ea typeface="+mn-ea"/>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08774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Personalizado" preserve="1" userDrawn="1">
  <p:cSld name="1_Layout Personalizado">
    <p:spTree>
      <p:nvGrpSpPr>
        <p:cNvPr id="1" name="Shape 15"/>
        <p:cNvGrpSpPr/>
        <p:nvPr/>
      </p:nvGrpSpPr>
      <p:grpSpPr>
        <a:xfrm>
          <a:off x="0" y="0"/>
          <a:ext cx="0" cy="0"/>
          <a:chOff x="0" y="0"/>
          <a:chExt cx="0" cy="0"/>
        </a:xfrm>
      </p:grpSpPr>
      <p:sp>
        <p:nvSpPr>
          <p:cNvPr id="17" name="Google Shape;17;p16"/>
          <p:cNvSpPr txBox="1">
            <a:spLocks noGrp="1"/>
          </p:cNvSpPr>
          <p:nvPr>
            <p:ph type="title"/>
          </p:nvPr>
        </p:nvSpPr>
        <p:spPr>
          <a:xfrm>
            <a:off x="838200" y="-1139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a:solidFill>
                  <a:schemeClr val="bg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2112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8ED4811-D741-1F57-A6BF-660A47AA62D3}"/>
              </a:ext>
            </a:extLst>
          </p:cNvPr>
          <p:cNvSpPr>
            <a:spLocks noGrp="1"/>
          </p:cNvSpPr>
          <p:nvPr>
            <p:ph type="body" sz="quarter" idx="10"/>
          </p:nvPr>
        </p:nvSpPr>
        <p:spPr>
          <a:xfrm>
            <a:off x="723900" y="771525"/>
            <a:ext cx="10715625" cy="5114925"/>
          </a:xfrm>
        </p:spPr>
        <p:txBody>
          <a:bodyPr>
            <a:normAutofit/>
          </a:bodyPr>
          <a:lstStyle>
            <a:lvl1pPr marL="0" indent="0" algn="ctr">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Tree>
    <p:extLst>
      <p:ext uri="{BB962C8B-B14F-4D97-AF65-F5344CB8AC3E}">
        <p14:creationId xmlns:p14="http://schemas.microsoft.com/office/powerpoint/2010/main" val="55375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4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Em Branc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57F8E07F-3CB2-BF87-5656-6C91BBE17C14}"/>
              </a:ext>
            </a:extLst>
          </p:cNvPr>
          <p:cNvSpPr>
            <a:spLocks noGrp="1"/>
          </p:cNvSpPr>
          <p:nvPr>
            <p:ph type="body" sz="quarter" idx="10"/>
          </p:nvPr>
        </p:nvSpPr>
        <p:spPr>
          <a:xfrm>
            <a:off x="6629400" y="781050"/>
            <a:ext cx="5086350" cy="5457825"/>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3" name="Retângulo 2">
            <a:extLst>
              <a:ext uri="{FF2B5EF4-FFF2-40B4-BE49-F238E27FC236}">
                <a16:creationId xmlns:a16="http://schemas.microsoft.com/office/drawing/2014/main" id="{6D2B20CC-BCC3-1065-225D-19208C6A653F}"/>
              </a:ext>
            </a:extLst>
          </p:cNvPr>
          <p:cNvSpPr/>
          <p:nvPr userDrawn="1"/>
        </p:nvSpPr>
        <p:spPr>
          <a:xfrm>
            <a:off x="0"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1341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Em Branc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57F8E07F-3CB2-BF87-5656-6C91BBE17C14}"/>
              </a:ext>
            </a:extLst>
          </p:cNvPr>
          <p:cNvSpPr>
            <a:spLocks noGrp="1"/>
          </p:cNvSpPr>
          <p:nvPr>
            <p:ph type="body" sz="quarter" idx="10"/>
          </p:nvPr>
        </p:nvSpPr>
        <p:spPr>
          <a:xfrm>
            <a:off x="639419" y="686835"/>
            <a:ext cx="5086350" cy="5457825"/>
          </a:xfrm>
        </p:spPr>
        <p:txBody>
          <a:bodyPr>
            <a:normAutofit/>
          </a:bodyPr>
          <a:lstStyle>
            <a:lvl1pPr marL="0" indent="0">
              <a:buNone/>
              <a:defRPr sz="6600" b="1">
                <a:solidFill>
                  <a:schemeClr val="bg1"/>
                </a:solidFill>
                <a:latin typeface="Arial" panose="020B0604020202020204" pitchFamily="34" charset="0"/>
                <a:cs typeface="Arial" panose="020B0604020202020204" pitchFamily="34" charset="0"/>
              </a:defRPr>
            </a:lvl1pPr>
          </a:lstStyle>
          <a:p>
            <a:pPr lvl="0"/>
            <a:endParaRPr lang="pt-BR"/>
          </a:p>
        </p:txBody>
      </p:sp>
      <p:sp>
        <p:nvSpPr>
          <p:cNvPr id="3" name="Retângulo 2">
            <a:extLst>
              <a:ext uri="{FF2B5EF4-FFF2-40B4-BE49-F238E27FC236}">
                <a16:creationId xmlns:a16="http://schemas.microsoft.com/office/drawing/2014/main" id="{6D2B20CC-BCC3-1065-225D-19208C6A653F}"/>
              </a:ext>
            </a:extLst>
          </p:cNvPr>
          <p:cNvSpPr/>
          <p:nvPr userDrawn="1"/>
        </p:nvSpPr>
        <p:spPr>
          <a:xfrm>
            <a:off x="6399973" y="0"/>
            <a:ext cx="577900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5855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439B"/>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7E0D669-8F01-5CED-B0AB-25A80F0CB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4B9981-BE27-B075-76A8-846DFAE3B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531568752"/>
      </p:ext>
    </p:extLst>
  </p:cSld>
  <p:clrMap bg1="lt1" tx1="dk1" bg2="lt2" tx2="dk2" accent1="accent1" accent2="accent2" accent3="accent3" accent4="accent4" accent5="accent5" accent6="accent6" hlink="hlink" folHlink="folHlink"/>
  <p:sldLayoutIdLst>
    <p:sldLayoutId id="2147483716" r:id="rId1"/>
    <p:sldLayoutId id="2147483712" r:id="rId2"/>
    <p:sldLayoutId id="2147483730" r:id="rId3"/>
    <p:sldLayoutId id="2147483719" r:id="rId4"/>
    <p:sldLayoutId id="2147483729" r:id="rId5"/>
    <p:sldLayoutId id="2147483689" r:id="rId6"/>
    <p:sldLayoutId id="2147483655" r:id="rId7"/>
    <p:sldLayoutId id="2147483690" r:id="rId8"/>
    <p:sldLayoutId id="2147483723" r:id="rId9"/>
    <p:sldLayoutId id="2147483703" r:id="rId10"/>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49949"/>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DCD6640-CACF-8E24-B518-61C33C181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649EE3C-3559-FAE1-24A0-3D377980D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834529022"/>
      </p:ext>
    </p:extLst>
  </p:cSld>
  <p:clrMap bg1="lt1" tx1="dk1" bg2="lt2" tx2="dk2" accent1="accent1" accent2="accent2" accent3="accent3" accent4="accent4" accent5="accent5" accent6="accent6" hlink="hlink" folHlink="folHlink"/>
  <p:sldLayoutIdLst>
    <p:sldLayoutId id="2147483733" r:id="rId1"/>
    <p:sldLayoutId id="2147483686" r:id="rId2"/>
    <p:sldLayoutId id="2147483724" r:id="rId3"/>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2699E11-1E82-72A4-CD93-C9E48183F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9076DFE-442B-1182-09E8-2D26839B4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623EC90-9810-8209-AF3B-6667D08A7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38493B-A8D2-43EF-BE06-AD63931FB216}" type="datetimeFigureOut">
              <a:rPr lang="pt-BR" smtClean="0"/>
              <a:t>20/04/2026</a:t>
            </a:fld>
            <a:endParaRPr lang="pt-BR"/>
          </a:p>
        </p:txBody>
      </p:sp>
      <p:sp>
        <p:nvSpPr>
          <p:cNvPr id="5" name="Espaço Reservado para Rodapé 4">
            <a:extLst>
              <a:ext uri="{FF2B5EF4-FFF2-40B4-BE49-F238E27FC236}">
                <a16:creationId xmlns:a16="http://schemas.microsoft.com/office/drawing/2014/main" id="{F075FCFF-184B-C377-976D-7CEB59B2B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A498826-B7A4-1236-427E-EBD31CA6A4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4452DA-09DD-41FB-A49B-D5E3E9799DBF}" type="slidenum">
              <a:rPr lang="pt-BR" smtClean="0"/>
              <a:t>‹nº›</a:t>
            </a:fld>
            <a:endParaRPr lang="pt-BR"/>
          </a:p>
        </p:txBody>
      </p:sp>
    </p:spTree>
    <p:extLst>
      <p:ext uri="{BB962C8B-B14F-4D97-AF65-F5344CB8AC3E}">
        <p14:creationId xmlns:p14="http://schemas.microsoft.com/office/powerpoint/2010/main" val="662798658"/>
      </p:ext>
    </p:extLst>
  </p:cSld>
  <p:clrMap bg1="lt1" tx1="dk1" bg2="lt2" tx2="dk2" accent1="accent1" accent2="accent2" accent3="accent3" accent4="accent4" accent5="accent5" accent6="accent6" hlink="hlink" folHlink="folHlink"/>
  <p:sldLayoutIdLst>
    <p:sldLayoutId id="2147483687"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44D7B72-DE8A-47B7-030F-D829B6EAC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D0206DE-713C-0492-5C1B-11BB786AFB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49A92B3-CD47-21CB-9EBB-DB648724F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7D8C0E-93CD-48F2-A214-7D7822D631EC}" type="datetimeFigureOut">
              <a:rPr lang="pt-BR" smtClean="0"/>
              <a:t>20/04/2026</a:t>
            </a:fld>
            <a:endParaRPr lang="pt-BR"/>
          </a:p>
        </p:txBody>
      </p:sp>
      <p:sp>
        <p:nvSpPr>
          <p:cNvPr id="5" name="Espaço Reservado para Rodapé 4">
            <a:extLst>
              <a:ext uri="{FF2B5EF4-FFF2-40B4-BE49-F238E27FC236}">
                <a16:creationId xmlns:a16="http://schemas.microsoft.com/office/drawing/2014/main" id="{B0AAD2A1-188F-302B-A55A-E053528AA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EEF20ED-3E9F-D6F5-F37A-5BF7E9E24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1A002A-97A5-416E-B1AE-92D4773D0EE9}" type="slidenum">
              <a:rPr lang="pt-BR" smtClean="0"/>
              <a:t>‹nº›</a:t>
            </a:fld>
            <a:endParaRPr lang="pt-BR"/>
          </a:p>
        </p:txBody>
      </p:sp>
    </p:spTree>
    <p:extLst>
      <p:ext uri="{BB962C8B-B14F-4D97-AF65-F5344CB8AC3E}">
        <p14:creationId xmlns:p14="http://schemas.microsoft.com/office/powerpoint/2010/main" val="2201326967"/>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hyperlink" Target="mailto:thierry@addressforall.org"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cid:image003.png@01DB62E4.5D0C63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https://mes-adresses-production.up.railway.app/" TargetMode="External"/><Relationship Id="rId4" Type="http://schemas.openxmlformats.org/officeDocument/2006/relationships/hyperlink" Target="https://github.com/Loprz/national-address-platfor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ddressforall-my.sharepoint.com/:x:/g/personal/thierry_addressforall_org/IQAVoNHdBJNWRqAgtrZcIJ64AZue8VrzfXhxtTVzBhTvKvw?e=VDEFuO"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5.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7.svg"/><Relationship Id="rId2" Type="http://schemas.openxmlformats.org/officeDocument/2006/relationships/image" Target="../media/image52.png"/><Relationship Id="rId16" Type="http://schemas.openxmlformats.org/officeDocument/2006/relationships/image" Target="../media/image6.png"/><Relationship Id="rId20"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5" Type="http://schemas.openxmlformats.org/officeDocument/2006/relationships/hyperlink" Target="file:///Users/thierryjean/Library/CloudStorage/OneDrive-INSTITUTODETECNOLOGIASGEO-SOCIAISADDRESSFORALL/A4A_Marketing_comunicac&#807;a&#771;o_20/Video_Intitucional_AddressForAll_20/Video_Espanhol_21/Video_A4A_ES_20210215/Addressforall_ES_Latam.mov" TargetMode="External"/><Relationship Id="rId10" Type="http://schemas.openxmlformats.org/officeDocument/2006/relationships/image" Target="../media/image60.png"/><Relationship Id="rId19"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cid:image005.png@01DB62E4.5D0C6300"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cid:image005.png@01DB62E4.5D0C630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cid:image006.png@01DB62E4.5D0C63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cid:image005.png@01DB62E4.5D0C6300" TargetMode="Externa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2.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cid:image005.png@01DB62E4.5D0C6300" TargetMode="External"/><Relationship Id="rId5" Type="http://schemas.openxmlformats.org/officeDocument/2006/relationships/image" Target="../media/image11.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github.com/OvertureMaps/tf-address/issues/90" TargetMode="External"/><Relationship Id="rId7" Type="http://schemas.openxmlformats.org/officeDocument/2006/relationships/image" Target="../media/image15.png"/><Relationship Id="rId2" Type="http://schemas.openxmlformats.org/officeDocument/2006/relationships/hyperlink" Target="https://github.com/OvertureMaps/tf-address/issues/98"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github.com/OvertureMaps/tf-address/issues/157"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cid:image003.png@01DB62E4.5D0C6300" TargetMode="Externa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mailto:thierry@addressforall.or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mundogeoconnect.com/2025/es/live26mar/" TargetMode="External"/><Relationship Id="rId1" Type="http://schemas.openxmlformats.org/officeDocument/2006/relationships/slideLayout" Target="../slideLayouts/slideLayout9.xml"/><Relationship Id="rId4" Type="http://schemas.openxmlformats.org/officeDocument/2006/relationships/hyperlink" Target="https://www.youtube.com/live/oNizYdzDoT4?si=Qm13s576Qs-iRhUz"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dresse.data.gouv.fr/" TargetMode="External"/><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ED51A-432B-3343-88F1-FACE53F7AC93}"/>
              </a:ext>
            </a:extLst>
          </p:cNvPr>
          <p:cNvSpPr>
            <a:spLocks noGrp="1"/>
          </p:cNvSpPr>
          <p:nvPr>
            <p:ph type="ctrTitle"/>
          </p:nvPr>
        </p:nvSpPr>
        <p:spPr/>
        <p:txBody>
          <a:bodyPr>
            <a:noAutofit/>
          </a:bodyPr>
          <a:lstStyle/>
          <a:p>
            <a:br>
              <a:rPr lang="en-US" sz="4800" dirty="0"/>
            </a:br>
            <a:r>
              <a:rPr lang="en-US" sz="4800" dirty="0"/>
              <a:t>From Advocacy To Action: Helping Governments Build National Address Systems</a:t>
            </a:r>
          </a:p>
        </p:txBody>
      </p:sp>
      <p:pic>
        <p:nvPicPr>
          <p:cNvPr id="6" name="Imagem 5">
            <a:extLst>
              <a:ext uri="{FF2B5EF4-FFF2-40B4-BE49-F238E27FC236}">
                <a16:creationId xmlns:a16="http://schemas.microsoft.com/office/drawing/2014/main" id="{6788A5D3-090B-6A3F-2CB1-5EF5988DD2A7}"/>
              </a:ext>
            </a:extLst>
          </p:cNvPr>
          <p:cNvPicPr>
            <a:picLocks noChangeAspect="1"/>
          </p:cNvPicPr>
          <p:nvPr/>
        </p:nvPicPr>
        <p:blipFill>
          <a:blip r:embed="rId2"/>
          <a:stretch>
            <a:fillRect/>
          </a:stretch>
        </p:blipFill>
        <p:spPr>
          <a:xfrm>
            <a:off x="6805747" y="4756183"/>
            <a:ext cx="4464899" cy="1958908"/>
          </a:xfrm>
          <a:prstGeom prst="rect">
            <a:avLst/>
          </a:prstGeom>
        </p:spPr>
      </p:pic>
      <p:pic>
        <p:nvPicPr>
          <p:cNvPr id="7" name="Gráfico 6">
            <a:extLst>
              <a:ext uri="{FF2B5EF4-FFF2-40B4-BE49-F238E27FC236}">
                <a16:creationId xmlns:a16="http://schemas.microsoft.com/office/drawing/2014/main" id="{24EEDFB9-3B80-F598-E647-29A2024FEE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0" y="4763504"/>
            <a:ext cx="3404092" cy="1794050"/>
          </a:xfrm>
          <a:prstGeom prst="rect">
            <a:avLst/>
          </a:prstGeom>
        </p:spPr>
      </p:pic>
    </p:spTree>
    <p:extLst>
      <p:ext uri="{BB962C8B-B14F-4D97-AF65-F5344CB8AC3E}">
        <p14:creationId xmlns:p14="http://schemas.microsoft.com/office/powerpoint/2010/main" val="72065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BD2A-F481-4F5C-FB0D-85E280184261}"/>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BA4CE4C4-C333-F89F-F4C0-01448EE4F8BC}"/>
              </a:ext>
            </a:extLst>
          </p:cNvPr>
          <p:cNvSpPr>
            <a:spLocks noGrp="1"/>
          </p:cNvSpPr>
          <p:nvPr>
            <p:ph type="body" sz="quarter" idx="10"/>
          </p:nvPr>
        </p:nvSpPr>
        <p:spPr>
          <a:xfrm>
            <a:off x="6841435" y="4345885"/>
            <a:ext cx="5086350" cy="1591089"/>
          </a:xfrm>
        </p:spPr>
        <p:txBody>
          <a:bodyPr>
            <a:normAutofit/>
          </a:bodyPr>
          <a:lstStyle/>
          <a:p>
            <a:r>
              <a:rPr lang="pt-BR" sz="2400"/>
              <a:t>Thierry Jean</a:t>
            </a:r>
          </a:p>
          <a:p>
            <a:r>
              <a:rPr lang="pt-BR" sz="2400"/>
              <a:t>+55 11 996.071.319 (WhatsApp)</a:t>
            </a:r>
          </a:p>
          <a:p>
            <a:r>
              <a:rPr lang="pt-BR" sz="2400">
                <a:hlinkClick r:id="rId3"/>
              </a:rPr>
              <a:t>thierry@addressforall.org</a:t>
            </a:r>
            <a:endParaRPr lang="pt-BR" sz="2400"/>
          </a:p>
        </p:txBody>
      </p:sp>
      <p:sp>
        <p:nvSpPr>
          <p:cNvPr id="2" name="Título 1">
            <a:extLst>
              <a:ext uri="{FF2B5EF4-FFF2-40B4-BE49-F238E27FC236}">
                <a16:creationId xmlns:a16="http://schemas.microsoft.com/office/drawing/2014/main" id="{017DD08A-C93E-D142-F5A7-73191EEDDAB4}"/>
              </a:ext>
            </a:extLst>
          </p:cNvPr>
          <p:cNvSpPr>
            <a:spLocks noGrp="1"/>
          </p:cNvSpPr>
          <p:nvPr>
            <p:ph type="ctrTitle" idx="4294967295"/>
          </p:nvPr>
        </p:nvSpPr>
        <p:spPr>
          <a:xfrm>
            <a:off x="6841435" y="1318315"/>
            <a:ext cx="6421437" cy="2387600"/>
          </a:xfrm>
        </p:spPr>
        <p:txBody>
          <a:bodyPr/>
          <a:lstStyle/>
          <a:p>
            <a:r>
              <a:rPr lang="en-US"/>
              <a:t>Thank you !</a:t>
            </a:r>
          </a:p>
        </p:txBody>
      </p:sp>
      <p:sp>
        <p:nvSpPr>
          <p:cNvPr id="4" name="CaixaDeTexto 3">
            <a:extLst>
              <a:ext uri="{FF2B5EF4-FFF2-40B4-BE49-F238E27FC236}">
                <a16:creationId xmlns:a16="http://schemas.microsoft.com/office/drawing/2014/main" id="{C213E5A2-4616-AA35-D20D-35A6AB10BA47}"/>
              </a:ext>
            </a:extLst>
          </p:cNvPr>
          <p:cNvSpPr txBox="1"/>
          <p:nvPr/>
        </p:nvSpPr>
        <p:spPr>
          <a:xfrm>
            <a:off x="1415441" y="5223353"/>
            <a:ext cx="184731" cy="369332"/>
          </a:xfrm>
          <a:prstGeom prst="rect">
            <a:avLst/>
          </a:prstGeom>
          <a:noFill/>
        </p:spPr>
        <p:txBody>
          <a:bodyPr wrap="none" rtlCol="0">
            <a:spAutoFit/>
          </a:bodyPr>
          <a:lstStyle/>
          <a:p>
            <a:endParaRPr lang="pt-BR"/>
          </a:p>
        </p:txBody>
      </p:sp>
      <p:pic>
        <p:nvPicPr>
          <p:cNvPr id="5" name="Imagem 4" descr="Logotipo&#10;&#10;O conteúdo gerado por IA pode estar incorreto.">
            <a:extLst>
              <a:ext uri="{FF2B5EF4-FFF2-40B4-BE49-F238E27FC236}">
                <a16:creationId xmlns:a16="http://schemas.microsoft.com/office/drawing/2014/main" id="{5CD393A6-C8A1-EF56-F9FB-85632C9E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87" y="2084460"/>
            <a:ext cx="3834905" cy="2073343"/>
          </a:xfrm>
          <a:prstGeom prst="rect">
            <a:avLst/>
          </a:prstGeom>
        </p:spPr>
      </p:pic>
    </p:spTree>
    <p:extLst>
      <p:ext uri="{BB962C8B-B14F-4D97-AF65-F5344CB8AC3E}">
        <p14:creationId xmlns:p14="http://schemas.microsoft.com/office/powerpoint/2010/main" val="206079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8553D-7E63-6EAF-F5C6-48D5D16742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803ADB6-3010-1BED-B560-D17D4127AE90}"/>
              </a:ext>
            </a:extLst>
          </p:cNvPr>
          <p:cNvSpPr>
            <a:spLocks noGrp="1"/>
          </p:cNvSpPr>
          <p:nvPr>
            <p:ph type="title"/>
          </p:nvPr>
        </p:nvSpPr>
        <p:spPr/>
        <p:txBody>
          <a:bodyPr/>
          <a:lstStyle/>
          <a:p>
            <a:r>
              <a:rPr lang="en-US" noProof="0"/>
              <a:t>Appendix</a:t>
            </a:r>
          </a:p>
        </p:txBody>
      </p:sp>
      <p:sp>
        <p:nvSpPr>
          <p:cNvPr id="5" name="Espaço Reservado para Texto 4">
            <a:extLst>
              <a:ext uri="{FF2B5EF4-FFF2-40B4-BE49-F238E27FC236}">
                <a16:creationId xmlns:a16="http://schemas.microsoft.com/office/drawing/2014/main" id="{4E54A9BD-5F57-9764-B68A-62374AB3400B}"/>
              </a:ext>
            </a:extLst>
          </p:cNvPr>
          <p:cNvSpPr>
            <a:spLocks noGrp="1"/>
          </p:cNvSpPr>
          <p:nvPr>
            <p:ph type="body" idx="1"/>
          </p:nvPr>
        </p:nvSpPr>
        <p:spPr/>
        <p:txBody>
          <a:bodyPr>
            <a:normAutofit/>
          </a:bodyPr>
          <a:lstStyle/>
          <a:p>
            <a:pPr marL="114300" indent="0">
              <a:buNone/>
            </a:pPr>
            <a:r>
              <a:rPr lang="en-CA" dirty="0"/>
              <a:t>Here follow some slides showing our advocacy work in the countries</a:t>
            </a:r>
            <a:endParaRPr lang="en-CA" noProof="0" dirty="0"/>
          </a:p>
        </p:txBody>
      </p:sp>
    </p:spTree>
    <p:extLst>
      <p:ext uri="{BB962C8B-B14F-4D97-AF65-F5344CB8AC3E}">
        <p14:creationId xmlns:p14="http://schemas.microsoft.com/office/powerpoint/2010/main" val="415913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0A41A-5D0D-C77D-96B4-FB29B50615F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D172007-CC1B-87DF-2C86-95B917424C04}"/>
              </a:ext>
            </a:extLst>
          </p:cNvPr>
          <p:cNvSpPr>
            <a:spLocks noGrp="1"/>
          </p:cNvSpPr>
          <p:nvPr>
            <p:ph type="title"/>
          </p:nvPr>
        </p:nvSpPr>
        <p:spPr/>
        <p:txBody>
          <a:bodyPr/>
          <a:lstStyle/>
          <a:p>
            <a:r>
              <a:rPr lang="en-US" noProof="0" dirty="0"/>
              <a:t>We now focus our work at the national level</a:t>
            </a:r>
          </a:p>
        </p:txBody>
      </p:sp>
      <p:sp>
        <p:nvSpPr>
          <p:cNvPr id="3" name="Espaço Reservado para Texto 2">
            <a:extLst>
              <a:ext uri="{FF2B5EF4-FFF2-40B4-BE49-F238E27FC236}">
                <a16:creationId xmlns:a16="http://schemas.microsoft.com/office/drawing/2014/main" id="{9E93B98F-53F7-D6B1-D4BB-A549546A20F0}"/>
              </a:ext>
            </a:extLst>
          </p:cNvPr>
          <p:cNvSpPr>
            <a:spLocks noGrp="1"/>
          </p:cNvSpPr>
          <p:nvPr>
            <p:ph type="body" idx="1"/>
          </p:nvPr>
        </p:nvSpPr>
        <p:spPr/>
        <p:txBody>
          <a:bodyPr>
            <a:normAutofit fontScale="92500" lnSpcReduction="10000"/>
          </a:bodyPr>
          <a:lstStyle/>
          <a:p>
            <a:pPr marL="114300" indent="0">
              <a:buNone/>
            </a:pPr>
            <a:r>
              <a:rPr lang="en-US" noProof="0" dirty="0"/>
              <a:t>In 2021, with the support of Apple and Microsoft, we began contacting all municipalities in Brazil to obtain address data. </a:t>
            </a:r>
          </a:p>
          <a:p>
            <a:pPr marL="114300" indent="0">
              <a:buNone/>
            </a:pPr>
            <a:r>
              <a:rPr lang="en-US" noProof="0" dirty="0"/>
              <a:t>This was a massive “ant-like” effort carried out by a team of three people and allowed us to build a reasonably complete database. </a:t>
            </a:r>
          </a:p>
          <a:p>
            <a:pPr marL="114300" indent="0">
              <a:buNone/>
            </a:pPr>
            <a:r>
              <a:rPr lang="en-US" noProof="0" dirty="0"/>
              <a:t>However, this work was later overshadowed when IBGE published the national address database collected during the 2022 census in 2024.</a:t>
            </a:r>
          </a:p>
          <a:p>
            <a:pPr marL="114300" indent="0">
              <a:buNone/>
            </a:pPr>
            <a:r>
              <a:rPr lang="en-US" noProof="0" dirty="0"/>
              <a:t>Since then, the Institute only focuses to convince national governments to: </a:t>
            </a:r>
          </a:p>
          <a:p>
            <a:pPr marL="628650" indent="-514350">
              <a:buAutoNum type="arabicPeriod"/>
            </a:pPr>
            <a:r>
              <a:rPr lang="en-US" noProof="0" dirty="0"/>
              <a:t>publish data when there is </a:t>
            </a:r>
          </a:p>
          <a:p>
            <a:pPr marL="628650" indent="-514350">
              <a:buAutoNum type="arabicPeriod"/>
            </a:pPr>
            <a:r>
              <a:rPr lang="en-US" noProof="0" dirty="0"/>
              <a:t>set up address projects in their countries</a:t>
            </a:r>
          </a:p>
        </p:txBody>
      </p:sp>
    </p:spTree>
    <p:extLst>
      <p:ext uri="{BB962C8B-B14F-4D97-AF65-F5344CB8AC3E}">
        <p14:creationId xmlns:p14="http://schemas.microsoft.com/office/powerpoint/2010/main" val="352349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F8C8-33CB-C082-5062-9F5CA99137F4}"/>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A2ED0CC-C4DA-E7F6-F151-F50FA142C65F}"/>
              </a:ext>
            </a:extLst>
          </p:cNvPr>
          <p:cNvSpPr>
            <a:spLocks noGrp="1"/>
          </p:cNvSpPr>
          <p:nvPr>
            <p:ph type="body" sz="quarter" idx="10"/>
          </p:nvPr>
        </p:nvSpPr>
        <p:spPr/>
        <p:txBody>
          <a:bodyPr>
            <a:normAutofit fontScale="62500" lnSpcReduction="20000"/>
          </a:bodyPr>
          <a:lstStyle/>
          <a:p>
            <a:endParaRPr lang="en-US" sz="13800" dirty="0"/>
          </a:p>
          <a:p>
            <a:r>
              <a:rPr lang="en-US" sz="13800" dirty="0"/>
              <a:t>Here follow the countries where our last contacts were very encouraging</a:t>
            </a:r>
          </a:p>
        </p:txBody>
      </p:sp>
    </p:spTree>
    <p:extLst>
      <p:ext uri="{BB962C8B-B14F-4D97-AF65-F5344CB8AC3E}">
        <p14:creationId xmlns:p14="http://schemas.microsoft.com/office/powerpoint/2010/main" val="377611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64DC7-001A-849A-881B-482FC54F1AFF}"/>
              </a:ext>
            </a:extLst>
          </p:cNvPr>
          <p:cNvSpPr>
            <a:spLocks noGrp="1"/>
          </p:cNvSpPr>
          <p:nvPr>
            <p:ph type="title"/>
          </p:nvPr>
        </p:nvSpPr>
        <p:spPr/>
        <p:txBody>
          <a:bodyPr/>
          <a:lstStyle/>
          <a:p>
            <a:r>
              <a:rPr lang="en-US" noProof="0"/>
              <a:t>Cameroon</a:t>
            </a:r>
          </a:p>
        </p:txBody>
      </p:sp>
      <p:sp>
        <p:nvSpPr>
          <p:cNvPr id="3" name="Espaço Reservado para Texto 2">
            <a:extLst>
              <a:ext uri="{FF2B5EF4-FFF2-40B4-BE49-F238E27FC236}">
                <a16:creationId xmlns:a16="http://schemas.microsoft.com/office/drawing/2014/main" id="{A05EB90F-52C3-7692-0FFC-2530D44D117A}"/>
              </a:ext>
            </a:extLst>
          </p:cNvPr>
          <p:cNvSpPr>
            <a:spLocks noGrp="1"/>
          </p:cNvSpPr>
          <p:nvPr>
            <p:ph type="body" idx="1"/>
          </p:nvPr>
        </p:nvSpPr>
        <p:spPr>
          <a:xfrm>
            <a:off x="6036733" y="1901828"/>
            <a:ext cx="5317066" cy="2145243"/>
          </a:xfrm>
        </p:spPr>
        <p:txBody>
          <a:bodyPr>
            <a:normAutofit fontScale="85000" lnSpcReduction="20000"/>
          </a:bodyPr>
          <a:lstStyle/>
          <a:p>
            <a:pPr marL="114300" indent="0">
              <a:buNone/>
            </a:pPr>
            <a:r>
              <a:rPr lang="en-US" noProof="0" dirty="0"/>
              <a:t>AddressForAll was hired to implement its Geocode methodology called AFA Codes. In Cameroon, these code are called BANOC Codes and are slowly but surely being put in place by the government.</a:t>
            </a:r>
          </a:p>
        </p:txBody>
      </p:sp>
      <p:pic>
        <p:nvPicPr>
          <p:cNvPr id="4" name="Imagem 3">
            <a:extLst>
              <a:ext uri="{FF2B5EF4-FFF2-40B4-BE49-F238E27FC236}">
                <a16:creationId xmlns:a16="http://schemas.microsoft.com/office/drawing/2014/main" id="{85802B82-9C96-FFA3-832A-4892DD4024AE}"/>
              </a:ext>
            </a:extLst>
          </p:cNvPr>
          <p:cNvPicPr>
            <a:picLocks noChangeAspect="1"/>
          </p:cNvPicPr>
          <p:nvPr/>
        </p:nvPicPr>
        <p:blipFill>
          <a:blip r:embed="rId2"/>
          <a:srcRect r="10304" b="13423"/>
          <a:stretch/>
        </p:blipFill>
        <p:spPr>
          <a:xfrm>
            <a:off x="0" y="1621036"/>
            <a:ext cx="5677469" cy="3102666"/>
          </a:xfrm>
          <a:prstGeom prst="rect">
            <a:avLst/>
          </a:prstGeom>
        </p:spPr>
      </p:pic>
      <p:pic>
        <p:nvPicPr>
          <p:cNvPr id="5" name="Imagem 6">
            <a:extLst>
              <a:ext uri="{FF2B5EF4-FFF2-40B4-BE49-F238E27FC236}">
                <a16:creationId xmlns:a16="http://schemas.microsoft.com/office/drawing/2014/main" id="{D3A6774A-6C82-66E9-DD41-61AC7440C86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4413534"/>
            <a:ext cx="5677469" cy="2444466"/>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462;g31ca20aef77_1_250" descr="Uma imagem contendo Linha do tempo&#10;&#10;O conteúdo gerado por IA pode estar incorreto.">
            <a:extLst>
              <a:ext uri="{FF2B5EF4-FFF2-40B4-BE49-F238E27FC236}">
                <a16:creationId xmlns:a16="http://schemas.microsoft.com/office/drawing/2014/main" id="{A9439341-3AE5-D80D-9AF7-0EC893FB0697}"/>
              </a:ext>
            </a:extLst>
          </p:cNvPr>
          <p:cNvPicPr preferRelativeResize="0"/>
          <p:nvPr/>
        </p:nvPicPr>
        <p:blipFill rotWithShape="1">
          <a:blip r:embed="rId5">
            <a:alphaModFix/>
          </a:blip>
          <a:srcRect t="10399" b="5409"/>
          <a:stretch/>
        </p:blipFill>
        <p:spPr>
          <a:xfrm>
            <a:off x="10303932" y="3585750"/>
            <a:ext cx="1710267" cy="3102665"/>
          </a:xfrm>
          <a:prstGeom prst="rect">
            <a:avLst/>
          </a:prstGeom>
          <a:noFill/>
          <a:ln>
            <a:noFill/>
          </a:ln>
          <a:effectLst>
            <a:outerShdw blurRad="50800" dist="38100" dir="2700000" algn="tl" rotWithShape="0">
              <a:srgbClr val="000000">
                <a:alpha val="40000"/>
              </a:srgbClr>
            </a:outerShdw>
          </a:effectLst>
        </p:spPr>
      </p:pic>
      <p:sp>
        <p:nvSpPr>
          <p:cNvPr id="7" name="Espaço Reservado para Texto 2">
            <a:extLst>
              <a:ext uri="{FF2B5EF4-FFF2-40B4-BE49-F238E27FC236}">
                <a16:creationId xmlns:a16="http://schemas.microsoft.com/office/drawing/2014/main" id="{D302C343-4FF5-DC0A-22F4-0AE35155A7AD}"/>
              </a:ext>
            </a:extLst>
          </p:cNvPr>
          <p:cNvSpPr txBox="1">
            <a:spLocks/>
          </p:cNvSpPr>
          <p:nvPr/>
        </p:nvSpPr>
        <p:spPr>
          <a:xfrm>
            <a:off x="6079065" y="4287515"/>
            <a:ext cx="4224867" cy="1889516"/>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bg2">
                    <a:lumMod val="50000"/>
                  </a:schemeClr>
                </a:solidFill>
                <a:latin typeface="Arial" panose="020B0604020202020204" pitchFamily="34" charset="0"/>
                <a:ea typeface="+mn-ea"/>
                <a:cs typeface="Arial" panose="020B0604020202020204" pitchFamily="34" charset="0"/>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sz="2400" dirty="0"/>
              <a:t>Soon, Cameroon will be the first African country with a complete address database on Overture.</a:t>
            </a:r>
          </a:p>
        </p:txBody>
      </p:sp>
    </p:spTree>
    <p:extLst>
      <p:ext uri="{BB962C8B-B14F-4D97-AF65-F5344CB8AC3E}">
        <p14:creationId xmlns:p14="http://schemas.microsoft.com/office/powerpoint/2010/main" val="363952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AC7F-CD9A-633F-3729-64E56FFD28CB}"/>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6B5D0269-F40C-A338-575C-F556399887AB}"/>
              </a:ext>
            </a:extLst>
          </p:cNvPr>
          <p:cNvPicPr>
            <a:picLocks noChangeAspect="1"/>
          </p:cNvPicPr>
          <p:nvPr/>
        </p:nvPicPr>
        <p:blipFill>
          <a:blip r:embed="rId2"/>
          <a:stretch>
            <a:fillRect/>
          </a:stretch>
        </p:blipFill>
        <p:spPr>
          <a:xfrm>
            <a:off x="533399" y="1931238"/>
            <a:ext cx="4783667" cy="2995523"/>
          </a:xfrm>
          <a:prstGeom prst="rect">
            <a:avLst/>
          </a:prstGeom>
        </p:spPr>
      </p:pic>
      <p:sp>
        <p:nvSpPr>
          <p:cNvPr id="2" name="Título 1">
            <a:extLst>
              <a:ext uri="{FF2B5EF4-FFF2-40B4-BE49-F238E27FC236}">
                <a16:creationId xmlns:a16="http://schemas.microsoft.com/office/drawing/2014/main" id="{02A3A380-F601-18C1-2ED3-BFB5788D5F89}"/>
              </a:ext>
            </a:extLst>
          </p:cNvPr>
          <p:cNvSpPr>
            <a:spLocks noGrp="1"/>
          </p:cNvSpPr>
          <p:nvPr>
            <p:ph type="title"/>
          </p:nvPr>
        </p:nvSpPr>
        <p:spPr/>
        <p:txBody>
          <a:bodyPr/>
          <a:lstStyle/>
          <a:p>
            <a:r>
              <a:rPr lang="en-US" dirty="0"/>
              <a:t>Brazil</a:t>
            </a:r>
            <a:endParaRPr lang="en-US" noProof="0" dirty="0"/>
          </a:p>
        </p:txBody>
      </p:sp>
      <p:sp>
        <p:nvSpPr>
          <p:cNvPr id="3" name="Espaço Reservado para Texto 2">
            <a:extLst>
              <a:ext uri="{FF2B5EF4-FFF2-40B4-BE49-F238E27FC236}">
                <a16:creationId xmlns:a16="http://schemas.microsoft.com/office/drawing/2014/main" id="{60112840-626C-5BF6-E4C8-EF9001E796A3}"/>
              </a:ext>
            </a:extLst>
          </p:cNvPr>
          <p:cNvSpPr>
            <a:spLocks noGrp="1"/>
          </p:cNvSpPr>
          <p:nvPr>
            <p:ph type="body" idx="1"/>
          </p:nvPr>
        </p:nvSpPr>
        <p:spPr>
          <a:xfrm>
            <a:off x="6036733" y="1825625"/>
            <a:ext cx="5317066" cy="4351338"/>
          </a:xfrm>
        </p:spPr>
        <p:txBody>
          <a:bodyPr>
            <a:normAutofit lnSpcReduction="10000"/>
          </a:bodyPr>
          <a:lstStyle/>
          <a:p>
            <a:r>
              <a:rPr lang="en-US" dirty="0"/>
              <a:t>AddressForAll was hired by a state-owned company in December 2025 to help set up a Digital Public Infrastructure (DPI) for addresses, together with the implementation of the AFA Codes methodology. Within a few months, Brazil will be able to update its 95 million addresses regularly, with no additional work required by Overture.</a:t>
            </a:r>
          </a:p>
        </p:txBody>
      </p:sp>
      <p:grpSp>
        <p:nvGrpSpPr>
          <p:cNvPr id="6" name="Agrupar 5">
            <a:extLst>
              <a:ext uri="{FF2B5EF4-FFF2-40B4-BE49-F238E27FC236}">
                <a16:creationId xmlns:a16="http://schemas.microsoft.com/office/drawing/2014/main" id="{C2011CDF-EA97-E28B-2C50-FFF264A5A2B7}"/>
              </a:ext>
            </a:extLst>
          </p:cNvPr>
          <p:cNvGrpSpPr/>
          <p:nvPr/>
        </p:nvGrpSpPr>
        <p:grpSpPr>
          <a:xfrm>
            <a:off x="1151466" y="4451936"/>
            <a:ext cx="3187503" cy="2270439"/>
            <a:chOff x="1151466" y="4451936"/>
            <a:chExt cx="3187503" cy="2270439"/>
          </a:xfrm>
        </p:grpSpPr>
        <p:pic>
          <p:nvPicPr>
            <p:cNvPr id="9" name="Imagem 8">
              <a:extLst>
                <a:ext uri="{FF2B5EF4-FFF2-40B4-BE49-F238E27FC236}">
                  <a16:creationId xmlns:a16="http://schemas.microsoft.com/office/drawing/2014/main" id="{5162E77A-3286-B086-C3C1-C8498D449B0A}"/>
                </a:ext>
              </a:extLst>
            </p:cNvPr>
            <p:cNvPicPr>
              <a:picLocks noChangeAspect="1"/>
            </p:cNvPicPr>
            <p:nvPr/>
          </p:nvPicPr>
          <p:blipFill>
            <a:blip r:embed="rId3"/>
            <a:stretch>
              <a:fillRect/>
            </a:stretch>
          </p:blipFill>
          <p:spPr>
            <a:xfrm>
              <a:off x="1151466" y="4451936"/>
              <a:ext cx="3187503" cy="2270439"/>
            </a:xfrm>
            <a:prstGeom prst="rect">
              <a:avLst/>
            </a:prstGeom>
          </p:spPr>
        </p:pic>
        <p:pic>
          <p:nvPicPr>
            <p:cNvPr id="5" name="Imagem 4">
              <a:extLst>
                <a:ext uri="{FF2B5EF4-FFF2-40B4-BE49-F238E27FC236}">
                  <a16:creationId xmlns:a16="http://schemas.microsoft.com/office/drawing/2014/main" id="{6C09C8DA-6768-83DD-191D-C08E41797FE2}"/>
                </a:ext>
              </a:extLst>
            </p:cNvPr>
            <p:cNvPicPr>
              <a:picLocks noChangeAspect="1"/>
            </p:cNvPicPr>
            <p:nvPr/>
          </p:nvPicPr>
          <p:blipFill>
            <a:blip r:embed="rId4"/>
            <a:stretch>
              <a:fillRect/>
            </a:stretch>
          </p:blipFill>
          <p:spPr>
            <a:xfrm>
              <a:off x="2745217" y="4542367"/>
              <a:ext cx="546100" cy="279400"/>
            </a:xfrm>
            <a:prstGeom prst="rect">
              <a:avLst/>
            </a:prstGeom>
          </p:spPr>
        </p:pic>
      </p:grpSp>
    </p:spTree>
    <p:extLst>
      <p:ext uri="{BB962C8B-B14F-4D97-AF65-F5344CB8AC3E}">
        <p14:creationId xmlns:p14="http://schemas.microsoft.com/office/powerpoint/2010/main" val="286448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5B16C-B0DC-F00B-C82A-0D45D194D3C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D0DEBC-A0B1-9D87-02CE-CB15F9C28FCC}"/>
              </a:ext>
            </a:extLst>
          </p:cNvPr>
          <p:cNvSpPr>
            <a:spLocks noGrp="1"/>
          </p:cNvSpPr>
          <p:nvPr>
            <p:ph type="title"/>
          </p:nvPr>
        </p:nvSpPr>
        <p:spPr/>
        <p:txBody>
          <a:bodyPr/>
          <a:lstStyle/>
          <a:p>
            <a:r>
              <a:rPr lang="pt-BR" dirty="0"/>
              <a:t>Canada</a:t>
            </a:r>
          </a:p>
        </p:txBody>
      </p:sp>
      <p:pic>
        <p:nvPicPr>
          <p:cNvPr id="3" name="Imagem 2">
            <a:extLst>
              <a:ext uri="{FF2B5EF4-FFF2-40B4-BE49-F238E27FC236}">
                <a16:creationId xmlns:a16="http://schemas.microsoft.com/office/drawing/2014/main" id="{BEB7DC95-78A1-CF05-B18E-11721E2AE955}"/>
              </a:ext>
            </a:extLst>
          </p:cNvPr>
          <p:cNvPicPr>
            <a:picLocks noChangeAspect="1"/>
          </p:cNvPicPr>
          <p:nvPr/>
        </p:nvPicPr>
        <p:blipFill>
          <a:blip r:embed="rId2"/>
          <a:stretch>
            <a:fillRect/>
          </a:stretch>
        </p:blipFill>
        <p:spPr>
          <a:xfrm>
            <a:off x="2024449" y="1984452"/>
            <a:ext cx="7772400" cy="4297765"/>
          </a:xfrm>
          <a:prstGeom prst="rect">
            <a:avLst/>
          </a:prstGeom>
        </p:spPr>
      </p:pic>
    </p:spTree>
    <p:extLst>
      <p:ext uri="{BB962C8B-B14F-4D97-AF65-F5344CB8AC3E}">
        <p14:creationId xmlns:p14="http://schemas.microsoft.com/office/powerpoint/2010/main" val="301668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48645-3C0B-BC85-2F9B-3564C295D9B7}"/>
              </a:ext>
            </a:extLst>
          </p:cNvPr>
          <p:cNvSpPr>
            <a:spLocks noGrp="1"/>
          </p:cNvSpPr>
          <p:nvPr>
            <p:ph type="title"/>
          </p:nvPr>
        </p:nvSpPr>
        <p:spPr/>
        <p:txBody>
          <a:bodyPr/>
          <a:lstStyle/>
          <a:p>
            <a:r>
              <a:rPr lang="pt-BR" dirty="0"/>
              <a:t>USA</a:t>
            </a:r>
          </a:p>
        </p:txBody>
      </p:sp>
      <p:pic>
        <p:nvPicPr>
          <p:cNvPr id="3" name="Imagem 2">
            <a:extLst>
              <a:ext uri="{FF2B5EF4-FFF2-40B4-BE49-F238E27FC236}">
                <a16:creationId xmlns:a16="http://schemas.microsoft.com/office/drawing/2014/main" id="{07691440-E5D2-6AF5-2DC9-07972F9CCC3E}"/>
              </a:ext>
            </a:extLst>
          </p:cNvPr>
          <p:cNvPicPr>
            <a:picLocks noChangeAspect="1"/>
          </p:cNvPicPr>
          <p:nvPr/>
        </p:nvPicPr>
        <p:blipFill>
          <a:blip r:embed="rId2"/>
          <a:stretch>
            <a:fillRect/>
          </a:stretch>
        </p:blipFill>
        <p:spPr>
          <a:xfrm>
            <a:off x="7986584" y="1850190"/>
            <a:ext cx="2882900" cy="3416300"/>
          </a:xfrm>
          <a:prstGeom prst="rect">
            <a:avLst/>
          </a:prstGeom>
        </p:spPr>
      </p:pic>
      <p:pic>
        <p:nvPicPr>
          <p:cNvPr id="4" name="Imagem 3">
            <a:extLst>
              <a:ext uri="{FF2B5EF4-FFF2-40B4-BE49-F238E27FC236}">
                <a16:creationId xmlns:a16="http://schemas.microsoft.com/office/drawing/2014/main" id="{6CDEEF9E-CB09-5B01-AF36-DDA20B6B9834}"/>
              </a:ext>
            </a:extLst>
          </p:cNvPr>
          <p:cNvPicPr>
            <a:picLocks noChangeAspect="1"/>
          </p:cNvPicPr>
          <p:nvPr/>
        </p:nvPicPr>
        <p:blipFill>
          <a:blip r:embed="rId3"/>
          <a:stretch>
            <a:fillRect/>
          </a:stretch>
        </p:blipFill>
        <p:spPr>
          <a:xfrm>
            <a:off x="838200" y="1850190"/>
            <a:ext cx="5397843" cy="4522697"/>
          </a:xfrm>
          <a:prstGeom prst="rect">
            <a:avLst/>
          </a:prstGeom>
        </p:spPr>
      </p:pic>
      <p:sp>
        <p:nvSpPr>
          <p:cNvPr id="6" name="CaixaDeTexto 5">
            <a:extLst>
              <a:ext uri="{FF2B5EF4-FFF2-40B4-BE49-F238E27FC236}">
                <a16:creationId xmlns:a16="http://schemas.microsoft.com/office/drawing/2014/main" id="{CD95E9DD-C674-5662-D989-FD6C30D2E6DC}"/>
              </a:ext>
            </a:extLst>
          </p:cNvPr>
          <p:cNvSpPr txBox="1"/>
          <p:nvPr/>
        </p:nvSpPr>
        <p:spPr>
          <a:xfrm>
            <a:off x="6895071" y="5449557"/>
            <a:ext cx="5066270" cy="923330"/>
          </a:xfrm>
          <a:prstGeom prst="rect">
            <a:avLst/>
          </a:prstGeom>
          <a:noFill/>
        </p:spPr>
        <p:txBody>
          <a:bodyPr wrap="square">
            <a:spAutoFit/>
          </a:bodyPr>
          <a:lstStyle/>
          <a:p>
            <a:pPr algn="l">
              <a:buNone/>
            </a:pPr>
            <a:r>
              <a:rPr lang="pt-BR" b="0" i="0" dirty="0">
                <a:solidFill>
                  <a:srgbClr val="4E4E4E"/>
                </a:solidFill>
                <a:effectLst/>
                <a:latin typeface="Balsamiq Sans"/>
              </a:rPr>
              <a:t>Github Ryan Lopez - </a:t>
            </a:r>
            <a:r>
              <a:rPr lang="pt-BR" b="0" i="0" dirty="0" err="1">
                <a:solidFill>
                  <a:srgbClr val="4E4E4E"/>
                </a:solidFill>
                <a:effectLst/>
                <a:latin typeface="Balsamiq Sans"/>
              </a:rPr>
              <a:t>porting</a:t>
            </a:r>
            <a:r>
              <a:rPr lang="pt-BR" b="0" i="0" dirty="0">
                <a:solidFill>
                  <a:srgbClr val="4E4E4E"/>
                </a:solidFill>
                <a:effectLst/>
                <a:latin typeface="Balsamiq Sans"/>
              </a:rPr>
              <a:t> </a:t>
            </a:r>
            <a:r>
              <a:rPr lang="pt-BR" b="0" i="0" dirty="0" err="1">
                <a:solidFill>
                  <a:srgbClr val="4E4E4E"/>
                </a:solidFill>
                <a:effectLst/>
                <a:latin typeface="Balsamiq Sans"/>
              </a:rPr>
              <a:t>the</a:t>
            </a:r>
            <a:r>
              <a:rPr lang="pt-BR" b="0" i="0" dirty="0">
                <a:solidFill>
                  <a:srgbClr val="4E4E4E"/>
                </a:solidFill>
                <a:effectLst/>
                <a:latin typeface="Balsamiq Sans"/>
              </a:rPr>
              <a:t> BAN/BAL</a:t>
            </a:r>
          </a:p>
          <a:p>
            <a:pPr algn="l">
              <a:buNone/>
            </a:pPr>
            <a:r>
              <a:rPr lang="pt-BR" b="0" i="0" u="sng" dirty="0">
                <a:solidFill>
                  <a:srgbClr val="0000FF"/>
                </a:solidFill>
                <a:effectLst/>
                <a:latin typeface="Balsamiq Sans"/>
                <a:hlinkClick r:id="rId4"/>
              </a:rPr>
              <a:t>https://github.com/Loprz/national-address-platform</a:t>
            </a:r>
            <a:endParaRPr lang="pt-BR" b="0" i="0" dirty="0">
              <a:solidFill>
                <a:srgbClr val="4E4E4E"/>
              </a:solidFill>
              <a:effectLst/>
              <a:latin typeface="Balsamiq Sans"/>
            </a:endParaRPr>
          </a:p>
          <a:p>
            <a:pPr algn="l">
              <a:buNone/>
            </a:pPr>
            <a:r>
              <a:rPr lang="pt-BR" b="0" i="0" u="sng" dirty="0">
                <a:solidFill>
                  <a:srgbClr val="0000FF"/>
                </a:solidFill>
                <a:effectLst/>
                <a:latin typeface="Balsamiq Sans"/>
                <a:hlinkClick r:id="rId5"/>
              </a:rPr>
              <a:t>https://mes-adresses-production.up.railway.app/</a:t>
            </a:r>
            <a:endParaRPr lang="pt-BR" b="0" i="0" dirty="0">
              <a:solidFill>
                <a:srgbClr val="4E4E4E"/>
              </a:solidFill>
              <a:effectLst/>
              <a:latin typeface="Balsamiq Sans"/>
            </a:endParaRPr>
          </a:p>
        </p:txBody>
      </p:sp>
    </p:spTree>
    <p:extLst>
      <p:ext uri="{BB962C8B-B14F-4D97-AF65-F5344CB8AC3E}">
        <p14:creationId xmlns:p14="http://schemas.microsoft.com/office/powerpoint/2010/main" val="139445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F598-F90A-75F6-233D-8EAECCFC87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36B1DCC-14C5-1CD6-D02D-1AB8FEEC1AB6}"/>
              </a:ext>
            </a:extLst>
          </p:cNvPr>
          <p:cNvSpPr>
            <a:spLocks noGrp="1"/>
          </p:cNvSpPr>
          <p:nvPr>
            <p:ph type="title"/>
          </p:nvPr>
        </p:nvSpPr>
        <p:spPr/>
        <p:txBody>
          <a:bodyPr/>
          <a:lstStyle/>
          <a:p>
            <a:r>
              <a:rPr lang="pt-BR" dirty="0"/>
              <a:t>Mexico</a:t>
            </a:r>
          </a:p>
        </p:txBody>
      </p:sp>
      <p:pic>
        <p:nvPicPr>
          <p:cNvPr id="3" name="Imagem 2">
            <a:extLst>
              <a:ext uri="{FF2B5EF4-FFF2-40B4-BE49-F238E27FC236}">
                <a16:creationId xmlns:a16="http://schemas.microsoft.com/office/drawing/2014/main" id="{8CED2857-903C-09C1-8F54-E0D11FE83022}"/>
              </a:ext>
            </a:extLst>
          </p:cNvPr>
          <p:cNvPicPr>
            <a:picLocks noChangeAspect="1"/>
          </p:cNvPicPr>
          <p:nvPr/>
        </p:nvPicPr>
        <p:blipFill>
          <a:blip r:embed="rId2"/>
          <a:stretch>
            <a:fillRect/>
          </a:stretch>
        </p:blipFill>
        <p:spPr>
          <a:xfrm>
            <a:off x="3225114" y="1780848"/>
            <a:ext cx="5966254" cy="4975521"/>
          </a:xfrm>
          <a:prstGeom prst="rect">
            <a:avLst/>
          </a:prstGeom>
        </p:spPr>
      </p:pic>
    </p:spTree>
    <p:extLst>
      <p:ext uri="{BB962C8B-B14F-4D97-AF65-F5344CB8AC3E}">
        <p14:creationId xmlns:p14="http://schemas.microsoft.com/office/powerpoint/2010/main" val="159590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C8100-5271-8E4C-E3A0-3ED17EDC1F2B}"/>
              </a:ext>
            </a:extLst>
          </p:cNvPr>
          <p:cNvSpPr>
            <a:spLocks noGrp="1"/>
          </p:cNvSpPr>
          <p:nvPr>
            <p:ph type="title"/>
          </p:nvPr>
        </p:nvSpPr>
        <p:spPr/>
        <p:txBody>
          <a:bodyPr/>
          <a:lstStyle/>
          <a:p>
            <a:r>
              <a:rPr lang="pt-BR" dirty="0"/>
              <a:t>Panama</a:t>
            </a:r>
          </a:p>
        </p:txBody>
      </p:sp>
      <p:pic>
        <p:nvPicPr>
          <p:cNvPr id="3" name="Imagem 2">
            <a:extLst>
              <a:ext uri="{FF2B5EF4-FFF2-40B4-BE49-F238E27FC236}">
                <a16:creationId xmlns:a16="http://schemas.microsoft.com/office/drawing/2014/main" id="{0359D84E-33C3-F31E-DE37-7D111AF6F9A6}"/>
              </a:ext>
            </a:extLst>
          </p:cNvPr>
          <p:cNvPicPr>
            <a:picLocks noChangeAspect="1"/>
          </p:cNvPicPr>
          <p:nvPr/>
        </p:nvPicPr>
        <p:blipFill>
          <a:blip r:embed="rId2"/>
          <a:stretch>
            <a:fillRect/>
          </a:stretch>
        </p:blipFill>
        <p:spPr>
          <a:xfrm>
            <a:off x="4088033" y="1973444"/>
            <a:ext cx="7772400" cy="4393920"/>
          </a:xfrm>
          <a:prstGeom prst="rect">
            <a:avLst/>
          </a:prstGeom>
        </p:spPr>
      </p:pic>
      <p:pic>
        <p:nvPicPr>
          <p:cNvPr id="4" name="Imagem 3">
            <a:extLst>
              <a:ext uri="{FF2B5EF4-FFF2-40B4-BE49-F238E27FC236}">
                <a16:creationId xmlns:a16="http://schemas.microsoft.com/office/drawing/2014/main" id="{A9E998AB-EA94-5273-D7D3-4724173A63AF}"/>
              </a:ext>
            </a:extLst>
          </p:cNvPr>
          <p:cNvPicPr>
            <a:picLocks noChangeAspect="1"/>
          </p:cNvPicPr>
          <p:nvPr/>
        </p:nvPicPr>
        <p:blipFill>
          <a:blip r:embed="rId3"/>
          <a:stretch>
            <a:fillRect/>
          </a:stretch>
        </p:blipFill>
        <p:spPr>
          <a:xfrm>
            <a:off x="152858" y="3062932"/>
            <a:ext cx="3007994" cy="2214945"/>
          </a:xfrm>
          <a:prstGeom prst="rect">
            <a:avLst/>
          </a:prstGeom>
        </p:spPr>
      </p:pic>
    </p:spTree>
    <p:extLst>
      <p:ext uri="{BB962C8B-B14F-4D97-AF65-F5344CB8AC3E}">
        <p14:creationId xmlns:p14="http://schemas.microsoft.com/office/powerpoint/2010/main" val="360016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04C46C7-728F-D528-37AE-3DD138066C72}"/>
              </a:ext>
            </a:extLst>
          </p:cNvPr>
          <p:cNvSpPr>
            <a:spLocks noGrp="1"/>
          </p:cNvSpPr>
          <p:nvPr>
            <p:ph type="body" sz="quarter" idx="10"/>
          </p:nvPr>
        </p:nvSpPr>
        <p:spPr>
          <a:xfrm>
            <a:off x="1047106" y="1913523"/>
            <a:ext cx="10715625" cy="2695547"/>
          </a:xfrm>
        </p:spPr>
        <p:txBody>
          <a:bodyPr>
            <a:normAutofit fontScale="70000" lnSpcReduction="20000"/>
          </a:bodyPr>
          <a:lstStyle/>
          <a:p>
            <a:r>
              <a:rPr lang="en-US" sz="13800" dirty="0"/>
              <a:t>Advocacy Work:</a:t>
            </a:r>
          </a:p>
          <a:p>
            <a:r>
              <a:rPr lang="en-US" sz="13800" dirty="0"/>
              <a:t>Results</a:t>
            </a:r>
          </a:p>
        </p:txBody>
      </p:sp>
    </p:spTree>
    <p:extLst>
      <p:ext uri="{BB962C8B-B14F-4D97-AF65-F5344CB8AC3E}">
        <p14:creationId xmlns:p14="http://schemas.microsoft.com/office/powerpoint/2010/main" val="124372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A8BBD-7690-1CF3-D723-1605B89B5B3C}"/>
              </a:ext>
            </a:extLst>
          </p:cNvPr>
          <p:cNvSpPr>
            <a:spLocks noGrp="1"/>
          </p:cNvSpPr>
          <p:nvPr>
            <p:ph type="title"/>
          </p:nvPr>
        </p:nvSpPr>
        <p:spPr/>
        <p:txBody>
          <a:bodyPr/>
          <a:lstStyle/>
          <a:p>
            <a:r>
              <a:rPr lang="en-US" noProof="0"/>
              <a:t>Dominican Republic</a:t>
            </a:r>
          </a:p>
        </p:txBody>
      </p:sp>
      <p:pic>
        <p:nvPicPr>
          <p:cNvPr id="4" name="Imagem 3">
            <a:extLst>
              <a:ext uri="{FF2B5EF4-FFF2-40B4-BE49-F238E27FC236}">
                <a16:creationId xmlns:a16="http://schemas.microsoft.com/office/drawing/2014/main" id="{844D73E9-16A0-87C3-6FA6-B64E8D16581B}"/>
              </a:ext>
            </a:extLst>
          </p:cNvPr>
          <p:cNvPicPr>
            <a:picLocks noChangeAspect="1"/>
          </p:cNvPicPr>
          <p:nvPr/>
        </p:nvPicPr>
        <p:blipFill>
          <a:blip r:embed="rId2"/>
          <a:stretch>
            <a:fillRect/>
          </a:stretch>
        </p:blipFill>
        <p:spPr>
          <a:xfrm>
            <a:off x="142978" y="2860872"/>
            <a:ext cx="5352003" cy="2977756"/>
          </a:xfrm>
          <a:prstGeom prst="rect">
            <a:avLst/>
          </a:prstGeom>
        </p:spPr>
      </p:pic>
      <p:pic>
        <p:nvPicPr>
          <p:cNvPr id="5" name="Imagem 4">
            <a:extLst>
              <a:ext uri="{FF2B5EF4-FFF2-40B4-BE49-F238E27FC236}">
                <a16:creationId xmlns:a16="http://schemas.microsoft.com/office/drawing/2014/main" id="{C3B42068-73D0-112D-8449-34602EC2618F}"/>
              </a:ext>
            </a:extLst>
          </p:cNvPr>
          <p:cNvPicPr>
            <a:picLocks noChangeAspect="1"/>
          </p:cNvPicPr>
          <p:nvPr/>
        </p:nvPicPr>
        <p:blipFill>
          <a:blip r:embed="rId3"/>
          <a:stretch>
            <a:fillRect/>
          </a:stretch>
        </p:blipFill>
        <p:spPr>
          <a:xfrm>
            <a:off x="6376148" y="2130927"/>
            <a:ext cx="5434851" cy="3707701"/>
          </a:xfrm>
          <a:prstGeom prst="rect">
            <a:avLst/>
          </a:prstGeom>
        </p:spPr>
      </p:pic>
    </p:spTree>
    <p:extLst>
      <p:ext uri="{BB962C8B-B14F-4D97-AF65-F5344CB8AC3E}">
        <p14:creationId xmlns:p14="http://schemas.microsoft.com/office/powerpoint/2010/main" val="4005832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C9340-03ED-879A-0FD2-201C4104ED6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6A47349-C9F5-AB5B-EC6D-5F1708D94525}"/>
              </a:ext>
            </a:extLst>
          </p:cNvPr>
          <p:cNvSpPr>
            <a:spLocks noGrp="1"/>
          </p:cNvSpPr>
          <p:nvPr>
            <p:ph type="title"/>
          </p:nvPr>
        </p:nvSpPr>
        <p:spPr/>
        <p:txBody>
          <a:bodyPr/>
          <a:lstStyle/>
          <a:p>
            <a:r>
              <a:rPr lang="pt-BR" dirty="0"/>
              <a:t>Honduras</a:t>
            </a:r>
          </a:p>
        </p:txBody>
      </p:sp>
      <p:pic>
        <p:nvPicPr>
          <p:cNvPr id="3" name="Imagem 2">
            <a:extLst>
              <a:ext uri="{FF2B5EF4-FFF2-40B4-BE49-F238E27FC236}">
                <a16:creationId xmlns:a16="http://schemas.microsoft.com/office/drawing/2014/main" id="{924A3BCB-7730-668B-12F3-2B61425137C1}"/>
              </a:ext>
            </a:extLst>
          </p:cNvPr>
          <p:cNvPicPr>
            <a:picLocks noChangeAspect="1"/>
          </p:cNvPicPr>
          <p:nvPr/>
        </p:nvPicPr>
        <p:blipFill>
          <a:blip r:embed="rId2"/>
          <a:stretch>
            <a:fillRect/>
          </a:stretch>
        </p:blipFill>
        <p:spPr>
          <a:xfrm>
            <a:off x="5768546" y="1966034"/>
            <a:ext cx="6081584" cy="2925931"/>
          </a:xfrm>
          <a:prstGeom prst="rect">
            <a:avLst/>
          </a:prstGeom>
        </p:spPr>
      </p:pic>
      <p:pic>
        <p:nvPicPr>
          <p:cNvPr id="4" name="Imagem 3">
            <a:extLst>
              <a:ext uri="{FF2B5EF4-FFF2-40B4-BE49-F238E27FC236}">
                <a16:creationId xmlns:a16="http://schemas.microsoft.com/office/drawing/2014/main" id="{29B301A3-1A38-56E5-D91D-6CDD89A2F1C1}"/>
              </a:ext>
            </a:extLst>
          </p:cNvPr>
          <p:cNvPicPr>
            <a:picLocks noChangeAspect="1"/>
          </p:cNvPicPr>
          <p:nvPr/>
        </p:nvPicPr>
        <p:blipFill>
          <a:blip r:embed="rId3"/>
          <a:stretch>
            <a:fillRect/>
          </a:stretch>
        </p:blipFill>
        <p:spPr>
          <a:xfrm>
            <a:off x="161663" y="2229127"/>
            <a:ext cx="5248537" cy="3863420"/>
          </a:xfrm>
          <a:prstGeom prst="rect">
            <a:avLst/>
          </a:prstGeom>
        </p:spPr>
      </p:pic>
      <p:pic>
        <p:nvPicPr>
          <p:cNvPr id="5" name="Imagem 4">
            <a:extLst>
              <a:ext uri="{FF2B5EF4-FFF2-40B4-BE49-F238E27FC236}">
                <a16:creationId xmlns:a16="http://schemas.microsoft.com/office/drawing/2014/main" id="{B192CD1E-4280-629F-568A-C9C28A1F2B11}"/>
              </a:ext>
            </a:extLst>
          </p:cNvPr>
          <p:cNvPicPr>
            <a:picLocks noChangeAspect="1"/>
          </p:cNvPicPr>
          <p:nvPr/>
        </p:nvPicPr>
        <p:blipFill>
          <a:blip r:embed="rId4"/>
          <a:stretch>
            <a:fillRect/>
          </a:stretch>
        </p:blipFill>
        <p:spPr>
          <a:xfrm>
            <a:off x="7572870" y="3276439"/>
            <a:ext cx="4277260" cy="3581561"/>
          </a:xfrm>
          <a:prstGeom prst="rect">
            <a:avLst/>
          </a:prstGeom>
        </p:spPr>
      </p:pic>
    </p:spTree>
    <p:extLst>
      <p:ext uri="{BB962C8B-B14F-4D97-AF65-F5344CB8AC3E}">
        <p14:creationId xmlns:p14="http://schemas.microsoft.com/office/powerpoint/2010/main" val="2577260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33D2C-B3BB-8541-1CBF-2B69BD71BCD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ACF97FC-509E-BE21-A3B4-7CB0A6B2310B}"/>
              </a:ext>
            </a:extLst>
          </p:cNvPr>
          <p:cNvSpPr>
            <a:spLocks noGrp="1"/>
          </p:cNvSpPr>
          <p:nvPr>
            <p:ph type="title"/>
          </p:nvPr>
        </p:nvSpPr>
        <p:spPr/>
        <p:txBody>
          <a:bodyPr/>
          <a:lstStyle/>
          <a:p>
            <a:r>
              <a:rPr lang="en-US"/>
              <a:t>Peru</a:t>
            </a:r>
          </a:p>
        </p:txBody>
      </p:sp>
      <p:pic>
        <p:nvPicPr>
          <p:cNvPr id="12" name="Imagem 11">
            <a:extLst>
              <a:ext uri="{FF2B5EF4-FFF2-40B4-BE49-F238E27FC236}">
                <a16:creationId xmlns:a16="http://schemas.microsoft.com/office/drawing/2014/main" id="{0613C1B9-27C7-0AD2-4A33-265775426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8" y="1658284"/>
            <a:ext cx="5276214" cy="5276214"/>
          </a:xfrm>
          <a:prstGeom prst="rect">
            <a:avLst/>
          </a:prstGeom>
        </p:spPr>
      </p:pic>
      <p:pic>
        <p:nvPicPr>
          <p:cNvPr id="5" name="Imagem 4">
            <a:extLst>
              <a:ext uri="{FF2B5EF4-FFF2-40B4-BE49-F238E27FC236}">
                <a16:creationId xmlns:a16="http://schemas.microsoft.com/office/drawing/2014/main" id="{2B04AFAB-9D9E-5B1D-8AF7-E90FD854ACAE}"/>
              </a:ext>
            </a:extLst>
          </p:cNvPr>
          <p:cNvPicPr>
            <a:picLocks noChangeAspect="1"/>
          </p:cNvPicPr>
          <p:nvPr/>
        </p:nvPicPr>
        <p:blipFill>
          <a:blip r:embed="rId3"/>
          <a:stretch>
            <a:fillRect/>
          </a:stretch>
        </p:blipFill>
        <p:spPr>
          <a:xfrm>
            <a:off x="233869" y="5137181"/>
            <a:ext cx="1413514" cy="1669987"/>
          </a:xfrm>
          <a:prstGeom prst="rect">
            <a:avLst/>
          </a:prstGeom>
          <a:ln>
            <a:solidFill>
              <a:schemeClr val="tx1"/>
            </a:solidFill>
          </a:ln>
          <a:effectLst>
            <a:softEdge rad="0"/>
          </a:effectLst>
        </p:spPr>
      </p:pic>
      <p:pic>
        <p:nvPicPr>
          <p:cNvPr id="6" name="Imagem 5">
            <a:extLst>
              <a:ext uri="{FF2B5EF4-FFF2-40B4-BE49-F238E27FC236}">
                <a16:creationId xmlns:a16="http://schemas.microsoft.com/office/drawing/2014/main" id="{EF6A6FDC-C308-4064-CCDA-37022CF9DF60}"/>
              </a:ext>
            </a:extLst>
          </p:cNvPr>
          <p:cNvPicPr>
            <a:picLocks noChangeAspect="1"/>
          </p:cNvPicPr>
          <p:nvPr/>
        </p:nvPicPr>
        <p:blipFill>
          <a:blip r:embed="rId4"/>
          <a:stretch>
            <a:fillRect/>
          </a:stretch>
        </p:blipFill>
        <p:spPr>
          <a:xfrm>
            <a:off x="5772048" y="1713352"/>
            <a:ext cx="2476500" cy="2730500"/>
          </a:xfrm>
          <a:prstGeom prst="rect">
            <a:avLst/>
          </a:prstGeom>
        </p:spPr>
      </p:pic>
      <p:pic>
        <p:nvPicPr>
          <p:cNvPr id="7" name="Imagem 6">
            <a:extLst>
              <a:ext uri="{FF2B5EF4-FFF2-40B4-BE49-F238E27FC236}">
                <a16:creationId xmlns:a16="http://schemas.microsoft.com/office/drawing/2014/main" id="{EB1A6947-C026-4444-2DD4-1E9F33414309}"/>
              </a:ext>
            </a:extLst>
          </p:cNvPr>
          <p:cNvPicPr>
            <a:picLocks noChangeAspect="1"/>
          </p:cNvPicPr>
          <p:nvPr/>
        </p:nvPicPr>
        <p:blipFill>
          <a:blip r:embed="rId5"/>
          <a:stretch>
            <a:fillRect/>
          </a:stretch>
        </p:blipFill>
        <p:spPr>
          <a:xfrm>
            <a:off x="5783054" y="4766535"/>
            <a:ext cx="3637096" cy="2091465"/>
          </a:xfrm>
          <a:prstGeom prst="rect">
            <a:avLst/>
          </a:prstGeom>
        </p:spPr>
      </p:pic>
      <p:pic>
        <p:nvPicPr>
          <p:cNvPr id="8" name="Imagem 7">
            <a:extLst>
              <a:ext uri="{FF2B5EF4-FFF2-40B4-BE49-F238E27FC236}">
                <a16:creationId xmlns:a16="http://schemas.microsoft.com/office/drawing/2014/main" id="{B84A65B6-A12F-6755-9C81-009511424C9F}"/>
              </a:ext>
            </a:extLst>
          </p:cNvPr>
          <p:cNvPicPr>
            <a:picLocks noChangeAspect="1"/>
          </p:cNvPicPr>
          <p:nvPr/>
        </p:nvPicPr>
        <p:blipFill>
          <a:blip r:embed="rId6"/>
          <a:stretch>
            <a:fillRect/>
          </a:stretch>
        </p:blipFill>
        <p:spPr>
          <a:xfrm>
            <a:off x="8648700" y="1881051"/>
            <a:ext cx="3543300" cy="3517900"/>
          </a:xfrm>
          <a:prstGeom prst="rect">
            <a:avLst/>
          </a:prstGeom>
        </p:spPr>
      </p:pic>
      <p:pic>
        <p:nvPicPr>
          <p:cNvPr id="9" name="Imagem 8">
            <a:extLst>
              <a:ext uri="{FF2B5EF4-FFF2-40B4-BE49-F238E27FC236}">
                <a16:creationId xmlns:a16="http://schemas.microsoft.com/office/drawing/2014/main" id="{BEF1D257-2A86-500F-B6BF-4A8DE8828B42}"/>
              </a:ext>
            </a:extLst>
          </p:cNvPr>
          <p:cNvPicPr>
            <a:picLocks noChangeAspect="1"/>
          </p:cNvPicPr>
          <p:nvPr/>
        </p:nvPicPr>
        <p:blipFill>
          <a:blip r:embed="rId5"/>
          <a:stretch>
            <a:fillRect/>
          </a:stretch>
        </p:blipFill>
        <p:spPr>
          <a:xfrm>
            <a:off x="5382902" y="4843033"/>
            <a:ext cx="3637096" cy="2091465"/>
          </a:xfrm>
          <a:prstGeom prst="rect">
            <a:avLst/>
          </a:prstGeom>
        </p:spPr>
      </p:pic>
    </p:spTree>
    <p:extLst>
      <p:ext uri="{BB962C8B-B14F-4D97-AF65-F5344CB8AC3E}">
        <p14:creationId xmlns:p14="http://schemas.microsoft.com/office/powerpoint/2010/main" val="293243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elfth Session of UN-GGIM: Americas | Economic Commission for Latin  America and the Caribbean">
            <a:extLst>
              <a:ext uri="{FF2B5EF4-FFF2-40B4-BE49-F238E27FC236}">
                <a16:creationId xmlns:a16="http://schemas.microsoft.com/office/drawing/2014/main" id="{08581203-6090-40A7-15BF-DAD77AF6D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030" y="2286687"/>
            <a:ext cx="6856970" cy="457131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FB22B83-2688-A419-FF7D-5BF87A255006}"/>
              </a:ext>
            </a:extLst>
          </p:cNvPr>
          <p:cNvSpPr>
            <a:spLocks noGrp="1"/>
          </p:cNvSpPr>
          <p:nvPr>
            <p:ph type="title"/>
          </p:nvPr>
        </p:nvSpPr>
        <p:spPr/>
        <p:txBody>
          <a:bodyPr/>
          <a:lstStyle/>
          <a:p>
            <a:r>
              <a:rPr lang="pt-BR" dirty="0"/>
              <a:t>UN-GGIM</a:t>
            </a:r>
          </a:p>
        </p:txBody>
      </p:sp>
      <p:pic>
        <p:nvPicPr>
          <p:cNvPr id="4" name="Imagem 3">
            <a:extLst>
              <a:ext uri="{FF2B5EF4-FFF2-40B4-BE49-F238E27FC236}">
                <a16:creationId xmlns:a16="http://schemas.microsoft.com/office/drawing/2014/main" id="{B85BAA05-467A-C031-FDF1-E0C49091668C}"/>
              </a:ext>
            </a:extLst>
          </p:cNvPr>
          <p:cNvPicPr>
            <a:picLocks noChangeAspect="1"/>
          </p:cNvPicPr>
          <p:nvPr/>
        </p:nvPicPr>
        <p:blipFill>
          <a:blip r:embed="rId3"/>
          <a:stretch>
            <a:fillRect/>
          </a:stretch>
        </p:blipFill>
        <p:spPr>
          <a:xfrm>
            <a:off x="0" y="1653212"/>
            <a:ext cx="8580745" cy="2438383"/>
          </a:xfrm>
          <a:prstGeom prst="rect">
            <a:avLst/>
          </a:prstGeom>
        </p:spPr>
      </p:pic>
      <p:pic>
        <p:nvPicPr>
          <p:cNvPr id="1028" name="Picture 4" descr="UNSD — UN-GGIM">
            <a:extLst>
              <a:ext uri="{FF2B5EF4-FFF2-40B4-BE49-F238E27FC236}">
                <a16:creationId xmlns:a16="http://schemas.microsoft.com/office/drawing/2014/main" id="{EA4B3099-6EE1-30B2-0625-A15B1C65B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9" y="4271548"/>
            <a:ext cx="5584396" cy="240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776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F42816-CC32-D7CE-0888-0BF58DC19483}"/>
              </a:ext>
            </a:extLst>
          </p:cNvPr>
          <p:cNvSpPr>
            <a:spLocks noGrp="1"/>
          </p:cNvSpPr>
          <p:nvPr>
            <p:ph type="title"/>
          </p:nvPr>
        </p:nvSpPr>
        <p:spPr/>
        <p:txBody>
          <a:bodyPr/>
          <a:lstStyle/>
          <a:p>
            <a:r>
              <a:rPr lang="en-US" noProof="0"/>
              <a:t>South Africa</a:t>
            </a:r>
          </a:p>
        </p:txBody>
      </p:sp>
      <p:pic>
        <p:nvPicPr>
          <p:cNvPr id="4" name="Imagem 3">
            <a:extLst>
              <a:ext uri="{FF2B5EF4-FFF2-40B4-BE49-F238E27FC236}">
                <a16:creationId xmlns:a16="http://schemas.microsoft.com/office/drawing/2014/main" id="{5965ED37-0201-A884-B0FC-160A453A8DEE}"/>
              </a:ext>
            </a:extLst>
          </p:cNvPr>
          <p:cNvPicPr>
            <a:picLocks noChangeAspect="1"/>
          </p:cNvPicPr>
          <p:nvPr/>
        </p:nvPicPr>
        <p:blipFill>
          <a:blip r:embed="rId2"/>
          <a:stretch>
            <a:fillRect/>
          </a:stretch>
        </p:blipFill>
        <p:spPr>
          <a:xfrm>
            <a:off x="7489539" y="2372067"/>
            <a:ext cx="4265520" cy="4297234"/>
          </a:xfrm>
          <a:prstGeom prst="rect">
            <a:avLst/>
          </a:prstGeom>
        </p:spPr>
      </p:pic>
      <p:pic>
        <p:nvPicPr>
          <p:cNvPr id="5" name="Imagem 4">
            <a:extLst>
              <a:ext uri="{FF2B5EF4-FFF2-40B4-BE49-F238E27FC236}">
                <a16:creationId xmlns:a16="http://schemas.microsoft.com/office/drawing/2014/main" id="{BDEC78B9-6DE7-3138-AB41-36701842D229}"/>
              </a:ext>
            </a:extLst>
          </p:cNvPr>
          <p:cNvPicPr>
            <a:picLocks noChangeAspect="1"/>
          </p:cNvPicPr>
          <p:nvPr/>
        </p:nvPicPr>
        <p:blipFill>
          <a:blip r:embed="rId3"/>
          <a:stretch>
            <a:fillRect/>
          </a:stretch>
        </p:blipFill>
        <p:spPr>
          <a:xfrm>
            <a:off x="436941" y="3268875"/>
            <a:ext cx="6261100" cy="3340100"/>
          </a:xfrm>
          <a:prstGeom prst="rect">
            <a:avLst/>
          </a:prstGeom>
        </p:spPr>
      </p:pic>
      <p:pic>
        <p:nvPicPr>
          <p:cNvPr id="6" name="Imagem 5">
            <a:extLst>
              <a:ext uri="{FF2B5EF4-FFF2-40B4-BE49-F238E27FC236}">
                <a16:creationId xmlns:a16="http://schemas.microsoft.com/office/drawing/2014/main" id="{A20912DC-EA2A-0609-E800-75D9DF218F59}"/>
              </a:ext>
            </a:extLst>
          </p:cNvPr>
          <p:cNvPicPr>
            <a:picLocks noChangeAspect="1"/>
          </p:cNvPicPr>
          <p:nvPr/>
        </p:nvPicPr>
        <p:blipFill>
          <a:blip r:embed="rId4"/>
          <a:stretch>
            <a:fillRect/>
          </a:stretch>
        </p:blipFill>
        <p:spPr>
          <a:xfrm>
            <a:off x="3209153" y="1708833"/>
            <a:ext cx="2750567" cy="2732045"/>
          </a:xfrm>
          <a:prstGeom prst="rect">
            <a:avLst/>
          </a:prstGeom>
        </p:spPr>
      </p:pic>
    </p:spTree>
    <p:extLst>
      <p:ext uri="{BB962C8B-B14F-4D97-AF65-F5344CB8AC3E}">
        <p14:creationId xmlns:p14="http://schemas.microsoft.com/office/powerpoint/2010/main" val="369229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11565-F955-1953-658D-3548866A7F01}"/>
              </a:ext>
            </a:extLst>
          </p:cNvPr>
          <p:cNvSpPr>
            <a:spLocks noGrp="1"/>
          </p:cNvSpPr>
          <p:nvPr>
            <p:ph type="title"/>
          </p:nvPr>
        </p:nvSpPr>
        <p:spPr/>
        <p:txBody>
          <a:bodyPr/>
          <a:lstStyle/>
          <a:p>
            <a:r>
              <a:rPr lang="en-US" noProof="0"/>
              <a:t>Indonesia</a:t>
            </a:r>
          </a:p>
        </p:txBody>
      </p:sp>
      <p:pic>
        <p:nvPicPr>
          <p:cNvPr id="4" name="Imagem 3">
            <a:extLst>
              <a:ext uri="{FF2B5EF4-FFF2-40B4-BE49-F238E27FC236}">
                <a16:creationId xmlns:a16="http://schemas.microsoft.com/office/drawing/2014/main" id="{263693E2-3CDD-FDFE-1CDB-FC36A30535D3}"/>
              </a:ext>
            </a:extLst>
          </p:cNvPr>
          <p:cNvPicPr>
            <a:picLocks noChangeAspect="1"/>
          </p:cNvPicPr>
          <p:nvPr/>
        </p:nvPicPr>
        <p:blipFill>
          <a:blip r:embed="rId2"/>
          <a:stretch>
            <a:fillRect/>
          </a:stretch>
        </p:blipFill>
        <p:spPr>
          <a:xfrm>
            <a:off x="2061519" y="1820010"/>
            <a:ext cx="7772400" cy="4676078"/>
          </a:xfrm>
          <a:prstGeom prst="rect">
            <a:avLst/>
          </a:prstGeom>
        </p:spPr>
      </p:pic>
    </p:spTree>
    <p:extLst>
      <p:ext uri="{BB962C8B-B14F-4D97-AF65-F5344CB8AC3E}">
        <p14:creationId xmlns:p14="http://schemas.microsoft.com/office/powerpoint/2010/main" val="305478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5DB02-6003-7FF7-E7D0-B506A8F73C85}"/>
              </a:ext>
            </a:extLst>
          </p:cNvPr>
          <p:cNvSpPr>
            <a:spLocks noGrp="1"/>
          </p:cNvSpPr>
          <p:nvPr>
            <p:ph type="title"/>
          </p:nvPr>
        </p:nvSpPr>
        <p:spPr/>
        <p:txBody>
          <a:bodyPr/>
          <a:lstStyle/>
          <a:p>
            <a:r>
              <a:rPr lang="en-US" noProof="0"/>
              <a:t>Mozambique</a:t>
            </a:r>
          </a:p>
        </p:txBody>
      </p:sp>
      <p:pic>
        <p:nvPicPr>
          <p:cNvPr id="3" name="Imagem 2">
            <a:extLst>
              <a:ext uri="{FF2B5EF4-FFF2-40B4-BE49-F238E27FC236}">
                <a16:creationId xmlns:a16="http://schemas.microsoft.com/office/drawing/2014/main" id="{FAE2FABB-0706-7908-9B54-DABDD3AE9D63}"/>
              </a:ext>
            </a:extLst>
          </p:cNvPr>
          <p:cNvPicPr>
            <a:picLocks noChangeAspect="1"/>
          </p:cNvPicPr>
          <p:nvPr/>
        </p:nvPicPr>
        <p:blipFill>
          <a:blip r:embed="rId2"/>
          <a:stretch>
            <a:fillRect/>
          </a:stretch>
        </p:blipFill>
        <p:spPr>
          <a:xfrm>
            <a:off x="1839097" y="2730042"/>
            <a:ext cx="7772400" cy="3004294"/>
          </a:xfrm>
          <a:prstGeom prst="rect">
            <a:avLst/>
          </a:prstGeom>
        </p:spPr>
      </p:pic>
    </p:spTree>
    <p:extLst>
      <p:ext uri="{BB962C8B-B14F-4D97-AF65-F5344CB8AC3E}">
        <p14:creationId xmlns:p14="http://schemas.microsoft.com/office/powerpoint/2010/main" val="221162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DB11-1A2B-8AE8-F325-2F7CFF56AAD0}"/>
            </a:ext>
          </a:extLst>
        </p:cNvPr>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5DB885FF-0695-9BC8-4EB3-CF28292E026B}"/>
              </a:ext>
            </a:extLst>
          </p:cNvPr>
          <p:cNvGraphicFramePr>
            <a:graphicFrameLocks noGrp="1"/>
          </p:cNvGraphicFramePr>
          <p:nvPr>
            <p:extLst>
              <p:ext uri="{D42A27DB-BD31-4B8C-83A1-F6EECF244321}">
                <p14:modId xmlns:p14="http://schemas.microsoft.com/office/powerpoint/2010/main" val="3404402361"/>
              </p:ext>
            </p:extLst>
          </p:nvPr>
        </p:nvGraphicFramePr>
        <p:xfrm>
          <a:off x="1" y="14095"/>
          <a:ext cx="12191999" cy="7051159"/>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419258661"/>
                    </a:ext>
                  </a:extLst>
                </a:gridCol>
                <a:gridCol w="2089533">
                  <a:extLst>
                    <a:ext uri="{9D8B030D-6E8A-4147-A177-3AD203B41FA5}">
                      <a16:colId xmlns:a16="http://schemas.microsoft.com/office/drawing/2014/main" val="2300016686"/>
                    </a:ext>
                  </a:extLst>
                </a:gridCol>
                <a:gridCol w="1983036">
                  <a:extLst>
                    <a:ext uri="{9D8B030D-6E8A-4147-A177-3AD203B41FA5}">
                      <a16:colId xmlns:a16="http://schemas.microsoft.com/office/drawing/2014/main" val="958585453"/>
                    </a:ext>
                  </a:extLst>
                </a:gridCol>
                <a:gridCol w="1707613">
                  <a:extLst>
                    <a:ext uri="{9D8B030D-6E8A-4147-A177-3AD203B41FA5}">
                      <a16:colId xmlns:a16="http://schemas.microsoft.com/office/drawing/2014/main" val="666724403"/>
                    </a:ext>
                  </a:extLst>
                </a:gridCol>
                <a:gridCol w="3973417">
                  <a:extLst>
                    <a:ext uri="{9D8B030D-6E8A-4147-A177-3AD203B41FA5}">
                      <a16:colId xmlns:a16="http://schemas.microsoft.com/office/drawing/2014/main" val="616182383"/>
                    </a:ext>
                  </a:extLst>
                </a:gridCol>
              </a:tblGrid>
              <a:tr h="506484">
                <a:tc>
                  <a:txBody>
                    <a:bodyPr/>
                    <a:lstStyle/>
                    <a:p>
                      <a:pPr algn="l" rtl="0" fontAlgn="b">
                        <a:buNone/>
                      </a:pPr>
                      <a:r>
                        <a:rPr lang="pt-BR" sz="1200" dirty="0">
                          <a:hlinkClick r:id="rId3"/>
                        </a:rPr>
                        <a:t>Summary-LATAM-Contacts-AddressForAll.xlsx</a:t>
                      </a:r>
                      <a:endParaRPr lang="pt-BR" sz="1200" dirty="0"/>
                    </a:p>
                    <a:p>
                      <a:pPr algn="l" rtl="0" fontAlgn="b">
                        <a:buNone/>
                      </a:pPr>
                      <a:r>
                        <a:rPr lang="pt-BR" sz="1200" b="1" i="0" u="none" strike="noStrike" dirty="0">
                          <a:solidFill>
                            <a:srgbClr val="FFFFFF"/>
                          </a:solidFill>
                          <a:effectLst/>
                          <a:latin typeface="Aptos" panose="020B0004020202020204" pitchFamily="34" charset="0"/>
                        </a:rPr>
                        <a:t>Country </a:t>
                      </a:r>
                    </a:p>
                  </a:txBody>
                  <a:tcPr marL="9525" marR="9525" marT="9525" anchor="ctr"/>
                </a:tc>
                <a:tc>
                  <a:txBody>
                    <a:bodyPr/>
                    <a:lstStyle/>
                    <a:p>
                      <a:pPr algn="ctr" rtl="0" fontAlgn="b">
                        <a:buNone/>
                      </a:pPr>
                      <a:r>
                        <a:rPr lang="pt-BR" sz="1200" b="1" i="0" u="none" strike="noStrike">
                          <a:solidFill>
                            <a:srgbClr val="FFFFFF"/>
                          </a:solidFill>
                          <a:effectLst/>
                          <a:latin typeface="Aptos" panose="020B0004020202020204" pitchFamily="34" charset="0"/>
                        </a:rPr>
                        <a:t>Does a DB of addresses exist?</a:t>
                      </a:r>
                    </a:p>
                  </a:txBody>
                  <a:tcPr marL="9525" marR="9525" marT="9525" anchor="ctr"/>
                </a:tc>
                <a:tc>
                  <a:txBody>
                    <a:bodyPr/>
                    <a:lstStyle/>
                    <a:p>
                      <a:pPr algn="ctr" rtl="0" fontAlgn="b">
                        <a:buNone/>
                      </a:pPr>
                      <a:r>
                        <a:rPr lang="pt-BR" sz="1200" b="1" i="0" u="none" strike="noStrike">
                          <a:solidFill>
                            <a:srgbClr val="FFFFFF"/>
                          </a:solidFill>
                          <a:effectLst/>
                          <a:latin typeface="Aptos" panose="020B0004020202020204" pitchFamily="34" charset="0"/>
                        </a:rPr>
                        <a:t>Is this DB published?</a:t>
                      </a:r>
                    </a:p>
                  </a:txBody>
                  <a:tcPr marL="9525" marR="9525" marT="9525" anchor="ctr"/>
                </a:tc>
                <a:tc>
                  <a:txBody>
                    <a:bodyPr/>
                    <a:lstStyle/>
                    <a:p>
                      <a:pPr algn="ctr" rtl="0" fontAlgn="b">
                        <a:buNone/>
                      </a:pPr>
                      <a:r>
                        <a:rPr lang="pt-BR" sz="1200" b="1" i="0" u="none" strike="noStrike">
                          <a:solidFill>
                            <a:srgbClr val="FFFFFF"/>
                          </a:solidFill>
                          <a:effectLst/>
                          <a:latin typeface="Aptos" panose="020B0004020202020204" pitchFamily="34" charset="0"/>
                        </a:rPr>
                        <a:t>Is there a Unique Address DB Project?</a:t>
                      </a:r>
                    </a:p>
                  </a:txBody>
                  <a:tcPr marL="9525" marR="9525" marT="9525" anchor="ctr"/>
                </a:tc>
                <a:tc>
                  <a:txBody>
                    <a:bodyPr/>
                    <a:lstStyle/>
                    <a:p>
                      <a:pPr algn="ctr" rtl="0" fontAlgn="b">
                        <a:buNone/>
                      </a:pPr>
                      <a:r>
                        <a:rPr lang="pt-BR" sz="1200" b="1" i="0" u="none" strike="noStrike" dirty="0" err="1">
                          <a:solidFill>
                            <a:srgbClr val="FFFFFF"/>
                          </a:solidFill>
                          <a:effectLst/>
                          <a:latin typeface="Aptos" panose="020B0004020202020204" pitchFamily="34" charset="0"/>
                        </a:rPr>
                        <a:t>Comments</a:t>
                      </a:r>
                      <a:endParaRPr lang="pt-BR" sz="1200" b="1" i="0" u="none" strike="noStrike" dirty="0">
                        <a:solidFill>
                          <a:srgbClr val="FFFFFF"/>
                        </a:solidFill>
                        <a:effectLst/>
                        <a:latin typeface="Aptos" panose="020B0004020202020204" pitchFamily="34" charset="0"/>
                      </a:endParaRPr>
                    </a:p>
                  </a:txBody>
                  <a:tcPr marL="9525" marR="9525" marT="9525" anchor="ctr"/>
                </a:tc>
                <a:extLst>
                  <a:ext uri="{0D108BD9-81ED-4DB2-BD59-A6C34878D82A}">
                    <a16:rowId xmlns:a16="http://schemas.microsoft.com/office/drawing/2014/main" val="1486793600"/>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Uruguay</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l" rtl="0" fontAlgn="b">
                        <a:buNone/>
                      </a:pPr>
                      <a:r>
                        <a:rPr lang="en-US" sz="1000" b="0" i="0" u="none" strike="noStrike" kern="1200" noProof="0" dirty="0">
                          <a:solidFill>
                            <a:srgbClr val="000000"/>
                          </a:solidFill>
                          <a:effectLst/>
                          <a:latin typeface="Aptos" panose="020B0004020202020204" pitchFamily="34" charset="0"/>
                          <a:ea typeface="+mn-ea"/>
                          <a:cs typeface="+mn-cs"/>
                        </a:rPr>
                        <a:t>They are reflecting on implementing the AFA Codes methodology</a:t>
                      </a:r>
                    </a:p>
                  </a:txBody>
                  <a:tcPr marL="9525" marR="9525" marT="9525" anchor="ctr"/>
                </a:tc>
                <a:extLst>
                  <a:ext uri="{0D108BD9-81ED-4DB2-BD59-A6C34878D82A}">
                    <a16:rowId xmlns:a16="http://schemas.microsoft.com/office/drawing/2014/main" val="3596267029"/>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Colombia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We are close</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Elkin Ramirez (DANE) got motivated to relaunch the idea of a permanent Address after UN-GGIM event in Nov 25</a:t>
                      </a:r>
                    </a:p>
                  </a:txBody>
                  <a:tcPr marL="9525" marR="9525" marT="9525" anchor="ctr"/>
                </a:tc>
                <a:extLst>
                  <a:ext uri="{0D108BD9-81ED-4DB2-BD59-A6C34878D82A}">
                    <a16:rowId xmlns:a16="http://schemas.microsoft.com/office/drawing/2014/main" val="2190390580"/>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Brazil</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 Contract signed</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They have decided to create DPI for addresses. Contract dec 25</a:t>
                      </a:r>
                    </a:p>
                  </a:txBody>
                  <a:tcPr marL="9525" marR="9525" marT="9525" anchor="ctr"/>
                </a:tc>
                <a:extLst>
                  <a:ext uri="{0D108BD9-81ED-4DB2-BD59-A6C34878D82A}">
                    <a16:rowId xmlns:a16="http://schemas.microsoft.com/office/drawing/2014/main" val="570072225"/>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Mexico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We are in discussions with INEGI to provide technical assistance for the implementation of an open address database.</a:t>
                      </a:r>
                    </a:p>
                  </a:txBody>
                  <a:tcPr marL="9525" marR="9525" marT="9525" anchor="ctr"/>
                </a:tc>
                <a:extLst>
                  <a:ext uri="{0D108BD9-81ED-4DB2-BD59-A6C34878D82A}">
                    <a16:rowId xmlns:a16="http://schemas.microsoft.com/office/drawing/2014/main" val="1207214609"/>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Peru</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 but we are close</a:t>
                      </a:r>
                    </a:p>
                  </a:txBody>
                  <a:tcPr marL="9525" marR="9525" marT="9525" anchor="b"/>
                </a:tc>
                <a:tc>
                  <a:txBody>
                    <a:bodyPr/>
                    <a:lstStyle/>
                    <a:p>
                      <a:pPr marL="0" algn="l" defTabSz="914400" rtl="0" eaLnBrk="1" fontAlgn="b" latinLnBrk="0" hangingPunct="1">
                        <a:buNone/>
                      </a:pPr>
                      <a:r>
                        <a:rPr lang="en-US" sz="1000" b="0" i="0" u="none" strike="noStrike" kern="1200" noProof="0" dirty="0">
                          <a:solidFill>
                            <a:srgbClr val="000000"/>
                          </a:solidFill>
                          <a:effectLst/>
                          <a:latin typeface="Aptos" panose="020B0004020202020204" pitchFamily="34" charset="0"/>
                          <a:ea typeface="+mn-ea"/>
                          <a:cs typeface="+mn-cs"/>
                        </a:rPr>
                        <a:t>We are close</a:t>
                      </a:r>
                    </a:p>
                  </a:txBody>
                  <a:tcPr marL="9525" marR="9525" marT="9525" anchor="b"/>
                </a:tc>
                <a:tc>
                  <a:txBody>
                    <a:bodyPr/>
                    <a:lstStyle/>
                    <a:p>
                      <a:pPr marL="0" algn="l" defTabSz="914400" rtl="0" eaLnBrk="1" fontAlgn="b" latinLnBrk="0" hangingPunct="1">
                        <a:buNone/>
                      </a:pPr>
                      <a:r>
                        <a:rPr lang="en-US" sz="1000" b="0" i="0" u="none" strike="noStrike" kern="1200" noProof="0" dirty="0">
                          <a:solidFill>
                            <a:srgbClr val="000000"/>
                          </a:solidFill>
                          <a:effectLst/>
                          <a:latin typeface="Aptos" panose="020B0004020202020204" pitchFamily="34" charset="0"/>
                          <a:ea typeface="+mn-ea"/>
                          <a:cs typeface="+mn-cs"/>
                        </a:rPr>
                        <a:t>Ongoing work is being carried out in coordination with the Ministry of Economy.</a:t>
                      </a:r>
                    </a:p>
                  </a:txBody>
                  <a:tcPr marL="9525" marR="9525" marT="9525" anchor="ctr"/>
                </a:tc>
                <a:extLst>
                  <a:ext uri="{0D108BD9-81ED-4DB2-BD59-A6C34878D82A}">
                    <a16:rowId xmlns:a16="http://schemas.microsoft.com/office/drawing/2014/main" val="122483245"/>
                  </a:ext>
                </a:extLst>
              </a:tr>
              <a:tr h="429806">
                <a:tc>
                  <a:txBody>
                    <a:bodyPr/>
                    <a:lstStyle/>
                    <a:p>
                      <a:pPr algn="l" rtl="0" fontAlgn="b">
                        <a:buNone/>
                      </a:pPr>
                      <a:r>
                        <a:rPr lang="en-US" sz="1400" b="0" i="0" u="none" strike="noStrike" noProof="0" dirty="0">
                          <a:solidFill>
                            <a:srgbClr val="000000"/>
                          </a:solidFill>
                          <a:effectLst/>
                          <a:latin typeface="Aptos" panose="020B0004020202020204" pitchFamily="34" charset="0"/>
                        </a:rPr>
                        <a:t>Ecuador</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 &amp; No</a:t>
                      </a:r>
                    </a:p>
                  </a:txBody>
                  <a:tcPr marL="9525" marR="9525" marT="9525" anchor="b"/>
                </a:tc>
                <a:tc>
                  <a:txBody>
                    <a:bodyPr/>
                    <a:lstStyle/>
                    <a:p>
                      <a:pPr algn="ctr" rtl="0" fontAlgn="b">
                        <a:buNone/>
                      </a:pPr>
                      <a:r>
                        <a:rPr lang="en-US" sz="1400" b="0" i="0" u="none" strike="noStrike" noProof="0" dirty="0" err="1">
                          <a:solidFill>
                            <a:srgbClr val="000000"/>
                          </a:solidFill>
                          <a:effectLst/>
                          <a:highlight>
                            <a:srgbClr val="FFFF00"/>
                          </a:highlight>
                          <a:latin typeface="Aptos" panose="020B0004020202020204" pitchFamily="34" charset="0"/>
                        </a:rPr>
                        <a:t>Decepetion</a:t>
                      </a:r>
                      <a:r>
                        <a:rPr lang="en-US" sz="1400" b="0" i="0" u="none" strike="noStrike" noProof="0" dirty="0">
                          <a:solidFill>
                            <a:srgbClr val="000000"/>
                          </a:solidFill>
                          <a:effectLst/>
                          <a:highlight>
                            <a:srgbClr val="FFFF00"/>
                          </a:highlight>
                          <a:latin typeface="Aptos" panose="020B0004020202020204" pitchFamily="34" charset="0"/>
                        </a:rPr>
                        <a:t>!</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rtl="0" fontAlgn="b">
                        <a:buNone/>
                      </a:pPr>
                      <a:r>
                        <a:rPr lang="en-US" sz="1100" b="0" i="0" u="none" strike="noStrike" kern="1200" noProof="0" dirty="0">
                          <a:solidFill>
                            <a:srgbClr val="000000"/>
                          </a:solidFill>
                          <a:effectLst/>
                          <a:latin typeface="Aptos Narrow" panose="020B0004020202020204" pitchFamily="34" charset="0"/>
                          <a:ea typeface="+mn-ea"/>
                          <a:cs typeface="+mn-cs"/>
                        </a:rPr>
                        <a:t>We were very optimistic after meeting the new CEO , Eva Mera last June. Unfortunately, they maintained their position.</a:t>
                      </a:r>
                    </a:p>
                  </a:txBody>
                  <a:tcPr marL="9525" marR="9525" marT="9525" anchor="ctr"/>
                </a:tc>
                <a:extLst>
                  <a:ext uri="{0D108BD9-81ED-4DB2-BD59-A6C34878D82A}">
                    <a16:rowId xmlns:a16="http://schemas.microsoft.com/office/drawing/2014/main" val="239640896"/>
                  </a:ext>
                </a:extLst>
              </a:tr>
              <a:tr h="469303">
                <a:tc>
                  <a:txBody>
                    <a:bodyPr/>
                    <a:lstStyle/>
                    <a:p>
                      <a:pPr algn="l" rtl="0" fontAlgn="b">
                        <a:buNone/>
                      </a:pPr>
                      <a:r>
                        <a:rPr lang="en-US" sz="1400" b="0" i="0" u="none" strike="noStrike" noProof="0" dirty="0">
                          <a:solidFill>
                            <a:srgbClr val="000000"/>
                          </a:solidFill>
                          <a:effectLst/>
                          <a:latin typeface="Aptos" panose="020B0004020202020204" pitchFamily="34" charset="0"/>
                        </a:rPr>
                        <a:t>Chile</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 (</a:t>
                      </a:r>
                      <a:r>
                        <a:rPr lang="en-US" sz="1400" b="0" i="0" u="none" strike="noStrike" noProof="0" dirty="0" err="1">
                          <a:solidFill>
                            <a:srgbClr val="000000"/>
                          </a:solidFill>
                          <a:effectLst/>
                          <a:highlight>
                            <a:srgbClr val="FFFF00"/>
                          </a:highlight>
                          <a:latin typeface="Aptos" panose="020B0004020202020204" pitchFamily="34" charset="0"/>
                        </a:rPr>
                        <a:t>june</a:t>
                      </a:r>
                      <a:r>
                        <a:rPr lang="en-US" sz="1400" b="0" i="0" u="none" strike="noStrike" noProof="0" dirty="0">
                          <a:solidFill>
                            <a:srgbClr val="000000"/>
                          </a:solidFill>
                          <a:effectLst/>
                          <a:highlight>
                            <a:srgbClr val="FFFF00"/>
                          </a:highlight>
                          <a:latin typeface="Aptos" panose="020B0004020202020204" pitchFamily="34" charset="0"/>
                        </a:rPr>
                        <a:t> 24)</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The INE sent over to us their address data. Sofia </a:t>
                      </a:r>
                      <a:r>
                        <a:rPr lang="en-US" sz="1000" b="0" i="0" u="none" strike="noStrike" noProof="0" dirty="0" err="1">
                          <a:solidFill>
                            <a:srgbClr val="000000"/>
                          </a:solidFill>
                          <a:effectLst/>
                          <a:latin typeface="Aptos" panose="020B0004020202020204" pitchFamily="34" charset="0"/>
                        </a:rPr>
                        <a:t>Nilo</a:t>
                      </a:r>
                      <a:r>
                        <a:rPr lang="en-US" sz="1000" b="0" i="0" u="none" strike="noStrike" noProof="0" dirty="0">
                          <a:solidFill>
                            <a:srgbClr val="000000"/>
                          </a:solidFill>
                          <a:effectLst/>
                          <a:latin typeface="Aptos" panose="020B0004020202020204" pitchFamily="34" charset="0"/>
                        </a:rPr>
                        <a:t> explained in our March Webinar their planning for the address project</a:t>
                      </a:r>
                    </a:p>
                  </a:txBody>
                  <a:tcPr marL="9525" marR="9525" marT="9525" anchor="ctr"/>
                </a:tc>
                <a:extLst>
                  <a:ext uri="{0D108BD9-81ED-4DB2-BD59-A6C34878D82A}">
                    <a16:rowId xmlns:a16="http://schemas.microsoft.com/office/drawing/2014/main" val="770421968"/>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Paraguay</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 ( </a:t>
                      </a:r>
                      <a:r>
                        <a:rPr lang="en-US" sz="1400" b="0" i="0" u="none" strike="noStrike" noProof="0" dirty="0" err="1">
                          <a:solidFill>
                            <a:srgbClr val="000000"/>
                          </a:solidFill>
                          <a:effectLst/>
                          <a:highlight>
                            <a:srgbClr val="FFFF00"/>
                          </a:highlight>
                          <a:latin typeface="Aptos" panose="020B0004020202020204" pitchFamily="34" charset="0"/>
                        </a:rPr>
                        <a:t>feb</a:t>
                      </a:r>
                      <a:r>
                        <a:rPr lang="en-US" sz="1400" b="0" i="0" u="none" strike="noStrike" noProof="0" dirty="0">
                          <a:solidFill>
                            <a:srgbClr val="000000"/>
                          </a:solidFill>
                          <a:effectLst/>
                          <a:highlight>
                            <a:srgbClr val="FFFF00"/>
                          </a:highlight>
                          <a:latin typeface="Aptos" panose="020B0004020202020204" pitchFamily="34" charset="0"/>
                        </a:rPr>
                        <a:t> 25)</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fontAlgn="b">
                        <a:buNone/>
                      </a:pPr>
                      <a:r>
                        <a:rPr lang="en-US" sz="1100" b="0" i="0" u="none" strike="noStrike" noProof="0" dirty="0">
                          <a:solidFill>
                            <a:srgbClr val="000000"/>
                          </a:solidFill>
                          <a:effectLst/>
                          <a:latin typeface="Aptos Narrow" panose="020B0004020202020204" pitchFamily="34" charset="0"/>
                        </a:rPr>
                        <a:t>The INE published the address point DB with no </a:t>
                      </a:r>
                      <a:r>
                        <a:rPr lang="en-US" sz="1100" b="0" i="0" u="none" strike="noStrike" noProof="0" dirty="0" err="1">
                          <a:solidFill>
                            <a:srgbClr val="000000"/>
                          </a:solidFill>
                          <a:effectLst/>
                          <a:latin typeface="Aptos Narrow" panose="020B0004020202020204" pitchFamily="34" charset="0"/>
                        </a:rPr>
                        <a:t>atribute</a:t>
                      </a:r>
                      <a:r>
                        <a:rPr lang="en-US" sz="1100" b="0" i="0" u="none" strike="noStrike" noProof="0" dirty="0">
                          <a:solidFill>
                            <a:srgbClr val="000000"/>
                          </a:solidFill>
                          <a:effectLst/>
                          <a:latin typeface="Aptos Narrow" panose="020B0004020202020204" pitchFamily="34" charset="0"/>
                        </a:rPr>
                        <a:t>, but we are having meetings with the cadaster to enrich the data</a:t>
                      </a:r>
                    </a:p>
                  </a:txBody>
                  <a:tcPr marL="9525" marR="9525" marT="9525" anchor="ctr"/>
                </a:tc>
                <a:extLst>
                  <a:ext uri="{0D108BD9-81ED-4DB2-BD59-A6C34878D82A}">
                    <a16:rowId xmlns:a16="http://schemas.microsoft.com/office/drawing/2014/main" val="3138623238"/>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Argentina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They have launched the project </a:t>
                      </a:r>
                      <a:r>
                        <a:rPr lang="en-US" sz="1000" b="0" i="0" u="none" strike="noStrike" noProof="0" dirty="0" err="1">
                          <a:solidFill>
                            <a:srgbClr val="000000"/>
                          </a:solidFill>
                          <a:effectLst/>
                          <a:latin typeface="Aptos" panose="020B0004020202020204" pitchFamily="34" charset="0"/>
                        </a:rPr>
                        <a:t>GEOref</a:t>
                      </a:r>
                      <a:r>
                        <a:rPr lang="en-US" sz="1000" b="0" i="0" u="none" strike="noStrike" noProof="0" dirty="0">
                          <a:solidFill>
                            <a:srgbClr val="000000"/>
                          </a:solidFill>
                          <a:effectLst/>
                          <a:latin typeface="Aptos" panose="020B0004020202020204" pitchFamily="34" charset="0"/>
                        </a:rPr>
                        <a:t> for addresses! But they lack addresses. Working on convincing INDEC to publish</a:t>
                      </a:r>
                    </a:p>
                  </a:txBody>
                  <a:tcPr marL="9525" marR="9525" marT="9525" anchor="ctr"/>
                </a:tc>
                <a:extLst>
                  <a:ext uri="{0D108BD9-81ED-4DB2-BD59-A6C34878D82A}">
                    <a16:rowId xmlns:a16="http://schemas.microsoft.com/office/drawing/2014/main" val="756336391"/>
                  </a:ext>
                </a:extLst>
              </a:tr>
              <a:tr h="477769">
                <a:tc>
                  <a:txBody>
                    <a:bodyPr/>
                    <a:lstStyle/>
                    <a:p>
                      <a:pPr algn="l" rtl="0" fontAlgn="b">
                        <a:buNone/>
                      </a:pPr>
                      <a:r>
                        <a:rPr lang="en-US" sz="1400" b="0" i="0" u="none" strike="noStrike" noProof="0" dirty="0">
                          <a:solidFill>
                            <a:srgbClr val="000000"/>
                          </a:solidFill>
                          <a:effectLst/>
                          <a:latin typeface="Aptos" panose="020B0004020202020204" pitchFamily="34" charset="0"/>
                        </a:rPr>
                        <a:t>Bolivia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 with coordinates and no address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New hope with recent election in September</a:t>
                      </a:r>
                    </a:p>
                  </a:txBody>
                  <a:tcPr marL="9525" marR="9525" marT="9525" anchor="ctr"/>
                </a:tc>
                <a:extLst>
                  <a:ext uri="{0D108BD9-81ED-4DB2-BD59-A6C34878D82A}">
                    <a16:rowId xmlns:a16="http://schemas.microsoft.com/office/drawing/2014/main" val="1400232897"/>
                  </a:ext>
                </a:extLst>
              </a:tr>
              <a:tr h="266849">
                <a:tc>
                  <a:txBody>
                    <a:bodyPr/>
                    <a:lstStyle/>
                    <a:p>
                      <a:pPr algn="l" rtl="0" fontAlgn="b">
                        <a:buNone/>
                      </a:pPr>
                      <a:r>
                        <a:rPr lang="en-US" sz="1400" b="0" i="0" u="none" strike="noStrike" noProof="0" dirty="0">
                          <a:solidFill>
                            <a:srgbClr val="000000"/>
                          </a:solidFill>
                          <a:effectLst/>
                          <a:latin typeface="Aptos" panose="020B0004020202020204" pitchFamily="34" charset="0"/>
                        </a:rPr>
                        <a:t>Costa Rica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An address project seems on track with UN</a:t>
                      </a:r>
                    </a:p>
                  </a:txBody>
                  <a:tcPr marL="9525" marR="9525" marT="9525" anchor="ctr"/>
                </a:tc>
                <a:extLst>
                  <a:ext uri="{0D108BD9-81ED-4DB2-BD59-A6C34878D82A}">
                    <a16:rowId xmlns:a16="http://schemas.microsoft.com/office/drawing/2014/main" val="3279931956"/>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Guatemala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We thought they had data, but we are not sure now. Waiting to meet the new team</a:t>
                      </a:r>
                    </a:p>
                  </a:txBody>
                  <a:tcPr marL="9525" marR="9525" marT="9525" anchor="ctr"/>
                </a:tc>
                <a:extLst>
                  <a:ext uri="{0D108BD9-81ED-4DB2-BD59-A6C34878D82A}">
                    <a16:rowId xmlns:a16="http://schemas.microsoft.com/office/drawing/2014/main" val="3239206369"/>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República Dominicana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We are close</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IGN team motivated for an </a:t>
                      </a:r>
                      <a:r>
                        <a:rPr lang="en-US" sz="1000" b="0" i="0" u="none" strike="noStrike" noProof="0" dirty="0" err="1">
                          <a:solidFill>
                            <a:srgbClr val="000000"/>
                          </a:solidFill>
                          <a:effectLst/>
                          <a:latin typeface="Aptos" panose="020B0004020202020204" pitchFamily="34" charset="0"/>
                        </a:rPr>
                        <a:t>addresss</a:t>
                      </a:r>
                      <a:r>
                        <a:rPr lang="en-US" sz="1000" b="0" i="0" u="none" strike="noStrike" noProof="0" dirty="0">
                          <a:solidFill>
                            <a:srgbClr val="000000"/>
                          </a:solidFill>
                          <a:effectLst/>
                          <a:latin typeface="Aptos" panose="020B0004020202020204" pitchFamily="34" charset="0"/>
                        </a:rPr>
                        <a:t> project. We expect ONE to publish their base</a:t>
                      </a:r>
                    </a:p>
                  </a:txBody>
                  <a:tcPr marL="9525" marR="9525" marT="9525" anchor="ctr"/>
                </a:tc>
                <a:extLst>
                  <a:ext uri="{0D108BD9-81ED-4DB2-BD59-A6C34878D82A}">
                    <a16:rowId xmlns:a16="http://schemas.microsoft.com/office/drawing/2014/main" val="587320447"/>
                  </a:ext>
                </a:extLst>
              </a:tr>
              <a:tr h="365352">
                <a:tc>
                  <a:txBody>
                    <a:bodyPr/>
                    <a:lstStyle/>
                    <a:p>
                      <a:pPr algn="l" rtl="0" fontAlgn="b">
                        <a:buNone/>
                      </a:pPr>
                      <a:r>
                        <a:rPr lang="en-US" sz="1400" b="0" i="0" u="none" strike="noStrike" noProof="0" dirty="0">
                          <a:solidFill>
                            <a:srgbClr val="000000"/>
                          </a:solidFill>
                          <a:effectLst/>
                          <a:latin typeface="Aptos" panose="020B0004020202020204" pitchFamily="34" charset="0"/>
                        </a:rPr>
                        <a:t>El Salvador</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We are investigating</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Yes</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They  have shown great interest in the AFA Codes and wish to launch an address project</a:t>
                      </a:r>
                    </a:p>
                  </a:txBody>
                  <a:tcPr marL="9525" marR="9525" marT="9525" anchor="ctr"/>
                </a:tc>
                <a:extLst>
                  <a:ext uri="{0D108BD9-81ED-4DB2-BD59-A6C34878D82A}">
                    <a16:rowId xmlns:a16="http://schemas.microsoft.com/office/drawing/2014/main" val="797225109"/>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Venezuela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Not much hope because of Political situation. No building numbers in the country. Just names.</a:t>
                      </a:r>
                    </a:p>
                  </a:txBody>
                  <a:tcPr marL="9525" marR="9525" marT="9525" anchor="ctr"/>
                </a:tc>
                <a:extLst>
                  <a:ext uri="{0D108BD9-81ED-4DB2-BD59-A6C34878D82A}">
                    <a16:rowId xmlns:a16="http://schemas.microsoft.com/office/drawing/2014/main" val="2983548951"/>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Honduras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No</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We are close</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5 meetings since since November. We expect they’ll launch an address project</a:t>
                      </a:r>
                    </a:p>
                  </a:txBody>
                  <a:tcPr marL="9525" marR="9525" marT="9525" anchor="ctr"/>
                </a:tc>
                <a:extLst>
                  <a:ext uri="{0D108BD9-81ED-4DB2-BD59-A6C34878D82A}">
                    <a16:rowId xmlns:a16="http://schemas.microsoft.com/office/drawing/2014/main" val="3281776570"/>
                  </a:ext>
                </a:extLst>
              </a:tr>
              <a:tr h="292813">
                <a:tc>
                  <a:txBody>
                    <a:bodyPr/>
                    <a:lstStyle/>
                    <a:p>
                      <a:pPr algn="l" rtl="0" fontAlgn="b">
                        <a:buNone/>
                      </a:pPr>
                      <a:r>
                        <a:rPr lang="en-US" sz="1400" b="0" i="0" u="none" strike="noStrike" noProof="0" dirty="0">
                          <a:solidFill>
                            <a:srgbClr val="000000"/>
                          </a:solidFill>
                          <a:effectLst/>
                          <a:latin typeface="Aptos" panose="020B0004020202020204" pitchFamily="34" charset="0"/>
                        </a:rPr>
                        <a:t>Panama</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Yes</a:t>
                      </a:r>
                    </a:p>
                  </a:txBody>
                  <a:tcPr marL="9525" marR="9525" marT="9525" anchor="b"/>
                </a:tc>
                <a:tc>
                  <a:txBody>
                    <a:bodyPr/>
                    <a:lstStyle/>
                    <a:p>
                      <a:pPr algn="ctr" rtl="0" fontAlgn="b">
                        <a:buNone/>
                      </a:pPr>
                      <a:r>
                        <a:rPr lang="en-US" sz="1400" b="0" i="0" u="none" strike="noStrike" noProof="0" dirty="0">
                          <a:solidFill>
                            <a:srgbClr val="000000"/>
                          </a:solidFill>
                          <a:effectLst/>
                          <a:latin typeface="Aptos" panose="020B0004020202020204" pitchFamily="34" charset="0"/>
                        </a:rPr>
                        <a:t>They gave us the data but  it was bad</a:t>
                      </a:r>
                    </a:p>
                  </a:txBody>
                  <a:tcPr marL="9525" marR="9525" marT="9525" anchor="b"/>
                </a:tc>
                <a:tc>
                  <a:txBody>
                    <a:bodyPr/>
                    <a:lstStyle/>
                    <a:p>
                      <a:pPr algn="ctr" rtl="0" fontAlgn="b">
                        <a:buNone/>
                      </a:pPr>
                      <a:r>
                        <a:rPr lang="en-US" sz="1400" b="0" i="0" u="none" strike="noStrike" noProof="0" dirty="0">
                          <a:solidFill>
                            <a:srgbClr val="000000"/>
                          </a:solidFill>
                          <a:effectLst/>
                          <a:highlight>
                            <a:srgbClr val="FFFF00"/>
                          </a:highlight>
                          <a:latin typeface="Aptos" panose="020B0004020202020204" pitchFamily="34" charset="0"/>
                        </a:rPr>
                        <a:t>We are close</a:t>
                      </a:r>
                    </a:p>
                  </a:txBody>
                  <a:tcPr marL="9525" marR="9525" marT="9525" anchor="b"/>
                </a:tc>
                <a:tc>
                  <a:txBody>
                    <a:bodyPr/>
                    <a:lstStyle/>
                    <a:p>
                      <a:pPr algn="l" rtl="0" fontAlgn="b">
                        <a:buNone/>
                      </a:pPr>
                      <a:r>
                        <a:rPr lang="en-US" sz="1000" b="0" i="0" u="none" strike="noStrike" noProof="0" dirty="0">
                          <a:solidFill>
                            <a:srgbClr val="000000"/>
                          </a:solidFill>
                          <a:effectLst/>
                          <a:latin typeface="Aptos" panose="020B0004020202020204" pitchFamily="34" charset="0"/>
                        </a:rPr>
                        <a:t>Several meetings with top executives of INE and AIG. Good chances to have an address project there.</a:t>
                      </a:r>
                    </a:p>
                  </a:txBody>
                  <a:tcPr marL="9525" marR="9525" marT="9525" anchor="ctr"/>
                </a:tc>
                <a:extLst>
                  <a:ext uri="{0D108BD9-81ED-4DB2-BD59-A6C34878D82A}">
                    <a16:rowId xmlns:a16="http://schemas.microsoft.com/office/drawing/2014/main" val="2942660124"/>
                  </a:ext>
                </a:extLst>
              </a:tr>
            </a:tbl>
          </a:graphicData>
        </a:graphic>
      </p:graphicFrame>
    </p:spTree>
    <p:extLst>
      <p:ext uri="{BB962C8B-B14F-4D97-AF65-F5344CB8AC3E}">
        <p14:creationId xmlns:p14="http://schemas.microsoft.com/office/powerpoint/2010/main" val="81705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n 4">
            <a:extLst>
              <a:ext uri="{FF2B5EF4-FFF2-40B4-BE49-F238E27FC236}">
                <a16:creationId xmlns:a16="http://schemas.microsoft.com/office/drawing/2014/main" id="{65EE43C0-C90D-C532-D7EA-34B044778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383" y="21406"/>
            <a:ext cx="2156604" cy="6858000"/>
          </a:xfrm>
          <a:prstGeom prst="rect">
            <a:avLst/>
          </a:prstGeom>
        </p:spPr>
      </p:pic>
      <p:pic>
        <p:nvPicPr>
          <p:cNvPr id="58" name="Imagen 4">
            <a:extLst>
              <a:ext uri="{FF2B5EF4-FFF2-40B4-BE49-F238E27FC236}">
                <a16:creationId xmlns:a16="http://schemas.microsoft.com/office/drawing/2014/main" id="{AFF84687-8A8A-4524-9294-A8101EC0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726" y="31789"/>
            <a:ext cx="2156604" cy="6858000"/>
          </a:xfrm>
          <a:prstGeom prst="rect">
            <a:avLst/>
          </a:prstGeom>
        </p:spPr>
      </p:pic>
      <p:pic>
        <p:nvPicPr>
          <p:cNvPr id="54" name="Imagen 4">
            <a:extLst>
              <a:ext uri="{FF2B5EF4-FFF2-40B4-BE49-F238E27FC236}">
                <a16:creationId xmlns:a16="http://schemas.microsoft.com/office/drawing/2014/main" id="{79EB7ABA-3A49-21C4-2531-79C5B57EE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116" y="790552"/>
            <a:ext cx="2156604" cy="6858000"/>
          </a:xfrm>
          <a:prstGeom prst="rect">
            <a:avLst/>
          </a:prstGeom>
        </p:spPr>
      </p:pic>
      <p:pic>
        <p:nvPicPr>
          <p:cNvPr id="5" name="Imagen 4">
            <a:extLst>
              <a:ext uri="{FF2B5EF4-FFF2-40B4-BE49-F238E27FC236}">
                <a16:creationId xmlns:a16="http://schemas.microsoft.com/office/drawing/2014/main" id="{A01ADD1C-EFA6-465D-AC1C-22BCC2201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 y="-374002"/>
            <a:ext cx="2156604" cy="6858000"/>
          </a:xfrm>
          <a:prstGeom prst="rect">
            <a:avLst/>
          </a:prstGeom>
        </p:spPr>
      </p:pic>
      <p:sp>
        <p:nvSpPr>
          <p:cNvPr id="4" name="Rectángulo 3">
            <a:extLst>
              <a:ext uri="{FF2B5EF4-FFF2-40B4-BE49-F238E27FC236}">
                <a16:creationId xmlns:a16="http://schemas.microsoft.com/office/drawing/2014/main" id="{D6AB78A7-5A9E-43A2-B4BC-CC311B4C3D0F}"/>
              </a:ext>
            </a:extLst>
          </p:cNvPr>
          <p:cNvSpPr/>
          <p:nvPr/>
        </p:nvSpPr>
        <p:spPr>
          <a:xfrm>
            <a:off x="-1033502" y="-319315"/>
            <a:ext cx="45719" cy="3748315"/>
          </a:xfrm>
          <a:prstGeom prst="rect">
            <a:avLst/>
          </a:prstGeom>
          <a:solidFill>
            <a:srgbClr val="018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B105A347-0D4B-4AD1-B4C1-F9480A96B573}"/>
              </a:ext>
            </a:extLst>
          </p:cNvPr>
          <p:cNvSpPr/>
          <p:nvPr/>
        </p:nvSpPr>
        <p:spPr>
          <a:xfrm>
            <a:off x="-598424" y="1874157"/>
            <a:ext cx="45719" cy="3748315"/>
          </a:xfrm>
          <a:prstGeom prst="rect">
            <a:avLst/>
          </a:prstGeom>
          <a:solidFill>
            <a:srgbClr val="E64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m 8">
            <a:extLst>
              <a:ext uri="{FF2B5EF4-FFF2-40B4-BE49-F238E27FC236}">
                <a16:creationId xmlns:a16="http://schemas.microsoft.com/office/drawing/2014/main" id="{BBA2542C-A134-F201-33E6-C049129669E8}"/>
              </a:ext>
            </a:extLst>
          </p:cNvPr>
          <p:cNvPicPr>
            <a:picLocks noChangeAspect="1"/>
          </p:cNvPicPr>
          <p:nvPr/>
        </p:nvPicPr>
        <p:blipFill>
          <a:blip r:embed="rId3"/>
          <a:stretch>
            <a:fillRect/>
          </a:stretch>
        </p:blipFill>
        <p:spPr>
          <a:xfrm>
            <a:off x="2845589" y="731165"/>
            <a:ext cx="961625" cy="1124544"/>
          </a:xfrm>
          <a:prstGeom prst="rect">
            <a:avLst/>
          </a:prstGeom>
        </p:spPr>
      </p:pic>
      <p:pic>
        <p:nvPicPr>
          <p:cNvPr id="10" name="Imagem 9">
            <a:extLst>
              <a:ext uri="{FF2B5EF4-FFF2-40B4-BE49-F238E27FC236}">
                <a16:creationId xmlns:a16="http://schemas.microsoft.com/office/drawing/2014/main" id="{13495C46-25C3-2D0E-E351-547103589734}"/>
              </a:ext>
            </a:extLst>
          </p:cNvPr>
          <p:cNvPicPr>
            <a:picLocks noChangeAspect="1"/>
          </p:cNvPicPr>
          <p:nvPr/>
        </p:nvPicPr>
        <p:blipFill>
          <a:blip r:embed="rId4"/>
          <a:stretch>
            <a:fillRect/>
          </a:stretch>
        </p:blipFill>
        <p:spPr>
          <a:xfrm>
            <a:off x="1510954" y="758161"/>
            <a:ext cx="821118" cy="1086530"/>
          </a:xfrm>
          <a:prstGeom prst="rect">
            <a:avLst/>
          </a:prstGeom>
        </p:spPr>
      </p:pic>
      <p:sp>
        <p:nvSpPr>
          <p:cNvPr id="11" name="CaixaDeTexto 10">
            <a:extLst>
              <a:ext uri="{FF2B5EF4-FFF2-40B4-BE49-F238E27FC236}">
                <a16:creationId xmlns:a16="http://schemas.microsoft.com/office/drawing/2014/main" id="{AA0A78CB-9D80-D350-1B42-EDCE89B28259}"/>
              </a:ext>
            </a:extLst>
          </p:cNvPr>
          <p:cNvSpPr txBox="1"/>
          <p:nvPr/>
        </p:nvSpPr>
        <p:spPr>
          <a:xfrm>
            <a:off x="2690120" y="1857074"/>
            <a:ext cx="1240057" cy="830997"/>
          </a:xfrm>
          <a:prstGeom prst="rect">
            <a:avLst/>
          </a:prstGeom>
          <a:noFill/>
        </p:spPr>
        <p:txBody>
          <a:bodyPr wrap="square" rtlCol="0">
            <a:spAutoFit/>
          </a:bodyPr>
          <a:lstStyle/>
          <a:p>
            <a:r>
              <a:rPr lang="en-US" sz="1600"/>
              <a:t>Filipe Rocha Cofounder &amp; Sponsor</a:t>
            </a:r>
          </a:p>
        </p:txBody>
      </p:sp>
      <p:sp>
        <p:nvSpPr>
          <p:cNvPr id="12" name="CaixaDeTexto 11">
            <a:extLst>
              <a:ext uri="{FF2B5EF4-FFF2-40B4-BE49-F238E27FC236}">
                <a16:creationId xmlns:a16="http://schemas.microsoft.com/office/drawing/2014/main" id="{3FAAB501-1B6A-9415-9779-B5DC48DF5BC0}"/>
              </a:ext>
            </a:extLst>
          </p:cNvPr>
          <p:cNvSpPr txBox="1"/>
          <p:nvPr/>
        </p:nvSpPr>
        <p:spPr>
          <a:xfrm>
            <a:off x="54537" y="1889731"/>
            <a:ext cx="1240057" cy="830997"/>
          </a:xfrm>
          <a:prstGeom prst="rect">
            <a:avLst/>
          </a:prstGeom>
          <a:noFill/>
        </p:spPr>
        <p:txBody>
          <a:bodyPr wrap="square" rtlCol="0">
            <a:spAutoFit/>
          </a:bodyPr>
          <a:lstStyle/>
          <a:p>
            <a:r>
              <a:rPr lang="en-US" sz="1600"/>
              <a:t>Thierry Jean Cofounder &amp; Sponsor</a:t>
            </a:r>
          </a:p>
        </p:txBody>
      </p:sp>
      <p:sp>
        <p:nvSpPr>
          <p:cNvPr id="13" name="CaixaDeTexto 12">
            <a:extLst>
              <a:ext uri="{FF2B5EF4-FFF2-40B4-BE49-F238E27FC236}">
                <a16:creationId xmlns:a16="http://schemas.microsoft.com/office/drawing/2014/main" id="{F918DCFC-2103-5055-9C80-A42D1FADA5EA}"/>
              </a:ext>
            </a:extLst>
          </p:cNvPr>
          <p:cNvSpPr txBox="1"/>
          <p:nvPr/>
        </p:nvSpPr>
        <p:spPr>
          <a:xfrm>
            <a:off x="1372328" y="1857074"/>
            <a:ext cx="1240058" cy="830997"/>
          </a:xfrm>
          <a:prstGeom prst="rect">
            <a:avLst/>
          </a:prstGeom>
          <a:noFill/>
        </p:spPr>
        <p:txBody>
          <a:bodyPr wrap="square" rtlCol="0">
            <a:spAutoFit/>
          </a:bodyPr>
          <a:lstStyle/>
          <a:p>
            <a:r>
              <a:rPr lang="en-US" sz="1600"/>
              <a:t>Peter Krauss Cofounder &amp; Sponsor</a:t>
            </a:r>
          </a:p>
        </p:txBody>
      </p:sp>
      <p:pic>
        <p:nvPicPr>
          <p:cNvPr id="14" name="Imagem 13" descr="Homem de terno e gravata sorrindo&#10;&#10;Descrição gerada automaticamente">
            <a:extLst>
              <a:ext uri="{FF2B5EF4-FFF2-40B4-BE49-F238E27FC236}">
                <a16:creationId xmlns:a16="http://schemas.microsoft.com/office/drawing/2014/main" id="{D73ABC5E-04F6-374E-300A-1DB334DE12D4}"/>
              </a:ext>
            </a:extLst>
          </p:cNvPr>
          <p:cNvPicPr>
            <a:picLocks noChangeAspect="1"/>
          </p:cNvPicPr>
          <p:nvPr/>
        </p:nvPicPr>
        <p:blipFill rotWithShape="1">
          <a:blip r:embed="rId5">
            <a:extLst>
              <a:ext uri="{28A0092B-C50C-407E-A947-70E740481C1C}">
                <a14:useLocalDpi xmlns:a14="http://schemas.microsoft.com/office/drawing/2010/main" val="0"/>
              </a:ext>
            </a:extLst>
          </a:blip>
          <a:srcRect l="17829" r="19138" b="25798"/>
          <a:stretch/>
        </p:blipFill>
        <p:spPr>
          <a:xfrm>
            <a:off x="167144" y="745766"/>
            <a:ext cx="929118" cy="1093741"/>
          </a:xfrm>
          <a:prstGeom prst="rect">
            <a:avLst/>
          </a:prstGeom>
        </p:spPr>
      </p:pic>
      <p:sp>
        <p:nvSpPr>
          <p:cNvPr id="15" name="CaixaDeTexto 14">
            <a:extLst>
              <a:ext uri="{FF2B5EF4-FFF2-40B4-BE49-F238E27FC236}">
                <a16:creationId xmlns:a16="http://schemas.microsoft.com/office/drawing/2014/main" id="{8F0BD248-3574-7D8C-3ECE-1E9B60839E68}"/>
              </a:ext>
            </a:extLst>
          </p:cNvPr>
          <p:cNvSpPr txBox="1"/>
          <p:nvPr/>
        </p:nvSpPr>
        <p:spPr>
          <a:xfrm>
            <a:off x="94656" y="254012"/>
            <a:ext cx="3961793" cy="646331"/>
          </a:xfrm>
          <a:prstGeom prst="rect">
            <a:avLst/>
          </a:prstGeom>
          <a:noFill/>
        </p:spPr>
        <p:txBody>
          <a:bodyPr wrap="square" rtlCol="0">
            <a:spAutoFit/>
          </a:bodyPr>
          <a:lstStyle/>
          <a:p>
            <a:r>
              <a:rPr lang="en-US" b="1"/>
              <a:t>Founders: (NGO created in Jun 2020)</a:t>
            </a:r>
          </a:p>
          <a:p>
            <a:endParaRPr lang="en-US"/>
          </a:p>
        </p:txBody>
      </p:sp>
      <p:sp>
        <p:nvSpPr>
          <p:cNvPr id="16" name="CaixaDeTexto 15">
            <a:extLst>
              <a:ext uri="{FF2B5EF4-FFF2-40B4-BE49-F238E27FC236}">
                <a16:creationId xmlns:a16="http://schemas.microsoft.com/office/drawing/2014/main" id="{94D08E54-F519-3356-D535-07FA8FAF44D0}"/>
              </a:ext>
            </a:extLst>
          </p:cNvPr>
          <p:cNvSpPr txBox="1"/>
          <p:nvPr/>
        </p:nvSpPr>
        <p:spPr>
          <a:xfrm>
            <a:off x="9503" y="2759635"/>
            <a:ext cx="3235002" cy="369332"/>
          </a:xfrm>
          <a:prstGeom prst="rect">
            <a:avLst/>
          </a:prstGeom>
          <a:noFill/>
        </p:spPr>
        <p:txBody>
          <a:bodyPr wrap="square" rtlCol="0">
            <a:spAutoFit/>
          </a:bodyPr>
          <a:lstStyle/>
          <a:p>
            <a:r>
              <a:rPr lang="en-US" b="1" dirty="0"/>
              <a:t>Team in Brazil</a:t>
            </a:r>
          </a:p>
        </p:txBody>
      </p:sp>
      <p:pic>
        <p:nvPicPr>
          <p:cNvPr id="17" name="Imagem 16">
            <a:extLst>
              <a:ext uri="{FF2B5EF4-FFF2-40B4-BE49-F238E27FC236}">
                <a16:creationId xmlns:a16="http://schemas.microsoft.com/office/drawing/2014/main" id="{1B208FD0-4CD2-3A7C-36B8-CE146B9FEE6E}"/>
              </a:ext>
            </a:extLst>
          </p:cNvPr>
          <p:cNvPicPr>
            <a:picLocks noChangeAspect="1"/>
          </p:cNvPicPr>
          <p:nvPr/>
        </p:nvPicPr>
        <p:blipFill rotWithShape="1">
          <a:blip r:embed="rId6"/>
          <a:srcRect t="6121"/>
          <a:stretch/>
        </p:blipFill>
        <p:spPr>
          <a:xfrm>
            <a:off x="2912947" y="3162475"/>
            <a:ext cx="1006827" cy="1243144"/>
          </a:xfrm>
          <a:prstGeom prst="rect">
            <a:avLst/>
          </a:prstGeom>
        </p:spPr>
      </p:pic>
      <p:sp>
        <p:nvSpPr>
          <p:cNvPr id="22" name="CaixaDeTexto 21">
            <a:extLst>
              <a:ext uri="{FF2B5EF4-FFF2-40B4-BE49-F238E27FC236}">
                <a16:creationId xmlns:a16="http://schemas.microsoft.com/office/drawing/2014/main" id="{0BBA5746-EA5A-ACDF-1512-4CC0AE9E96D2}"/>
              </a:ext>
            </a:extLst>
          </p:cNvPr>
          <p:cNvSpPr txBox="1"/>
          <p:nvPr/>
        </p:nvSpPr>
        <p:spPr>
          <a:xfrm>
            <a:off x="2833991" y="4441520"/>
            <a:ext cx="1615871" cy="523220"/>
          </a:xfrm>
          <a:prstGeom prst="rect">
            <a:avLst/>
          </a:prstGeom>
          <a:noFill/>
        </p:spPr>
        <p:txBody>
          <a:bodyPr wrap="square">
            <a:spAutoFit/>
          </a:bodyPr>
          <a:lstStyle/>
          <a:p>
            <a:r>
              <a:rPr lang="en-US" sz="1400"/>
              <a:t>Carlos </a:t>
            </a:r>
            <a:r>
              <a:rPr lang="en-US" sz="1400" err="1"/>
              <a:t>Rebollo</a:t>
            </a:r>
            <a:r>
              <a:rPr lang="en-US" sz="1400"/>
              <a:t> Servers</a:t>
            </a:r>
          </a:p>
        </p:txBody>
      </p:sp>
      <p:sp>
        <p:nvSpPr>
          <p:cNvPr id="24" name="CaixaDeTexto 23">
            <a:extLst>
              <a:ext uri="{FF2B5EF4-FFF2-40B4-BE49-F238E27FC236}">
                <a16:creationId xmlns:a16="http://schemas.microsoft.com/office/drawing/2014/main" id="{418145C0-8356-241B-7E7E-278364443C25}"/>
              </a:ext>
            </a:extLst>
          </p:cNvPr>
          <p:cNvSpPr txBox="1"/>
          <p:nvPr/>
        </p:nvSpPr>
        <p:spPr>
          <a:xfrm>
            <a:off x="-51829" y="4439128"/>
            <a:ext cx="1599444" cy="523220"/>
          </a:xfrm>
          <a:prstGeom prst="rect">
            <a:avLst/>
          </a:prstGeom>
          <a:noFill/>
        </p:spPr>
        <p:txBody>
          <a:bodyPr wrap="square">
            <a:spAutoFit/>
          </a:bodyPr>
          <a:lstStyle/>
          <a:p>
            <a:r>
              <a:rPr lang="en-US" sz="1400" err="1"/>
              <a:t>Claiton</a:t>
            </a:r>
            <a:r>
              <a:rPr lang="en-US" sz="1400"/>
              <a:t> </a:t>
            </a:r>
            <a:r>
              <a:rPr lang="en-US" sz="1400" err="1"/>
              <a:t>Nesse</a:t>
            </a:r>
            <a:endParaRPr lang="en-US" sz="1400"/>
          </a:p>
          <a:p>
            <a:r>
              <a:rPr lang="en-US" sz="1400"/>
              <a:t>SW Development</a:t>
            </a:r>
          </a:p>
        </p:txBody>
      </p:sp>
      <p:sp>
        <p:nvSpPr>
          <p:cNvPr id="26" name="CaixaDeTexto 25">
            <a:extLst>
              <a:ext uri="{FF2B5EF4-FFF2-40B4-BE49-F238E27FC236}">
                <a16:creationId xmlns:a16="http://schemas.microsoft.com/office/drawing/2014/main" id="{694E6182-BDBB-C0F4-4579-D0891280D2F8}"/>
              </a:ext>
            </a:extLst>
          </p:cNvPr>
          <p:cNvSpPr txBox="1"/>
          <p:nvPr/>
        </p:nvSpPr>
        <p:spPr>
          <a:xfrm>
            <a:off x="8523252" y="287475"/>
            <a:ext cx="3175820" cy="369332"/>
          </a:xfrm>
          <a:prstGeom prst="rect">
            <a:avLst/>
          </a:prstGeom>
          <a:noFill/>
        </p:spPr>
        <p:txBody>
          <a:bodyPr wrap="square" rtlCol="0">
            <a:spAutoFit/>
          </a:bodyPr>
          <a:lstStyle/>
          <a:p>
            <a:pPr algn="ctr"/>
            <a:r>
              <a:rPr lang="en-US" b="1"/>
              <a:t>Consultive Board</a:t>
            </a:r>
            <a:endParaRPr lang="en-US"/>
          </a:p>
        </p:txBody>
      </p:sp>
      <p:pic>
        <p:nvPicPr>
          <p:cNvPr id="27" name="Imagem 26">
            <a:extLst>
              <a:ext uri="{FF2B5EF4-FFF2-40B4-BE49-F238E27FC236}">
                <a16:creationId xmlns:a16="http://schemas.microsoft.com/office/drawing/2014/main" id="{87195B81-DDBB-13DA-49C2-199A879E5F75}"/>
              </a:ext>
            </a:extLst>
          </p:cNvPr>
          <p:cNvPicPr>
            <a:picLocks noChangeAspect="1"/>
          </p:cNvPicPr>
          <p:nvPr/>
        </p:nvPicPr>
        <p:blipFill>
          <a:blip r:embed="rId7"/>
          <a:stretch>
            <a:fillRect/>
          </a:stretch>
        </p:blipFill>
        <p:spPr>
          <a:xfrm>
            <a:off x="10861309" y="790552"/>
            <a:ext cx="1276154" cy="1251375"/>
          </a:xfrm>
          <a:prstGeom prst="rect">
            <a:avLst/>
          </a:prstGeom>
        </p:spPr>
      </p:pic>
      <p:pic>
        <p:nvPicPr>
          <p:cNvPr id="28" name="Imagem 27">
            <a:extLst>
              <a:ext uri="{FF2B5EF4-FFF2-40B4-BE49-F238E27FC236}">
                <a16:creationId xmlns:a16="http://schemas.microsoft.com/office/drawing/2014/main" id="{FDC30B08-F071-DEAF-8FC3-7B07B51BB352}"/>
              </a:ext>
            </a:extLst>
          </p:cNvPr>
          <p:cNvPicPr>
            <a:picLocks noChangeAspect="1"/>
          </p:cNvPicPr>
          <p:nvPr/>
        </p:nvPicPr>
        <p:blipFill>
          <a:blip r:embed="rId8"/>
          <a:stretch>
            <a:fillRect/>
          </a:stretch>
        </p:blipFill>
        <p:spPr>
          <a:xfrm>
            <a:off x="8116689" y="3834304"/>
            <a:ext cx="1244327" cy="1342563"/>
          </a:xfrm>
          <a:prstGeom prst="rect">
            <a:avLst/>
          </a:prstGeom>
        </p:spPr>
      </p:pic>
      <p:pic>
        <p:nvPicPr>
          <p:cNvPr id="29" name="Imagem 28">
            <a:extLst>
              <a:ext uri="{FF2B5EF4-FFF2-40B4-BE49-F238E27FC236}">
                <a16:creationId xmlns:a16="http://schemas.microsoft.com/office/drawing/2014/main" id="{53182B6B-AF09-632A-0CB5-8A82D4BD3AA0}"/>
              </a:ext>
            </a:extLst>
          </p:cNvPr>
          <p:cNvPicPr>
            <a:picLocks noChangeAspect="1"/>
          </p:cNvPicPr>
          <p:nvPr/>
        </p:nvPicPr>
        <p:blipFill>
          <a:blip r:embed="rId9"/>
          <a:stretch>
            <a:fillRect/>
          </a:stretch>
        </p:blipFill>
        <p:spPr>
          <a:xfrm>
            <a:off x="9551726" y="790552"/>
            <a:ext cx="1118874" cy="1277206"/>
          </a:xfrm>
          <a:prstGeom prst="rect">
            <a:avLst/>
          </a:prstGeom>
        </p:spPr>
      </p:pic>
      <p:pic>
        <p:nvPicPr>
          <p:cNvPr id="30" name="Imagem 29">
            <a:extLst>
              <a:ext uri="{FF2B5EF4-FFF2-40B4-BE49-F238E27FC236}">
                <a16:creationId xmlns:a16="http://schemas.microsoft.com/office/drawing/2014/main" id="{790831D2-A728-425C-F41A-0D91D31ED5FA}"/>
              </a:ext>
            </a:extLst>
          </p:cNvPr>
          <p:cNvPicPr>
            <a:picLocks noChangeAspect="1"/>
          </p:cNvPicPr>
          <p:nvPr/>
        </p:nvPicPr>
        <p:blipFill>
          <a:blip r:embed="rId10"/>
          <a:stretch>
            <a:fillRect/>
          </a:stretch>
        </p:blipFill>
        <p:spPr>
          <a:xfrm>
            <a:off x="9488999" y="3818813"/>
            <a:ext cx="1244327" cy="1402059"/>
          </a:xfrm>
          <a:prstGeom prst="rect">
            <a:avLst/>
          </a:prstGeom>
        </p:spPr>
      </p:pic>
      <p:pic>
        <p:nvPicPr>
          <p:cNvPr id="31" name="Imagem 30">
            <a:extLst>
              <a:ext uri="{FF2B5EF4-FFF2-40B4-BE49-F238E27FC236}">
                <a16:creationId xmlns:a16="http://schemas.microsoft.com/office/drawing/2014/main" id="{290DC121-267F-6739-B0A1-1C2CA0FA4BD2}"/>
              </a:ext>
            </a:extLst>
          </p:cNvPr>
          <p:cNvPicPr>
            <a:picLocks noChangeAspect="1"/>
          </p:cNvPicPr>
          <p:nvPr/>
        </p:nvPicPr>
        <p:blipFill>
          <a:blip r:embed="rId11"/>
          <a:stretch>
            <a:fillRect/>
          </a:stretch>
        </p:blipFill>
        <p:spPr>
          <a:xfrm>
            <a:off x="8121727" y="790553"/>
            <a:ext cx="1239290" cy="1342564"/>
          </a:xfrm>
          <a:prstGeom prst="rect">
            <a:avLst/>
          </a:prstGeom>
        </p:spPr>
      </p:pic>
      <p:pic>
        <p:nvPicPr>
          <p:cNvPr id="32" name="Imagem 31">
            <a:extLst>
              <a:ext uri="{FF2B5EF4-FFF2-40B4-BE49-F238E27FC236}">
                <a16:creationId xmlns:a16="http://schemas.microsoft.com/office/drawing/2014/main" id="{ED4483CE-FCED-3E64-90A6-08E7B637D0CD}"/>
              </a:ext>
            </a:extLst>
          </p:cNvPr>
          <p:cNvPicPr>
            <a:picLocks noChangeAspect="1"/>
          </p:cNvPicPr>
          <p:nvPr/>
        </p:nvPicPr>
        <p:blipFill>
          <a:blip r:embed="rId12"/>
          <a:stretch>
            <a:fillRect/>
          </a:stretch>
        </p:blipFill>
        <p:spPr>
          <a:xfrm>
            <a:off x="10810461" y="3834304"/>
            <a:ext cx="1283424" cy="1402059"/>
          </a:xfrm>
          <a:prstGeom prst="rect">
            <a:avLst/>
          </a:prstGeom>
        </p:spPr>
      </p:pic>
      <p:sp>
        <p:nvSpPr>
          <p:cNvPr id="33" name="CaixaDeTexto 32">
            <a:extLst>
              <a:ext uri="{FF2B5EF4-FFF2-40B4-BE49-F238E27FC236}">
                <a16:creationId xmlns:a16="http://schemas.microsoft.com/office/drawing/2014/main" id="{0A7E96DA-B9EB-617E-AA67-7AA9BBA4C842}"/>
              </a:ext>
            </a:extLst>
          </p:cNvPr>
          <p:cNvSpPr txBox="1"/>
          <p:nvPr/>
        </p:nvSpPr>
        <p:spPr>
          <a:xfrm>
            <a:off x="7969228" y="2148608"/>
            <a:ext cx="1442636" cy="954107"/>
          </a:xfrm>
          <a:prstGeom prst="rect">
            <a:avLst/>
          </a:prstGeom>
          <a:noFill/>
        </p:spPr>
        <p:txBody>
          <a:bodyPr wrap="square">
            <a:spAutoFit/>
          </a:bodyPr>
          <a:lstStyle/>
          <a:p>
            <a:r>
              <a:rPr lang="en-US" sz="1400"/>
              <a:t>Roberto </a:t>
            </a:r>
            <a:r>
              <a:rPr lang="en-US" sz="1400" err="1"/>
              <a:t>Olinto</a:t>
            </a:r>
            <a:r>
              <a:rPr lang="en-US" sz="1400"/>
              <a:t>, Former President of the IBGE &amp; Professor at FGV</a:t>
            </a:r>
          </a:p>
        </p:txBody>
      </p:sp>
      <p:sp>
        <p:nvSpPr>
          <p:cNvPr id="34" name="CaixaDeTexto 33">
            <a:extLst>
              <a:ext uri="{FF2B5EF4-FFF2-40B4-BE49-F238E27FC236}">
                <a16:creationId xmlns:a16="http://schemas.microsoft.com/office/drawing/2014/main" id="{8B27C2ED-2F16-A783-E838-A3DED545BD8F}"/>
              </a:ext>
            </a:extLst>
          </p:cNvPr>
          <p:cNvSpPr txBox="1"/>
          <p:nvPr/>
        </p:nvSpPr>
        <p:spPr>
          <a:xfrm>
            <a:off x="10810461" y="2100892"/>
            <a:ext cx="1327002" cy="954107"/>
          </a:xfrm>
          <a:prstGeom prst="rect">
            <a:avLst/>
          </a:prstGeom>
          <a:noFill/>
        </p:spPr>
        <p:txBody>
          <a:bodyPr wrap="square">
            <a:spAutoFit/>
          </a:bodyPr>
          <a:lstStyle/>
          <a:p>
            <a:r>
              <a:rPr lang="en-US" sz="1400"/>
              <a:t>Silvana </a:t>
            </a:r>
            <a:r>
              <a:rPr lang="en-US" sz="1400" err="1"/>
              <a:t>Camboim</a:t>
            </a:r>
            <a:r>
              <a:rPr lang="en-US" sz="1400"/>
              <a:t>, Professor at UFPR</a:t>
            </a:r>
          </a:p>
        </p:txBody>
      </p:sp>
      <p:sp>
        <p:nvSpPr>
          <p:cNvPr id="35" name="CaixaDeTexto 34">
            <a:extLst>
              <a:ext uri="{FF2B5EF4-FFF2-40B4-BE49-F238E27FC236}">
                <a16:creationId xmlns:a16="http://schemas.microsoft.com/office/drawing/2014/main" id="{9E9C8A82-184D-1C37-7874-772DE498D153}"/>
              </a:ext>
            </a:extLst>
          </p:cNvPr>
          <p:cNvSpPr txBox="1"/>
          <p:nvPr/>
        </p:nvSpPr>
        <p:spPr>
          <a:xfrm>
            <a:off x="10770049" y="5299520"/>
            <a:ext cx="1458674" cy="738664"/>
          </a:xfrm>
          <a:prstGeom prst="rect">
            <a:avLst/>
          </a:prstGeom>
          <a:noFill/>
        </p:spPr>
        <p:txBody>
          <a:bodyPr wrap="square">
            <a:spAutoFit/>
          </a:bodyPr>
          <a:lstStyle/>
          <a:p>
            <a:r>
              <a:rPr lang="en-US" sz="1400"/>
              <a:t>Luiz </a:t>
            </a:r>
            <a:r>
              <a:rPr lang="en-US" sz="1400" err="1"/>
              <a:t>Ugeda</a:t>
            </a:r>
            <a:r>
              <a:rPr lang="en-US" sz="1400"/>
              <a:t>, PHD in Geography and law</a:t>
            </a:r>
          </a:p>
        </p:txBody>
      </p:sp>
      <p:sp>
        <p:nvSpPr>
          <p:cNvPr id="36" name="CaixaDeTexto 35">
            <a:extLst>
              <a:ext uri="{FF2B5EF4-FFF2-40B4-BE49-F238E27FC236}">
                <a16:creationId xmlns:a16="http://schemas.microsoft.com/office/drawing/2014/main" id="{9D51F6B5-53CE-36BA-A210-D386245EBA68}"/>
              </a:ext>
            </a:extLst>
          </p:cNvPr>
          <p:cNvSpPr txBox="1"/>
          <p:nvPr/>
        </p:nvSpPr>
        <p:spPr>
          <a:xfrm>
            <a:off x="9488999" y="2100891"/>
            <a:ext cx="1321462" cy="954107"/>
          </a:xfrm>
          <a:prstGeom prst="rect">
            <a:avLst/>
          </a:prstGeom>
          <a:noFill/>
        </p:spPr>
        <p:txBody>
          <a:bodyPr wrap="square">
            <a:spAutoFit/>
          </a:bodyPr>
          <a:lstStyle/>
          <a:p>
            <a:r>
              <a:rPr lang="en-US" sz="1400"/>
              <a:t>Rafael Siqueira, co-founder at </a:t>
            </a:r>
            <a:r>
              <a:rPr lang="en-US" sz="1400" err="1"/>
              <a:t>Apontador</a:t>
            </a:r>
            <a:r>
              <a:rPr lang="en-US" sz="1400"/>
              <a:t>/</a:t>
            </a:r>
            <a:br>
              <a:rPr lang="en-US" sz="1400"/>
            </a:br>
            <a:r>
              <a:rPr lang="en-US" sz="1400" err="1"/>
              <a:t>Maplink</a:t>
            </a:r>
            <a:endParaRPr lang="en-US" sz="1400"/>
          </a:p>
        </p:txBody>
      </p:sp>
      <p:sp>
        <p:nvSpPr>
          <p:cNvPr id="37" name="CaixaDeTexto 36">
            <a:extLst>
              <a:ext uri="{FF2B5EF4-FFF2-40B4-BE49-F238E27FC236}">
                <a16:creationId xmlns:a16="http://schemas.microsoft.com/office/drawing/2014/main" id="{50997A51-1819-E7BE-54CA-F20005C0FBE6}"/>
              </a:ext>
            </a:extLst>
          </p:cNvPr>
          <p:cNvSpPr txBox="1"/>
          <p:nvPr/>
        </p:nvSpPr>
        <p:spPr>
          <a:xfrm>
            <a:off x="7969228" y="5178711"/>
            <a:ext cx="1570429" cy="954107"/>
          </a:xfrm>
          <a:prstGeom prst="rect">
            <a:avLst/>
          </a:prstGeom>
          <a:noFill/>
        </p:spPr>
        <p:txBody>
          <a:bodyPr wrap="square">
            <a:spAutoFit/>
          </a:bodyPr>
          <a:lstStyle/>
          <a:p>
            <a:r>
              <a:rPr lang="en-US" sz="1400"/>
              <a:t>Eduardo Francisco, Professor at FGV and Counselor at SEADE foundation</a:t>
            </a:r>
          </a:p>
        </p:txBody>
      </p:sp>
      <p:sp>
        <p:nvSpPr>
          <p:cNvPr id="38" name="CaixaDeTexto 37">
            <a:extLst>
              <a:ext uri="{FF2B5EF4-FFF2-40B4-BE49-F238E27FC236}">
                <a16:creationId xmlns:a16="http://schemas.microsoft.com/office/drawing/2014/main" id="{8572CD0D-FE37-BE84-6F62-DC8214C14D68}"/>
              </a:ext>
            </a:extLst>
          </p:cNvPr>
          <p:cNvSpPr txBox="1"/>
          <p:nvPr/>
        </p:nvSpPr>
        <p:spPr>
          <a:xfrm>
            <a:off x="9497822" y="5215180"/>
            <a:ext cx="1363487" cy="738664"/>
          </a:xfrm>
          <a:prstGeom prst="rect">
            <a:avLst/>
          </a:prstGeom>
          <a:noFill/>
        </p:spPr>
        <p:txBody>
          <a:bodyPr wrap="square" rtlCol="0">
            <a:spAutoFit/>
          </a:bodyPr>
          <a:lstStyle/>
          <a:p>
            <a:r>
              <a:rPr lang="en-US" sz="1400" err="1"/>
              <a:t>Clodoveu</a:t>
            </a:r>
            <a:r>
              <a:rPr lang="en-US" sz="1400"/>
              <a:t> Davis, Professor at UFMG</a:t>
            </a:r>
          </a:p>
        </p:txBody>
      </p:sp>
      <p:pic>
        <p:nvPicPr>
          <p:cNvPr id="43" name="Imagem 42" descr="Homem com óculos de grau&#10;&#10;Descrição gerada automaticamente">
            <a:extLst>
              <a:ext uri="{FF2B5EF4-FFF2-40B4-BE49-F238E27FC236}">
                <a16:creationId xmlns:a16="http://schemas.microsoft.com/office/drawing/2014/main" id="{BDCD5FEE-13FC-91B1-1AF2-DEFDE35CBF9C}"/>
              </a:ext>
            </a:extLst>
          </p:cNvPr>
          <p:cNvPicPr>
            <a:picLocks noChangeAspect="1"/>
          </p:cNvPicPr>
          <p:nvPr/>
        </p:nvPicPr>
        <p:blipFill rotWithShape="1">
          <a:blip r:embed="rId13"/>
          <a:srcRect r="4231" b="6260"/>
          <a:stretch/>
        </p:blipFill>
        <p:spPr>
          <a:xfrm>
            <a:off x="6095654" y="3201427"/>
            <a:ext cx="1167320" cy="1237701"/>
          </a:xfrm>
          <a:prstGeom prst="rect">
            <a:avLst/>
          </a:prstGeom>
        </p:spPr>
      </p:pic>
      <p:sp>
        <p:nvSpPr>
          <p:cNvPr id="48" name="CaixaDeTexto 47">
            <a:extLst>
              <a:ext uri="{FF2B5EF4-FFF2-40B4-BE49-F238E27FC236}">
                <a16:creationId xmlns:a16="http://schemas.microsoft.com/office/drawing/2014/main" id="{2C665AE2-C727-19A4-6FED-EF025E8A598A}"/>
              </a:ext>
            </a:extLst>
          </p:cNvPr>
          <p:cNvSpPr txBox="1"/>
          <p:nvPr/>
        </p:nvSpPr>
        <p:spPr>
          <a:xfrm>
            <a:off x="4116367" y="2747211"/>
            <a:ext cx="3235002" cy="369332"/>
          </a:xfrm>
          <a:prstGeom prst="rect">
            <a:avLst/>
          </a:prstGeom>
          <a:noFill/>
        </p:spPr>
        <p:txBody>
          <a:bodyPr wrap="square" rtlCol="0">
            <a:spAutoFit/>
          </a:bodyPr>
          <a:lstStyle/>
          <a:p>
            <a:r>
              <a:rPr lang="pt-BR" b="1"/>
              <a:t>Team in LATAM</a:t>
            </a:r>
          </a:p>
        </p:txBody>
      </p:sp>
      <p:sp>
        <p:nvSpPr>
          <p:cNvPr id="50" name="CaixaDeTexto 49">
            <a:extLst>
              <a:ext uri="{FF2B5EF4-FFF2-40B4-BE49-F238E27FC236}">
                <a16:creationId xmlns:a16="http://schemas.microsoft.com/office/drawing/2014/main" id="{81CF4CA4-804A-70FC-6F88-AE12E1CD0027}"/>
              </a:ext>
            </a:extLst>
          </p:cNvPr>
          <p:cNvSpPr txBox="1"/>
          <p:nvPr/>
        </p:nvSpPr>
        <p:spPr>
          <a:xfrm>
            <a:off x="6003924" y="4450541"/>
            <a:ext cx="1453967" cy="523220"/>
          </a:xfrm>
          <a:prstGeom prst="rect">
            <a:avLst/>
          </a:prstGeom>
          <a:noFill/>
        </p:spPr>
        <p:txBody>
          <a:bodyPr wrap="square">
            <a:spAutoFit/>
          </a:bodyPr>
          <a:lstStyle/>
          <a:p>
            <a:r>
              <a:rPr lang="en-US" sz="1400"/>
              <a:t>Fredy Rivera</a:t>
            </a:r>
          </a:p>
          <a:p>
            <a:r>
              <a:rPr lang="en-US" sz="1400"/>
              <a:t>Colombia</a:t>
            </a:r>
          </a:p>
        </p:txBody>
      </p:sp>
      <p:pic>
        <p:nvPicPr>
          <p:cNvPr id="51" name="Imagem 50" descr="Pessoas sorrindo para foto&#10;&#10;Descrição gerada automaticamente">
            <a:extLst>
              <a:ext uri="{FF2B5EF4-FFF2-40B4-BE49-F238E27FC236}">
                <a16:creationId xmlns:a16="http://schemas.microsoft.com/office/drawing/2014/main" id="{83528AFE-F099-DDE8-B452-E8F8DEFDEC22}"/>
              </a:ext>
            </a:extLst>
          </p:cNvPr>
          <p:cNvPicPr/>
          <p:nvPr/>
        </p:nvPicPr>
        <p:blipFill rotWithShape="1">
          <a:blip r:embed="rId14"/>
          <a:srcRect l="14029" r="50732" b="54485"/>
          <a:stretch/>
        </p:blipFill>
        <p:spPr>
          <a:xfrm>
            <a:off x="4291370" y="3201427"/>
            <a:ext cx="1370553" cy="1079762"/>
          </a:xfrm>
          <a:prstGeom prst="rect">
            <a:avLst/>
          </a:prstGeom>
        </p:spPr>
      </p:pic>
      <p:sp>
        <p:nvSpPr>
          <p:cNvPr id="52" name="CaixaDeTexto 51">
            <a:extLst>
              <a:ext uri="{FF2B5EF4-FFF2-40B4-BE49-F238E27FC236}">
                <a16:creationId xmlns:a16="http://schemas.microsoft.com/office/drawing/2014/main" id="{91E84761-E4A6-72AA-D3BA-0D2266C006A7}"/>
              </a:ext>
            </a:extLst>
          </p:cNvPr>
          <p:cNvSpPr txBox="1"/>
          <p:nvPr/>
        </p:nvSpPr>
        <p:spPr>
          <a:xfrm>
            <a:off x="4279901" y="4450541"/>
            <a:ext cx="1453967" cy="523220"/>
          </a:xfrm>
          <a:prstGeom prst="rect">
            <a:avLst/>
          </a:prstGeom>
          <a:noFill/>
        </p:spPr>
        <p:txBody>
          <a:bodyPr wrap="square">
            <a:spAutoFit/>
          </a:bodyPr>
          <a:lstStyle/>
          <a:p>
            <a:r>
              <a:rPr lang="en-US" sz="1400" dirty="0"/>
              <a:t>Oreana Florez</a:t>
            </a:r>
          </a:p>
          <a:p>
            <a:r>
              <a:rPr lang="en-US" sz="1400" dirty="0"/>
              <a:t>Venezuela</a:t>
            </a:r>
          </a:p>
        </p:txBody>
      </p:sp>
      <p:sp>
        <p:nvSpPr>
          <p:cNvPr id="7" name="CaixaDeTexto 6">
            <a:extLst>
              <a:ext uri="{FF2B5EF4-FFF2-40B4-BE49-F238E27FC236}">
                <a16:creationId xmlns:a16="http://schemas.microsoft.com/office/drawing/2014/main" id="{E54AA1A8-FA52-9CF7-7535-7D2F17BB0622}"/>
              </a:ext>
            </a:extLst>
          </p:cNvPr>
          <p:cNvSpPr txBox="1"/>
          <p:nvPr/>
        </p:nvSpPr>
        <p:spPr>
          <a:xfrm>
            <a:off x="4138852" y="367326"/>
            <a:ext cx="3716216" cy="1785104"/>
          </a:xfrm>
          <a:prstGeom prst="rect">
            <a:avLst/>
          </a:prstGeom>
          <a:solidFill>
            <a:srgbClr val="E6491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200">
                <a:latin typeface="+mj-lt"/>
                <a:cs typeface="Arial" panose="020B0604020202020204" pitchFamily="34" charset="0"/>
              </a:rPr>
              <a:t>We are an NGO that advocates the publication of address databases and the creation of collaborative address database projects in the countries.</a:t>
            </a:r>
            <a:endParaRPr lang="en-US" sz="2200">
              <a:latin typeface="+mj-lt"/>
            </a:endParaRPr>
          </a:p>
        </p:txBody>
      </p:sp>
      <p:pic>
        <p:nvPicPr>
          <p:cNvPr id="57" name="Gráfico 56">
            <a:hlinkClick r:id="rId15"/>
            <a:extLst>
              <a:ext uri="{FF2B5EF4-FFF2-40B4-BE49-F238E27FC236}">
                <a16:creationId xmlns:a16="http://schemas.microsoft.com/office/drawing/2014/main" id="{651C8CF0-4E22-641A-A77E-7EC1A76E8A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27128" y="5196011"/>
            <a:ext cx="2540426" cy="1338873"/>
          </a:xfrm>
          <a:prstGeom prst="rect">
            <a:avLst/>
          </a:prstGeom>
        </p:spPr>
      </p:pic>
      <p:sp>
        <p:nvSpPr>
          <p:cNvPr id="61" name="CaixaDeTexto 60">
            <a:extLst>
              <a:ext uri="{FF2B5EF4-FFF2-40B4-BE49-F238E27FC236}">
                <a16:creationId xmlns:a16="http://schemas.microsoft.com/office/drawing/2014/main" id="{C9B3825E-3E19-E344-F848-E73A8DEE4CA4}"/>
              </a:ext>
            </a:extLst>
          </p:cNvPr>
          <p:cNvSpPr txBox="1"/>
          <p:nvPr/>
        </p:nvSpPr>
        <p:spPr>
          <a:xfrm>
            <a:off x="1242845" y="6431420"/>
            <a:ext cx="1837884" cy="307777"/>
          </a:xfrm>
          <a:prstGeom prst="rect">
            <a:avLst/>
          </a:prstGeom>
          <a:noFill/>
        </p:spPr>
        <p:txBody>
          <a:bodyPr wrap="square" rtlCol="0">
            <a:spAutoFit/>
          </a:bodyPr>
          <a:lstStyle/>
          <a:p>
            <a:r>
              <a:rPr lang="en-US" sz="1400" dirty="0"/>
              <a:t>Felipe Reis – GIS/SQL</a:t>
            </a:r>
          </a:p>
        </p:txBody>
      </p:sp>
      <p:pic>
        <p:nvPicPr>
          <p:cNvPr id="64" name="Imagem 63" descr="Homem com óculos de grau&#10;&#10;Descrição gerada automaticamente">
            <a:extLst>
              <a:ext uri="{FF2B5EF4-FFF2-40B4-BE49-F238E27FC236}">
                <a16:creationId xmlns:a16="http://schemas.microsoft.com/office/drawing/2014/main" id="{84AAEBCE-90A9-F381-8B55-560EFD30CC56}"/>
              </a:ext>
            </a:extLst>
          </p:cNvPr>
          <p:cNvPicPr>
            <a:picLocks noChangeAspect="1"/>
          </p:cNvPicPr>
          <p:nvPr/>
        </p:nvPicPr>
        <p:blipFill rotWithShape="1">
          <a:blip r:embed="rId18">
            <a:extLst>
              <a:ext uri="{28A0092B-C50C-407E-A947-70E740481C1C}">
                <a14:useLocalDpi xmlns:a14="http://schemas.microsoft.com/office/drawing/2010/main" val="0"/>
              </a:ext>
            </a:extLst>
          </a:blip>
          <a:srcRect t="4825" b="13134"/>
          <a:stretch/>
        </p:blipFill>
        <p:spPr>
          <a:xfrm>
            <a:off x="1406620" y="3107882"/>
            <a:ext cx="1171474" cy="1281455"/>
          </a:xfrm>
          <a:prstGeom prst="rect">
            <a:avLst/>
          </a:prstGeom>
        </p:spPr>
      </p:pic>
      <p:sp>
        <p:nvSpPr>
          <p:cNvPr id="65" name="CaixaDeTexto 64">
            <a:extLst>
              <a:ext uri="{FF2B5EF4-FFF2-40B4-BE49-F238E27FC236}">
                <a16:creationId xmlns:a16="http://schemas.microsoft.com/office/drawing/2014/main" id="{2AAB8C1D-5265-7543-AFCC-34156CA5A102}"/>
              </a:ext>
            </a:extLst>
          </p:cNvPr>
          <p:cNvSpPr txBox="1"/>
          <p:nvPr/>
        </p:nvSpPr>
        <p:spPr>
          <a:xfrm>
            <a:off x="1399963" y="4450699"/>
            <a:ext cx="1453968" cy="523220"/>
          </a:xfrm>
          <a:prstGeom prst="rect">
            <a:avLst/>
          </a:prstGeom>
          <a:noFill/>
        </p:spPr>
        <p:txBody>
          <a:bodyPr wrap="square">
            <a:spAutoFit/>
          </a:bodyPr>
          <a:lstStyle/>
          <a:p>
            <a:r>
              <a:rPr lang="en-US" sz="1400"/>
              <a:t>Edy</a:t>
            </a:r>
          </a:p>
          <a:p>
            <a:r>
              <a:rPr lang="en-US" sz="1400"/>
              <a:t>Communication</a:t>
            </a:r>
          </a:p>
        </p:txBody>
      </p:sp>
      <p:pic>
        <p:nvPicPr>
          <p:cNvPr id="3" name="Imagem 2">
            <a:extLst>
              <a:ext uri="{FF2B5EF4-FFF2-40B4-BE49-F238E27FC236}">
                <a16:creationId xmlns:a16="http://schemas.microsoft.com/office/drawing/2014/main" id="{DD70B83B-5CE6-E52E-E156-3E75E8327CE4}"/>
              </a:ext>
            </a:extLst>
          </p:cNvPr>
          <p:cNvPicPr>
            <a:picLocks noChangeAspect="1"/>
          </p:cNvPicPr>
          <p:nvPr/>
        </p:nvPicPr>
        <p:blipFill>
          <a:blip r:embed="rId19"/>
          <a:stretch>
            <a:fillRect/>
          </a:stretch>
        </p:blipFill>
        <p:spPr>
          <a:xfrm>
            <a:off x="122553" y="3162475"/>
            <a:ext cx="1035763" cy="1226826"/>
          </a:xfrm>
          <a:prstGeom prst="rect">
            <a:avLst/>
          </a:prstGeom>
        </p:spPr>
      </p:pic>
      <p:pic>
        <p:nvPicPr>
          <p:cNvPr id="18" name="Imagem 17">
            <a:extLst>
              <a:ext uri="{FF2B5EF4-FFF2-40B4-BE49-F238E27FC236}">
                <a16:creationId xmlns:a16="http://schemas.microsoft.com/office/drawing/2014/main" id="{39BA204B-19C1-1B18-07A9-DE8E939D4E54}"/>
              </a:ext>
            </a:extLst>
          </p:cNvPr>
          <p:cNvPicPr>
            <a:picLocks noChangeAspect="1"/>
          </p:cNvPicPr>
          <p:nvPr/>
        </p:nvPicPr>
        <p:blipFill>
          <a:blip r:embed="rId20"/>
          <a:stretch>
            <a:fillRect/>
          </a:stretch>
        </p:blipFill>
        <p:spPr>
          <a:xfrm>
            <a:off x="1448684" y="5094828"/>
            <a:ext cx="1198758" cy="1338873"/>
          </a:xfrm>
          <a:prstGeom prst="rect">
            <a:avLst/>
          </a:prstGeom>
        </p:spPr>
      </p:pic>
    </p:spTree>
    <p:extLst>
      <p:ext uri="{BB962C8B-B14F-4D97-AF65-F5344CB8AC3E}">
        <p14:creationId xmlns:p14="http://schemas.microsoft.com/office/powerpoint/2010/main" val="1007818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F49C726-66F0-C54B-100B-A7572A644ABC}"/>
              </a:ext>
            </a:extLst>
          </p:cNvPr>
          <p:cNvSpPr>
            <a:spLocks noGrp="1"/>
          </p:cNvSpPr>
          <p:nvPr>
            <p:ph type="body" sz="quarter" idx="10"/>
          </p:nvPr>
        </p:nvSpPr>
        <p:spPr/>
        <p:txBody>
          <a:bodyPr>
            <a:normAutofit fontScale="92500" lnSpcReduction="10000"/>
          </a:bodyPr>
          <a:lstStyle/>
          <a:p>
            <a:r>
              <a:rPr lang="en-US"/>
              <a:t>All our databases are now provided to Overture Maps Foundation</a:t>
            </a:r>
          </a:p>
        </p:txBody>
      </p:sp>
      <p:pic>
        <p:nvPicPr>
          <p:cNvPr id="3" name="Picture 4" descr="Overture Maps Foundation">
            <a:extLst>
              <a:ext uri="{FF2B5EF4-FFF2-40B4-BE49-F238E27FC236}">
                <a16:creationId xmlns:a16="http://schemas.microsoft.com/office/drawing/2014/main" id="{E7BEB889-DB8B-E859-DE54-38BA19CE0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71" b="5636"/>
          <a:stretch/>
        </p:blipFill>
        <p:spPr bwMode="auto">
          <a:xfrm>
            <a:off x="7222343" y="1751952"/>
            <a:ext cx="4229226" cy="348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2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B8EC5537-44B0-71E2-CDF1-F49B9A3A55BC}"/>
              </a:ext>
            </a:extLst>
          </p:cNvPr>
          <p:cNvPicPr>
            <a:picLocks noChangeAspect="1"/>
          </p:cNvPicPr>
          <p:nvPr/>
        </p:nvPicPr>
        <p:blipFill>
          <a:blip r:embed="rId2"/>
          <a:stretch>
            <a:fillRect/>
          </a:stretch>
        </p:blipFill>
        <p:spPr>
          <a:xfrm>
            <a:off x="8892373" y="3598521"/>
            <a:ext cx="3299627" cy="1412401"/>
          </a:xfrm>
          <a:prstGeom prst="rect">
            <a:avLst/>
          </a:prstGeom>
        </p:spPr>
      </p:pic>
      <p:sp>
        <p:nvSpPr>
          <p:cNvPr id="2" name="Título 1">
            <a:extLst>
              <a:ext uri="{FF2B5EF4-FFF2-40B4-BE49-F238E27FC236}">
                <a16:creationId xmlns:a16="http://schemas.microsoft.com/office/drawing/2014/main" id="{AFFDFF7A-EB30-604C-E14D-8E160B5BE4C1}"/>
              </a:ext>
            </a:extLst>
          </p:cNvPr>
          <p:cNvSpPr>
            <a:spLocks noGrp="1"/>
          </p:cNvSpPr>
          <p:nvPr>
            <p:ph type="title"/>
          </p:nvPr>
        </p:nvSpPr>
        <p:spPr/>
        <p:txBody>
          <a:bodyPr>
            <a:normAutofit fontScale="90000"/>
          </a:bodyPr>
          <a:lstStyle/>
          <a:p>
            <a:r>
              <a:rPr lang="en-US" noProof="0" dirty="0"/>
              <a:t>We would have no data in these countries without AddressForAll’s work:</a:t>
            </a:r>
          </a:p>
        </p:txBody>
      </p:sp>
      <p:sp>
        <p:nvSpPr>
          <p:cNvPr id="3" name="Espaço Reservado para Texto 2">
            <a:extLst>
              <a:ext uri="{FF2B5EF4-FFF2-40B4-BE49-F238E27FC236}">
                <a16:creationId xmlns:a16="http://schemas.microsoft.com/office/drawing/2014/main" id="{C6DD3AE8-F8BA-656C-3EF5-17A94E94D9E4}"/>
              </a:ext>
            </a:extLst>
          </p:cNvPr>
          <p:cNvSpPr>
            <a:spLocks noGrp="1"/>
          </p:cNvSpPr>
          <p:nvPr>
            <p:ph type="body" idx="1"/>
          </p:nvPr>
        </p:nvSpPr>
        <p:spPr>
          <a:xfrm>
            <a:off x="838200" y="1825625"/>
            <a:ext cx="7171267" cy="1561018"/>
          </a:xfrm>
        </p:spPr>
        <p:txBody>
          <a:bodyPr>
            <a:normAutofit/>
          </a:bodyPr>
          <a:lstStyle/>
          <a:p>
            <a:r>
              <a:rPr lang="en-US" sz="1800" b="1" noProof="0" dirty="0"/>
              <a:t>Colombia:</a:t>
            </a:r>
          </a:p>
          <a:p>
            <a:r>
              <a:rPr lang="en-US" sz="1800" dirty="0"/>
              <a:t>After 1.5 years of negotiation and an in-person meeting with DANE President Juan Daniel Oviedo, we succeeded in having 22 million addresses released in September 2022.</a:t>
            </a:r>
          </a:p>
          <a:p>
            <a:endParaRPr lang="en-US" noProof="0" dirty="0"/>
          </a:p>
          <a:p>
            <a:endParaRPr lang="en-US" noProof="0" dirty="0"/>
          </a:p>
        </p:txBody>
      </p:sp>
      <p:sp>
        <p:nvSpPr>
          <p:cNvPr id="5" name="Espaço Reservado para Texto 2">
            <a:extLst>
              <a:ext uri="{FF2B5EF4-FFF2-40B4-BE49-F238E27FC236}">
                <a16:creationId xmlns:a16="http://schemas.microsoft.com/office/drawing/2014/main" id="{5E75C2C8-7275-F25C-C372-E149BA3FD2B5}"/>
              </a:ext>
            </a:extLst>
          </p:cNvPr>
          <p:cNvSpPr txBox="1">
            <a:spLocks/>
          </p:cNvSpPr>
          <p:nvPr/>
        </p:nvSpPr>
        <p:spPr>
          <a:xfrm>
            <a:off x="838200" y="3429000"/>
            <a:ext cx="6849479" cy="1470025"/>
          </a:xfrm>
          <a:prstGeom prst="rect">
            <a:avLst/>
          </a:prstGeom>
          <a:noFill/>
          <a:ln>
            <a:noFill/>
          </a:ln>
        </p:spPr>
        <p:txBody>
          <a:bodyPr spcFirstLastPara="1" vert="horz" wrap="square" lIns="91425" tIns="45700" rIns="91425" bIns="45700" rtlCol="0" anchor="t" anchorCtr="0">
            <a:normAutofit fontScale="70000" lnSpcReduction="20000"/>
          </a:bodyPr>
          <a:lstStyle>
            <a:lvl1pPr marL="114300" lvl="0" indent="0" algn="l" defTabSz="914400" rtl="0" eaLnBrk="1" latinLnBrk="0" hangingPunct="1">
              <a:lnSpc>
                <a:spcPct val="90000"/>
              </a:lnSpc>
              <a:spcBef>
                <a:spcPts val="1000"/>
              </a:spcBef>
              <a:spcAft>
                <a:spcPts val="0"/>
              </a:spcAft>
              <a:buClr>
                <a:schemeClr val="dk1"/>
              </a:buClr>
              <a:buSzPts val="1800"/>
              <a:buFont typeface="Arial" panose="020B0604020202020204" pitchFamily="34" charset="0"/>
              <a:buNone/>
              <a:defRPr sz="2800" kern="1200">
                <a:solidFill>
                  <a:schemeClr val="bg2">
                    <a:lumMod val="50000"/>
                  </a:schemeClr>
                </a:solidFill>
                <a:latin typeface="Arial" panose="020B0604020202020204" pitchFamily="34" charset="0"/>
                <a:ea typeface="+mn-ea"/>
                <a:cs typeface="Arial" panose="020B0604020202020204" pitchFamily="34" charset="0"/>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b="1" dirty="0"/>
              <a:t>Chile:</a:t>
            </a:r>
          </a:p>
          <a:p>
            <a:r>
              <a:rPr lang="en-US" dirty="0"/>
              <a:t>After 3 years of effort, Raúl Ponce, GEO Director at the National Institute of Statistics, told me during a face-to-face meeting: “We still cannot publish the data, but if you request it through the transparency law, we will provide it.”</a:t>
            </a:r>
          </a:p>
        </p:txBody>
      </p:sp>
      <p:sp>
        <p:nvSpPr>
          <p:cNvPr id="6" name="Espaço Reservado para Texto 2">
            <a:extLst>
              <a:ext uri="{FF2B5EF4-FFF2-40B4-BE49-F238E27FC236}">
                <a16:creationId xmlns:a16="http://schemas.microsoft.com/office/drawing/2014/main" id="{1DD38D3B-C599-7EF4-1C18-3E2DED10CAC4}"/>
              </a:ext>
            </a:extLst>
          </p:cNvPr>
          <p:cNvSpPr txBox="1">
            <a:spLocks/>
          </p:cNvSpPr>
          <p:nvPr/>
        </p:nvSpPr>
        <p:spPr>
          <a:xfrm>
            <a:off x="838200" y="4899025"/>
            <a:ext cx="6705600" cy="1848908"/>
          </a:xfrm>
          <a:prstGeom prst="rect">
            <a:avLst/>
          </a:prstGeom>
          <a:noFill/>
          <a:ln>
            <a:noFill/>
          </a:ln>
        </p:spPr>
        <p:txBody>
          <a:bodyPr spcFirstLastPara="1" vert="horz" wrap="square" lIns="91425" tIns="45700" rIns="91425" bIns="45700" rtlCol="0" anchor="t" anchorCtr="0">
            <a:normAutofit/>
          </a:bodyPr>
          <a:lstStyle>
            <a:lvl1pPr marL="114300" lvl="0" indent="0" algn="l" defTabSz="914400" rtl="0" eaLnBrk="1" latinLnBrk="0" hangingPunct="1">
              <a:lnSpc>
                <a:spcPct val="90000"/>
              </a:lnSpc>
              <a:spcBef>
                <a:spcPts val="1000"/>
              </a:spcBef>
              <a:spcAft>
                <a:spcPts val="0"/>
              </a:spcAft>
              <a:buClr>
                <a:schemeClr val="dk1"/>
              </a:buClr>
              <a:buSzPts val="1800"/>
              <a:buFont typeface="Arial" panose="020B0604020202020204" pitchFamily="34" charset="0"/>
              <a:buNone/>
              <a:defRPr sz="2800" kern="1200">
                <a:solidFill>
                  <a:schemeClr val="bg2">
                    <a:lumMod val="50000"/>
                  </a:schemeClr>
                </a:solidFill>
                <a:latin typeface="Arial" panose="020B0604020202020204" pitchFamily="34" charset="0"/>
                <a:ea typeface="+mn-ea"/>
                <a:cs typeface="Arial" panose="020B0604020202020204" pitchFamily="34" charset="0"/>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1800" b="1" dirty="0"/>
              <a:t>Paraguay: </a:t>
            </a:r>
          </a:p>
          <a:p>
            <a:r>
              <a:rPr lang="en-US" sz="1800" dirty="0"/>
              <a:t>After 3 years of efforts, we managed to motivate the INE to publish their address data. My trip to Paraguay allowed me to forge ties with the National </a:t>
            </a:r>
            <a:r>
              <a:rPr lang="en-US" sz="1800" dirty="0" err="1"/>
              <a:t>cadastre</a:t>
            </a:r>
            <a:r>
              <a:rPr lang="en-US" sz="1800" dirty="0"/>
              <a:t> authority and we are planning to enrich the INE database with their attributes.</a:t>
            </a:r>
          </a:p>
          <a:p>
            <a:endParaRPr lang="en-US" dirty="0"/>
          </a:p>
        </p:txBody>
      </p:sp>
      <p:pic>
        <p:nvPicPr>
          <p:cNvPr id="7" name="Imagem 6">
            <a:extLst>
              <a:ext uri="{FF2B5EF4-FFF2-40B4-BE49-F238E27FC236}">
                <a16:creationId xmlns:a16="http://schemas.microsoft.com/office/drawing/2014/main" id="{B307A4AB-EBB0-4243-3150-E0CD6F15DF53}"/>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23859" r="8014" b="20588"/>
          <a:stretch/>
        </p:blipFill>
        <p:spPr>
          <a:xfrm>
            <a:off x="8254998" y="1755859"/>
            <a:ext cx="3107267" cy="1555986"/>
          </a:xfrm>
          <a:prstGeom prst="rect">
            <a:avLst/>
          </a:prstGeom>
        </p:spPr>
      </p:pic>
      <p:pic>
        <p:nvPicPr>
          <p:cNvPr id="8" name="Imagem 7">
            <a:extLst>
              <a:ext uri="{FF2B5EF4-FFF2-40B4-BE49-F238E27FC236}">
                <a16:creationId xmlns:a16="http://schemas.microsoft.com/office/drawing/2014/main" id="{F64DE23B-875A-F49F-1177-6AD516CA24ED}"/>
              </a:ext>
            </a:extLst>
          </p:cNvPr>
          <p:cNvPicPr>
            <a:picLocks noChangeAspect="1"/>
          </p:cNvPicPr>
          <p:nvPr/>
        </p:nvPicPr>
        <p:blipFill>
          <a:blip r:embed="rId4"/>
          <a:stretch>
            <a:fillRect/>
          </a:stretch>
        </p:blipFill>
        <p:spPr>
          <a:xfrm>
            <a:off x="7687679" y="3358263"/>
            <a:ext cx="1853839" cy="1848908"/>
          </a:xfrm>
          <a:prstGeom prst="rect">
            <a:avLst/>
          </a:prstGeom>
        </p:spPr>
      </p:pic>
      <p:pic>
        <p:nvPicPr>
          <p:cNvPr id="9" name="Imagem 4">
            <a:extLst>
              <a:ext uri="{FF2B5EF4-FFF2-40B4-BE49-F238E27FC236}">
                <a16:creationId xmlns:a16="http://schemas.microsoft.com/office/drawing/2014/main" id="{2F9D6F57-A271-0FD6-5DD0-A33726B535C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502982" y="5277908"/>
            <a:ext cx="2486566" cy="15800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999556EA-71CD-4B85-3DC9-EC8CF9D2B4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7679" y="5253590"/>
            <a:ext cx="1604410" cy="1604410"/>
          </a:xfrm>
          <a:prstGeom prst="rect">
            <a:avLst/>
          </a:prstGeom>
        </p:spPr>
      </p:pic>
    </p:spTree>
    <p:extLst>
      <p:ext uri="{BB962C8B-B14F-4D97-AF65-F5344CB8AC3E}">
        <p14:creationId xmlns:p14="http://schemas.microsoft.com/office/powerpoint/2010/main" val="3067745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71075-90FC-C439-B795-1B04C2C17014}"/>
              </a:ext>
            </a:extLst>
          </p:cNvPr>
          <p:cNvSpPr>
            <a:spLocks noGrp="1"/>
          </p:cNvSpPr>
          <p:nvPr>
            <p:ph type="title"/>
          </p:nvPr>
        </p:nvSpPr>
        <p:spPr/>
        <p:txBody>
          <a:bodyPr/>
          <a:lstStyle/>
          <a:p>
            <a:r>
              <a:rPr lang="en-US" noProof="0"/>
              <a:t>ISI – World Statistics Congress Oct 25</a:t>
            </a:r>
          </a:p>
        </p:txBody>
      </p:sp>
      <p:pic>
        <p:nvPicPr>
          <p:cNvPr id="1026" name="Picture 2">
            <a:extLst>
              <a:ext uri="{FF2B5EF4-FFF2-40B4-BE49-F238E27FC236}">
                <a16:creationId xmlns:a16="http://schemas.microsoft.com/office/drawing/2014/main" id="{83205B8F-FEC9-E864-03E6-130C50C4B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7" y="1657350"/>
            <a:ext cx="4588933" cy="1843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CDF83E-DE29-7C14-5BAC-94910CA31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009" y="2676369"/>
            <a:ext cx="1587924" cy="1321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30F4091-F7F8-6C61-428C-8FB506B27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60939"/>
            <a:ext cx="4690532" cy="18401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04FA8B8-7F9B-4749-ADC8-4935827DC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2" y="2616352"/>
            <a:ext cx="1939933" cy="1382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6637B55-4B31-1F54-7DE8-5AF2C665E7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566" y="4106327"/>
            <a:ext cx="2077189" cy="14562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AEC1390-9549-080B-31C9-722C28E3A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907" y="4106327"/>
            <a:ext cx="2293605" cy="14562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9A56E1B-0549-3852-DD4C-8411EE4021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549" y="4108581"/>
            <a:ext cx="2032238" cy="14540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DD33884-05D2-36E8-C5BA-90464370D4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1490" y="4105938"/>
            <a:ext cx="2767467" cy="14540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CA55EF2-68B5-55EC-CC68-D914E199F2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0686"/>
          <a:stretch>
            <a:fillRect/>
          </a:stretch>
        </p:blipFill>
        <p:spPr bwMode="auto">
          <a:xfrm>
            <a:off x="677334" y="5602275"/>
            <a:ext cx="1195824" cy="13414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5E73C32-5CEE-0397-8C64-19947F1481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8733" y="5602275"/>
            <a:ext cx="3215923" cy="140529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D67A752-2810-EFFA-76CD-C06A042575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1838" y="5667674"/>
            <a:ext cx="2168494" cy="128450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0C6C700A-2BB5-E625-5BA3-CF378C320B16}"/>
              </a:ext>
            </a:extLst>
          </p:cNvPr>
          <p:cNvPicPr>
            <a:picLocks noChangeAspect="1"/>
          </p:cNvPicPr>
          <p:nvPr/>
        </p:nvPicPr>
        <p:blipFill>
          <a:blip r:embed="rId13"/>
          <a:srcRect t="1421" r="73279" b="76713"/>
          <a:stretch>
            <a:fillRect/>
          </a:stretch>
        </p:blipFill>
        <p:spPr>
          <a:xfrm>
            <a:off x="10004953" y="2160134"/>
            <a:ext cx="2144712" cy="838200"/>
          </a:xfrm>
          <a:prstGeom prst="rect">
            <a:avLst/>
          </a:prstGeom>
        </p:spPr>
      </p:pic>
    </p:spTree>
    <p:extLst>
      <p:ext uri="{BB962C8B-B14F-4D97-AF65-F5344CB8AC3E}">
        <p14:creationId xmlns:p14="http://schemas.microsoft.com/office/powerpoint/2010/main" val="82381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CC913-BC14-2503-5255-3E6EB72DF767}"/>
              </a:ext>
            </a:extLst>
          </p:cNvPr>
          <p:cNvSpPr>
            <a:spLocks noGrp="1"/>
          </p:cNvSpPr>
          <p:nvPr>
            <p:ph type="title"/>
          </p:nvPr>
        </p:nvSpPr>
        <p:spPr/>
        <p:txBody>
          <a:bodyPr/>
          <a:lstStyle/>
          <a:p>
            <a:r>
              <a:rPr lang="en-US" sz="4400" noProof="0">
                <a:solidFill>
                  <a:srgbClr val="FFFFFF"/>
                </a:solidFill>
              </a:rPr>
              <a:t>Triple International Forum on the Governance of the Global South</a:t>
            </a:r>
            <a:endParaRPr lang="en-US" noProof="0"/>
          </a:p>
        </p:txBody>
      </p:sp>
      <p:pic>
        <p:nvPicPr>
          <p:cNvPr id="3" name="Imagem 2">
            <a:extLst>
              <a:ext uri="{FF2B5EF4-FFF2-40B4-BE49-F238E27FC236}">
                <a16:creationId xmlns:a16="http://schemas.microsoft.com/office/drawing/2014/main" id="{6ACAC0C3-B231-45D4-7DDA-E8B47E7FBA84}"/>
              </a:ext>
            </a:extLst>
          </p:cNvPr>
          <p:cNvPicPr>
            <a:picLocks noChangeAspect="1"/>
          </p:cNvPicPr>
          <p:nvPr/>
        </p:nvPicPr>
        <p:blipFill>
          <a:blip r:embed="rId3"/>
          <a:stretch>
            <a:fillRect/>
          </a:stretch>
        </p:blipFill>
        <p:spPr>
          <a:xfrm>
            <a:off x="8129284" y="1618109"/>
            <a:ext cx="4062716" cy="2351871"/>
          </a:xfrm>
          <a:prstGeom prst="rect">
            <a:avLst/>
          </a:prstGeom>
        </p:spPr>
      </p:pic>
      <p:pic>
        <p:nvPicPr>
          <p:cNvPr id="4" name="Imagem 3">
            <a:extLst>
              <a:ext uri="{FF2B5EF4-FFF2-40B4-BE49-F238E27FC236}">
                <a16:creationId xmlns:a16="http://schemas.microsoft.com/office/drawing/2014/main" id="{E8EE4562-1FB7-4F59-9F5C-A63FE8D5BCC7}"/>
              </a:ext>
            </a:extLst>
          </p:cNvPr>
          <p:cNvPicPr>
            <a:picLocks noChangeAspect="1"/>
          </p:cNvPicPr>
          <p:nvPr/>
        </p:nvPicPr>
        <p:blipFill>
          <a:blip r:embed="rId4"/>
          <a:stretch>
            <a:fillRect/>
          </a:stretch>
        </p:blipFill>
        <p:spPr>
          <a:xfrm>
            <a:off x="6018245" y="3993083"/>
            <a:ext cx="6173755" cy="2989805"/>
          </a:xfrm>
          <a:prstGeom prst="rect">
            <a:avLst/>
          </a:prstGeom>
        </p:spPr>
      </p:pic>
      <p:pic>
        <p:nvPicPr>
          <p:cNvPr id="5" name="Imagem 4">
            <a:extLst>
              <a:ext uri="{FF2B5EF4-FFF2-40B4-BE49-F238E27FC236}">
                <a16:creationId xmlns:a16="http://schemas.microsoft.com/office/drawing/2014/main" id="{AB2A7B9F-4962-AFAF-F17B-D7DB1E8D1741}"/>
              </a:ext>
            </a:extLst>
          </p:cNvPr>
          <p:cNvPicPr>
            <a:picLocks noChangeAspect="1"/>
          </p:cNvPicPr>
          <p:nvPr/>
        </p:nvPicPr>
        <p:blipFill>
          <a:blip r:embed="rId5"/>
          <a:stretch>
            <a:fillRect/>
          </a:stretch>
        </p:blipFill>
        <p:spPr>
          <a:xfrm>
            <a:off x="-1" y="5080194"/>
            <a:ext cx="3843529" cy="1902694"/>
          </a:xfrm>
          <a:prstGeom prst="rect">
            <a:avLst/>
          </a:prstGeom>
        </p:spPr>
      </p:pic>
      <p:pic>
        <p:nvPicPr>
          <p:cNvPr id="6" name="Imagem 5">
            <a:extLst>
              <a:ext uri="{FF2B5EF4-FFF2-40B4-BE49-F238E27FC236}">
                <a16:creationId xmlns:a16="http://schemas.microsoft.com/office/drawing/2014/main" id="{8EEE2AA5-E6B9-3F7F-5B2A-5A3C40836796}"/>
              </a:ext>
            </a:extLst>
          </p:cNvPr>
          <p:cNvPicPr>
            <a:picLocks noChangeAspect="1"/>
          </p:cNvPicPr>
          <p:nvPr/>
        </p:nvPicPr>
        <p:blipFill>
          <a:blip r:embed="rId6"/>
          <a:stretch>
            <a:fillRect/>
          </a:stretch>
        </p:blipFill>
        <p:spPr>
          <a:xfrm>
            <a:off x="3846488" y="3423776"/>
            <a:ext cx="2132760" cy="1445245"/>
          </a:xfrm>
          <a:prstGeom prst="rect">
            <a:avLst/>
          </a:prstGeom>
        </p:spPr>
      </p:pic>
      <p:pic>
        <p:nvPicPr>
          <p:cNvPr id="7" name="Imagem 6">
            <a:extLst>
              <a:ext uri="{FF2B5EF4-FFF2-40B4-BE49-F238E27FC236}">
                <a16:creationId xmlns:a16="http://schemas.microsoft.com/office/drawing/2014/main" id="{39665CEA-78B6-BBF1-AFF5-64FCE4259CEA}"/>
              </a:ext>
            </a:extLst>
          </p:cNvPr>
          <p:cNvPicPr>
            <a:picLocks noChangeAspect="1"/>
          </p:cNvPicPr>
          <p:nvPr/>
        </p:nvPicPr>
        <p:blipFill>
          <a:blip r:embed="rId7"/>
          <a:stretch>
            <a:fillRect/>
          </a:stretch>
        </p:blipFill>
        <p:spPr>
          <a:xfrm>
            <a:off x="3843528" y="5359159"/>
            <a:ext cx="2135720" cy="1445244"/>
          </a:xfrm>
          <a:prstGeom prst="rect">
            <a:avLst/>
          </a:prstGeom>
        </p:spPr>
      </p:pic>
      <p:pic>
        <p:nvPicPr>
          <p:cNvPr id="8" name="Imagem 7">
            <a:extLst>
              <a:ext uri="{FF2B5EF4-FFF2-40B4-BE49-F238E27FC236}">
                <a16:creationId xmlns:a16="http://schemas.microsoft.com/office/drawing/2014/main" id="{3B8352EB-A127-E7C3-D8E3-615E2C295D55}"/>
              </a:ext>
            </a:extLst>
          </p:cNvPr>
          <p:cNvPicPr>
            <a:picLocks noChangeAspect="1"/>
          </p:cNvPicPr>
          <p:nvPr/>
        </p:nvPicPr>
        <p:blipFill>
          <a:blip r:embed="rId8"/>
          <a:stretch>
            <a:fillRect/>
          </a:stretch>
        </p:blipFill>
        <p:spPr>
          <a:xfrm>
            <a:off x="6612556" y="2933638"/>
            <a:ext cx="1465928" cy="1780056"/>
          </a:xfrm>
          <a:prstGeom prst="rect">
            <a:avLst/>
          </a:prstGeom>
        </p:spPr>
      </p:pic>
      <p:pic>
        <p:nvPicPr>
          <p:cNvPr id="9" name="Imagem 8">
            <a:extLst>
              <a:ext uri="{FF2B5EF4-FFF2-40B4-BE49-F238E27FC236}">
                <a16:creationId xmlns:a16="http://schemas.microsoft.com/office/drawing/2014/main" id="{251C16A6-561A-B987-032B-9A8D8E025F34}"/>
              </a:ext>
            </a:extLst>
          </p:cNvPr>
          <p:cNvPicPr>
            <a:picLocks noChangeAspect="1"/>
          </p:cNvPicPr>
          <p:nvPr/>
        </p:nvPicPr>
        <p:blipFill>
          <a:blip r:embed="rId9"/>
          <a:stretch>
            <a:fillRect/>
          </a:stretch>
        </p:blipFill>
        <p:spPr>
          <a:xfrm>
            <a:off x="4842901" y="1634763"/>
            <a:ext cx="2348976" cy="1298875"/>
          </a:xfrm>
          <a:prstGeom prst="rect">
            <a:avLst/>
          </a:prstGeom>
        </p:spPr>
      </p:pic>
      <p:pic>
        <p:nvPicPr>
          <p:cNvPr id="11" name="Imagem 10">
            <a:extLst>
              <a:ext uri="{FF2B5EF4-FFF2-40B4-BE49-F238E27FC236}">
                <a16:creationId xmlns:a16="http://schemas.microsoft.com/office/drawing/2014/main" id="{B60E54DD-E58B-0E30-2F4E-D260E1317F5A}"/>
              </a:ext>
            </a:extLst>
          </p:cNvPr>
          <p:cNvPicPr>
            <a:picLocks noChangeAspect="1"/>
          </p:cNvPicPr>
          <p:nvPr/>
        </p:nvPicPr>
        <p:blipFill>
          <a:blip r:embed="rId10"/>
          <a:stretch>
            <a:fillRect/>
          </a:stretch>
        </p:blipFill>
        <p:spPr>
          <a:xfrm>
            <a:off x="0" y="1597688"/>
            <a:ext cx="2610748" cy="1534978"/>
          </a:xfrm>
          <a:prstGeom prst="rect">
            <a:avLst/>
          </a:prstGeom>
        </p:spPr>
      </p:pic>
      <p:pic>
        <p:nvPicPr>
          <p:cNvPr id="12" name="Imagem 11">
            <a:extLst>
              <a:ext uri="{FF2B5EF4-FFF2-40B4-BE49-F238E27FC236}">
                <a16:creationId xmlns:a16="http://schemas.microsoft.com/office/drawing/2014/main" id="{D147A6A9-6DDB-DCDC-1C3E-AC387A3D636E}"/>
              </a:ext>
            </a:extLst>
          </p:cNvPr>
          <p:cNvPicPr>
            <a:picLocks noChangeAspect="1"/>
          </p:cNvPicPr>
          <p:nvPr/>
        </p:nvPicPr>
        <p:blipFill>
          <a:blip r:embed="rId11"/>
          <a:stretch>
            <a:fillRect/>
          </a:stretch>
        </p:blipFill>
        <p:spPr>
          <a:xfrm>
            <a:off x="2602124" y="1622082"/>
            <a:ext cx="2240777" cy="1133072"/>
          </a:xfrm>
          <a:prstGeom prst="rect">
            <a:avLst/>
          </a:prstGeom>
        </p:spPr>
      </p:pic>
      <p:pic>
        <p:nvPicPr>
          <p:cNvPr id="13" name="Imagem 12">
            <a:extLst>
              <a:ext uri="{FF2B5EF4-FFF2-40B4-BE49-F238E27FC236}">
                <a16:creationId xmlns:a16="http://schemas.microsoft.com/office/drawing/2014/main" id="{63B8A473-2990-C32D-1D81-BCD0F543D0FF}"/>
              </a:ext>
            </a:extLst>
          </p:cNvPr>
          <p:cNvPicPr>
            <a:picLocks noChangeAspect="1"/>
          </p:cNvPicPr>
          <p:nvPr/>
        </p:nvPicPr>
        <p:blipFill>
          <a:blip r:embed="rId12"/>
          <a:stretch>
            <a:fillRect/>
          </a:stretch>
        </p:blipFill>
        <p:spPr>
          <a:xfrm>
            <a:off x="0" y="3175001"/>
            <a:ext cx="3843529" cy="1846215"/>
          </a:xfrm>
          <a:prstGeom prst="rect">
            <a:avLst/>
          </a:prstGeom>
        </p:spPr>
      </p:pic>
    </p:spTree>
    <p:extLst>
      <p:ext uri="{BB962C8B-B14F-4D97-AF65-F5344CB8AC3E}">
        <p14:creationId xmlns:p14="http://schemas.microsoft.com/office/powerpoint/2010/main" val="3084496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29428-1CFC-781D-2639-9094AE022C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EFAB949-EDBB-B65C-330A-111D0D679DD6}"/>
              </a:ext>
            </a:extLst>
          </p:cNvPr>
          <p:cNvSpPr>
            <a:spLocks noGrp="1"/>
          </p:cNvSpPr>
          <p:nvPr>
            <p:ph type="title"/>
          </p:nvPr>
        </p:nvSpPr>
        <p:spPr/>
        <p:txBody>
          <a:bodyPr/>
          <a:lstStyle/>
          <a:p>
            <a:r>
              <a:rPr lang="en-US" dirty="0"/>
              <a:t>XIX jornadas IDERA and Latam NSDIs meeting</a:t>
            </a:r>
            <a:endParaRPr lang="en-US" noProof="0" dirty="0"/>
          </a:p>
        </p:txBody>
      </p:sp>
      <p:pic>
        <p:nvPicPr>
          <p:cNvPr id="6" name="Imagem 5">
            <a:extLst>
              <a:ext uri="{FF2B5EF4-FFF2-40B4-BE49-F238E27FC236}">
                <a16:creationId xmlns:a16="http://schemas.microsoft.com/office/drawing/2014/main" id="{A561BBE2-66E3-162A-FBFF-F4C2EED55AAE}"/>
              </a:ext>
            </a:extLst>
          </p:cNvPr>
          <p:cNvPicPr>
            <a:picLocks noChangeAspect="1"/>
          </p:cNvPicPr>
          <p:nvPr/>
        </p:nvPicPr>
        <p:blipFill>
          <a:blip r:embed="rId2"/>
          <a:stretch>
            <a:fillRect/>
          </a:stretch>
        </p:blipFill>
        <p:spPr>
          <a:xfrm>
            <a:off x="0" y="1566654"/>
            <a:ext cx="3869267" cy="2044141"/>
          </a:xfrm>
          <a:prstGeom prst="rect">
            <a:avLst/>
          </a:prstGeom>
        </p:spPr>
      </p:pic>
      <p:pic>
        <p:nvPicPr>
          <p:cNvPr id="8" name="Imagem 7">
            <a:extLst>
              <a:ext uri="{FF2B5EF4-FFF2-40B4-BE49-F238E27FC236}">
                <a16:creationId xmlns:a16="http://schemas.microsoft.com/office/drawing/2014/main" id="{B126BADC-27A0-254D-233F-67359BF6BDC6}"/>
              </a:ext>
            </a:extLst>
          </p:cNvPr>
          <p:cNvPicPr>
            <a:picLocks noChangeAspect="1"/>
          </p:cNvPicPr>
          <p:nvPr/>
        </p:nvPicPr>
        <p:blipFill>
          <a:blip r:embed="rId3"/>
          <a:stretch>
            <a:fillRect/>
          </a:stretch>
        </p:blipFill>
        <p:spPr>
          <a:xfrm>
            <a:off x="7035800" y="1566654"/>
            <a:ext cx="5156200" cy="2032847"/>
          </a:xfrm>
          <a:prstGeom prst="rect">
            <a:avLst/>
          </a:prstGeom>
        </p:spPr>
      </p:pic>
      <p:pic>
        <p:nvPicPr>
          <p:cNvPr id="10" name="Imagem 9">
            <a:extLst>
              <a:ext uri="{FF2B5EF4-FFF2-40B4-BE49-F238E27FC236}">
                <a16:creationId xmlns:a16="http://schemas.microsoft.com/office/drawing/2014/main" id="{58F968D2-368C-2A27-221D-A4925A166093}"/>
              </a:ext>
            </a:extLst>
          </p:cNvPr>
          <p:cNvPicPr>
            <a:picLocks noChangeAspect="1"/>
          </p:cNvPicPr>
          <p:nvPr/>
        </p:nvPicPr>
        <p:blipFill>
          <a:blip r:embed="rId4"/>
          <a:stretch>
            <a:fillRect/>
          </a:stretch>
        </p:blipFill>
        <p:spPr>
          <a:xfrm>
            <a:off x="10885544" y="3599500"/>
            <a:ext cx="1306455" cy="3383383"/>
          </a:xfrm>
          <a:prstGeom prst="rect">
            <a:avLst/>
          </a:prstGeom>
        </p:spPr>
      </p:pic>
      <p:pic>
        <p:nvPicPr>
          <p:cNvPr id="13" name="Imagem 12">
            <a:extLst>
              <a:ext uri="{FF2B5EF4-FFF2-40B4-BE49-F238E27FC236}">
                <a16:creationId xmlns:a16="http://schemas.microsoft.com/office/drawing/2014/main" id="{595263C4-52E5-8F7B-CBD7-3C1A07074601}"/>
              </a:ext>
            </a:extLst>
          </p:cNvPr>
          <p:cNvPicPr>
            <a:picLocks noChangeAspect="1"/>
          </p:cNvPicPr>
          <p:nvPr/>
        </p:nvPicPr>
        <p:blipFill>
          <a:blip r:embed="rId5"/>
          <a:stretch>
            <a:fillRect/>
          </a:stretch>
        </p:blipFill>
        <p:spPr>
          <a:xfrm>
            <a:off x="8967844" y="3599498"/>
            <a:ext cx="1917699" cy="3397567"/>
          </a:xfrm>
          <a:prstGeom prst="rect">
            <a:avLst/>
          </a:prstGeom>
        </p:spPr>
      </p:pic>
      <p:pic>
        <p:nvPicPr>
          <p:cNvPr id="14" name="Imagem 13">
            <a:extLst>
              <a:ext uri="{FF2B5EF4-FFF2-40B4-BE49-F238E27FC236}">
                <a16:creationId xmlns:a16="http://schemas.microsoft.com/office/drawing/2014/main" id="{4DA0479F-831F-C9E4-5009-4B5BA08B10AA}"/>
              </a:ext>
            </a:extLst>
          </p:cNvPr>
          <p:cNvPicPr>
            <a:picLocks noChangeAspect="1"/>
          </p:cNvPicPr>
          <p:nvPr/>
        </p:nvPicPr>
        <p:blipFill>
          <a:blip r:embed="rId6"/>
          <a:stretch>
            <a:fillRect/>
          </a:stretch>
        </p:blipFill>
        <p:spPr>
          <a:xfrm>
            <a:off x="1692173" y="3606591"/>
            <a:ext cx="7275671" cy="3376292"/>
          </a:xfrm>
          <a:prstGeom prst="rect">
            <a:avLst/>
          </a:prstGeom>
        </p:spPr>
      </p:pic>
      <p:pic>
        <p:nvPicPr>
          <p:cNvPr id="15" name="Imagem 14">
            <a:extLst>
              <a:ext uri="{FF2B5EF4-FFF2-40B4-BE49-F238E27FC236}">
                <a16:creationId xmlns:a16="http://schemas.microsoft.com/office/drawing/2014/main" id="{63991A16-E1B4-815F-428D-F93F6D4C1C62}"/>
              </a:ext>
            </a:extLst>
          </p:cNvPr>
          <p:cNvPicPr>
            <a:picLocks noChangeAspect="1"/>
          </p:cNvPicPr>
          <p:nvPr/>
        </p:nvPicPr>
        <p:blipFill>
          <a:blip r:embed="rId7"/>
          <a:stretch>
            <a:fillRect/>
          </a:stretch>
        </p:blipFill>
        <p:spPr>
          <a:xfrm>
            <a:off x="3869267" y="1566683"/>
            <a:ext cx="3420533" cy="2039909"/>
          </a:xfrm>
          <a:prstGeom prst="rect">
            <a:avLst/>
          </a:prstGeom>
        </p:spPr>
      </p:pic>
      <p:pic>
        <p:nvPicPr>
          <p:cNvPr id="16" name="Imagem 15">
            <a:extLst>
              <a:ext uri="{FF2B5EF4-FFF2-40B4-BE49-F238E27FC236}">
                <a16:creationId xmlns:a16="http://schemas.microsoft.com/office/drawing/2014/main" id="{C3CC1648-14D4-519D-C7BD-55776485CE35}"/>
              </a:ext>
            </a:extLst>
          </p:cNvPr>
          <p:cNvPicPr>
            <a:picLocks noChangeAspect="1"/>
          </p:cNvPicPr>
          <p:nvPr/>
        </p:nvPicPr>
        <p:blipFill>
          <a:blip r:embed="rId8"/>
          <a:stretch>
            <a:fillRect/>
          </a:stretch>
        </p:blipFill>
        <p:spPr>
          <a:xfrm>
            <a:off x="-27989" y="3606591"/>
            <a:ext cx="1789056" cy="3291317"/>
          </a:xfrm>
          <a:prstGeom prst="rect">
            <a:avLst/>
          </a:prstGeom>
        </p:spPr>
      </p:pic>
      <p:pic>
        <p:nvPicPr>
          <p:cNvPr id="19" name="Imagem 18">
            <a:extLst>
              <a:ext uri="{FF2B5EF4-FFF2-40B4-BE49-F238E27FC236}">
                <a16:creationId xmlns:a16="http://schemas.microsoft.com/office/drawing/2014/main" id="{2051DF64-DCF9-473B-146B-90E4F4A8218C}"/>
              </a:ext>
            </a:extLst>
          </p:cNvPr>
          <p:cNvPicPr>
            <a:picLocks noChangeAspect="1"/>
          </p:cNvPicPr>
          <p:nvPr/>
        </p:nvPicPr>
        <p:blipFill>
          <a:blip r:embed="rId9"/>
          <a:stretch>
            <a:fillRect/>
          </a:stretch>
        </p:blipFill>
        <p:spPr>
          <a:xfrm>
            <a:off x="0" y="5878929"/>
            <a:ext cx="1099655" cy="979071"/>
          </a:xfrm>
          <a:prstGeom prst="rect">
            <a:avLst/>
          </a:prstGeom>
        </p:spPr>
      </p:pic>
    </p:spTree>
    <p:extLst>
      <p:ext uri="{BB962C8B-B14F-4D97-AF65-F5344CB8AC3E}">
        <p14:creationId xmlns:p14="http://schemas.microsoft.com/office/powerpoint/2010/main" val="3580943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9926-007C-1262-C835-6E329685DE6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BC0EEB2-8102-51B6-7A86-4BF6A22FE928}"/>
              </a:ext>
            </a:extLst>
          </p:cNvPr>
          <p:cNvSpPr>
            <a:spLocks noGrp="1"/>
          </p:cNvSpPr>
          <p:nvPr>
            <p:ph type="title"/>
          </p:nvPr>
        </p:nvSpPr>
        <p:spPr/>
        <p:txBody>
          <a:bodyPr/>
          <a:lstStyle/>
          <a:p>
            <a:r>
              <a:rPr lang="en-US" noProof="0" dirty="0"/>
              <a:t>Trip to Paraguay and Peru 10 days in March</a:t>
            </a:r>
          </a:p>
        </p:txBody>
      </p:sp>
      <p:pic>
        <p:nvPicPr>
          <p:cNvPr id="3" name="Imagem 2">
            <a:extLst>
              <a:ext uri="{FF2B5EF4-FFF2-40B4-BE49-F238E27FC236}">
                <a16:creationId xmlns:a16="http://schemas.microsoft.com/office/drawing/2014/main" id="{6616152D-8A5D-7BB9-4544-746783393006}"/>
              </a:ext>
            </a:extLst>
          </p:cNvPr>
          <p:cNvPicPr>
            <a:picLocks noChangeAspect="1"/>
          </p:cNvPicPr>
          <p:nvPr/>
        </p:nvPicPr>
        <p:blipFill>
          <a:blip r:embed="rId2"/>
          <a:stretch>
            <a:fillRect/>
          </a:stretch>
        </p:blipFill>
        <p:spPr>
          <a:xfrm>
            <a:off x="99150" y="1626092"/>
            <a:ext cx="5116414" cy="3761155"/>
          </a:xfrm>
          <a:prstGeom prst="rect">
            <a:avLst/>
          </a:prstGeom>
        </p:spPr>
      </p:pic>
      <p:pic>
        <p:nvPicPr>
          <p:cNvPr id="6" name="Imagem 4">
            <a:extLst>
              <a:ext uri="{FF2B5EF4-FFF2-40B4-BE49-F238E27FC236}">
                <a16:creationId xmlns:a16="http://schemas.microsoft.com/office/drawing/2014/main" id="{0C49738F-F720-4E14-65DB-4EAA8DB6C2E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629400" y="1626092"/>
            <a:ext cx="3184416" cy="20235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11D40100-89FC-C25B-A902-C6D3DBB5B62C}"/>
              </a:ext>
            </a:extLst>
          </p:cNvPr>
          <p:cNvPicPr>
            <a:picLocks noChangeAspect="1"/>
          </p:cNvPicPr>
          <p:nvPr/>
        </p:nvPicPr>
        <p:blipFill>
          <a:blip r:embed="rId5"/>
          <a:stretch>
            <a:fillRect/>
          </a:stretch>
        </p:blipFill>
        <p:spPr>
          <a:xfrm>
            <a:off x="247644" y="3701376"/>
            <a:ext cx="4819426" cy="3034807"/>
          </a:xfrm>
          <a:prstGeom prst="rect">
            <a:avLst/>
          </a:prstGeom>
        </p:spPr>
      </p:pic>
      <p:pic>
        <p:nvPicPr>
          <p:cNvPr id="8" name="Imagem 7">
            <a:extLst>
              <a:ext uri="{FF2B5EF4-FFF2-40B4-BE49-F238E27FC236}">
                <a16:creationId xmlns:a16="http://schemas.microsoft.com/office/drawing/2014/main" id="{9DAEB9DB-23C4-99EE-EF83-C21269B15C7D}"/>
              </a:ext>
            </a:extLst>
          </p:cNvPr>
          <p:cNvPicPr>
            <a:picLocks noChangeAspect="1"/>
          </p:cNvPicPr>
          <p:nvPr/>
        </p:nvPicPr>
        <p:blipFill>
          <a:blip r:embed="rId6"/>
          <a:stretch>
            <a:fillRect/>
          </a:stretch>
        </p:blipFill>
        <p:spPr>
          <a:xfrm>
            <a:off x="5731376" y="3727632"/>
            <a:ext cx="5195047" cy="3008551"/>
          </a:xfrm>
          <a:prstGeom prst="rect">
            <a:avLst/>
          </a:prstGeom>
        </p:spPr>
      </p:pic>
    </p:spTree>
    <p:extLst>
      <p:ext uri="{BB962C8B-B14F-4D97-AF65-F5344CB8AC3E}">
        <p14:creationId xmlns:p14="http://schemas.microsoft.com/office/powerpoint/2010/main" val="660817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5BA896-6B51-984D-AD95-CBDA6D0C0A20}"/>
              </a:ext>
            </a:extLst>
          </p:cNvPr>
          <p:cNvSpPr>
            <a:spLocks noGrp="1"/>
          </p:cNvSpPr>
          <p:nvPr>
            <p:ph type="title"/>
          </p:nvPr>
        </p:nvSpPr>
        <p:spPr/>
        <p:txBody>
          <a:bodyPr/>
          <a:lstStyle/>
          <a:p>
            <a:r>
              <a:rPr lang="en-US"/>
              <a:t>Brazil</a:t>
            </a:r>
          </a:p>
        </p:txBody>
      </p:sp>
      <p:pic>
        <p:nvPicPr>
          <p:cNvPr id="4" name="Imagem 3">
            <a:extLst>
              <a:ext uri="{FF2B5EF4-FFF2-40B4-BE49-F238E27FC236}">
                <a16:creationId xmlns:a16="http://schemas.microsoft.com/office/drawing/2014/main" id="{45B5397A-15B8-ED23-B196-BED0194C12A0}"/>
              </a:ext>
            </a:extLst>
          </p:cNvPr>
          <p:cNvPicPr>
            <a:picLocks noChangeAspect="1"/>
          </p:cNvPicPr>
          <p:nvPr/>
        </p:nvPicPr>
        <p:blipFill>
          <a:blip r:embed="rId2"/>
          <a:stretch>
            <a:fillRect/>
          </a:stretch>
        </p:blipFill>
        <p:spPr>
          <a:xfrm>
            <a:off x="8984928" y="1825625"/>
            <a:ext cx="3220720" cy="4025900"/>
          </a:xfrm>
          <a:prstGeom prst="rect">
            <a:avLst/>
          </a:prstGeom>
        </p:spPr>
      </p:pic>
      <p:pic>
        <p:nvPicPr>
          <p:cNvPr id="6" name="Imagem 5">
            <a:extLst>
              <a:ext uri="{FF2B5EF4-FFF2-40B4-BE49-F238E27FC236}">
                <a16:creationId xmlns:a16="http://schemas.microsoft.com/office/drawing/2014/main" id="{4B4FCA94-F248-C07A-C5A7-620666CE5821}"/>
              </a:ext>
            </a:extLst>
          </p:cNvPr>
          <p:cNvPicPr>
            <a:picLocks noChangeAspect="1"/>
          </p:cNvPicPr>
          <p:nvPr/>
        </p:nvPicPr>
        <p:blipFill rotWithShape="1">
          <a:blip r:embed="rId3"/>
          <a:srcRect l="13513"/>
          <a:stretch/>
        </p:blipFill>
        <p:spPr>
          <a:xfrm>
            <a:off x="300826" y="1814183"/>
            <a:ext cx="6041894" cy="4712456"/>
          </a:xfrm>
          <a:prstGeom prst="rect">
            <a:avLst/>
          </a:prstGeom>
        </p:spPr>
      </p:pic>
      <p:sp>
        <p:nvSpPr>
          <p:cNvPr id="8" name="CaixaDeTexto 7">
            <a:extLst>
              <a:ext uri="{FF2B5EF4-FFF2-40B4-BE49-F238E27FC236}">
                <a16:creationId xmlns:a16="http://schemas.microsoft.com/office/drawing/2014/main" id="{480FF5C3-1E43-2179-3BD3-32E7BB2FD54F}"/>
              </a:ext>
            </a:extLst>
          </p:cNvPr>
          <p:cNvSpPr txBox="1"/>
          <p:nvPr/>
        </p:nvSpPr>
        <p:spPr>
          <a:xfrm>
            <a:off x="3989960" y="5929231"/>
            <a:ext cx="1731264" cy="463296"/>
          </a:xfrm>
          <a:prstGeom prst="rect">
            <a:avLst/>
          </a:prstGeom>
        </p:spPr>
        <p:txBody>
          <a:bodyPr vert="horz" wrap="square" lIns="91440" tIns="45720" rIns="91440" bIns="45720" rtlCol="0" anchor="ctr">
            <a:normAutofit fontScale="77500" lnSpcReduction="20000"/>
          </a:bodyPr>
          <a:lstStyle/>
          <a:p>
            <a:pPr algn="l"/>
            <a:r>
              <a:rPr lang="pt-BR" dirty="0"/>
              <a:t>Marcio Pochmann</a:t>
            </a:r>
          </a:p>
          <a:p>
            <a:pPr algn="l"/>
            <a:r>
              <a:rPr lang="pt-BR" dirty="0"/>
              <a:t>IBGE </a:t>
            </a:r>
            <a:r>
              <a:rPr lang="pt-BR" dirty="0" err="1"/>
              <a:t>President</a:t>
            </a:r>
            <a:endParaRPr lang="pt-BR" dirty="0"/>
          </a:p>
        </p:txBody>
      </p:sp>
      <p:sp>
        <p:nvSpPr>
          <p:cNvPr id="9" name="Rectangle 2">
            <a:extLst>
              <a:ext uri="{FF2B5EF4-FFF2-40B4-BE49-F238E27FC236}">
                <a16:creationId xmlns:a16="http://schemas.microsoft.com/office/drawing/2014/main" id="{E94365E1-2753-8E52-A53E-918B57FB1DA3}"/>
              </a:ext>
            </a:extLst>
          </p:cNvPr>
          <p:cNvSpPr>
            <a:spLocks noChangeArrowheads="1"/>
          </p:cNvSpPr>
          <p:nvPr/>
        </p:nvSpPr>
        <p:spPr bwMode="auto">
          <a:xfrm flipV="1">
            <a:off x="3912424" y="3225961"/>
            <a:ext cx="73111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12" name="Rectangle 4">
            <a:extLst>
              <a:ext uri="{FF2B5EF4-FFF2-40B4-BE49-F238E27FC236}">
                <a16:creationId xmlns:a16="http://schemas.microsoft.com/office/drawing/2014/main" id="{99AB649F-1A6D-8C7B-977B-B237AE3959F9}"/>
              </a:ext>
            </a:extLst>
          </p:cNvPr>
          <p:cNvSpPr>
            <a:spLocks noChangeArrowheads="1"/>
          </p:cNvSpPr>
          <p:nvPr/>
        </p:nvSpPr>
        <p:spPr bwMode="auto">
          <a:xfrm>
            <a:off x="7324779" y="4732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5" name="Imagem 4">
            <a:extLst>
              <a:ext uri="{FF2B5EF4-FFF2-40B4-BE49-F238E27FC236}">
                <a16:creationId xmlns:a16="http://schemas.microsoft.com/office/drawing/2014/main" id="{D8DA5CA1-6698-5455-09DD-7F0EE23DCBD4}"/>
              </a:ext>
            </a:extLst>
          </p:cNvPr>
          <p:cNvPicPr>
            <a:picLocks noChangeAspect="1"/>
          </p:cNvPicPr>
          <p:nvPr/>
        </p:nvPicPr>
        <p:blipFill>
          <a:blip r:embed="rId4"/>
          <a:stretch>
            <a:fillRect/>
          </a:stretch>
        </p:blipFill>
        <p:spPr>
          <a:xfrm>
            <a:off x="6663720" y="4672016"/>
            <a:ext cx="3733800" cy="1892300"/>
          </a:xfrm>
          <a:prstGeom prst="rect">
            <a:avLst/>
          </a:prstGeom>
        </p:spPr>
      </p:pic>
    </p:spTree>
    <p:extLst>
      <p:ext uri="{BB962C8B-B14F-4D97-AF65-F5344CB8AC3E}">
        <p14:creationId xmlns:p14="http://schemas.microsoft.com/office/powerpoint/2010/main" val="3162559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D82CB-82B2-D128-0E00-A7922EAF4E12}"/>
              </a:ext>
            </a:extLst>
          </p:cNvPr>
          <p:cNvSpPr>
            <a:spLocks noGrp="1"/>
          </p:cNvSpPr>
          <p:nvPr>
            <p:ph type="title"/>
          </p:nvPr>
        </p:nvSpPr>
        <p:spPr/>
        <p:txBody>
          <a:bodyPr/>
          <a:lstStyle/>
          <a:p>
            <a:r>
              <a:rPr lang="en-US"/>
              <a:t>Uruguay</a:t>
            </a:r>
          </a:p>
        </p:txBody>
      </p:sp>
      <p:sp>
        <p:nvSpPr>
          <p:cNvPr id="5" name="CaixaDeTexto 4">
            <a:extLst>
              <a:ext uri="{FF2B5EF4-FFF2-40B4-BE49-F238E27FC236}">
                <a16:creationId xmlns:a16="http://schemas.microsoft.com/office/drawing/2014/main" id="{A169961C-BE68-3DC3-EFEE-13A209E6E560}"/>
              </a:ext>
            </a:extLst>
          </p:cNvPr>
          <p:cNvSpPr txBox="1"/>
          <p:nvPr/>
        </p:nvSpPr>
        <p:spPr>
          <a:xfrm>
            <a:off x="8534400" y="2610678"/>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3" name="Imagem 2">
            <a:extLst>
              <a:ext uri="{FF2B5EF4-FFF2-40B4-BE49-F238E27FC236}">
                <a16:creationId xmlns:a16="http://schemas.microsoft.com/office/drawing/2014/main" id="{B1CCBCC4-81F2-3319-810A-6437F32859EC}"/>
              </a:ext>
            </a:extLst>
          </p:cNvPr>
          <p:cNvPicPr>
            <a:picLocks noChangeAspect="1"/>
          </p:cNvPicPr>
          <p:nvPr/>
        </p:nvPicPr>
        <p:blipFill>
          <a:blip r:embed="rId2"/>
          <a:stretch>
            <a:fillRect/>
          </a:stretch>
        </p:blipFill>
        <p:spPr>
          <a:xfrm>
            <a:off x="1566333" y="1692164"/>
            <a:ext cx="8674287" cy="4988036"/>
          </a:xfrm>
          <a:prstGeom prst="rect">
            <a:avLst/>
          </a:prstGeom>
        </p:spPr>
      </p:pic>
    </p:spTree>
    <p:extLst>
      <p:ext uri="{BB962C8B-B14F-4D97-AF65-F5344CB8AC3E}">
        <p14:creationId xmlns:p14="http://schemas.microsoft.com/office/powerpoint/2010/main" val="3356311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Colombia</a:t>
            </a:r>
          </a:p>
        </p:txBody>
      </p:sp>
      <p:pic>
        <p:nvPicPr>
          <p:cNvPr id="6" name="Imagem 5">
            <a:extLst>
              <a:ext uri="{FF2B5EF4-FFF2-40B4-BE49-F238E27FC236}">
                <a16:creationId xmlns:a16="http://schemas.microsoft.com/office/drawing/2014/main" id="{7331D824-5DFA-E1B2-A6E5-149FCA84CF06}"/>
              </a:ext>
            </a:extLst>
          </p:cNvPr>
          <p:cNvPicPr>
            <a:picLocks noChangeAspect="1"/>
          </p:cNvPicPr>
          <p:nvPr/>
        </p:nvPicPr>
        <p:blipFill rotWithShape="1">
          <a:blip r:embed="rId2">
            <a:extLst>
              <a:ext uri="{28A0092B-C50C-407E-A947-70E740481C1C}">
                <a14:useLocalDpi xmlns:a14="http://schemas.microsoft.com/office/drawing/2010/main" val="0"/>
              </a:ext>
            </a:extLst>
          </a:blip>
          <a:srcRect l="8784" t="23859" r="8014" b="20588"/>
          <a:stretch/>
        </p:blipFill>
        <p:spPr>
          <a:xfrm>
            <a:off x="605928" y="1634716"/>
            <a:ext cx="10617777" cy="5316928"/>
          </a:xfrm>
          <a:prstGeom prst="rect">
            <a:avLst/>
          </a:prstGeom>
        </p:spPr>
      </p:pic>
      <p:pic>
        <p:nvPicPr>
          <p:cNvPr id="3" name="Imagem 2">
            <a:extLst>
              <a:ext uri="{FF2B5EF4-FFF2-40B4-BE49-F238E27FC236}">
                <a16:creationId xmlns:a16="http://schemas.microsoft.com/office/drawing/2014/main" id="{498782DD-D567-9A76-BC90-F626E6D54F6C}"/>
              </a:ext>
            </a:extLst>
          </p:cNvPr>
          <p:cNvPicPr>
            <a:picLocks noChangeAspect="1"/>
          </p:cNvPicPr>
          <p:nvPr/>
        </p:nvPicPr>
        <p:blipFill>
          <a:blip r:embed="rId3"/>
          <a:stretch>
            <a:fillRect/>
          </a:stretch>
        </p:blipFill>
        <p:spPr>
          <a:xfrm>
            <a:off x="0" y="1634716"/>
            <a:ext cx="1240479" cy="1452033"/>
          </a:xfrm>
          <a:prstGeom prst="rect">
            <a:avLst/>
          </a:prstGeom>
        </p:spPr>
      </p:pic>
      <p:pic>
        <p:nvPicPr>
          <p:cNvPr id="4" name="Imagem 3">
            <a:extLst>
              <a:ext uri="{FF2B5EF4-FFF2-40B4-BE49-F238E27FC236}">
                <a16:creationId xmlns:a16="http://schemas.microsoft.com/office/drawing/2014/main" id="{D7321CDF-600D-0757-EF9E-7520359BB05D}"/>
              </a:ext>
            </a:extLst>
          </p:cNvPr>
          <p:cNvPicPr>
            <a:picLocks noChangeAspect="1"/>
          </p:cNvPicPr>
          <p:nvPr/>
        </p:nvPicPr>
        <p:blipFill>
          <a:blip r:embed="rId4"/>
          <a:stretch>
            <a:fillRect/>
          </a:stretch>
        </p:blipFill>
        <p:spPr>
          <a:xfrm>
            <a:off x="10885545" y="3568261"/>
            <a:ext cx="1306455" cy="3383383"/>
          </a:xfrm>
          <a:prstGeom prst="rect">
            <a:avLst/>
          </a:prstGeom>
        </p:spPr>
      </p:pic>
    </p:spTree>
    <p:extLst>
      <p:ext uri="{BB962C8B-B14F-4D97-AF65-F5344CB8AC3E}">
        <p14:creationId xmlns:p14="http://schemas.microsoft.com/office/powerpoint/2010/main" val="564247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CA05C-72A7-05F8-B17D-A0703E03FD7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96072B-4F42-4C48-0985-A8FC8144D2CB}"/>
              </a:ext>
            </a:extLst>
          </p:cNvPr>
          <p:cNvSpPr>
            <a:spLocks noGrp="1"/>
          </p:cNvSpPr>
          <p:nvPr>
            <p:ph type="title"/>
          </p:nvPr>
        </p:nvSpPr>
        <p:spPr/>
        <p:txBody>
          <a:bodyPr/>
          <a:lstStyle/>
          <a:p>
            <a:r>
              <a:rPr lang="en-US" dirty="0"/>
              <a:t>Colombia – World Data Forum (UN)</a:t>
            </a:r>
          </a:p>
        </p:txBody>
      </p:sp>
      <p:sp>
        <p:nvSpPr>
          <p:cNvPr id="4" name="Rectangle 2">
            <a:extLst>
              <a:ext uri="{FF2B5EF4-FFF2-40B4-BE49-F238E27FC236}">
                <a16:creationId xmlns:a16="http://schemas.microsoft.com/office/drawing/2014/main" id="{91D9D40E-32AB-E4B8-636A-D873403A191A}"/>
              </a:ext>
            </a:extLst>
          </p:cNvPr>
          <p:cNvSpPr>
            <a:spLocks noChangeArrowheads="1"/>
          </p:cNvSpPr>
          <p:nvPr/>
        </p:nvSpPr>
        <p:spPr bwMode="auto">
          <a:xfrm>
            <a:off x="7160524" y="5972174"/>
            <a:ext cx="141389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9EE2E6DB-BCCD-348A-8E45-618EB396D9AD}"/>
              </a:ext>
            </a:extLst>
          </p:cNvPr>
          <p:cNvSpPr>
            <a:spLocks noChangeArrowheads="1"/>
          </p:cNvSpPr>
          <p:nvPr/>
        </p:nvSpPr>
        <p:spPr bwMode="auto">
          <a:xfrm>
            <a:off x="6096000" y="254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6" name="Imagem 5">
            <a:extLst>
              <a:ext uri="{FF2B5EF4-FFF2-40B4-BE49-F238E27FC236}">
                <a16:creationId xmlns:a16="http://schemas.microsoft.com/office/drawing/2014/main" id="{98A573E7-DD66-9FAC-1400-F43F0375B5EA}"/>
              </a:ext>
            </a:extLst>
          </p:cNvPr>
          <p:cNvPicPr>
            <a:picLocks noChangeAspect="1"/>
          </p:cNvPicPr>
          <p:nvPr/>
        </p:nvPicPr>
        <p:blipFill>
          <a:blip r:embed="rId3"/>
          <a:stretch>
            <a:fillRect/>
          </a:stretch>
        </p:blipFill>
        <p:spPr>
          <a:xfrm>
            <a:off x="8085833" y="1941444"/>
            <a:ext cx="3267277" cy="2699055"/>
          </a:xfrm>
          <a:prstGeom prst="rect">
            <a:avLst/>
          </a:prstGeom>
        </p:spPr>
      </p:pic>
      <p:grpSp>
        <p:nvGrpSpPr>
          <p:cNvPr id="11" name="Agrupar 10">
            <a:extLst>
              <a:ext uri="{FF2B5EF4-FFF2-40B4-BE49-F238E27FC236}">
                <a16:creationId xmlns:a16="http://schemas.microsoft.com/office/drawing/2014/main" id="{3AFB97CC-BBAC-4075-D9BA-68E12023938D}"/>
              </a:ext>
            </a:extLst>
          </p:cNvPr>
          <p:cNvGrpSpPr/>
          <p:nvPr/>
        </p:nvGrpSpPr>
        <p:grpSpPr>
          <a:xfrm>
            <a:off x="360770" y="2090622"/>
            <a:ext cx="4212367" cy="2676755"/>
            <a:chOff x="640469" y="3773861"/>
            <a:chExt cx="4212367" cy="2676755"/>
          </a:xfrm>
        </p:grpSpPr>
        <p:pic>
          <p:nvPicPr>
            <p:cNvPr id="1025" name="Imagem 4">
              <a:extLst>
                <a:ext uri="{FF2B5EF4-FFF2-40B4-BE49-F238E27FC236}">
                  <a16:creationId xmlns:a16="http://schemas.microsoft.com/office/drawing/2014/main" id="{D6DFD51B-1204-6A3B-4F3D-E65C324E4E8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0469" y="3773861"/>
              <a:ext cx="4212367" cy="267675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C55C9E5-BEF9-55AA-508A-CDB04140D8EA}"/>
                </a:ext>
              </a:extLst>
            </p:cNvPr>
            <p:cNvSpPr txBox="1"/>
            <p:nvPr/>
          </p:nvSpPr>
          <p:spPr>
            <a:xfrm>
              <a:off x="2517622" y="5970815"/>
              <a:ext cx="2307687" cy="261610"/>
            </a:xfrm>
            <a:prstGeom prst="rect">
              <a:avLst/>
            </a:prstGeom>
            <a:solidFill>
              <a:schemeClr val="bg1"/>
            </a:solidFill>
          </p:spPr>
          <p:txBody>
            <a:bodyPr wrap="square" rtlCol="0">
              <a:spAutoFit/>
            </a:bodyPr>
            <a:lstStyle/>
            <a:p>
              <a:r>
                <a:rPr lang="pt-BR" sz="1100" dirty="0"/>
                <a:t>Ivan</a:t>
              </a:r>
              <a:r>
                <a:rPr lang="pt-BR" sz="1100" dirty="0">
                  <a:latin typeface="Arial" panose="020B0604020202020204" pitchFamily="34" charset="0"/>
                  <a:cs typeface="Arial" panose="020B0604020202020204" pitchFamily="34" charset="0"/>
                </a:rPr>
                <a:t> Ojeda -  CEO INE Paraguay</a:t>
              </a:r>
              <a:endParaRPr lang="pt-BR" sz="1100" dirty="0"/>
            </a:p>
          </p:txBody>
        </p:sp>
      </p:grpSp>
      <p:grpSp>
        <p:nvGrpSpPr>
          <p:cNvPr id="13" name="Agrupar 12">
            <a:extLst>
              <a:ext uri="{FF2B5EF4-FFF2-40B4-BE49-F238E27FC236}">
                <a16:creationId xmlns:a16="http://schemas.microsoft.com/office/drawing/2014/main" id="{A7E24B1C-19D7-EC79-18F9-B53F75CBED03}"/>
              </a:ext>
            </a:extLst>
          </p:cNvPr>
          <p:cNvGrpSpPr/>
          <p:nvPr/>
        </p:nvGrpSpPr>
        <p:grpSpPr>
          <a:xfrm>
            <a:off x="4545610" y="4038767"/>
            <a:ext cx="3540223" cy="2676755"/>
            <a:chOff x="4825310" y="3760213"/>
            <a:chExt cx="3540223" cy="2676755"/>
          </a:xfrm>
        </p:grpSpPr>
        <p:pic>
          <p:nvPicPr>
            <p:cNvPr id="1027" name="Imagem 3">
              <a:extLst>
                <a:ext uri="{FF2B5EF4-FFF2-40B4-BE49-F238E27FC236}">
                  <a16:creationId xmlns:a16="http://schemas.microsoft.com/office/drawing/2014/main" id="{1BF8FD9B-459F-E129-B24D-E21F160C4D70}"/>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25310" y="3760213"/>
              <a:ext cx="3540223" cy="267675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7C652EC6-E2F7-F78C-0444-E269878E0E36}"/>
                </a:ext>
              </a:extLst>
            </p:cNvPr>
            <p:cNvSpPr txBox="1"/>
            <p:nvPr/>
          </p:nvSpPr>
          <p:spPr>
            <a:xfrm>
              <a:off x="5057322" y="5864288"/>
              <a:ext cx="2568810" cy="430887"/>
            </a:xfrm>
            <a:prstGeom prst="rect">
              <a:avLst/>
            </a:prstGeom>
            <a:solidFill>
              <a:schemeClr val="bg1"/>
            </a:solidFill>
          </p:spPr>
          <p:txBody>
            <a:bodyPr wrap="square" rtlCol="0">
              <a:spAutoFit/>
            </a:bodyPr>
            <a:lstStyle/>
            <a:p>
              <a:r>
                <a:rPr lang="pt-BR" sz="1100" dirty="0"/>
                <a:t>Rolando Ocampo - </a:t>
              </a:r>
              <a:r>
                <a:rPr lang="pt-BR" sz="1100" dirty="0" err="1"/>
                <a:t>Director</a:t>
              </a:r>
              <a:r>
                <a:rPr lang="pt-BR" sz="1100" dirty="0"/>
                <a:t> </a:t>
              </a:r>
              <a:r>
                <a:rPr lang="pt-BR" sz="1100" dirty="0" err="1"/>
                <a:t>Statistics</a:t>
              </a:r>
              <a:r>
                <a:rPr lang="pt-BR" sz="1100" dirty="0"/>
                <a:t> Division LATAM CEPAL (UN)</a:t>
              </a:r>
            </a:p>
          </p:txBody>
        </p:sp>
      </p:grpSp>
      <p:sp>
        <p:nvSpPr>
          <p:cNvPr id="9" name="CaixaDeTexto 8">
            <a:extLst>
              <a:ext uri="{FF2B5EF4-FFF2-40B4-BE49-F238E27FC236}">
                <a16:creationId xmlns:a16="http://schemas.microsoft.com/office/drawing/2014/main" id="{3694AFD2-F557-E59C-54E6-F760B7A10134}"/>
              </a:ext>
            </a:extLst>
          </p:cNvPr>
          <p:cNvSpPr txBox="1"/>
          <p:nvPr/>
        </p:nvSpPr>
        <p:spPr>
          <a:xfrm>
            <a:off x="8435066" y="4214973"/>
            <a:ext cx="2568810" cy="261610"/>
          </a:xfrm>
          <a:prstGeom prst="rect">
            <a:avLst/>
          </a:prstGeom>
          <a:solidFill>
            <a:schemeClr val="bg1"/>
          </a:solidFill>
        </p:spPr>
        <p:txBody>
          <a:bodyPr wrap="square" rtlCol="0">
            <a:spAutoFit/>
          </a:bodyPr>
          <a:lstStyle/>
          <a:p>
            <a:r>
              <a:rPr lang="pt-BR" sz="1100" dirty="0"/>
              <a:t>Hannes Reuter - </a:t>
            </a:r>
            <a:r>
              <a:rPr lang="pt-BR" sz="1100" dirty="0" err="1"/>
              <a:t>EuroStat</a:t>
            </a:r>
            <a:endParaRPr lang="pt-BR" sz="1100" dirty="0"/>
          </a:p>
        </p:txBody>
      </p:sp>
    </p:spTree>
    <p:extLst>
      <p:ext uri="{BB962C8B-B14F-4D97-AF65-F5344CB8AC3E}">
        <p14:creationId xmlns:p14="http://schemas.microsoft.com/office/powerpoint/2010/main" val="217220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D32589D-5E4D-444D-A45F-DEAE8F6753F4}"/>
              </a:ext>
            </a:extLst>
          </p:cNvPr>
          <p:cNvPicPr>
            <a:picLocks noChangeAspect="1"/>
          </p:cNvPicPr>
          <p:nvPr/>
        </p:nvPicPr>
        <p:blipFill>
          <a:blip r:embed="rId3"/>
          <a:stretch>
            <a:fillRect/>
          </a:stretch>
        </p:blipFill>
        <p:spPr>
          <a:xfrm>
            <a:off x="8605880" y="1662112"/>
            <a:ext cx="3586120" cy="5038725"/>
          </a:xfrm>
          <a:prstGeom prst="rect">
            <a:avLst/>
          </a:prstGeom>
        </p:spPr>
      </p:pic>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Chile</a:t>
            </a:r>
          </a:p>
        </p:txBody>
      </p:sp>
      <p:pic>
        <p:nvPicPr>
          <p:cNvPr id="7" name="Imagem 6">
            <a:extLst>
              <a:ext uri="{FF2B5EF4-FFF2-40B4-BE49-F238E27FC236}">
                <a16:creationId xmlns:a16="http://schemas.microsoft.com/office/drawing/2014/main" id="{44455EE6-E137-84BC-3038-5871DD7C5A9C}"/>
              </a:ext>
            </a:extLst>
          </p:cNvPr>
          <p:cNvPicPr>
            <a:picLocks noChangeAspect="1"/>
          </p:cNvPicPr>
          <p:nvPr/>
        </p:nvPicPr>
        <p:blipFill>
          <a:blip r:embed="rId4"/>
          <a:stretch>
            <a:fillRect/>
          </a:stretch>
        </p:blipFill>
        <p:spPr>
          <a:xfrm>
            <a:off x="3249976" y="673068"/>
            <a:ext cx="6201425" cy="6184932"/>
          </a:xfrm>
          <a:prstGeom prst="rect">
            <a:avLst/>
          </a:prstGeom>
        </p:spPr>
      </p:pic>
    </p:spTree>
    <p:extLst>
      <p:ext uri="{BB962C8B-B14F-4D97-AF65-F5344CB8AC3E}">
        <p14:creationId xmlns:p14="http://schemas.microsoft.com/office/powerpoint/2010/main" val="439575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D32589D-5E4D-444D-A45F-DEAE8F6753F4}"/>
              </a:ext>
            </a:extLst>
          </p:cNvPr>
          <p:cNvPicPr>
            <a:picLocks noChangeAspect="1"/>
          </p:cNvPicPr>
          <p:nvPr/>
        </p:nvPicPr>
        <p:blipFill>
          <a:blip r:embed="rId3"/>
          <a:stretch>
            <a:fillRect/>
          </a:stretch>
        </p:blipFill>
        <p:spPr>
          <a:xfrm>
            <a:off x="8605880" y="1662112"/>
            <a:ext cx="3586120" cy="5038725"/>
          </a:xfrm>
          <a:prstGeom prst="rect">
            <a:avLst/>
          </a:prstGeom>
        </p:spPr>
      </p:pic>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Chile</a:t>
            </a:r>
          </a:p>
        </p:txBody>
      </p:sp>
      <p:pic>
        <p:nvPicPr>
          <p:cNvPr id="8" name="Imagem 7">
            <a:extLst>
              <a:ext uri="{FF2B5EF4-FFF2-40B4-BE49-F238E27FC236}">
                <a16:creationId xmlns:a16="http://schemas.microsoft.com/office/drawing/2014/main" id="{24C2AEFE-D37D-BEA8-6E8E-57B8A37D3F8D}"/>
              </a:ext>
            </a:extLst>
          </p:cNvPr>
          <p:cNvPicPr>
            <a:picLocks noChangeAspect="1"/>
          </p:cNvPicPr>
          <p:nvPr/>
        </p:nvPicPr>
        <p:blipFill>
          <a:blip r:embed="rId4"/>
          <a:stretch>
            <a:fillRect/>
          </a:stretch>
        </p:blipFill>
        <p:spPr>
          <a:xfrm>
            <a:off x="617862" y="1611970"/>
            <a:ext cx="6632059" cy="2838844"/>
          </a:xfrm>
          <a:prstGeom prst="rect">
            <a:avLst/>
          </a:prstGeom>
        </p:spPr>
      </p:pic>
      <p:pic>
        <p:nvPicPr>
          <p:cNvPr id="9" name="Imagem 8">
            <a:extLst>
              <a:ext uri="{FF2B5EF4-FFF2-40B4-BE49-F238E27FC236}">
                <a16:creationId xmlns:a16="http://schemas.microsoft.com/office/drawing/2014/main" id="{3AE3AB02-BAD1-D89F-A38E-569776ADDD32}"/>
              </a:ext>
            </a:extLst>
          </p:cNvPr>
          <p:cNvPicPr>
            <a:picLocks noChangeAspect="1"/>
          </p:cNvPicPr>
          <p:nvPr/>
        </p:nvPicPr>
        <p:blipFill rotWithShape="1">
          <a:blip r:embed="rId5"/>
          <a:srcRect t="8051" b="5309"/>
          <a:stretch/>
        </p:blipFill>
        <p:spPr>
          <a:xfrm>
            <a:off x="3333704" y="4467748"/>
            <a:ext cx="6423919" cy="2597963"/>
          </a:xfrm>
          <a:prstGeom prst="rect">
            <a:avLst/>
          </a:prstGeom>
        </p:spPr>
      </p:pic>
      <p:pic>
        <p:nvPicPr>
          <p:cNvPr id="3" name="Imagem 2">
            <a:extLst>
              <a:ext uri="{FF2B5EF4-FFF2-40B4-BE49-F238E27FC236}">
                <a16:creationId xmlns:a16="http://schemas.microsoft.com/office/drawing/2014/main" id="{680999A1-9FB5-3F28-13F6-42EC73EAC607}"/>
              </a:ext>
            </a:extLst>
          </p:cNvPr>
          <p:cNvPicPr>
            <a:picLocks noChangeAspect="1"/>
          </p:cNvPicPr>
          <p:nvPr/>
        </p:nvPicPr>
        <p:blipFill>
          <a:blip r:embed="rId6"/>
          <a:stretch>
            <a:fillRect/>
          </a:stretch>
        </p:blipFill>
        <p:spPr>
          <a:xfrm>
            <a:off x="1" y="4709693"/>
            <a:ext cx="3309436" cy="1919708"/>
          </a:xfrm>
          <a:prstGeom prst="rect">
            <a:avLst/>
          </a:prstGeom>
        </p:spPr>
      </p:pic>
      <p:pic>
        <p:nvPicPr>
          <p:cNvPr id="5" name="Imagem 4">
            <a:extLst>
              <a:ext uri="{FF2B5EF4-FFF2-40B4-BE49-F238E27FC236}">
                <a16:creationId xmlns:a16="http://schemas.microsoft.com/office/drawing/2014/main" id="{943C089D-5888-5CA4-1541-901319B160A7}"/>
              </a:ext>
            </a:extLst>
          </p:cNvPr>
          <p:cNvPicPr>
            <a:picLocks noChangeAspect="1"/>
          </p:cNvPicPr>
          <p:nvPr/>
        </p:nvPicPr>
        <p:blipFill>
          <a:blip r:embed="rId7"/>
          <a:stretch>
            <a:fillRect/>
          </a:stretch>
        </p:blipFill>
        <p:spPr>
          <a:xfrm>
            <a:off x="8056052" y="2653129"/>
            <a:ext cx="1099655" cy="979071"/>
          </a:xfrm>
          <a:prstGeom prst="rect">
            <a:avLst/>
          </a:prstGeom>
        </p:spPr>
      </p:pic>
    </p:spTree>
    <p:extLst>
      <p:ext uri="{BB962C8B-B14F-4D97-AF65-F5344CB8AC3E}">
        <p14:creationId xmlns:p14="http://schemas.microsoft.com/office/powerpoint/2010/main" val="27153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D68F8-1770-257B-212E-1FA8AB8A2EF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9057A41-DBC4-45FF-39E7-29078B7EAB5B}"/>
              </a:ext>
            </a:extLst>
          </p:cNvPr>
          <p:cNvSpPr>
            <a:spLocks noGrp="1"/>
          </p:cNvSpPr>
          <p:nvPr>
            <p:ph type="title"/>
          </p:nvPr>
        </p:nvSpPr>
        <p:spPr/>
        <p:txBody>
          <a:bodyPr>
            <a:normAutofit fontScale="90000"/>
          </a:bodyPr>
          <a:lstStyle/>
          <a:p>
            <a:r>
              <a:rPr lang="en-US" noProof="0" dirty="0"/>
              <a:t>We would have no improved data in these countries without AddressForAll’s work:</a:t>
            </a:r>
          </a:p>
        </p:txBody>
      </p:sp>
      <p:sp>
        <p:nvSpPr>
          <p:cNvPr id="3" name="Espaço Reservado para Texto 2">
            <a:extLst>
              <a:ext uri="{FF2B5EF4-FFF2-40B4-BE49-F238E27FC236}">
                <a16:creationId xmlns:a16="http://schemas.microsoft.com/office/drawing/2014/main" id="{6798A0EE-5A19-B7B6-D878-27A29C9E3DD9}"/>
              </a:ext>
            </a:extLst>
          </p:cNvPr>
          <p:cNvSpPr>
            <a:spLocks noGrp="1"/>
          </p:cNvSpPr>
          <p:nvPr>
            <p:ph type="body" idx="1"/>
          </p:nvPr>
        </p:nvSpPr>
        <p:spPr/>
        <p:txBody>
          <a:bodyPr>
            <a:normAutofit fontScale="85000" lnSpcReduction="20000"/>
          </a:bodyPr>
          <a:lstStyle/>
          <a:p>
            <a:r>
              <a:rPr lang="en-US" b="1" noProof="0" dirty="0"/>
              <a:t>Mexico</a:t>
            </a:r>
            <a:r>
              <a:rPr lang="en-US" noProof="0" dirty="0"/>
              <a:t>: </a:t>
            </a:r>
          </a:p>
          <a:p>
            <a:pPr marL="571500" indent="-457200">
              <a:buFontTx/>
              <a:buChar char="-"/>
            </a:pPr>
            <a:r>
              <a:rPr lang="en-US" dirty="0"/>
              <a:t>AddressForAll merged 2,475 individual address databases into a single national database.</a:t>
            </a:r>
          </a:p>
          <a:p>
            <a:pPr marL="571500" indent="-457200">
              <a:buFontTx/>
              <a:buChar char="-"/>
            </a:pPr>
            <a:r>
              <a:rPr lang="en-US" dirty="0"/>
              <a:t>At Uber’s request, AddressForAll identified a postal code polygon database and enriched the national database with missing postal codes.</a:t>
            </a:r>
          </a:p>
          <a:p>
            <a:pPr marL="571500" indent="-457200">
              <a:buFontTx/>
              <a:buChar char="-"/>
            </a:pPr>
            <a:r>
              <a:rPr lang="en-US" noProof="0" dirty="0"/>
              <a:t>AddressForAll also identified an administrative boundaries database which allowed to enrich the database with city names which were missing in many cases.</a:t>
            </a:r>
          </a:p>
          <a:p>
            <a:pPr marL="571500" indent="-457200">
              <a:buFontTx/>
              <a:buChar char="-"/>
            </a:pPr>
            <a:endParaRPr lang="en-US" noProof="0" dirty="0"/>
          </a:p>
          <a:p>
            <a:r>
              <a:rPr lang="en-US" b="1" dirty="0"/>
              <a:t>Brazil</a:t>
            </a:r>
            <a:r>
              <a:rPr lang="en-US" dirty="0"/>
              <a:t>:</a:t>
            </a:r>
          </a:p>
          <a:p>
            <a:pPr marL="571500" indent="-457200">
              <a:buFontTx/>
              <a:buChar char="-"/>
            </a:pPr>
            <a:r>
              <a:rPr lang="en-US" noProof="0" dirty="0"/>
              <a:t>AddressForAll cleaned a database of 105 million address points and reduced it to 95 million validated address points.</a:t>
            </a:r>
          </a:p>
        </p:txBody>
      </p:sp>
    </p:spTree>
    <p:extLst>
      <p:ext uri="{BB962C8B-B14F-4D97-AF65-F5344CB8AC3E}">
        <p14:creationId xmlns:p14="http://schemas.microsoft.com/office/powerpoint/2010/main" val="547172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Peru</a:t>
            </a:r>
          </a:p>
        </p:txBody>
      </p:sp>
      <p:pic>
        <p:nvPicPr>
          <p:cNvPr id="12" name="Imagem 11">
            <a:extLst>
              <a:ext uri="{FF2B5EF4-FFF2-40B4-BE49-F238E27FC236}">
                <a16:creationId xmlns:a16="http://schemas.microsoft.com/office/drawing/2014/main" id="{3301956C-865B-3ADF-92EB-1C193E644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8" y="1658284"/>
            <a:ext cx="5276214" cy="5276214"/>
          </a:xfrm>
          <a:prstGeom prst="rect">
            <a:avLst/>
          </a:prstGeom>
        </p:spPr>
      </p:pic>
      <p:pic>
        <p:nvPicPr>
          <p:cNvPr id="5" name="Imagem 4">
            <a:extLst>
              <a:ext uri="{FF2B5EF4-FFF2-40B4-BE49-F238E27FC236}">
                <a16:creationId xmlns:a16="http://schemas.microsoft.com/office/drawing/2014/main" id="{E3F88812-D8A0-8F92-97F7-E285B4D4D50E}"/>
              </a:ext>
            </a:extLst>
          </p:cNvPr>
          <p:cNvPicPr>
            <a:picLocks noChangeAspect="1"/>
          </p:cNvPicPr>
          <p:nvPr/>
        </p:nvPicPr>
        <p:blipFill>
          <a:blip r:embed="rId3"/>
          <a:stretch>
            <a:fillRect/>
          </a:stretch>
        </p:blipFill>
        <p:spPr>
          <a:xfrm>
            <a:off x="233869" y="5137181"/>
            <a:ext cx="1413514" cy="1669987"/>
          </a:xfrm>
          <a:prstGeom prst="rect">
            <a:avLst/>
          </a:prstGeom>
          <a:ln>
            <a:solidFill>
              <a:schemeClr val="tx1"/>
            </a:solidFill>
          </a:ln>
          <a:effectLst>
            <a:softEdge rad="0"/>
          </a:effectLst>
        </p:spPr>
      </p:pic>
      <p:pic>
        <p:nvPicPr>
          <p:cNvPr id="6" name="Imagem 5">
            <a:extLst>
              <a:ext uri="{FF2B5EF4-FFF2-40B4-BE49-F238E27FC236}">
                <a16:creationId xmlns:a16="http://schemas.microsoft.com/office/drawing/2014/main" id="{3585CF3F-7BA1-1E8E-D16D-7351AF81545F}"/>
              </a:ext>
            </a:extLst>
          </p:cNvPr>
          <p:cNvPicPr>
            <a:picLocks noChangeAspect="1"/>
          </p:cNvPicPr>
          <p:nvPr/>
        </p:nvPicPr>
        <p:blipFill>
          <a:blip r:embed="rId4"/>
          <a:stretch>
            <a:fillRect/>
          </a:stretch>
        </p:blipFill>
        <p:spPr>
          <a:xfrm>
            <a:off x="5772048" y="1713352"/>
            <a:ext cx="2476500" cy="2730500"/>
          </a:xfrm>
          <a:prstGeom prst="rect">
            <a:avLst/>
          </a:prstGeom>
        </p:spPr>
      </p:pic>
      <p:pic>
        <p:nvPicPr>
          <p:cNvPr id="7" name="Imagem 6">
            <a:extLst>
              <a:ext uri="{FF2B5EF4-FFF2-40B4-BE49-F238E27FC236}">
                <a16:creationId xmlns:a16="http://schemas.microsoft.com/office/drawing/2014/main" id="{E1A97C66-909C-3A6C-3AD3-D0BCC16B195A}"/>
              </a:ext>
            </a:extLst>
          </p:cNvPr>
          <p:cNvPicPr>
            <a:picLocks noChangeAspect="1"/>
          </p:cNvPicPr>
          <p:nvPr/>
        </p:nvPicPr>
        <p:blipFill>
          <a:blip r:embed="rId5"/>
          <a:stretch>
            <a:fillRect/>
          </a:stretch>
        </p:blipFill>
        <p:spPr>
          <a:xfrm>
            <a:off x="5783054" y="4766535"/>
            <a:ext cx="3637096" cy="2091465"/>
          </a:xfrm>
          <a:prstGeom prst="rect">
            <a:avLst/>
          </a:prstGeom>
        </p:spPr>
      </p:pic>
      <p:pic>
        <p:nvPicPr>
          <p:cNvPr id="8" name="Imagem 7">
            <a:extLst>
              <a:ext uri="{FF2B5EF4-FFF2-40B4-BE49-F238E27FC236}">
                <a16:creationId xmlns:a16="http://schemas.microsoft.com/office/drawing/2014/main" id="{9AA2B2AB-75DE-F2C6-34F1-CF2E32260609}"/>
              </a:ext>
            </a:extLst>
          </p:cNvPr>
          <p:cNvPicPr>
            <a:picLocks noChangeAspect="1"/>
          </p:cNvPicPr>
          <p:nvPr/>
        </p:nvPicPr>
        <p:blipFill>
          <a:blip r:embed="rId6"/>
          <a:stretch>
            <a:fillRect/>
          </a:stretch>
        </p:blipFill>
        <p:spPr>
          <a:xfrm>
            <a:off x="8648700" y="1881051"/>
            <a:ext cx="3543300" cy="3517900"/>
          </a:xfrm>
          <a:prstGeom prst="rect">
            <a:avLst/>
          </a:prstGeom>
        </p:spPr>
      </p:pic>
      <p:pic>
        <p:nvPicPr>
          <p:cNvPr id="9" name="Imagem 8">
            <a:extLst>
              <a:ext uri="{FF2B5EF4-FFF2-40B4-BE49-F238E27FC236}">
                <a16:creationId xmlns:a16="http://schemas.microsoft.com/office/drawing/2014/main" id="{80572FB9-34BC-1CE2-A271-221D098C2F85}"/>
              </a:ext>
            </a:extLst>
          </p:cNvPr>
          <p:cNvPicPr>
            <a:picLocks noChangeAspect="1"/>
          </p:cNvPicPr>
          <p:nvPr/>
        </p:nvPicPr>
        <p:blipFill>
          <a:blip r:embed="rId5"/>
          <a:stretch>
            <a:fillRect/>
          </a:stretch>
        </p:blipFill>
        <p:spPr>
          <a:xfrm>
            <a:off x="5382902" y="4843033"/>
            <a:ext cx="3637096" cy="2091465"/>
          </a:xfrm>
          <a:prstGeom prst="rect">
            <a:avLst/>
          </a:prstGeom>
        </p:spPr>
      </p:pic>
    </p:spTree>
    <p:extLst>
      <p:ext uri="{BB962C8B-B14F-4D97-AF65-F5344CB8AC3E}">
        <p14:creationId xmlns:p14="http://schemas.microsoft.com/office/powerpoint/2010/main" val="360514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Paraguay</a:t>
            </a:r>
          </a:p>
        </p:txBody>
      </p:sp>
      <p:pic>
        <p:nvPicPr>
          <p:cNvPr id="5" name="Imagem 4">
            <a:extLst>
              <a:ext uri="{FF2B5EF4-FFF2-40B4-BE49-F238E27FC236}">
                <a16:creationId xmlns:a16="http://schemas.microsoft.com/office/drawing/2014/main" id="{B82AF1D8-1646-8440-7877-D08E58C1E52D}"/>
              </a:ext>
            </a:extLst>
          </p:cNvPr>
          <p:cNvPicPr>
            <a:picLocks noChangeAspect="1"/>
          </p:cNvPicPr>
          <p:nvPr/>
        </p:nvPicPr>
        <p:blipFill>
          <a:blip r:embed="rId3"/>
          <a:stretch>
            <a:fillRect/>
          </a:stretch>
        </p:blipFill>
        <p:spPr>
          <a:xfrm>
            <a:off x="8201026" y="2087340"/>
            <a:ext cx="2572018" cy="1764742"/>
          </a:xfrm>
          <a:prstGeom prst="rect">
            <a:avLst/>
          </a:prstGeom>
        </p:spPr>
      </p:pic>
      <p:pic>
        <p:nvPicPr>
          <p:cNvPr id="8" name="Imagem 7" descr="Tela de celular com foto de pessoas&#10;&#10;Descrição gerada automaticamente">
            <a:extLst>
              <a:ext uri="{FF2B5EF4-FFF2-40B4-BE49-F238E27FC236}">
                <a16:creationId xmlns:a16="http://schemas.microsoft.com/office/drawing/2014/main" id="{DC45EF81-F880-EA75-1B1B-CE98A1F61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870" y="4340887"/>
            <a:ext cx="5448049" cy="2422685"/>
          </a:xfrm>
          <a:prstGeom prst="rect">
            <a:avLst/>
          </a:prstGeom>
        </p:spPr>
      </p:pic>
      <p:sp>
        <p:nvSpPr>
          <p:cNvPr id="9" name="CaixaDeTexto 8">
            <a:extLst>
              <a:ext uri="{FF2B5EF4-FFF2-40B4-BE49-F238E27FC236}">
                <a16:creationId xmlns:a16="http://schemas.microsoft.com/office/drawing/2014/main" id="{64FFB5E7-C8CF-E10D-7066-6B0FEF73A2C3}"/>
              </a:ext>
            </a:extLst>
          </p:cNvPr>
          <p:cNvSpPr txBox="1"/>
          <p:nvPr/>
        </p:nvSpPr>
        <p:spPr>
          <a:xfrm>
            <a:off x="9046113" y="3773429"/>
            <a:ext cx="2307687" cy="261610"/>
          </a:xfrm>
          <a:prstGeom prst="rect">
            <a:avLst/>
          </a:prstGeom>
          <a:solidFill>
            <a:schemeClr val="bg1"/>
          </a:solidFill>
        </p:spPr>
        <p:txBody>
          <a:bodyPr wrap="square" rtlCol="0">
            <a:spAutoFit/>
          </a:bodyPr>
          <a:lstStyle/>
          <a:p>
            <a:r>
              <a:rPr lang="pt-BR" sz="1100" dirty="0"/>
              <a:t>Ivan</a:t>
            </a:r>
            <a:r>
              <a:rPr lang="pt-BR" sz="1100" dirty="0">
                <a:latin typeface="Arial" panose="020B0604020202020204" pitchFamily="34" charset="0"/>
                <a:cs typeface="Arial" panose="020B0604020202020204" pitchFamily="34" charset="0"/>
              </a:rPr>
              <a:t> Ojeda -  CEO INE Paraguay</a:t>
            </a:r>
            <a:endParaRPr lang="pt-BR" sz="1100" dirty="0"/>
          </a:p>
        </p:txBody>
      </p:sp>
      <p:pic>
        <p:nvPicPr>
          <p:cNvPr id="11" name="Imagem 4">
            <a:extLst>
              <a:ext uri="{FF2B5EF4-FFF2-40B4-BE49-F238E27FC236}">
                <a16:creationId xmlns:a16="http://schemas.microsoft.com/office/drawing/2014/main" id="{224A8951-FEB9-AD74-6897-D3217B9AAE1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702870" y="1791230"/>
            <a:ext cx="3812541" cy="242268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5B095F51-DE47-B3FA-5C27-DE8F04F9B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75" y="1667163"/>
            <a:ext cx="5347447" cy="5347447"/>
          </a:xfrm>
          <a:prstGeom prst="rect">
            <a:avLst/>
          </a:prstGeom>
        </p:spPr>
      </p:pic>
      <p:pic>
        <p:nvPicPr>
          <p:cNvPr id="3" name="Imagem 2">
            <a:extLst>
              <a:ext uri="{FF2B5EF4-FFF2-40B4-BE49-F238E27FC236}">
                <a16:creationId xmlns:a16="http://schemas.microsoft.com/office/drawing/2014/main" id="{62FCEE94-A960-B44F-5C6A-5A00526E0525}"/>
              </a:ext>
            </a:extLst>
          </p:cNvPr>
          <p:cNvPicPr>
            <a:picLocks noChangeAspect="1"/>
          </p:cNvPicPr>
          <p:nvPr/>
        </p:nvPicPr>
        <p:blipFill>
          <a:blip r:embed="rId8"/>
          <a:stretch>
            <a:fillRect/>
          </a:stretch>
        </p:blipFill>
        <p:spPr>
          <a:xfrm>
            <a:off x="7806325" y="4373495"/>
            <a:ext cx="4292600" cy="2390077"/>
          </a:xfrm>
          <a:prstGeom prst="rect">
            <a:avLst/>
          </a:prstGeom>
        </p:spPr>
      </p:pic>
    </p:spTree>
    <p:extLst>
      <p:ext uri="{BB962C8B-B14F-4D97-AF65-F5344CB8AC3E}">
        <p14:creationId xmlns:p14="http://schemas.microsoft.com/office/powerpoint/2010/main" val="955729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F5FBB-4957-3D43-84CC-5A9DBE273827}"/>
              </a:ext>
            </a:extLst>
          </p:cNvPr>
          <p:cNvSpPr>
            <a:spLocks noGrp="1"/>
          </p:cNvSpPr>
          <p:nvPr>
            <p:ph type="title"/>
          </p:nvPr>
        </p:nvSpPr>
        <p:spPr/>
        <p:txBody>
          <a:bodyPr/>
          <a:lstStyle/>
          <a:p>
            <a:r>
              <a:rPr lang="en-US"/>
              <a:t>Argentina</a:t>
            </a:r>
          </a:p>
        </p:txBody>
      </p:sp>
      <p:pic>
        <p:nvPicPr>
          <p:cNvPr id="5" name="Imagem 4">
            <a:extLst>
              <a:ext uri="{FF2B5EF4-FFF2-40B4-BE49-F238E27FC236}">
                <a16:creationId xmlns:a16="http://schemas.microsoft.com/office/drawing/2014/main" id="{0680B06E-4A9C-184A-B24A-3C76E39574B2}"/>
              </a:ext>
            </a:extLst>
          </p:cNvPr>
          <p:cNvPicPr>
            <a:picLocks noChangeAspect="1"/>
          </p:cNvPicPr>
          <p:nvPr/>
        </p:nvPicPr>
        <p:blipFill>
          <a:blip r:embed="rId2"/>
          <a:srcRect l="15764"/>
          <a:stretch/>
        </p:blipFill>
        <p:spPr>
          <a:xfrm>
            <a:off x="8693623" y="1825624"/>
            <a:ext cx="3285269" cy="4862791"/>
          </a:xfrm>
          <a:prstGeom prst="rect">
            <a:avLst/>
          </a:prstGeom>
        </p:spPr>
      </p:pic>
      <p:pic>
        <p:nvPicPr>
          <p:cNvPr id="6" name="Imagem 5">
            <a:extLst>
              <a:ext uri="{FF2B5EF4-FFF2-40B4-BE49-F238E27FC236}">
                <a16:creationId xmlns:a16="http://schemas.microsoft.com/office/drawing/2014/main" id="{AC539565-6853-806B-9EEC-64945D0AAF6D}"/>
              </a:ext>
            </a:extLst>
          </p:cNvPr>
          <p:cNvPicPr>
            <a:picLocks noChangeAspect="1"/>
          </p:cNvPicPr>
          <p:nvPr/>
        </p:nvPicPr>
        <p:blipFill>
          <a:blip r:embed="rId3"/>
          <a:stretch>
            <a:fillRect/>
          </a:stretch>
        </p:blipFill>
        <p:spPr>
          <a:xfrm>
            <a:off x="1699709" y="1651849"/>
            <a:ext cx="6275100" cy="5210339"/>
          </a:xfrm>
          <a:prstGeom prst="rect">
            <a:avLst/>
          </a:prstGeom>
        </p:spPr>
      </p:pic>
    </p:spTree>
    <p:extLst>
      <p:ext uri="{BB962C8B-B14F-4D97-AF65-F5344CB8AC3E}">
        <p14:creationId xmlns:p14="http://schemas.microsoft.com/office/powerpoint/2010/main" val="202301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A474F-0A43-E704-FBD6-12C11F78A56B}"/>
              </a:ext>
            </a:extLst>
          </p:cNvPr>
          <p:cNvSpPr>
            <a:spLocks noGrp="1"/>
          </p:cNvSpPr>
          <p:nvPr>
            <p:ph type="title"/>
          </p:nvPr>
        </p:nvSpPr>
        <p:spPr/>
        <p:txBody>
          <a:bodyPr/>
          <a:lstStyle/>
          <a:p>
            <a:r>
              <a:rPr lang="en-US"/>
              <a:t>Ecuador</a:t>
            </a:r>
          </a:p>
        </p:txBody>
      </p:sp>
      <p:pic>
        <p:nvPicPr>
          <p:cNvPr id="4" name="Imagem 3">
            <a:extLst>
              <a:ext uri="{FF2B5EF4-FFF2-40B4-BE49-F238E27FC236}">
                <a16:creationId xmlns:a16="http://schemas.microsoft.com/office/drawing/2014/main" id="{EC29E3CB-74B4-1520-4DA3-8332395D15AE}"/>
              </a:ext>
            </a:extLst>
          </p:cNvPr>
          <p:cNvPicPr>
            <a:picLocks noChangeAspect="1"/>
          </p:cNvPicPr>
          <p:nvPr/>
        </p:nvPicPr>
        <p:blipFill>
          <a:blip r:embed="rId3"/>
          <a:srcRect l="22856"/>
          <a:stretch/>
        </p:blipFill>
        <p:spPr>
          <a:xfrm>
            <a:off x="9962866" y="1968500"/>
            <a:ext cx="2229134" cy="2390140"/>
          </a:xfrm>
          <a:prstGeom prst="rect">
            <a:avLst/>
          </a:prstGeom>
        </p:spPr>
      </p:pic>
      <p:pic>
        <p:nvPicPr>
          <p:cNvPr id="3074" name="Picture 2" descr="Texto, Carta&#10;&#10;Descrição gerada automaticamente">
            <a:extLst>
              <a:ext uri="{FF2B5EF4-FFF2-40B4-BE49-F238E27FC236}">
                <a16:creationId xmlns:a16="http://schemas.microsoft.com/office/drawing/2014/main" id="{D0D181DC-88F4-2285-4251-D4FF3F28B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4" y="4358640"/>
            <a:ext cx="5083796" cy="235655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37563A7-4A0E-6A3A-2AB1-F9C9E5AADE00}"/>
              </a:ext>
            </a:extLst>
          </p:cNvPr>
          <p:cNvPicPr>
            <a:picLocks noChangeAspect="1"/>
          </p:cNvPicPr>
          <p:nvPr/>
        </p:nvPicPr>
        <p:blipFill>
          <a:blip r:embed="rId5"/>
          <a:srcRect r="-6293"/>
          <a:stretch/>
        </p:blipFill>
        <p:spPr>
          <a:xfrm>
            <a:off x="234195" y="1763114"/>
            <a:ext cx="3276728" cy="2351617"/>
          </a:xfrm>
          <a:prstGeom prst="rect">
            <a:avLst/>
          </a:prstGeom>
        </p:spPr>
      </p:pic>
      <p:pic>
        <p:nvPicPr>
          <p:cNvPr id="6" name="Imagem 5">
            <a:extLst>
              <a:ext uri="{FF2B5EF4-FFF2-40B4-BE49-F238E27FC236}">
                <a16:creationId xmlns:a16="http://schemas.microsoft.com/office/drawing/2014/main" id="{2AB1754C-94C1-0AE7-230C-8661148D1D70}"/>
              </a:ext>
            </a:extLst>
          </p:cNvPr>
          <p:cNvPicPr>
            <a:picLocks noChangeAspect="1"/>
          </p:cNvPicPr>
          <p:nvPr/>
        </p:nvPicPr>
        <p:blipFill>
          <a:blip r:embed="rId6"/>
          <a:stretch>
            <a:fillRect/>
          </a:stretch>
        </p:blipFill>
        <p:spPr>
          <a:xfrm>
            <a:off x="5411372" y="1763114"/>
            <a:ext cx="5922659" cy="5094886"/>
          </a:xfrm>
          <a:prstGeom prst="rect">
            <a:avLst/>
          </a:prstGeom>
        </p:spPr>
      </p:pic>
    </p:spTree>
    <p:extLst>
      <p:ext uri="{BB962C8B-B14F-4D97-AF65-F5344CB8AC3E}">
        <p14:creationId xmlns:p14="http://schemas.microsoft.com/office/powerpoint/2010/main" val="4180963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8504FAC-3EAB-E91F-6B63-272CD121B96F}"/>
              </a:ext>
            </a:extLst>
          </p:cNvPr>
          <p:cNvSpPr>
            <a:spLocks noGrp="1"/>
          </p:cNvSpPr>
          <p:nvPr>
            <p:ph type="title"/>
          </p:nvPr>
        </p:nvSpPr>
        <p:spPr/>
        <p:txBody>
          <a:bodyPr/>
          <a:lstStyle/>
          <a:p>
            <a:r>
              <a:rPr lang="en-US"/>
              <a:t>Mexico</a:t>
            </a:r>
          </a:p>
        </p:txBody>
      </p:sp>
      <p:pic>
        <p:nvPicPr>
          <p:cNvPr id="4" name="Espaço Reservado para Conteúdo 3">
            <a:extLst>
              <a:ext uri="{FF2B5EF4-FFF2-40B4-BE49-F238E27FC236}">
                <a16:creationId xmlns:a16="http://schemas.microsoft.com/office/drawing/2014/main" id="{CA36799A-C8ED-B439-C750-2D002541E3F3}"/>
              </a:ext>
            </a:extLst>
          </p:cNvPr>
          <p:cNvPicPr>
            <a:picLocks noChangeAspect="1"/>
          </p:cNvPicPr>
          <p:nvPr/>
        </p:nvPicPr>
        <p:blipFill>
          <a:blip r:embed="rId2"/>
          <a:srcRect l="7691"/>
          <a:stretch/>
        </p:blipFill>
        <p:spPr>
          <a:xfrm>
            <a:off x="9287218" y="1825625"/>
            <a:ext cx="2904781" cy="2306713"/>
          </a:xfrm>
          <a:prstGeom prst="rect">
            <a:avLst/>
          </a:prstGeom>
        </p:spPr>
      </p:pic>
      <p:pic>
        <p:nvPicPr>
          <p:cNvPr id="2" name="Imagem 1">
            <a:extLst>
              <a:ext uri="{FF2B5EF4-FFF2-40B4-BE49-F238E27FC236}">
                <a16:creationId xmlns:a16="http://schemas.microsoft.com/office/drawing/2014/main" id="{DB89B044-D57E-6200-0921-F9235E44B97F}"/>
              </a:ext>
            </a:extLst>
          </p:cNvPr>
          <p:cNvPicPr>
            <a:picLocks noChangeAspect="1"/>
          </p:cNvPicPr>
          <p:nvPr/>
        </p:nvPicPr>
        <p:blipFill>
          <a:blip r:embed="rId3"/>
          <a:stretch>
            <a:fillRect/>
          </a:stretch>
        </p:blipFill>
        <p:spPr>
          <a:xfrm>
            <a:off x="533400" y="1630073"/>
            <a:ext cx="8229600" cy="5298914"/>
          </a:xfrm>
          <a:prstGeom prst="rect">
            <a:avLst/>
          </a:prstGeom>
        </p:spPr>
      </p:pic>
    </p:spTree>
    <p:extLst>
      <p:ext uri="{BB962C8B-B14F-4D97-AF65-F5344CB8AC3E}">
        <p14:creationId xmlns:p14="http://schemas.microsoft.com/office/powerpoint/2010/main" val="1469709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8504FAC-3EAB-E91F-6B63-272CD121B96F}"/>
              </a:ext>
            </a:extLst>
          </p:cNvPr>
          <p:cNvSpPr>
            <a:spLocks noGrp="1"/>
          </p:cNvSpPr>
          <p:nvPr>
            <p:ph type="title"/>
          </p:nvPr>
        </p:nvSpPr>
        <p:spPr/>
        <p:txBody>
          <a:bodyPr/>
          <a:lstStyle/>
          <a:p>
            <a:r>
              <a:rPr lang="en-US"/>
              <a:t>Costa Rica</a:t>
            </a:r>
          </a:p>
        </p:txBody>
      </p:sp>
      <p:pic>
        <p:nvPicPr>
          <p:cNvPr id="2" name="Imagem 1">
            <a:extLst>
              <a:ext uri="{FF2B5EF4-FFF2-40B4-BE49-F238E27FC236}">
                <a16:creationId xmlns:a16="http://schemas.microsoft.com/office/drawing/2014/main" id="{AF1F106C-7231-08B2-1E7F-DCF4CF8098C7}"/>
              </a:ext>
            </a:extLst>
          </p:cNvPr>
          <p:cNvPicPr>
            <a:picLocks noChangeAspect="1"/>
          </p:cNvPicPr>
          <p:nvPr/>
        </p:nvPicPr>
        <p:blipFill>
          <a:blip r:embed="rId2"/>
          <a:stretch>
            <a:fillRect/>
          </a:stretch>
        </p:blipFill>
        <p:spPr>
          <a:xfrm>
            <a:off x="26645" y="1847523"/>
            <a:ext cx="8493411" cy="5031540"/>
          </a:xfrm>
          <a:prstGeom prst="rect">
            <a:avLst/>
          </a:prstGeom>
        </p:spPr>
      </p:pic>
      <p:pic>
        <p:nvPicPr>
          <p:cNvPr id="4" name="Imagem 3">
            <a:extLst>
              <a:ext uri="{FF2B5EF4-FFF2-40B4-BE49-F238E27FC236}">
                <a16:creationId xmlns:a16="http://schemas.microsoft.com/office/drawing/2014/main" id="{8EA66B2A-0CFE-50F7-979A-616F94E9F0D4}"/>
              </a:ext>
            </a:extLst>
          </p:cNvPr>
          <p:cNvPicPr>
            <a:picLocks noChangeAspect="1"/>
          </p:cNvPicPr>
          <p:nvPr/>
        </p:nvPicPr>
        <p:blipFill>
          <a:blip r:embed="rId3"/>
          <a:stretch>
            <a:fillRect/>
          </a:stretch>
        </p:blipFill>
        <p:spPr>
          <a:xfrm>
            <a:off x="9096310" y="1750807"/>
            <a:ext cx="3069045" cy="2750981"/>
          </a:xfrm>
          <a:prstGeom prst="rect">
            <a:avLst/>
          </a:prstGeom>
        </p:spPr>
      </p:pic>
      <p:pic>
        <p:nvPicPr>
          <p:cNvPr id="3" name="Imagem 2">
            <a:extLst>
              <a:ext uri="{FF2B5EF4-FFF2-40B4-BE49-F238E27FC236}">
                <a16:creationId xmlns:a16="http://schemas.microsoft.com/office/drawing/2014/main" id="{1FE12FB7-7107-AFB7-B85C-CD2F7F38D706}"/>
              </a:ext>
            </a:extLst>
          </p:cNvPr>
          <p:cNvPicPr>
            <a:picLocks noChangeAspect="1"/>
          </p:cNvPicPr>
          <p:nvPr/>
        </p:nvPicPr>
        <p:blipFill>
          <a:blip r:embed="rId4"/>
          <a:stretch>
            <a:fillRect/>
          </a:stretch>
        </p:blipFill>
        <p:spPr>
          <a:xfrm>
            <a:off x="8785933" y="4107019"/>
            <a:ext cx="3236732" cy="2750981"/>
          </a:xfrm>
          <a:prstGeom prst="rect">
            <a:avLst/>
          </a:prstGeom>
        </p:spPr>
      </p:pic>
    </p:spTree>
    <p:extLst>
      <p:ext uri="{BB962C8B-B14F-4D97-AF65-F5344CB8AC3E}">
        <p14:creationId xmlns:p14="http://schemas.microsoft.com/office/powerpoint/2010/main" val="2923051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3E5F5-0185-7B87-3A78-1C586FB89E4C}"/>
              </a:ext>
            </a:extLst>
          </p:cNvPr>
          <p:cNvSpPr>
            <a:spLocks noGrp="1"/>
          </p:cNvSpPr>
          <p:nvPr>
            <p:ph type="title"/>
          </p:nvPr>
        </p:nvSpPr>
        <p:spPr/>
        <p:txBody>
          <a:bodyPr/>
          <a:lstStyle/>
          <a:p>
            <a:r>
              <a:rPr lang="pt-BR"/>
              <a:t>El Salvador</a:t>
            </a:r>
          </a:p>
        </p:txBody>
      </p:sp>
      <p:pic>
        <p:nvPicPr>
          <p:cNvPr id="4" name="Imagem 3">
            <a:extLst>
              <a:ext uri="{FF2B5EF4-FFF2-40B4-BE49-F238E27FC236}">
                <a16:creationId xmlns:a16="http://schemas.microsoft.com/office/drawing/2014/main" id="{5EC3E482-43A0-CBBF-F754-80D5649EA48B}"/>
              </a:ext>
            </a:extLst>
          </p:cNvPr>
          <p:cNvPicPr>
            <a:picLocks noChangeAspect="1"/>
          </p:cNvPicPr>
          <p:nvPr/>
        </p:nvPicPr>
        <p:blipFill>
          <a:blip r:embed="rId2"/>
          <a:stretch>
            <a:fillRect/>
          </a:stretch>
        </p:blipFill>
        <p:spPr>
          <a:xfrm>
            <a:off x="772607" y="1731982"/>
            <a:ext cx="8481230" cy="5126018"/>
          </a:xfrm>
          <a:prstGeom prst="rect">
            <a:avLst/>
          </a:prstGeom>
        </p:spPr>
      </p:pic>
    </p:spTree>
    <p:extLst>
      <p:ext uri="{BB962C8B-B14F-4D97-AF65-F5344CB8AC3E}">
        <p14:creationId xmlns:p14="http://schemas.microsoft.com/office/powerpoint/2010/main" val="476435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8504FAC-3EAB-E91F-6B63-272CD121B96F}"/>
              </a:ext>
            </a:extLst>
          </p:cNvPr>
          <p:cNvSpPr>
            <a:spLocks noGrp="1"/>
          </p:cNvSpPr>
          <p:nvPr>
            <p:ph type="title"/>
          </p:nvPr>
        </p:nvSpPr>
        <p:spPr/>
        <p:txBody>
          <a:bodyPr/>
          <a:lstStyle/>
          <a:p>
            <a:r>
              <a:rPr lang="en-US"/>
              <a:t>Guatemala</a:t>
            </a:r>
          </a:p>
        </p:txBody>
      </p:sp>
      <p:pic>
        <p:nvPicPr>
          <p:cNvPr id="5" name="Imagem 4">
            <a:extLst>
              <a:ext uri="{FF2B5EF4-FFF2-40B4-BE49-F238E27FC236}">
                <a16:creationId xmlns:a16="http://schemas.microsoft.com/office/drawing/2014/main" id="{42ACD964-6D6F-8142-5BCF-935DE29EEF3D}"/>
              </a:ext>
            </a:extLst>
          </p:cNvPr>
          <p:cNvPicPr>
            <a:picLocks noChangeAspect="1"/>
          </p:cNvPicPr>
          <p:nvPr/>
        </p:nvPicPr>
        <p:blipFill>
          <a:blip r:embed="rId2"/>
          <a:stretch>
            <a:fillRect/>
          </a:stretch>
        </p:blipFill>
        <p:spPr>
          <a:xfrm>
            <a:off x="243842" y="1667435"/>
            <a:ext cx="9376126" cy="5190565"/>
          </a:xfrm>
          <a:prstGeom prst="rect">
            <a:avLst/>
          </a:prstGeom>
        </p:spPr>
      </p:pic>
    </p:spTree>
    <p:extLst>
      <p:ext uri="{BB962C8B-B14F-4D97-AF65-F5344CB8AC3E}">
        <p14:creationId xmlns:p14="http://schemas.microsoft.com/office/powerpoint/2010/main" val="2359864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2E3CC-E6D5-5EFE-8C71-4E395177432E}"/>
              </a:ext>
            </a:extLst>
          </p:cNvPr>
          <p:cNvSpPr>
            <a:spLocks noGrp="1"/>
          </p:cNvSpPr>
          <p:nvPr>
            <p:ph type="title"/>
          </p:nvPr>
        </p:nvSpPr>
        <p:spPr/>
        <p:txBody>
          <a:bodyPr/>
          <a:lstStyle/>
          <a:p>
            <a:r>
              <a:rPr lang="pt-BR"/>
              <a:t>Republica Dominicana</a:t>
            </a:r>
          </a:p>
        </p:txBody>
      </p:sp>
      <p:pic>
        <p:nvPicPr>
          <p:cNvPr id="4" name="Imagem 3">
            <a:extLst>
              <a:ext uri="{FF2B5EF4-FFF2-40B4-BE49-F238E27FC236}">
                <a16:creationId xmlns:a16="http://schemas.microsoft.com/office/drawing/2014/main" id="{EA9AD170-26EA-CA34-18F5-9274CDCC9B19}"/>
              </a:ext>
            </a:extLst>
          </p:cNvPr>
          <p:cNvPicPr>
            <a:picLocks noChangeAspect="1"/>
          </p:cNvPicPr>
          <p:nvPr/>
        </p:nvPicPr>
        <p:blipFill>
          <a:blip r:embed="rId2"/>
          <a:stretch>
            <a:fillRect/>
          </a:stretch>
        </p:blipFill>
        <p:spPr>
          <a:xfrm>
            <a:off x="72609" y="1701800"/>
            <a:ext cx="6377519" cy="3599032"/>
          </a:xfrm>
          <a:prstGeom prst="rect">
            <a:avLst/>
          </a:prstGeom>
        </p:spPr>
      </p:pic>
      <p:pic>
        <p:nvPicPr>
          <p:cNvPr id="3" name="Imagem 2">
            <a:extLst>
              <a:ext uri="{FF2B5EF4-FFF2-40B4-BE49-F238E27FC236}">
                <a16:creationId xmlns:a16="http://schemas.microsoft.com/office/drawing/2014/main" id="{C8664476-BEE9-2F68-5026-B09A7DF2CCE2}"/>
              </a:ext>
            </a:extLst>
          </p:cNvPr>
          <p:cNvPicPr>
            <a:picLocks noChangeAspect="1"/>
          </p:cNvPicPr>
          <p:nvPr/>
        </p:nvPicPr>
        <p:blipFill>
          <a:blip r:embed="rId3"/>
          <a:stretch>
            <a:fillRect/>
          </a:stretch>
        </p:blipFill>
        <p:spPr>
          <a:xfrm>
            <a:off x="6612465" y="2211975"/>
            <a:ext cx="5534115" cy="4646025"/>
          </a:xfrm>
          <a:prstGeom prst="rect">
            <a:avLst/>
          </a:prstGeom>
        </p:spPr>
      </p:pic>
    </p:spTree>
    <p:extLst>
      <p:ext uri="{BB962C8B-B14F-4D97-AF65-F5344CB8AC3E}">
        <p14:creationId xmlns:p14="http://schemas.microsoft.com/office/powerpoint/2010/main" val="2150409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12EEC-3612-12F8-5A2F-E24F6EFEFD08}"/>
              </a:ext>
            </a:extLst>
          </p:cNvPr>
          <p:cNvSpPr>
            <a:spLocks noGrp="1"/>
          </p:cNvSpPr>
          <p:nvPr>
            <p:ph type="title"/>
          </p:nvPr>
        </p:nvSpPr>
        <p:spPr/>
        <p:txBody>
          <a:bodyPr/>
          <a:lstStyle/>
          <a:p>
            <a:r>
              <a:rPr lang="pt-BR" dirty="0"/>
              <a:t>Panama</a:t>
            </a:r>
          </a:p>
        </p:txBody>
      </p:sp>
      <p:pic>
        <p:nvPicPr>
          <p:cNvPr id="3" name="Imagem 2">
            <a:extLst>
              <a:ext uri="{FF2B5EF4-FFF2-40B4-BE49-F238E27FC236}">
                <a16:creationId xmlns:a16="http://schemas.microsoft.com/office/drawing/2014/main" id="{654AD08F-31B4-360B-7812-AEE925FE7AF3}"/>
              </a:ext>
            </a:extLst>
          </p:cNvPr>
          <p:cNvPicPr>
            <a:picLocks noChangeAspect="1"/>
          </p:cNvPicPr>
          <p:nvPr/>
        </p:nvPicPr>
        <p:blipFill>
          <a:blip r:embed="rId2"/>
          <a:stretch>
            <a:fillRect/>
          </a:stretch>
        </p:blipFill>
        <p:spPr>
          <a:xfrm>
            <a:off x="3217333" y="2389233"/>
            <a:ext cx="5401733" cy="3977582"/>
          </a:xfrm>
          <a:prstGeom prst="rect">
            <a:avLst/>
          </a:prstGeom>
        </p:spPr>
      </p:pic>
    </p:spTree>
    <p:extLst>
      <p:ext uri="{BB962C8B-B14F-4D97-AF65-F5344CB8AC3E}">
        <p14:creationId xmlns:p14="http://schemas.microsoft.com/office/powerpoint/2010/main" val="176858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8745-F161-EBFD-3743-E1F3A15A36F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1FB0A5-89E0-B07C-84CC-7A5B91DB6F1C}"/>
              </a:ext>
            </a:extLst>
          </p:cNvPr>
          <p:cNvSpPr>
            <a:spLocks noGrp="1"/>
          </p:cNvSpPr>
          <p:nvPr>
            <p:ph type="title"/>
          </p:nvPr>
        </p:nvSpPr>
        <p:spPr/>
        <p:txBody>
          <a:bodyPr>
            <a:noAutofit/>
          </a:bodyPr>
          <a:lstStyle/>
          <a:p>
            <a:r>
              <a:rPr lang="en-US" sz="3200" noProof="0" dirty="0"/>
              <a:t>Online meetings organized by AddressForAll</a:t>
            </a:r>
            <a:r>
              <a:rPr lang="en-US" sz="3200" dirty="0"/>
              <a:t> were necessary to obtain data which was listed on Openaddresses.io, but not actually available</a:t>
            </a:r>
            <a:endParaRPr lang="en-US" sz="3200" noProof="0" dirty="0"/>
          </a:p>
        </p:txBody>
      </p:sp>
      <p:sp>
        <p:nvSpPr>
          <p:cNvPr id="3" name="Espaço Reservado para Texto 2">
            <a:extLst>
              <a:ext uri="{FF2B5EF4-FFF2-40B4-BE49-F238E27FC236}">
                <a16:creationId xmlns:a16="http://schemas.microsoft.com/office/drawing/2014/main" id="{6639D0DF-400D-992C-A3A0-2B636EE4606F}"/>
              </a:ext>
            </a:extLst>
          </p:cNvPr>
          <p:cNvSpPr>
            <a:spLocks noGrp="1"/>
          </p:cNvSpPr>
          <p:nvPr>
            <p:ph type="body" idx="1"/>
          </p:nvPr>
        </p:nvSpPr>
        <p:spPr>
          <a:xfrm>
            <a:off x="838201" y="1825625"/>
            <a:ext cx="9545000" cy="4351338"/>
          </a:xfrm>
        </p:spPr>
        <p:txBody>
          <a:bodyPr>
            <a:normAutofit fontScale="77500" lnSpcReduction="20000"/>
          </a:bodyPr>
          <a:lstStyle/>
          <a:p>
            <a:r>
              <a:rPr lang="en-US" b="1" noProof="0" dirty="0"/>
              <a:t>Updates for these countries were “stuck” on </a:t>
            </a:r>
            <a:r>
              <a:rPr lang="en-US" b="1" noProof="0" dirty="0" err="1"/>
              <a:t>OpenAddresses.io</a:t>
            </a:r>
            <a:r>
              <a:rPr lang="en-US" b="1" noProof="0" dirty="0"/>
              <a:t> </a:t>
            </a:r>
            <a:r>
              <a:rPr lang="en-US" noProof="0" dirty="0"/>
              <a:t>due to broken links or other issues. AddressForAll had to contact national institutions directly to identify the correct datasets to ingest.</a:t>
            </a:r>
          </a:p>
          <a:p>
            <a:pPr marL="571500" indent="-457200">
              <a:buFont typeface="Wingdings" pitchFamily="2" charset="2"/>
              <a:buChar char="q"/>
            </a:pPr>
            <a:r>
              <a:rPr lang="en-US" b="1" dirty="0"/>
              <a:t>Uruguay</a:t>
            </a:r>
            <a:r>
              <a:rPr lang="en-US" dirty="0"/>
              <a:t>: Although Uruguay has a good Address project, their website was outdated in 2023 and we had several meetings with them (Pablo </a:t>
            </a:r>
            <a:r>
              <a:rPr lang="en-US" dirty="0" err="1"/>
              <a:t>Brugnoni</a:t>
            </a:r>
            <a:r>
              <a:rPr lang="en-US" dirty="0"/>
              <a:t> &amp; team) and they sent over to us updated database regularly. </a:t>
            </a:r>
            <a:r>
              <a:rPr lang="en-US" dirty="0">
                <a:hlinkClick r:id="rId2"/>
              </a:rPr>
              <a:t>Overture Github</a:t>
            </a:r>
            <a:r>
              <a:rPr lang="en-US" dirty="0"/>
              <a:t>.</a:t>
            </a:r>
          </a:p>
          <a:p>
            <a:endParaRPr lang="en-US" dirty="0"/>
          </a:p>
          <a:p>
            <a:pPr marL="571500" indent="-457200">
              <a:buFont typeface="Wingdings" pitchFamily="2" charset="2"/>
              <a:buChar char="q"/>
            </a:pPr>
            <a:r>
              <a:rPr lang="en-US" b="1" dirty="0"/>
              <a:t>Portugal</a:t>
            </a:r>
            <a:r>
              <a:rPr lang="en-US" dirty="0"/>
              <a:t>: Thierry had to have a meeting with Francisco Caldeira to identify what data to download. Details on </a:t>
            </a:r>
            <a:r>
              <a:rPr lang="en-US" dirty="0">
                <a:hlinkClick r:id="rId3"/>
              </a:rPr>
              <a:t>Overture Github</a:t>
            </a:r>
            <a:r>
              <a:rPr lang="en-US" dirty="0"/>
              <a:t>.</a:t>
            </a:r>
          </a:p>
          <a:p>
            <a:endParaRPr lang="en-US" dirty="0"/>
          </a:p>
          <a:p>
            <a:pPr marL="571500" indent="-457200">
              <a:buFont typeface="Wingdings" pitchFamily="2" charset="2"/>
              <a:buChar char="q"/>
            </a:pPr>
            <a:r>
              <a:rPr lang="en-US" b="1" noProof="0" dirty="0"/>
              <a:t>Spain</a:t>
            </a:r>
            <a:r>
              <a:rPr lang="en-US" noProof="0" dirty="0"/>
              <a:t>: Thierry had a meeting with </a:t>
            </a:r>
            <a:r>
              <a:rPr lang="en-US" dirty="0"/>
              <a:t>Paloma Abad &amp; team</a:t>
            </a:r>
            <a:r>
              <a:rPr lang="en-US" noProof="0" dirty="0"/>
              <a:t> to identify which of the 3 databases we identified we should download. Details on </a:t>
            </a:r>
            <a:r>
              <a:rPr lang="en-US" noProof="0" dirty="0">
                <a:hlinkClick r:id="rId4"/>
              </a:rPr>
              <a:t>Overture Github</a:t>
            </a:r>
            <a:r>
              <a:rPr lang="en-US" noProof="0" dirty="0"/>
              <a:t>.</a:t>
            </a:r>
          </a:p>
          <a:p>
            <a:endParaRPr lang="en-US" noProof="0" dirty="0"/>
          </a:p>
        </p:txBody>
      </p:sp>
      <p:pic>
        <p:nvPicPr>
          <p:cNvPr id="4" name="Imagem 3">
            <a:extLst>
              <a:ext uri="{FF2B5EF4-FFF2-40B4-BE49-F238E27FC236}">
                <a16:creationId xmlns:a16="http://schemas.microsoft.com/office/drawing/2014/main" id="{520E4840-505E-697C-9AAE-24600EC4DDDC}"/>
              </a:ext>
            </a:extLst>
          </p:cNvPr>
          <p:cNvPicPr>
            <a:picLocks noChangeAspect="1"/>
          </p:cNvPicPr>
          <p:nvPr/>
        </p:nvPicPr>
        <p:blipFill>
          <a:blip r:embed="rId5"/>
          <a:stretch>
            <a:fillRect/>
          </a:stretch>
        </p:blipFill>
        <p:spPr>
          <a:xfrm>
            <a:off x="10810819" y="2757372"/>
            <a:ext cx="1309017" cy="1069562"/>
          </a:xfrm>
          <a:prstGeom prst="rect">
            <a:avLst/>
          </a:prstGeom>
        </p:spPr>
      </p:pic>
      <p:pic>
        <p:nvPicPr>
          <p:cNvPr id="5" name="Imagem 4">
            <a:extLst>
              <a:ext uri="{FF2B5EF4-FFF2-40B4-BE49-F238E27FC236}">
                <a16:creationId xmlns:a16="http://schemas.microsoft.com/office/drawing/2014/main" id="{9A3900D1-0FC6-67B1-DC22-43504EDAE90B}"/>
              </a:ext>
            </a:extLst>
          </p:cNvPr>
          <p:cNvPicPr>
            <a:picLocks noChangeAspect="1"/>
          </p:cNvPicPr>
          <p:nvPr/>
        </p:nvPicPr>
        <p:blipFill>
          <a:blip r:embed="rId6"/>
          <a:stretch>
            <a:fillRect/>
          </a:stretch>
        </p:blipFill>
        <p:spPr>
          <a:xfrm>
            <a:off x="10918934" y="3868831"/>
            <a:ext cx="1135757" cy="1069562"/>
          </a:xfrm>
          <a:prstGeom prst="rect">
            <a:avLst/>
          </a:prstGeom>
        </p:spPr>
      </p:pic>
      <p:pic>
        <p:nvPicPr>
          <p:cNvPr id="6" name="Imagem 5">
            <a:extLst>
              <a:ext uri="{FF2B5EF4-FFF2-40B4-BE49-F238E27FC236}">
                <a16:creationId xmlns:a16="http://schemas.microsoft.com/office/drawing/2014/main" id="{7E268C8B-DF0F-F14D-50CA-E270CC2188ED}"/>
              </a:ext>
            </a:extLst>
          </p:cNvPr>
          <p:cNvPicPr>
            <a:picLocks noChangeAspect="1"/>
          </p:cNvPicPr>
          <p:nvPr/>
        </p:nvPicPr>
        <p:blipFill>
          <a:blip r:embed="rId7"/>
          <a:stretch>
            <a:fillRect/>
          </a:stretch>
        </p:blipFill>
        <p:spPr>
          <a:xfrm>
            <a:off x="10049933" y="5280626"/>
            <a:ext cx="2129669" cy="1611799"/>
          </a:xfrm>
          <a:prstGeom prst="rect">
            <a:avLst/>
          </a:prstGeom>
        </p:spPr>
      </p:pic>
      <p:sp>
        <p:nvSpPr>
          <p:cNvPr id="7" name="Seta para a Direita 6">
            <a:extLst>
              <a:ext uri="{FF2B5EF4-FFF2-40B4-BE49-F238E27FC236}">
                <a16:creationId xmlns:a16="http://schemas.microsoft.com/office/drawing/2014/main" id="{CEA37446-9AEF-4F6F-6D81-6FFBCE554883}"/>
              </a:ext>
            </a:extLst>
          </p:cNvPr>
          <p:cNvSpPr/>
          <p:nvPr/>
        </p:nvSpPr>
        <p:spPr>
          <a:xfrm>
            <a:off x="10230937" y="3361038"/>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a:extLst>
              <a:ext uri="{FF2B5EF4-FFF2-40B4-BE49-F238E27FC236}">
                <a16:creationId xmlns:a16="http://schemas.microsoft.com/office/drawing/2014/main" id="{A371F27C-F12E-C2EB-0107-078EC54D9077}"/>
              </a:ext>
            </a:extLst>
          </p:cNvPr>
          <p:cNvSpPr/>
          <p:nvPr/>
        </p:nvSpPr>
        <p:spPr>
          <a:xfrm>
            <a:off x="10230937" y="4267688"/>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a:extLst>
              <a:ext uri="{FF2B5EF4-FFF2-40B4-BE49-F238E27FC236}">
                <a16:creationId xmlns:a16="http://schemas.microsoft.com/office/drawing/2014/main" id="{7836B5DC-05D4-4C89-E138-16396B56796B}"/>
              </a:ext>
            </a:extLst>
          </p:cNvPr>
          <p:cNvSpPr/>
          <p:nvPr/>
        </p:nvSpPr>
        <p:spPr>
          <a:xfrm rot="1469698">
            <a:off x="9523472" y="5707988"/>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5497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5FF2-9EFB-7F96-6619-C03EDDC62FD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1DFDF72-6E1A-1B2D-4087-676CA1832AEB}"/>
              </a:ext>
            </a:extLst>
          </p:cNvPr>
          <p:cNvSpPr>
            <a:spLocks noGrp="1"/>
          </p:cNvSpPr>
          <p:nvPr>
            <p:ph type="title"/>
          </p:nvPr>
        </p:nvSpPr>
        <p:spPr/>
        <p:txBody>
          <a:bodyPr/>
          <a:lstStyle/>
          <a:p>
            <a:r>
              <a:rPr lang="pt-BR" dirty="0"/>
              <a:t>Honduras</a:t>
            </a:r>
          </a:p>
        </p:txBody>
      </p:sp>
      <p:pic>
        <p:nvPicPr>
          <p:cNvPr id="3" name="Imagem 2">
            <a:extLst>
              <a:ext uri="{FF2B5EF4-FFF2-40B4-BE49-F238E27FC236}">
                <a16:creationId xmlns:a16="http://schemas.microsoft.com/office/drawing/2014/main" id="{514C97D0-A578-9597-DE10-46BBFDB7FE47}"/>
              </a:ext>
            </a:extLst>
          </p:cNvPr>
          <p:cNvPicPr>
            <a:picLocks noChangeAspect="1"/>
          </p:cNvPicPr>
          <p:nvPr/>
        </p:nvPicPr>
        <p:blipFill>
          <a:blip r:embed="rId2"/>
          <a:stretch>
            <a:fillRect/>
          </a:stretch>
        </p:blipFill>
        <p:spPr>
          <a:xfrm>
            <a:off x="2209800" y="2478193"/>
            <a:ext cx="7772400" cy="3137746"/>
          </a:xfrm>
          <a:prstGeom prst="rect">
            <a:avLst/>
          </a:prstGeom>
        </p:spPr>
      </p:pic>
    </p:spTree>
    <p:extLst>
      <p:ext uri="{BB962C8B-B14F-4D97-AF65-F5344CB8AC3E}">
        <p14:creationId xmlns:p14="http://schemas.microsoft.com/office/powerpoint/2010/main" val="1791043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3AF91-8295-901D-44BF-D47E92E30349}"/>
              </a:ext>
            </a:extLst>
          </p:cNvPr>
          <p:cNvSpPr>
            <a:spLocks noGrp="1"/>
          </p:cNvSpPr>
          <p:nvPr>
            <p:ph type="title"/>
          </p:nvPr>
        </p:nvSpPr>
        <p:spPr/>
        <p:txBody>
          <a:bodyPr/>
          <a:lstStyle/>
          <a:p>
            <a:r>
              <a:rPr lang="en-US"/>
              <a:t>United Nations</a:t>
            </a:r>
          </a:p>
        </p:txBody>
      </p:sp>
      <p:pic>
        <p:nvPicPr>
          <p:cNvPr id="4" name="Imagem 3">
            <a:extLst>
              <a:ext uri="{FF2B5EF4-FFF2-40B4-BE49-F238E27FC236}">
                <a16:creationId xmlns:a16="http://schemas.microsoft.com/office/drawing/2014/main" id="{9A0704E7-C714-5E71-2B39-A1FA9B134574}"/>
              </a:ext>
            </a:extLst>
          </p:cNvPr>
          <p:cNvPicPr>
            <a:picLocks noChangeAspect="1"/>
          </p:cNvPicPr>
          <p:nvPr/>
        </p:nvPicPr>
        <p:blipFill>
          <a:blip r:embed="rId2"/>
          <a:stretch>
            <a:fillRect/>
          </a:stretch>
        </p:blipFill>
        <p:spPr>
          <a:xfrm>
            <a:off x="319771" y="1942972"/>
            <a:ext cx="2508742" cy="3360548"/>
          </a:xfrm>
          <a:prstGeom prst="rect">
            <a:avLst/>
          </a:prstGeom>
        </p:spPr>
      </p:pic>
      <p:pic>
        <p:nvPicPr>
          <p:cNvPr id="6" name="Imagem 5">
            <a:extLst>
              <a:ext uri="{FF2B5EF4-FFF2-40B4-BE49-F238E27FC236}">
                <a16:creationId xmlns:a16="http://schemas.microsoft.com/office/drawing/2014/main" id="{1E4D190A-A645-F54F-F4EB-47E88B7BB912}"/>
              </a:ext>
            </a:extLst>
          </p:cNvPr>
          <p:cNvPicPr>
            <a:picLocks noChangeAspect="1"/>
          </p:cNvPicPr>
          <p:nvPr/>
        </p:nvPicPr>
        <p:blipFill rotWithShape="1">
          <a:blip r:embed="rId3"/>
          <a:srcRect t="8016" b="4175"/>
          <a:stretch/>
        </p:blipFill>
        <p:spPr>
          <a:xfrm>
            <a:off x="319771" y="4025499"/>
            <a:ext cx="4188017" cy="2795144"/>
          </a:xfrm>
          <a:prstGeom prst="rect">
            <a:avLst/>
          </a:prstGeom>
        </p:spPr>
      </p:pic>
      <p:pic>
        <p:nvPicPr>
          <p:cNvPr id="7" name="Imagem 6">
            <a:extLst>
              <a:ext uri="{FF2B5EF4-FFF2-40B4-BE49-F238E27FC236}">
                <a16:creationId xmlns:a16="http://schemas.microsoft.com/office/drawing/2014/main" id="{F8D03048-6310-20BA-7D5D-849EF414EFC8}"/>
              </a:ext>
            </a:extLst>
          </p:cNvPr>
          <p:cNvPicPr>
            <a:picLocks noChangeAspect="1"/>
          </p:cNvPicPr>
          <p:nvPr/>
        </p:nvPicPr>
        <p:blipFill rotWithShape="1">
          <a:blip r:embed="rId4"/>
          <a:srcRect t="4850"/>
          <a:stretch/>
        </p:blipFill>
        <p:spPr>
          <a:xfrm>
            <a:off x="5339704" y="2021863"/>
            <a:ext cx="6532525" cy="4631742"/>
          </a:xfrm>
          <a:prstGeom prst="rect">
            <a:avLst/>
          </a:prstGeom>
        </p:spPr>
      </p:pic>
    </p:spTree>
    <p:extLst>
      <p:ext uri="{BB962C8B-B14F-4D97-AF65-F5344CB8AC3E}">
        <p14:creationId xmlns:p14="http://schemas.microsoft.com/office/powerpoint/2010/main" val="4228760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3AF91-8295-901D-44BF-D47E92E30349}"/>
              </a:ext>
            </a:extLst>
          </p:cNvPr>
          <p:cNvSpPr>
            <a:spLocks noGrp="1"/>
          </p:cNvSpPr>
          <p:nvPr>
            <p:ph type="title"/>
          </p:nvPr>
        </p:nvSpPr>
        <p:spPr/>
        <p:txBody>
          <a:bodyPr/>
          <a:lstStyle/>
          <a:p>
            <a:r>
              <a:rPr lang="en-US"/>
              <a:t>United Nations</a:t>
            </a:r>
          </a:p>
        </p:txBody>
      </p:sp>
      <p:pic>
        <p:nvPicPr>
          <p:cNvPr id="7" name="Imagem 6">
            <a:extLst>
              <a:ext uri="{FF2B5EF4-FFF2-40B4-BE49-F238E27FC236}">
                <a16:creationId xmlns:a16="http://schemas.microsoft.com/office/drawing/2014/main" id="{65F34D0A-75D6-90E5-A5E4-F1774DD275CD}"/>
              </a:ext>
            </a:extLst>
          </p:cNvPr>
          <p:cNvPicPr>
            <a:picLocks noChangeAspect="1"/>
          </p:cNvPicPr>
          <p:nvPr/>
        </p:nvPicPr>
        <p:blipFill>
          <a:blip r:embed="rId2"/>
          <a:stretch>
            <a:fillRect/>
          </a:stretch>
        </p:blipFill>
        <p:spPr>
          <a:xfrm>
            <a:off x="5453311" y="2054712"/>
            <a:ext cx="6848428" cy="4151016"/>
          </a:xfrm>
          <a:prstGeom prst="rect">
            <a:avLst/>
          </a:prstGeom>
        </p:spPr>
      </p:pic>
      <p:pic>
        <p:nvPicPr>
          <p:cNvPr id="4" name="Imagem 3">
            <a:extLst>
              <a:ext uri="{FF2B5EF4-FFF2-40B4-BE49-F238E27FC236}">
                <a16:creationId xmlns:a16="http://schemas.microsoft.com/office/drawing/2014/main" id="{18BA74BD-A7F7-7443-A195-D7C7D95AE543}"/>
              </a:ext>
            </a:extLst>
          </p:cNvPr>
          <p:cNvPicPr>
            <a:picLocks noChangeAspect="1"/>
          </p:cNvPicPr>
          <p:nvPr/>
        </p:nvPicPr>
        <p:blipFill>
          <a:blip r:embed="rId3"/>
          <a:stretch>
            <a:fillRect/>
          </a:stretch>
        </p:blipFill>
        <p:spPr>
          <a:xfrm>
            <a:off x="5343585" y="1670844"/>
            <a:ext cx="6848415" cy="4660900"/>
          </a:xfrm>
          <a:prstGeom prst="rect">
            <a:avLst/>
          </a:prstGeom>
        </p:spPr>
      </p:pic>
      <p:pic>
        <p:nvPicPr>
          <p:cNvPr id="5" name="Imagem 4">
            <a:extLst>
              <a:ext uri="{FF2B5EF4-FFF2-40B4-BE49-F238E27FC236}">
                <a16:creationId xmlns:a16="http://schemas.microsoft.com/office/drawing/2014/main" id="{F5BC997E-DBED-B52F-85D2-079CBF3F1D01}"/>
              </a:ext>
            </a:extLst>
          </p:cNvPr>
          <p:cNvPicPr>
            <a:picLocks noChangeAspect="1"/>
          </p:cNvPicPr>
          <p:nvPr/>
        </p:nvPicPr>
        <p:blipFill>
          <a:blip r:embed="rId4"/>
          <a:stretch>
            <a:fillRect/>
          </a:stretch>
        </p:blipFill>
        <p:spPr>
          <a:xfrm>
            <a:off x="549700" y="2596707"/>
            <a:ext cx="4387256" cy="2674540"/>
          </a:xfrm>
          <a:prstGeom prst="rect">
            <a:avLst/>
          </a:prstGeom>
        </p:spPr>
      </p:pic>
    </p:spTree>
    <p:extLst>
      <p:ext uri="{BB962C8B-B14F-4D97-AF65-F5344CB8AC3E}">
        <p14:creationId xmlns:p14="http://schemas.microsoft.com/office/powerpoint/2010/main" val="1645640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3AF91-8295-901D-44BF-D47E92E30349}"/>
              </a:ext>
            </a:extLst>
          </p:cNvPr>
          <p:cNvSpPr>
            <a:spLocks noGrp="1"/>
          </p:cNvSpPr>
          <p:nvPr>
            <p:ph type="title"/>
          </p:nvPr>
        </p:nvSpPr>
        <p:spPr/>
        <p:txBody>
          <a:bodyPr/>
          <a:lstStyle/>
          <a:p>
            <a:r>
              <a:rPr lang="en-US"/>
              <a:t>Specific meetings for Overture upload</a:t>
            </a:r>
          </a:p>
        </p:txBody>
      </p:sp>
      <p:sp>
        <p:nvSpPr>
          <p:cNvPr id="3" name="Espaço Reservado para Conteúdo 2">
            <a:extLst>
              <a:ext uri="{FF2B5EF4-FFF2-40B4-BE49-F238E27FC236}">
                <a16:creationId xmlns:a16="http://schemas.microsoft.com/office/drawing/2014/main" id="{25B331F6-AB91-62E3-E968-D363E1C84186}"/>
              </a:ext>
            </a:extLst>
          </p:cNvPr>
          <p:cNvSpPr>
            <a:spLocks noGrp="1"/>
          </p:cNvSpPr>
          <p:nvPr>
            <p:ph type="body" idx="1"/>
          </p:nvPr>
        </p:nvSpPr>
        <p:spPr>
          <a:xfrm>
            <a:off x="838200" y="1825625"/>
            <a:ext cx="7145740" cy="4351338"/>
          </a:xfrm>
        </p:spPr>
        <p:txBody>
          <a:bodyPr>
            <a:normAutofit fontScale="92500" lnSpcReduction="20000"/>
          </a:bodyPr>
          <a:lstStyle/>
          <a:p>
            <a:pPr marL="114300" indent="0">
              <a:buNone/>
            </a:pPr>
            <a:r>
              <a:rPr lang="en-US" dirty="0"/>
              <a:t>- Uruguay: Pablo </a:t>
            </a:r>
            <a:r>
              <a:rPr lang="en-US" dirty="0" err="1"/>
              <a:t>Brugnoni</a:t>
            </a:r>
            <a:r>
              <a:rPr lang="en-US" dirty="0"/>
              <a:t> – IDE coordinator in Uruguay</a:t>
            </a:r>
          </a:p>
          <a:p>
            <a:pPr marL="114300" indent="0">
              <a:buNone/>
            </a:pPr>
            <a:endParaRPr lang="en-US" dirty="0"/>
          </a:p>
          <a:p>
            <a:pPr marL="114300" indent="0">
              <a:buNone/>
            </a:pPr>
            <a:r>
              <a:rPr lang="en-US" dirty="0"/>
              <a:t>- Portugal: Francisco Caldeira – INE geographic information</a:t>
            </a:r>
          </a:p>
          <a:p>
            <a:pPr marL="114300" indent="0">
              <a:buNone/>
            </a:pPr>
            <a:endParaRPr lang="en-US" dirty="0"/>
          </a:p>
          <a:p>
            <a:pPr marL="114300" indent="0">
              <a:buNone/>
            </a:pPr>
            <a:r>
              <a:rPr lang="en-US" dirty="0"/>
              <a:t>- Spain: Sistema de </a:t>
            </a:r>
            <a:r>
              <a:rPr lang="en-US" dirty="0" err="1"/>
              <a:t>Cartografia</a:t>
            </a:r>
            <a:r>
              <a:rPr lang="en-US" dirty="0"/>
              <a:t>  Nacional</a:t>
            </a:r>
          </a:p>
          <a:p>
            <a:pPr>
              <a:buFontTx/>
              <a:buChar char="-"/>
            </a:pPr>
            <a:endParaRPr lang="en-US" dirty="0"/>
          </a:p>
          <a:p>
            <a:pPr>
              <a:buFontTx/>
              <a:buChar char="-"/>
            </a:pPr>
            <a:r>
              <a:rPr lang="en-US" dirty="0"/>
              <a:t>Mexico</a:t>
            </a:r>
          </a:p>
          <a:p>
            <a:pPr>
              <a:buFontTx/>
              <a:buChar char="-"/>
            </a:pPr>
            <a:endParaRPr lang="en-US" dirty="0"/>
          </a:p>
          <a:p>
            <a:pPr>
              <a:buFontTx/>
              <a:buChar char="-"/>
            </a:pPr>
            <a:r>
              <a:rPr lang="en-US" dirty="0"/>
              <a:t>Belgium</a:t>
            </a:r>
          </a:p>
        </p:txBody>
      </p:sp>
      <p:pic>
        <p:nvPicPr>
          <p:cNvPr id="5" name="Imagem 4">
            <a:extLst>
              <a:ext uri="{FF2B5EF4-FFF2-40B4-BE49-F238E27FC236}">
                <a16:creationId xmlns:a16="http://schemas.microsoft.com/office/drawing/2014/main" id="{9CF7F616-E1AD-8430-D057-E8DDA52DF1BA}"/>
              </a:ext>
            </a:extLst>
          </p:cNvPr>
          <p:cNvPicPr>
            <a:picLocks noChangeAspect="1"/>
          </p:cNvPicPr>
          <p:nvPr/>
        </p:nvPicPr>
        <p:blipFill>
          <a:blip r:embed="rId2"/>
          <a:stretch>
            <a:fillRect/>
          </a:stretch>
        </p:blipFill>
        <p:spPr>
          <a:xfrm>
            <a:off x="8293948" y="1699038"/>
            <a:ext cx="1404422" cy="1147515"/>
          </a:xfrm>
          <a:prstGeom prst="rect">
            <a:avLst/>
          </a:prstGeom>
        </p:spPr>
      </p:pic>
      <p:pic>
        <p:nvPicPr>
          <p:cNvPr id="8" name="Imagem 7">
            <a:extLst>
              <a:ext uri="{FF2B5EF4-FFF2-40B4-BE49-F238E27FC236}">
                <a16:creationId xmlns:a16="http://schemas.microsoft.com/office/drawing/2014/main" id="{C3ECC80D-3C8B-4EDD-0046-6662267E7D35}"/>
              </a:ext>
            </a:extLst>
          </p:cNvPr>
          <p:cNvPicPr>
            <a:picLocks noChangeAspect="1"/>
          </p:cNvPicPr>
          <p:nvPr/>
        </p:nvPicPr>
        <p:blipFill>
          <a:blip r:embed="rId3"/>
          <a:stretch>
            <a:fillRect/>
          </a:stretch>
        </p:blipFill>
        <p:spPr>
          <a:xfrm>
            <a:off x="6850896" y="2929291"/>
            <a:ext cx="1210006" cy="1139484"/>
          </a:xfrm>
          <a:prstGeom prst="rect">
            <a:avLst/>
          </a:prstGeom>
        </p:spPr>
      </p:pic>
      <p:pic>
        <p:nvPicPr>
          <p:cNvPr id="4" name="Imagem 3">
            <a:extLst>
              <a:ext uri="{FF2B5EF4-FFF2-40B4-BE49-F238E27FC236}">
                <a16:creationId xmlns:a16="http://schemas.microsoft.com/office/drawing/2014/main" id="{AEEA6F81-93C2-5ED5-5B51-8E68B7A5264E}"/>
              </a:ext>
            </a:extLst>
          </p:cNvPr>
          <p:cNvPicPr>
            <a:picLocks noChangeAspect="1"/>
          </p:cNvPicPr>
          <p:nvPr/>
        </p:nvPicPr>
        <p:blipFill>
          <a:blip r:embed="rId4"/>
          <a:stretch>
            <a:fillRect/>
          </a:stretch>
        </p:blipFill>
        <p:spPr>
          <a:xfrm>
            <a:off x="8254873" y="3405417"/>
            <a:ext cx="3767667" cy="2851485"/>
          </a:xfrm>
          <a:prstGeom prst="rect">
            <a:avLst/>
          </a:prstGeom>
        </p:spPr>
      </p:pic>
      <p:pic>
        <p:nvPicPr>
          <p:cNvPr id="10" name="Imagem 9">
            <a:extLst>
              <a:ext uri="{FF2B5EF4-FFF2-40B4-BE49-F238E27FC236}">
                <a16:creationId xmlns:a16="http://schemas.microsoft.com/office/drawing/2014/main" id="{7DC2C76C-40B9-77AE-DC61-5398185D064C}"/>
              </a:ext>
            </a:extLst>
          </p:cNvPr>
          <p:cNvPicPr>
            <a:picLocks noChangeAspect="1"/>
          </p:cNvPicPr>
          <p:nvPr/>
        </p:nvPicPr>
        <p:blipFill>
          <a:blip r:embed="rId5"/>
          <a:stretch>
            <a:fillRect/>
          </a:stretch>
        </p:blipFill>
        <p:spPr>
          <a:xfrm>
            <a:off x="4679415" y="4493640"/>
            <a:ext cx="2666396" cy="1763262"/>
          </a:xfrm>
          <a:prstGeom prst="rect">
            <a:avLst/>
          </a:prstGeom>
        </p:spPr>
      </p:pic>
      <p:pic>
        <p:nvPicPr>
          <p:cNvPr id="7" name="Imagem 6">
            <a:extLst>
              <a:ext uri="{FF2B5EF4-FFF2-40B4-BE49-F238E27FC236}">
                <a16:creationId xmlns:a16="http://schemas.microsoft.com/office/drawing/2014/main" id="{B6238920-9AD1-F1CA-8D92-BA9A4D70CF7D}"/>
              </a:ext>
            </a:extLst>
          </p:cNvPr>
          <p:cNvPicPr>
            <a:picLocks noChangeAspect="1"/>
          </p:cNvPicPr>
          <p:nvPr/>
        </p:nvPicPr>
        <p:blipFill>
          <a:blip r:embed="rId6"/>
          <a:stretch>
            <a:fillRect/>
          </a:stretch>
        </p:blipFill>
        <p:spPr>
          <a:xfrm>
            <a:off x="3110033" y="5432435"/>
            <a:ext cx="1480063" cy="1375303"/>
          </a:xfrm>
          <a:prstGeom prst="rect">
            <a:avLst/>
          </a:prstGeom>
        </p:spPr>
      </p:pic>
      <p:sp>
        <p:nvSpPr>
          <p:cNvPr id="6" name="Seta para a Direita 5">
            <a:extLst>
              <a:ext uri="{FF2B5EF4-FFF2-40B4-BE49-F238E27FC236}">
                <a16:creationId xmlns:a16="http://schemas.microsoft.com/office/drawing/2014/main" id="{3459489D-DA5E-1A06-05A2-F5E0E35CDAFA}"/>
              </a:ext>
            </a:extLst>
          </p:cNvPr>
          <p:cNvSpPr/>
          <p:nvPr/>
        </p:nvSpPr>
        <p:spPr>
          <a:xfrm>
            <a:off x="7718814" y="2241534"/>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a:extLst>
              <a:ext uri="{FF2B5EF4-FFF2-40B4-BE49-F238E27FC236}">
                <a16:creationId xmlns:a16="http://schemas.microsoft.com/office/drawing/2014/main" id="{278D69D8-72B8-5591-1ED6-E86AA1945115}"/>
              </a:ext>
            </a:extLst>
          </p:cNvPr>
          <p:cNvSpPr/>
          <p:nvPr/>
        </p:nvSpPr>
        <p:spPr>
          <a:xfrm>
            <a:off x="6159833" y="3429000"/>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a:extLst>
              <a:ext uri="{FF2B5EF4-FFF2-40B4-BE49-F238E27FC236}">
                <a16:creationId xmlns:a16="http://schemas.microsoft.com/office/drawing/2014/main" id="{E9E96795-39A6-CC13-0326-D76685C900CD}"/>
              </a:ext>
            </a:extLst>
          </p:cNvPr>
          <p:cNvSpPr/>
          <p:nvPr/>
        </p:nvSpPr>
        <p:spPr>
          <a:xfrm>
            <a:off x="7493290" y="4220265"/>
            <a:ext cx="645653"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a Direita 12">
            <a:extLst>
              <a:ext uri="{FF2B5EF4-FFF2-40B4-BE49-F238E27FC236}">
                <a16:creationId xmlns:a16="http://schemas.microsoft.com/office/drawing/2014/main" id="{5A77EF83-06D3-1AD4-E72C-6B9502B4FEC6}"/>
              </a:ext>
            </a:extLst>
          </p:cNvPr>
          <p:cNvSpPr/>
          <p:nvPr/>
        </p:nvSpPr>
        <p:spPr>
          <a:xfrm>
            <a:off x="2628118" y="5853826"/>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eta para a Direita 13">
            <a:extLst>
              <a:ext uri="{FF2B5EF4-FFF2-40B4-BE49-F238E27FC236}">
                <a16:creationId xmlns:a16="http://schemas.microsoft.com/office/drawing/2014/main" id="{87B66177-EE71-0634-7FB5-13E0F1C0C535}"/>
              </a:ext>
            </a:extLst>
          </p:cNvPr>
          <p:cNvSpPr/>
          <p:nvPr/>
        </p:nvSpPr>
        <p:spPr>
          <a:xfrm>
            <a:off x="3468463" y="5005255"/>
            <a:ext cx="420130"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170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C7C-B24B-D83B-3269-43F0F8D2FA1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9BBC20C-8922-8AE4-CF43-9FFCC05800E9}"/>
              </a:ext>
            </a:extLst>
          </p:cNvPr>
          <p:cNvSpPr>
            <a:spLocks noGrp="1"/>
          </p:cNvSpPr>
          <p:nvPr>
            <p:ph type="title"/>
          </p:nvPr>
        </p:nvSpPr>
        <p:spPr/>
        <p:txBody>
          <a:bodyPr/>
          <a:lstStyle/>
          <a:p>
            <a:r>
              <a:rPr lang="en-US"/>
              <a:t>Specific meetings for Overture upload</a:t>
            </a:r>
          </a:p>
        </p:txBody>
      </p:sp>
      <p:sp>
        <p:nvSpPr>
          <p:cNvPr id="3" name="Espaço Reservado para Conteúdo 2">
            <a:extLst>
              <a:ext uri="{FF2B5EF4-FFF2-40B4-BE49-F238E27FC236}">
                <a16:creationId xmlns:a16="http://schemas.microsoft.com/office/drawing/2014/main" id="{F31AC0D7-FC93-DBBE-D23C-DD2C4F2B1B4E}"/>
              </a:ext>
            </a:extLst>
          </p:cNvPr>
          <p:cNvSpPr>
            <a:spLocks noGrp="1"/>
          </p:cNvSpPr>
          <p:nvPr>
            <p:ph type="body" idx="1"/>
          </p:nvPr>
        </p:nvSpPr>
        <p:spPr/>
        <p:txBody>
          <a:bodyPr>
            <a:normAutofit/>
          </a:bodyPr>
          <a:lstStyle/>
          <a:p>
            <a:pPr marL="114300" indent="0">
              <a:buNone/>
            </a:pPr>
            <a:r>
              <a:rPr lang="en-US" dirty="0"/>
              <a:t>                           - European Commission:</a:t>
            </a:r>
          </a:p>
          <a:p>
            <a:pPr>
              <a:buFontTx/>
              <a:buChar char="-"/>
            </a:pPr>
            <a:endParaRPr lang="en-US" dirty="0"/>
          </a:p>
          <a:p>
            <a:pPr>
              <a:buFontTx/>
              <a:buChar char="-"/>
            </a:pPr>
            <a:endParaRPr lang="en-US" dirty="0"/>
          </a:p>
          <a:p>
            <a:pPr marL="114300" indent="0">
              <a:buNone/>
            </a:pPr>
            <a:r>
              <a:rPr lang="en-US" dirty="0"/>
              <a:t>- Eurostat: Hannes Reuter: </a:t>
            </a:r>
          </a:p>
        </p:txBody>
      </p:sp>
      <p:pic>
        <p:nvPicPr>
          <p:cNvPr id="7" name="Imagem 6">
            <a:extLst>
              <a:ext uri="{FF2B5EF4-FFF2-40B4-BE49-F238E27FC236}">
                <a16:creationId xmlns:a16="http://schemas.microsoft.com/office/drawing/2014/main" id="{399D2090-3541-1699-CEE3-8FD23E7F913A}"/>
              </a:ext>
            </a:extLst>
          </p:cNvPr>
          <p:cNvPicPr>
            <a:picLocks noChangeAspect="1"/>
          </p:cNvPicPr>
          <p:nvPr/>
        </p:nvPicPr>
        <p:blipFill>
          <a:blip r:embed="rId2"/>
          <a:stretch>
            <a:fillRect/>
          </a:stretch>
        </p:blipFill>
        <p:spPr>
          <a:xfrm>
            <a:off x="1333786" y="4046373"/>
            <a:ext cx="3850996" cy="2487535"/>
          </a:xfrm>
          <a:prstGeom prst="rect">
            <a:avLst/>
          </a:prstGeom>
        </p:spPr>
      </p:pic>
      <p:pic>
        <p:nvPicPr>
          <p:cNvPr id="9" name="Imagem 8">
            <a:extLst>
              <a:ext uri="{FF2B5EF4-FFF2-40B4-BE49-F238E27FC236}">
                <a16:creationId xmlns:a16="http://schemas.microsoft.com/office/drawing/2014/main" id="{D5A0D444-23D3-5362-E25E-DB0D5008800E}"/>
              </a:ext>
            </a:extLst>
          </p:cNvPr>
          <p:cNvPicPr>
            <a:picLocks noChangeAspect="1"/>
          </p:cNvPicPr>
          <p:nvPr/>
        </p:nvPicPr>
        <p:blipFill>
          <a:blip r:embed="rId3"/>
          <a:stretch>
            <a:fillRect/>
          </a:stretch>
        </p:blipFill>
        <p:spPr>
          <a:xfrm>
            <a:off x="7828300" y="1958733"/>
            <a:ext cx="4157845" cy="4575175"/>
          </a:xfrm>
          <a:prstGeom prst="rect">
            <a:avLst/>
          </a:prstGeom>
        </p:spPr>
      </p:pic>
    </p:spTree>
    <p:extLst>
      <p:ext uri="{BB962C8B-B14F-4D97-AF65-F5344CB8AC3E}">
        <p14:creationId xmlns:p14="http://schemas.microsoft.com/office/powerpoint/2010/main" val="29535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D6F7E2-10F9-BC58-413A-1518EFBFD734}"/>
              </a:ext>
            </a:extLst>
          </p:cNvPr>
          <p:cNvSpPr>
            <a:spLocks noGrp="1"/>
          </p:cNvSpPr>
          <p:nvPr>
            <p:ph type="title"/>
          </p:nvPr>
        </p:nvSpPr>
        <p:spPr/>
        <p:txBody>
          <a:bodyPr>
            <a:normAutofit/>
          </a:bodyPr>
          <a:lstStyle/>
          <a:p>
            <a:r>
              <a:rPr lang="en-US" dirty="0"/>
              <a:t>AFA Code delivery in Cameroon </a:t>
            </a:r>
            <a:br>
              <a:rPr lang="en-US" dirty="0"/>
            </a:br>
            <a:r>
              <a:rPr lang="en-US" dirty="0"/>
              <a:t>The challenge, now, is adoption</a:t>
            </a:r>
          </a:p>
        </p:txBody>
      </p:sp>
      <p:pic>
        <p:nvPicPr>
          <p:cNvPr id="3" name="Imagem 2">
            <a:extLst>
              <a:ext uri="{FF2B5EF4-FFF2-40B4-BE49-F238E27FC236}">
                <a16:creationId xmlns:a16="http://schemas.microsoft.com/office/drawing/2014/main" id="{484CC44A-842A-9CC4-CE0D-388EA606E236}"/>
              </a:ext>
            </a:extLst>
          </p:cNvPr>
          <p:cNvPicPr>
            <a:picLocks noChangeAspect="1"/>
          </p:cNvPicPr>
          <p:nvPr/>
        </p:nvPicPr>
        <p:blipFill>
          <a:blip r:embed="rId2"/>
          <a:srcRect r="10304" b="13423"/>
          <a:stretch/>
        </p:blipFill>
        <p:spPr>
          <a:xfrm>
            <a:off x="0" y="1646438"/>
            <a:ext cx="5677469" cy="3102666"/>
          </a:xfrm>
          <a:prstGeom prst="rect">
            <a:avLst/>
          </a:prstGeom>
        </p:spPr>
      </p:pic>
      <p:pic>
        <p:nvPicPr>
          <p:cNvPr id="6" name="Imagem 5">
            <a:extLst>
              <a:ext uri="{FF2B5EF4-FFF2-40B4-BE49-F238E27FC236}">
                <a16:creationId xmlns:a16="http://schemas.microsoft.com/office/drawing/2014/main" id="{26A1718D-C07A-DBC7-A580-31F2A62C09B0}"/>
              </a:ext>
            </a:extLst>
          </p:cNvPr>
          <p:cNvPicPr>
            <a:picLocks noChangeAspect="1"/>
          </p:cNvPicPr>
          <p:nvPr/>
        </p:nvPicPr>
        <p:blipFill>
          <a:blip r:embed="rId3"/>
          <a:stretch>
            <a:fillRect/>
          </a:stretch>
        </p:blipFill>
        <p:spPr>
          <a:xfrm>
            <a:off x="10504160" y="5260938"/>
            <a:ext cx="1555980" cy="1751671"/>
          </a:xfrm>
          <a:prstGeom prst="rect">
            <a:avLst/>
          </a:prstGeom>
        </p:spPr>
      </p:pic>
      <p:sp>
        <p:nvSpPr>
          <p:cNvPr id="7" name="Rectangle 2">
            <a:extLst>
              <a:ext uri="{FF2B5EF4-FFF2-40B4-BE49-F238E27FC236}">
                <a16:creationId xmlns:a16="http://schemas.microsoft.com/office/drawing/2014/main" id="{814F40B6-A720-1713-BF96-741D19A2322D}"/>
              </a:ext>
            </a:extLst>
          </p:cNvPr>
          <p:cNvSpPr>
            <a:spLocks noChangeArrowheads="1"/>
          </p:cNvSpPr>
          <p:nvPr/>
        </p:nvSpPr>
        <p:spPr bwMode="auto">
          <a:xfrm>
            <a:off x="1128205" y="5086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3073" name="Imagem 6">
            <a:extLst>
              <a:ext uri="{FF2B5EF4-FFF2-40B4-BE49-F238E27FC236}">
                <a16:creationId xmlns:a16="http://schemas.microsoft.com/office/drawing/2014/main" id="{341C4C0E-5C44-E414-E292-E1E1A85478A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 y="4515892"/>
            <a:ext cx="5677469" cy="244446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70E80226-4936-21A9-6548-03B5E390AC10}"/>
              </a:ext>
            </a:extLst>
          </p:cNvPr>
          <p:cNvPicPr>
            <a:picLocks noChangeAspect="1"/>
          </p:cNvPicPr>
          <p:nvPr/>
        </p:nvPicPr>
        <p:blipFill>
          <a:blip r:embed="rId6"/>
          <a:stretch>
            <a:fillRect/>
          </a:stretch>
        </p:blipFill>
        <p:spPr>
          <a:xfrm>
            <a:off x="6228373" y="1646814"/>
            <a:ext cx="5963627" cy="3614124"/>
          </a:xfrm>
          <a:prstGeom prst="rect">
            <a:avLst/>
          </a:prstGeom>
        </p:spPr>
      </p:pic>
      <p:pic>
        <p:nvPicPr>
          <p:cNvPr id="4" name="Imagem 3">
            <a:extLst>
              <a:ext uri="{FF2B5EF4-FFF2-40B4-BE49-F238E27FC236}">
                <a16:creationId xmlns:a16="http://schemas.microsoft.com/office/drawing/2014/main" id="{40EBA5F8-6B29-C668-669F-63981E4E82D6}"/>
              </a:ext>
            </a:extLst>
          </p:cNvPr>
          <p:cNvPicPr>
            <a:picLocks noChangeAspect="1"/>
          </p:cNvPicPr>
          <p:nvPr/>
        </p:nvPicPr>
        <p:blipFill>
          <a:blip r:embed="rId7"/>
          <a:srcRect l="11992" t="7448" b="13303"/>
          <a:stretch/>
        </p:blipFill>
        <p:spPr>
          <a:xfrm>
            <a:off x="6218818" y="4749104"/>
            <a:ext cx="4126186" cy="2263505"/>
          </a:xfrm>
          <a:prstGeom prst="rect">
            <a:avLst/>
          </a:prstGeom>
        </p:spPr>
      </p:pic>
    </p:spTree>
    <p:extLst>
      <p:ext uri="{BB962C8B-B14F-4D97-AF65-F5344CB8AC3E}">
        <p14:creationId xmlns:p14="http://schemas.microsoft.com/office/powerpoint/2010/main" val="3266432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13C34-884A-6E39-65CC-FC124BD85616}"/>
              </a:ext>
            </a:extLst>
          </p:cNvPr>
          <p:cNvSpPr>
            <a:spLocks noGrp="1"/>
          </p:cNvSpPr>
          <p:nvPr>
            <p:ph type="title"/>
          </p:nvPr>
        </p:nvSpPr>
        <p:spPr/>
        <p:txBody>
          <a:bodyPr/>
          <a:lstStyle/>
          <a:p>
            <a:r>
              <a:rPr lang="en-US" noProof="0"/>
              <a:t>Cameroon Electricity company</a:t>
            </a:r>
          </a:p>
        </p:txBody>
      </p:sp>
      <p:grpSp>
        <p:nvGrpSpPr>
          <p:cNvPr id="5" name="Agrupar 4">
            <a:extLst>
              <a:ext uri="{FF2B5EF4-FFF2-40B4-BE49-F238E27FC236}">
                <a16:creationId xmlns:a16="http://schemas.microsoft.com/office/drawing/2014/main" id="{6CAF3561-FCB2-14B9-D46D-6873B235D671}"/>
              </a:ext>
            </a:extLst>
          </p:cNvPr>
          <p:cNvGrpSpPr/>
          <p:nvPr/>
        </p:nvGrpSpPr>
        <p:grpSpPr>
          <a:xfrm>
            <a:off x="2065867" y="2341402"/>
            <a:ext cx="9643533" cy="3492131"/>
            <a:chOff x="2967571" y="2341402"/>
            <a:chExt cx="8741829" cy="3241995"/>
          </a:xfrm>
        </p:grpSpPr>
        <p:pic>
          <p:nvPicPr>
            <p:cNvPr id="3" name="Imagem 2">
              <a:extLst>
                <a:ext uri="{FF2B5EF4-FFF2-40B4-BE49-F238E27FC236}">
                  <a16:creationId xmlns:a16="http://schemas.microsoft.com/office/drawing/2014/main" id="{7ACC1424-3855-54AA-A175-5F0E5E1367B3}"/>
                </a:ext>
              </a:extLst>
            </p:cNvPr>
            <p:cNvPicPr>
              <a:picLocks noChangeAspect="1"/>
            </p:cNvPicPr>
            <p:nvPr/>
          </p:nvPicPr>
          <p:blipFill>
            <a:blip r:embed="rId2"/>
            <a:stretch>
              <a:fillRect/>
            </a:stretch>
          </p:blipFill>
          <p:spPr>
            <a:xfrm>
              <a:off x="3937000" y="2341402"/>
              <a:ext cx="7772400" cy="3241995"/>
            </a:xfrm>
            <a:prstGeom prst="rect">
              <a:avLst/>
            </a:prstGeom>
          </p:spPr>
        </p:pic>
        <p:pic>
          <p:nvPicPr>
            <p:cNvPr id="4" name="Imagem 3">
              <a:extLst>
                <a:ext uri="{FF2B5EF4-FFF2-40B4-BE49-F238E27FC236}">
                  <a16:creationId xmlns:a16="http://schemas.microsoft.com/office/drawing/2014/main" id="{67C42ED6-D9B4-E0E0-1A66-C41AC1494899}"/>
                </a:ext>
              </a:extLst>
            </p:cNvPr>
            <p:cNvPicPr>
              <a:picLocks noChangeAspect="1"/>
            </p:cNvPicPr>
            <p:nvPr/>
          </p:nvPicPr>
          <p:blipFill>
            <a:blip r:embed="rId3"/>
            <a:stretch>
              <a:fillRect/>
            </a:stretch>
          </p:blipFill>
          <p:spPr>
            <a:xfrm>
              <a:off x="2967571" y="2341402"/>
              <a:ext cx="1964350" cy="3085731"/>
            </a:xfrm>
            <a:prstGeom prst="rect">
              <a:avLst/>
            </a:prstGeom>
          </p:spPr>
        </p:pic>
      </p:grpSp>
      <p:sp>
        <p:nvSpPr>
          <p:cNvPr id="6" name="Balão Retangular 5">
            <a:extLst>
              <a:ext uri="{FF2B5EF4-FFF2-40B4-BE49-F238E27FC236}">
                <a16:creationId xmlns:a16="http://schemas.microsoft.com/office/drawing/2014/main" id="{05E14CC1-BD0B-EB50-2715-60E7F6A71D22}"/>
              </a:ext>
            </a:extLst>
          </p:cNvPr>
          <p:cNvSpPr/>
          <p:nvPr/>
        </p:nvSpPr>
        <p:spPr>
          <a:xfrm>
            <a:off x="259492" y="3027406"/>
            <a:ext cx="1332241" cy="1053528"/>
          </a:xfrm>
          <a:prstGeom prst="wedgeRectCallout">
            <a:avLst>
              <a:gd name="adj1" fmla="val 146432"/>
              <a:gd name="adj2" fmla="val 1249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BANOC </a:t>
            </a:r>
            <a:r>
              <a:rPr lang="pt-BR" dirty="0" err="1"/>
              <a:t>code</a:t>
            </a:r>
            <a:endParaRPr lang="pt-BR" dirty="0"/>
          </a:p>
          <a:p>
            <a:pPr algn="ctr"/>
            <a:r>
              <a:rPr lang="pt-BR" dirty="0"/>
              <a:t>6XNJKB</a:t>
            </a:r>
          </a:p>
        </p:txBody>
      </p:sp>
    </p:spTree>
    <p:extLst>
      <p:ext uri="{BB962C8B-B14F-4D97-AF65-F5344CB8AC3E}">
        <p14:creationId xmlns:p14="http://schemas.microsoft.com/office/powerpoint/2010/main" val="1970893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3D5C2-3A42-9174-AA47-6FC4879BDBDA}"/>
              </a:ext>
            </a:extLst>
          </p:cNvPr>
          <p:cNvSpPr>
            <a:spLocks noGrp="1"/>
          </p:cNvSpPr>
          <p:nvPr>
            <p:ph type="title"/>
          </p:nvPr>
        </p:nvSpPr>
        <p:spPr/>
        <p:txBody>
          <a:bodyPr/>
          <a:lstStyle/>
          <a:p>
            <a:r>
              <a:rPr lang="en-US" noProof="0"/>
              <a:t>Cuba. </a:t>
            </a:r>
            <a:r>
              <a:rPr lang="en-US" noProof="0" dirty="0"/>
              <a:t>An opportunity?</a:t>
            </a:r>
          </a:p>
        </p:txBody>
      </p:sp>
      <p:pic>
        <p:nvPicPr>
          <p:cNvPr id="3" name="Imagem 2">
            <a:extLst>
              <a:ext uri="{FF2B5EF4-FFF2-40B4-BE49-F238E27FC236}">
                <a16:creationId xmlns:a16="http://schemas.microsoft.com/office/drawing/2014/main" id="{F6DAE063-6F31-9CE8-77B6-4D584812DCD9}"/>
              </a:ext>
            </a:extLst>
          </p:cNvPr>
          <p:cNvPicPr>
            <a:picLocks noChangeAspect="1"/>
          </p:cNvPicPr>
          <p:nvPr/>
        </p:nvPicPr>
        <p:blipFill>
          <a:blip r:embed="rId2"/>
          <a:stretch>
            <a:fillRect/>
          </a:stretch>
        </p:blipFill>
        <p:spPr>
          <a:xfrm>
            <a:off x="2734734" y="1904199"/>
            <a:ext cx="7772400" cy="4472001"/>
          </a:xfrm>
          <a:prstGeom prst="rect">
            <a:avLst/>
          </a:prstGeom>
        </p:spPr>
      </p:pic>
    </p:spTree>
    <p:extLst>
      <p:ext uri="{BB962C8B-B14F-4D97-AF65-F5344CB8AC3E}">
        <p14:creationId xmlns:p14="http://schemas.microsoft.com/office/powerpoint/2010/main" val="2631861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9961987-057C-1545-8824-1E14E5E716C5}"/>
              </a:ext>
            </a:extLst>
          </p:cNvPr>
          <p:cNvSpPr>
            <a:spLocks noGrp="1"/>
          </p:cNvSpPr>
          <p:nvPr>
            <p:ph type="body" sz="quarter" idx="10"/>
          </p:nvPr>
        </p:nvSpPr>
        <p:spPr>
          <a:xfrm>
            <a:off x="6841435" y="4345885"/>
            <a:ext cx="5086350" cy="1591089"/>
          </a:xfrm>
        </p:spPr>
        <p:txBody>
          <a:bodyPr>
            <a:normAutofit/>
          </a:bodyPr>
          <a:lstStyle/>
          <a:p>
            <a:r>
              <a:rPr lang="pt-BR" sz="2400"/>
              <a:t>Thierry Jean</a:t>
            </a:r>
          </a:p>
          <a:p>
            <a:r>
              <a:rPr lang="pt-BR" sz="2400"/>
              <a:t>+55 11 996.071.319 (WhatsApp)</a:t>
            </a:r>
          </a:p>
          <a:p>
            <a:r>
              <a:rPr lang="pt-BR" sz="2400">
                <a:hlinkClick r:id="rId3"/>
              </a:rPr>
              <a:t>thierry@addressforall.org</a:t>
            </a:r>
            <a:endParaRPr lang="pt-BR" sz="2400"/>
          </a:p>
        </p:txBody>
      </p:sp>
      <p:sp>
        <p:nvSpPr>
          <p:cNvPr id="2" name="Título 1">
            <a:extLst>
              <a:ext uri="{FF2B5EF4-FFF2-40B4-BE49-F238E27FC236}">
                <a16:creationId xmlns:a16="http://schemas.microsoft.com/office/drawing/2014/main" id="{98136CDD-93EA-4F46-AAA9-62F61F744744}"/>
              </a:ext>
            </a:extLst>
          </p:cNvPr>
          <p:cNvSpPr>
            <a:spLocks noGrp="1"/>
          </p:cNvSpPr>
          <p:nvPr>
            <p:ph type="ctrTitle" idx="4294967295"/>
          </p:nvPr>
        </p:nvSpPr>
        <p:spPr>
          <a:xfrm>
            <a:off x="6841435" y="1318315"/>
            <a:ext cx="6421437" cy="2387600"/>
          </a:xfrm>
        </p:spPr>
        <p:txBody>
          <a:bodyPr/>
          <a:lstStyle/>
          <a:p>
            <a:r>
              <a:rPr lang="en-US"/>
              <a:t>Thank you !</a:t>
            </a:r>
          </a:p>
        </p:txBody>
      </p:sp>
      <p:sp>
        <p:nvSpPr>
          <p:cNvPr id="4" name="CaixaDeTexto 3">
            <a:extLst>
              <a:ext uri="{FF2B5EF4-FFF2-40B4-BE49-F238E27FC236}">
                <a16:creationId xmlns:a16="http://schemas.microsoft.com/office/drawing/2014/main" id="{668D33EC-D1C4-E743-B286-E59D6546A9F5}"/>
              </a:ext>
            </a:extLst>
          </p:cNvPr>
          <p:cNvSpPr txBox="1"/>
          <p:nvPr/>
        </p:nvSpPr>
        <p:spPr>
          <a:xfrm>
            <a:off x="1415441" y="5223353"/>
            <a:ext cx="184731" cy="369332"/>
          </a:xfrm>
          <a:prstGeom prst="rect">
            <a:avLst/>
          </a:prstGeom>
          <a:noFill/>
        </p:spPr>
        <p:txBody>
          <a:bodyPr wrap="none" rtlCol="0">
            <a:spAutoFit/>
          </a:bodyPr>
          <a:lstStyle/>
          <a:p>
            <a:endParaRPr lang="pt-BR"/>
          </a:p>
        </p:txBody>
      </p:sp>
      <p:pic>
        <p:nvPicPr>
          <p:cNvPr id="5" name="Imagem 4" descr="Logotipo&#10;&#10;O conteúdo gerado por IA pode estar incorreto.">
            <a:extLst>
              <a:ext uri="{FF2B5EF4-FFF2-40B4-BE49-F238E27FC236}">
                <a16:creationId xmlns:a16="http://schemas.microsoft.com/office/drawing/2014/main" id="{612904E2-4D1D-7D17-646B-4D9384694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87" y="2084460"/>
            <a:ext cx="3834905" cy="2073343"/>
          </a:xfrm>
          <a:prstGeom prst="rect">
            <a:avLst/>
          </a:prstGeom>
        </p:spPr>
      </p:pic>
    </p:spTree>
    <p:extLst>
      <p:ext uri="{BB962C8B-B14F-4D97-AF65-F5344CB8AC3E}">
        <p14:creationId xmlns:p14="http://schemas.microsoft.com/office/powerpoint/2010/main" val="124179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B717-0E44-6999-E295-3F24FB77765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643A732-88F5-1AF3-1141-55EF4895D3E6}"/>
              </a:ext>
            </a:extLst>
          </p:cNvPr>
          <p:cNvSpPr>
            <a:spLocks noGrp="1"/>
          </p:cNvSpPr>
          <p:nvPr>
            <p:ph type="body" sz="quarter" idx="10"/>
          </p:nvPr>
        </p:nvSpPr>
        <p:spPr/>
        <p:txBody>
          <a:bodyPr>
            <a:normAutofit fontScale="92500" lnSpcReduction="20000"/>
          </a:bodyPr>
          <a:lstStyle/>
          <a:p>
            <a:endParaRPr lang="en-US" sz="4800" noProof="0" dirty="0"/>
          </a:p>
          <a:p>
            <a:r>
              <a:rPr lang="en-US" sz="4800" noProof="0" dirty="0"/>
              <a:t>A webinar we held produced positive results, and several countries are now meeting with us, motivated to set up address projects in their own countries.</a:t>
            </a:r>
          </a:p>
        </p:txBody>
      </p:sp>
      <p:pic>
        <p:nvPicPr>
          <p:cNvPr id="1026" name="Picture 2">
            <a:hlinkClick r:id="rId2"/>
            <a:extLst>
              <a:ext uri="{FF2B5EF4-FFF2-40B4-BE49-F238E27FC236}">
                <a16:creationId xmlns:a16="http://schemas.microsoft.com/office/drawing/2014/main" id="{60FB29B4-F6A2-59EA-3B78-0536F4E0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586" y="593123"/>
            <a:ext cx="5803369" cy="496741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C74FD07-D133-F87F-A15B-DF22FB85B613}"/>
              </a:ext>
            </a:extLst>
          </p:cNvPr>
          <p:cNvSpPr txBox="1"/>
          <p:nvPr/>
        </p:nvSpPr>
        <p:spPr>
          <a:xfrm>
            <a:off x="6553200" y="5884334"/>
            <a:ext cx="5156200" cy="646331"/>
          </a:xfrm>
          <a:prstGeom prst="rect">
            <a:avLst/>
          </a:prstGeom>
          <a:noFill/>
        </p:spPr>
        <p:txBody>
          <a:bodyPr wrap="square">
            <a:spAutoFit/>
          </a:bodyPr>
          <a:lstStyle/>
          <a:p>
            <a:r>
              <a:rPr lang="pt-BR" b="0" i="0" dirty="0">
                <a:effectLst/>
                <a:latin typeface="Aptos" panose="020B0004020202020204" pitchFamily="34" charset="0"/>
                <a:hlinkClick r:id="rId4" tooltip="https://www.youtube.com/live/oNizYdzDoT4?si=Qm13s576Qs-iRhUz"/>
              </a:rPr>
              <a:t>https://www.youtube.com/live/oNizYdzDoT4?si=Qm13s576Qs-iRhUz</a:t>
            </a:r>
            <a:endParaRPr lang="pt-BR" dirty="0"/>
          </a:p>
        </p:txBody>
      </p:sp>
    </p:spTree>
    <p:extLst>
      <p:ext uri="{BB962C8B-B14F-4D97-AF65-F5344CB8AC3E}">
        <p14:creationId xmlns:p14="http://schemas.microsoft.com/office/powerpoint/2010/main" val="126070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EAD83-DB2B-BFC0-A9B8-FB0831D38725}"/>
              </a:ext>
            </a:extLst>
          </p:cNvPr>
          <p:cNvSpPr>
            <a:spLocks noGrp="1"/>
          </p:cNvSpPr>
          <p:nvPr>
            <p:ph type="title"/>
          </p:nvPr>
        </p:nvSpPr>
        <p:spPr>
          <a:xfrm>
            <a:off x="838200" y="66987"/>
            <a:ext cx="10515600" cy="1325563"/>
          </a:xfrm>
        </p:spPr>
        <p:txBody>
          <a:bodyPr>
            <a:noAutofit/>
          </a:bodyPr>
          <a:lstStyle/>
          <a:p>
            <a:pPr>
              <a:lnSpc>
                <a:spcPct val="100000"/>
              </a:lnSpc>
            </a:pPr>
            <a:r>
              <a:rPr lang="en-CA" sz="3600" dirty="0"/>
              <a:t>French BAN Project</a:t>
            </a:r>
            <a:br>
              <a:rPr lang="en-CA" sz="3600" dirty="0"/>
            </a:br>
            <a:r>
              <a:rPr lang="en-CA" sz="2000" dirty="0"/>
              <a:t>The project has evolved to allow 27.000 municipalities out of 35.000 to update their addresses directly in the BAN open database, in 5 years!</a:t>
            </a:r>
            <a:br>
              <a:rPr lang="en-CA" sz="2000" dirty="0"/>
            </a:br>
            <a:endParaRPr lang="pt-BR" sz="2000" dirty="0"/>
          </a:p>
        </p:txBody>
      </p:sp>
      <p:pic>
        <p:nvPicPr>
          <p:cNvPr id="3" name="Google Shape;295;p14">
            <a:extLst>
              <a:ext uri="{FF2B5EF4-FFF2-40B4-BE49-F238E27FC236}">
                <a16:creationId xmlns:a16="http://schemas.microsoft.com/office/drawing/2014/main" id="{3C7D6BA0-ED5B-077B-AE09-4F9D15B01F17}"/>
              </a:ext>
            </a:extLst>
          </p:cNvPr>
          <p:cNvPicPr preferRelativeResize="0"/>
          <p:nvPr/>
        </p:nvPicPr>
        <p:blipFill rotWithShape="1">
          <a:blip r:embed="rId2">
            <a:alphaModFix/>
          </a:blip>
          <a:srcRect/>
          <a:stretch/>
        </p:blipFill>
        <p:spPr>
          <a:xfrm>
            <a:off x="685799" y="1685108"/>
            <a:ext cx="10820402" cy="5172891"/>
          </a:xfrm>
          <a:prstGeom prst="rect">
            <a:avLst/>
          </a:prstGeom>
          <a:noFill/>
          <a:ln>
            <a:noFill/>
          </a:ln>
        </p:spPr>
      </p:pic>
      <p:pic>
        <p:nvPicPr>
          <p:cNvPr id="4" name="Imagem 3">
            <a:hlinkClick r:id="rId3"/>
            <a:extLst>
              <a:ext uri="{FF2B5EF4-FFF2-40B4-BE49-F238E27FC236}">
                <a16:creationId xmlns:a16="http://schemas.microsoft.com/office/drawing/2014/main" id="{2AA690B1-4744-3BC6-FE03-622030B55D10}"/>
              </a:ext>
            </a:extLst>
          </p:cNvPr>
          <p:cNvPicPr>
            <a:picLocks noChangeAspect="1"/>
          </p:cNvPicPr>
          <p:nvPr/>
        </p:nvPicPr>
        <p:blipFill>
          <a:blip r:embed="rId4"/>
          <a:srcRect b="68337"/>
          <a:stretch>
            <a:fillRect/>
          </a:stretch>
        </p:blipFill>
        <p:spPr>
          <a:xfrm>
            <a:off x="3540034" y="5942921"/>
            <a:ext cx="4687390" cy="848092"/>
          </a:xfrm>
          <a:prstGeom prst="rect">
            <a:avLst/>
          </a:prstGeom>
        </p:spPr>
      </p:pic>
    </p:spTree>
    <p:extLst>
      <p:ext uri="{BB962C8B-B14F-4D97-AF65-F5344CB8AC3E}">
        <p14:creationId xmlns:p14="http://schemas.microsoft.com/office/powerpoint/2010/main" val="387215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CB79D5C-F198-0EA7-933A-41C8B2B7AC47}"/>
              </a:ext>
            </a:extLst>
          </p:cNvPr>
          <p:cNvSpPr>
            <a:spLocks noGrp="1"/>
          </p:cNvSpPr>
          <p:nvPr>
            <p:ph type="body" sz="quarter" idx="10"/>
          </p:nvPr>
        </p:nvSpPr>
        <p:spPr/>
        <p:txBody>
          <a:bodyPr/>
          <a:lstStyle/>
          <a:p>
            <a:endParaRPr lang="en-US" noProof="0" dirty="0"/>
          </a:p>
          <a:p>
            <a:r>
              <a:rPr lang="en-US" noProof="0" dirty="0"/>
              <a:t>Giving a talk is good.</a:t>
            </a:r>
          </a:p>
        </p:txBody>
      </p:sp>
      <p:pic>
        <p:nvPicPr>
          <p:cNvPr id="1026" name="Picture 2" descr="Como dar palestra? 6 passos e dicas!">
            <a:extLst>
              <a:ext uri="{FF2B5EF4-FFF2-40B4-BE49-F238E27FC236}">
                <a16:creationId xmlns:a16="http://schemas.microsoft.com/office/drawing/2014/main" id="{1DA8FB6B-5061-B152-B4C2-8E80666F7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91" r="44028"/>
          <a:stretch>
            <a:fillRect/>
          </a:stretch>
        </p:blipFill>
        <p:spPr bwMode="auto">
          <a:xfrm>
            <a:off x="-1" y="0"/>
            <a:ext cx="58200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0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439B"/>
        </a:solidFill>
        <a:effectLst/>
      </p:bgPr>
    </p:bg>
    <p:spTree>
      <p:nvGrpSpPr>
        <p:cNvPr id="1" name=""/>
        <p:cNvGrpSpPr/>
        <p:nvPr/>
      </p:nvGrpSpPr>
      <p:grpSpPr>
        <a:xfrm>
          <a:off x="0" y="0"/>
          <a:ext cx="0" cy="0"/>
          <a:chOff x="0" y="0"/>
          <a:chExt cx="0" cy="0"/>
        </a:xfrm>
      </p:grpSpPr>
      <p:pic>
        <p:nvPicPr>
          <p:cNvPr id="2054" name="Picture 6" descr="travailler confort au bureau">
            <a:extLst>
              <a:ext uri="{FF2B5EF4-FFF2-40B4-BE49-F238E27FC236}">
                <a16:creationId xmlns:a16="http://schemas.microsoft.com/office/drawing/2014/main" id="{BDDA28C2-5171-32A5-24E7-8733AFCFCE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789"/>
          <a:stretch>
            <a:fillRect/>
          </a:stretch>
        </p:blipFill>
        <p:spPr bwMode="auto">
          <a:xfrm>
            <a:off x="6384926" y="0"/>
            <a:ext cx="5828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029C49A-B880-F9F4-6E7B-7B0190B9685D}"/>
              </a:ext>
            </a:extLst>
          </p:cNvPr>
          <p:cNvSpPr/>
          <p:nvPr/>
        </p:nvSpPr>
        <p:spPr>
          <a:xfrm>
            <a:off x="6384926" y="0"/>
            <a:ext cx="5828270" cy="6858000"/>
          </a:xfrm>
          <a:prstGeom prst="rect">
            <a:avLst/>
          </a:prstGeom>
          <a:solidFill>
            <a:schemeClr val="bg1">
              <a:alpha val="6848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C01E3874-D4D0-3943-6DD0-EBAED1F52BF0}"/>
              </a:ext>
            </a:extLst>
          </p:cNvPr>
          <p:cNvSpPr>
            <a:spLocks noGrp="1"/>
          </p:cNvSpPr>
          <p:nvPr>
            <p:ph type="body" sz="quarter" idx="10"/>
          </p:nvPr>
        </p:nvSpPr>
        <p:spPr>
          <a:xfrm>
            <a:off x="1122019" y="813835"/>
            <a:ext cx="5086350" cy="5457825"/>
          </a:xfrm>
        </p:spPr>
        <p:txBody>
          <a:bodyPr>
            <a:normAutofit lnSpcReduction="10000"/>
          </a:bodyPr>
          <a:lstStyle/>
          <a:p>
            <a:r>
              <a:rPr lang="en-AU" noProof="0" dirty="0"/>
              <a:t>Convincing the people to do something is necessary</a:t>
            </a:r>
          </a:p>
        </p:txBody>
      </p:sp>
      <p:sp>
        <p:nvSpPr>
          <p:cNvPr id="3" name="CaixaDeTexto 2">
            <a:extLst>
              <a:ext uri="{FF2B5EF4-FFF2-40B4-BE49-F238E27FC236}">
                <a16:creationId xmlns:a16="http://schemas.microsoft.com/office/drawing/2014/main" id="{9B052B56-5C5A-801D-BE28-3F24A1FA2F35}"/>
              </a:ext>
            </a:extLst>
          </p:cNvPr>
          <p:cNvSpPr txBox="1"/>
          <p:nvPr/>
        </p:nvSpPr>
        <p:spPr>
          <a:xfrm>
            <a:off x="7302842" y="1767017"/>
            <a:ext cx="4014959" cy="3431709"/>
          </a:xfrm>
          <a:prstGeom prst="rect">
            <a:avLst/>
          </a:prstGeom>
          <a:noFill/>
        </p:spPr>
        <p:txBody>
          <a:bodyPr wrap="square" rtlCol="0">
            <a:spAutoFit/>
          </a:bodyPr>
          <a:lstStyle/>
          <a:p>
            <a:pPr>
              <a:spcBef>
                <a:spcPts val="600"/>
              </a:spcBef>
            </a:pPr>
            <a:r>
              <a:rPr lang="en-US" sz="3200" b="1" noProof="0" dirty="0">
                <a:solidFill>
                  <a:srgbClr val="FF0000"/>
                </a:solidFill>
                <a:latin typeface="Arial" panose="020B0604020202020204" pitchFamily="34" charset="0"/>
                <a:cs typeface="Arial" panose="020B0604020202020204" pitchFamily="34" charset="0"/>
              </a:rPr>
              <a:t>CRM</a:t>
            </a:r>
          </a:p>
          <a:p>
            <a:pPr>
              <a:spcBef>
                <a:spcPts val="600"/>
              </a:spcBef>
            </a:pPr>
            <a:r>
              <a:rPr lang="en-US" sz="3200" b="1" noProof="0" dirty="0">
                <a:solidFill>
                  <a:srgbClr val="FF0000"/>
                </a:solidFill>
                <a:latin typeface="Arial" panose="020B0604020202020204" pitchFamily="34" charset="0"/>
                <a:cs typeface="Arial" panose="020B0604020202020204" pitchFamily="34" charset="0"/>
              </a:rPr>
              <a:t>E-mailing</a:t>
            </a:r>
          </a:p>
          <a:p>
            <a:pPr>
              <a:spcBef>
                <a:spcPts val="600"/>
              </a:spcBef>
            </a:pPr>
            <a:r>
              <a:rPr lang="en-US" sz="3200" b="1" noProof="0" dirty="0">
                <a:solidFill>
                  <a:srgbClr val="FF0000"/>
                </a:solidFill>
                <a:latin typeface="Arial" panose="020B0604020202020204" pitchFamily="34" charset="0"/>
                <a:cs typeface="Arial" panose="020B0604020202020204" pitchFamily="34" charset="0"/>
              </a:rPr>
              <a:t>Calling</a:t>
            </a:r>
          </a:p>
          <a:p>
            <a:pPr>
              <a:spcBef>
                <a:spcPts val="600"/>
              </a:spcBef>
            </a:pPr>
            <a:r>
              <a:rPr lang="en-US" sz="3200" b="1" noProof="0" dirty="0">
                <a:solidFill>
                  <a:srgbClr val="FF0000"/>
                </a:solidFill>
                <a:latin typeface="Arial" panose="020B0604020202020204" pitchFamily="34" charset="0"/>
                <a:cs typeface="Arial" panose="020B0604020202020204" pitchFamily="34" charset="0"/>
              </a:rPr>
              <a:t>Meetings</a:t>
            </a:r>
          </a:p>
          <a:p>
            <a:pPr>
              <a:spcBef>
                <a:spcPts val="600"/>
              </a:spcBef>
            </a:pPr>
            <a:r>
              <a:rPr lang="en-US" sz="3200" b="1" noProof="0" dirty="0">
                <a:solidFill>
                  <a:srgbClr val="FF0000"/>
                </a:solidFill>
                <a:latin typeface="Arial" panose="020B0604020202020204" pitchFamily="34" charset="0"/>
                <a:cs typeface="Arial" panose="020B0604020202020204" pitchFamily="34" charset="0"/>
              </a:rPr>
              <a:t>More Meetings</a:t>
            </a:r>
          </a:p>
          <a:p>
            <a:pPr>
              <a:spcBef>
                <a:spcPts val="600"/>
              </a:spcBef>
            </a:pPr>
            <a:r>
              <a:rPr lang="en-US" sz="3200" b="1" noProof="0" dirty="0">
                <a:solidFill>
                  <a:srgbClr val="FF0000"/>
                </a:solidFill>
                <a:latin typeface="Arial" panose="020B0604020202020204" pitchFamily="34" charset="0"/>
                <a:cs typeface="Arial" panose="020B0604020202020204" pitchFamily="34" charset="0"/>
              </a:rPr>
              <a:t>Closing the deal</a:t>
            </a:r>
          </a:p>
        </p:txBody>
      </p:sp>
    </p:spTree>
    <p:extLst>
      <p:ext uri="{BB962C8B-B14F-4D97-AF65-F5344CB8AC3E}">
        <p14:creationId xmlns:p14="http://schemas.microsoft.com/office/powerpoint/2010/main" val="314363957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4319</TotalTime>
  <Words>1542</Words>
  <Application>Microsoft Macintosh PowerPoint</Application>
  <PresentationFormat>Widescreen</PresentationFormat>
  <Paragraphs>251</Paragraphs>
  <Slides>58</Slides>
  <Notes>10</Notes>
  <HiddenSlides>0</HiddenSlides>
  <MMClips>0</MMClips>
  <ScaleCrop>false</ScaleCrop>
  <HeadingPairs>
    <vt:vector size="6" baseType="variant">
      <vt:variant>
        <vt:lpstr>Fontes usadas</vt:lpstr>
      </vt:variant>
      <vt:variant>
        <vt:i4>7</vt:i4>
      </vt:variant>
      <vt:variant>
        <vt:lpstr>Tema</vt:lpstr>
      </vt:variant>
      <vt:variant>
        <vt:i4>4</vt:i4>
      </vt:variant>
      <vt:variant>
        <vt:lpstr>Títulos de slides</vt:lpstr>
      </vt:variant>
      <vt:variant>
        <vt:i4>58</vt:i4>
      </vt:variant>
    </vt:vector>
  </HeadingPairs>
  <TitlesOfParts>
    <vt:vector size="69" baseType="lpstr">
      <vt:lpstr>Aptos</vt:lpstr>
      <vt:lpstr>Aptos Display</vt:lpstr>
      <vt:lpstr>Aptos Narrow</vt:lpstr>
      <vt:lpstr>Arial</vt:lpstr>
      <vt:lpstr>Balsamiq Sans</vt:lpstr>
      <vt:lpstr>Calibri</vt:lpstr>
      <vt:lpstr>Wingdings</vt:lpstr>
      <vt:lpstr>Tema do Office</vt:lpstr>
      <vt:lpstr>Personalizar design</vt:lpstr>
      <vt:lpstr>1_Personalizar design</vt:lpstr>
      <vt:lpstr>2_Personalizar design</vt:lpstr>
      <vt:lpstr> From Advocacy To Action: Helping Governments Build National Address Systems</vt:lpstr>
      <vt:lpstr>Apresentação do PowerPoint</vt:lpstr>
      <vt:lpstr>We would have no data in these countries without AddressForAll’s work:</vt:lpstr>
      <vt:lpstr>We would have no improved data in these countries without AddressForAll’s work:</vt:lpstr>
      <vt:lpstr>Online meetings organized by AddressForAll were necessary to obtain data which was listed on Openaddresses.io, but not actually available</vt:lpstr>
      <vt:lpstr>Apresentação do PowerPoint</vt:lpstr>
      <vt:lpstr>French BAN Project The project has evolved to allow 27.000 municipalities out of 35.000 to update their addresses directly in the BAN open database, in 5 years! </vt:lpstr>
      <vt:lpstr>Apresentação do PowerPoint</vt:lpstr>
      <vt:lpstr>Apresentação do PowerPoint</vt:lpstr>
      <vt:lpstr>Thank you !</vt:lpstr>
      <vt:lpstr>Appendix</vt:lpstr>
      <vt:lpstr>We now focus our work at the national level</vt:lpstr>
      <vt:lpstr>Apresentação do PowerPoint</vt:lpstr>
      <vt:lpstr>Cameroon</vt:lpstr>
      <vt:lpstr>Brazil</vt:lpstr>
      <vt:lpstr>Canada</vt:lpstr>
      <vt:lpstr>USA</vt:lpstr>
      <vt:lpstr>Mexico</vt:lpstr>
      <vt:lpstr>Panama</vt:lpstr>
      <vt:lpstr>Dominican Republic</vt:lpstr>
      <vt:lpstr>Honduras</vt:lpstr>
      <vt:lpstr>Peru</vt:lpstr>
      <vt:lpstr>UN-GGIM</vt:lpstr>
      <vt:lpstr>South Africa</vt:lpstr>
      <vt:lpstr>Indonesia</vt:lpstr>
      <vt:lpstr>Mozambique</vt:lpstr>
      <vt:lpstr>Apresentação do PowerPoint</vt:lpstr>
      <vt:lpstr>Apresentação do PowerPoint</vt:lpstr>
      <vt:lpstr>Apresentação do PowerPoint</vt:lpstr>
      <vt:lpstr>ISI – World Statistics Congress Oct 25</vt:lpstr>
      <vt:lpstr>Triple International Forum on the Governance of the Global South</vt:lpstr>
      <vt:lpstr>XIX jornadas IDERA and Latam NSDIs meeting</vt:lpstr>
      <vt:lpstr>Trip to Paraguay and Peru 10 days in March</vt:lpstr>
      <vt:lpstr>Brazil</vt:lpstr>
      <vt:lpstr>Uruguay</vt:lpstr>
      <vt:lpstr>Colombia</vt:lpstr>
      <vt:lpstr>Colombia – World Data Forum (UN)</vt:lpstr>
      <vt:lpstr>Chile</vt:lpstr>
      <vt:lpstr>Chile</vt:lpstr>
      <vt:lpstr>Peru</vt:lpstr>
      <vt:lpstr>Paraguay</vt:lpstr>
      <vt:lpstr>Argentina</vt:lpstr>
      <vt:lpstr>Ecuador</vt:lpstr>
      <vt:lpstr>Mexico</vt:lpstr>
      <vt:lpstr>Costa Rica</vt:lpstr>
      <vt:lpstr>El Salvador</vt:lpstr>
      <vt:lpstr>Guatemala</vt:lpstr>
      <vt:lpstr>Republica Dominicana</vt:lpstr>
      <vt:lpstr>Panama</vt:lpstr>
      <vt:lpstr>Honduras</vt:lpstr>
      <vt:lpstr>United Nations</vt:lpstr>
      <vt:lpstr>United Nations</vt:lpstr>
      <vt:lpstr>Specific meetings for Overture upload</vt:lpstr>
      <vt:lpstr>Specific meetings for Overture upload</vt:lpstr>
      <vt:lpstr>AFA Code delivery in Cameroon  The challenge, now, is adoption</vt:lpstr>
      <vt:lpstr>Cameroon Electricity company</vt:lpstr>
      <vt:lpstr>Cuba. An opportunity?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Luan Manoel</dc:creator>
  <cp:lastModifiedBy>Thierry Jean</cp:lastModifiedBy>
  <cp:revision>9</cp:revision>
  <cp:lastPrinted>2024-04-22T12:51:34Z</cp:lastPrinted>
  <dcterms:created xsi:type="dcterms:W3CDTF">2024-04-12T19:02:19Z</dcterms:created>
  <dcterms:modified xsi:type="dcterms:W3CDTF">2026-04-20T21:48:33Z</dcterms:modified>
</cp:coreProperties>
</file>