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8.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9.xml" ContentType="application/vnd.openxmlformats-officedocument.presentationml.tags+xml"/>
  <Override PartName="/ppt/notesSlides/notesSlide35.xml" ContentType="application/vnd.openxmlformats-officedocument.presentationml.notesSlide+xml"/>
  <Override PartName="/ppt/tags/tag10.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1" r:id="rId4"/>
    <p:sldMasterId id="2147483674" r:id="rId5"/>
    <p:sldMasterId id="2147483688" r:id="rId6"/>
    <p:sldMasterId id="2147483714" r:id="rId7"/>
    <p:sldMasterId id="2147483727" r:id="rId8"/>
    <p:sldMasterId id="2147483740" r:id="rId9"/>
  </p:sldMasterIdLst>
  <p:notesMasterIdLst>
    <p:notesMasterId r:id="rId49"/>
  </p:notesMasterIdLst>
  <p:sldIdLst>
    <p:sldId id="265" r:id="rId10"/>
    <p:sldId id="1105" r:id="rId11"/>
    <p:sldId id="1113" r:id="rId12"/>
    <p:sldId id="1101" r:id="rId13"/>
    <p:sldId id="1104" r:id="rId14"/>
    <p:sldId id="1102" r:id="rId15"/>
    <p:sldId id="257" r:id="rId16"/>
    <p:sldId id="1074" r:id="rId17"/>
    <p:sldId id="1158" r:id="rId18"/>
    <p:sldId id="1159" r:id="rId19"/>
    <p:sldId id="1110" r:id="rId20"/>
    <p:sldId id="1106" r:id="rId21"/>
    <p:sldId id="261" r:id="rId22"/>
    <p:sldId id="1108" r:id="rId23"/>
    <p:sldId id="260" r:id="rId24"/>
    <p:sldId id="270" r:id="rId25"/>
    <p:sldId id="295" r:id="rId26"/>
    <p:sldId id="267" r:id="rId27"/>
    <p:sldId id="268" r:id="rId28"/>
    <p:sldId id="271" r:id="rId29"/>
    <p:sldId id="272" r:id="rId30"/>
    <p:sldId id="1114" r:id="rId31"/>
    <p:sldId id="302" r:id="rId32"/>
    <p:sldId id="303" r:id="rId33"/>
    <p:sldId id="304" r:id="rId34"/>
    <p:sldId id="305" r:id="rId35"/>
    <p:sldId id="273" r:id="rId36"/>
    <p:sldId id="298" r:id="rId37"/>
    <p:sldId id="294" r:id="rId38"/>
    <p:sldId id="276" r:id="rId39"/>
    <p:sldId id="308" r:id="rId40"/>
    <p:sldId id="297" r:id="rId41"/>
    <p:sldId id="1082" r:id="rId42"/>
    <p:sldId id="296" r:id="rId43"/>
    <p:sldId id="1112" r:id="rId44"/>
    <p:sldId id="1100" r:id="rId45"/>
    <p:sldId id="1072" r:id="rId46"/>
    <p:sldId id="1160" r:id="rId47"/>
    <p:sldId id="264" r:id="rId48"/>
  </p:sldIdLst>
  <p:sldSz cx="12192000" cy="6858000"/>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06730C-BFF9-B7E3-E275-FA5A8A025CE1}" name="Alyssa Besly" initials="AB" userId="S::abesly@k2united.com::563160ca-6b70-43d8-815b-d9008c4e49a0" providerId="AD"/>
  <p188:author id="{7755564E-2A0B-3C47-92FB-6E95BF67EF88}" name="Morgan Terrell" initials="MT" userId="S::mterrell@k2united.com::ec495de5-6c3d-4018-8bbb-1909848390c3" providerId="AD"/>
  <p188:author id="{0445964F-8AEF-B946-BD84-2FF7BC3E5333}" name="Caroline Gallagher" initials="CG" userId="S::cgallagher@k2united.com::204f8200-e1ff-4160-bb18-300e6c1cffc3" providerId="AD"/>
  <p188:author id="{6131168C-81A7-88D8-A187-785654CD6EF2}" name="Caroline Thaxton" initials="CT" userId="S::cthaxton@k2united.com::2bacc3ab-5bd6-407b-9131-75c5de13a207" providerId="AD"/>
  <p188:author id="{1D82BD99-0A99-7224-546B-96A7E06272C0}" name="Caroline Gallagher" initials="CG" userId="S::cgallagher@K2Share.com::204f8200-e1ff-4160-bb18-300e6c1cffc3" providerId="AD"/>
  <p188:author id="{0CE260A2-270D-82EB-6725-BABF5042CB1C}" name="Jared Thomas" initials="" userId="S::jthomas@K2united.com::95c18110-f997-4dad-9415-398b9b2b2ae7" providerId="AD"/>
  <p188:author id="{E0307AB1-A4A2-BF81-14E6-A7681F3FEE0E}" name="Matthew Daniel" initials="MD" userId="S::mdaniel@K2united.com::f2e74500-e006-48aa-b701-78af44f6d471" providerId="AD"/>
  <p188:author id="{3A4676D6-7541-C7A4-855B-CEFC8CDD6F52}" name="Caroline Thaxton" initials="CT" userId="S::cthaxton@K2united.com::2bacc3ab-5bd6-407b-9131-75c5de13a207" providerId="AD"/>
  <p188:author id="{08AF2AE4-BF78-CC8B-DC55-D783BD172406}" name="Jared Thomas" initials="JT" userId="S::jthomas@k2united.com::95c18110-f997-4dad-9415-398b9b2b2ae7" providerId="AD"/>
  <p188:author id="{CEDE16F0-5431-414B-8976-0965415A8D5E}" name="Matthew Daniel" initials="MD" userId="S::mdaniel@k2united.com::f2e74500-e006-48aa-b701-78af44f6d471" providerId="AD"/>
  <p188:author id="{AEACC1FD-8A44-3F78-A2B2-D7F55DE5BE60}" name="Alyssa Besly" initials="AB" userId="S::abesly@K2united.com::563160ca-6b70-43d8-815b-d9008c4e49a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4C79"/>
    <a:srgbClr val="4FD1FF"/>
    <a:srgbClr val="737373"/>
    <a:srgbClr val="00245A"/>
    <a:srgbClr val="3E3E3E"/>
    <a:srgbClr val="B9CDDA"/>
    <a:srgbClr val="EBF1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4734CE-A06E-4271-B9E7-6115778F5306}" v="23" dt="2026-06-15T00:19:27.8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941" autoAdjust="0"/>
  </p:normalViewPr>
  <p:slideViewPr>
    <p:cSldViewPr snapToGrid="0">
      <p:cViewPr varScale="1">
        <p:scale>
          <a:sx n="93" d="100"/>
          <a:sy n="93" d="100"/>
        </p:scale>
        <p:origin x="1236" y="96"/>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tags" Target="tags/tag1.xml"/><Relationship Id="rId55"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stin Williamson" userId="33273330-e48e-45e2-8df1-345fca5c94e8" providerId="ADAL" clId="{7287B6D1-FE89-4CF0-AE91-F449D4817547}"/>
    <pc:docChg chg="undo custSel addSld delSld modSld sldOrd delMainMaster modMainMaster">
      <pc:chgData name="Justin Williamson" userId="33273330-e48e-45e2-8df1-345fca5c94e8" providerId="ADAL" clId="{7287B6D1-FE89-4CF0-AE91-F449D4817547}" dt="2026-06-15T00:39:48.511" v="276" actId="1076"/>
      <pc:docMkLst>
        <pc:docMk/>
      </pc:docMkLst>
      <pc:sldChg chg="modNotesTx">
        <pc:chgData name="Justin Williamson" userId="33273330-e48e-45e2-8df1-345fca5c94e8" providerId="ADAL" clId="{7287B6D1-FE89-4CF0-AE91-F449D4817547}" dt="2026-06-14T23:29:06.852" v="218" actId="20577"/>
        <pc:sldMkLst>
          <pc:docMk/>
          <pc:sldMk cId="1398902429" sldId="257"/>
        </pc:sldMkLst>
      </pc:sldChg>
      <pc:sldChg chg="modSp mod modNotesTx">
        <pc:chgData name="Justin Williamson" userId="33273330-e48e-45e2-8df1-345fca5c94e8" providerId="ADAL" clId="{7287B6D1-FE89-4CF0-AE91-F449D4817547}" dt="2026-06-14T23:52:46.108" v="251" actId="6549"/>
        <pc:sldMkLst>
          <pc:docMk/>
          <pc:sldMk cId="3402201638" sldId="264"/>
        </pc:sldMkLst>
        <pc:spChg chg="mod">
          <ac:chgData name="Justin Williamson" userId="33273330-e48e-45e2-8df1-345fca5c94e8" providerId="ADAL" clId="{7287B6D1-FE89-4CF0-AE91-F449D4817547}" dt="2026-06-14T23:52:46.108" v="251" actId="6549"/>
          <ac:spMkLst>
            <pc:docMk/>
            <pc:sldMk cId="3402201638" sldId="264"/>
            <ac:spMk id="3" creationId="{E66E3C8E-9060-DE4F-A025-CC8F279815D2}"/>
          </ac:spMkLst>
        </pc:spChg>
        <pc:spChg chg="mod">
          <ac:chgData name="Justin Williamson" userId="33273330-e48e-45e2-8df1-345fca5c94e8" providerId="ADAL" clId="{7287B6D1-FE89-4CF0-AE91-F449D4817547}" dt="2026-06-09T02:54:43.855" v="13" actId="20577"/>
          <ac:spMkLst>
            <pc:docMk/>
            <pc:sldMk cId="3402201638" sldId="264"/>
            <ac:spMk id="4" creationId="{F4979871-E23E-0006-308E-055D4A32F522}"/>
          </ac:spMkLst>
        </pc:spChg>
      </pc:sldChg>
      <pc:sldChg chg="modSp mod modNotesTx">
        <pc:chgData name="Justin Williamson" userId="33273330-e48e-45e2-8df1-345fca5c94e8" providerId="ADAL" clId="{7287B6D1-FE89-4CF0-AE91-F449D4817547}" dt="2026-06-14T23:23:02.254" v="180"/>
        <pc:sldMkLst>
          <pc:docMk/>
          <pc:sldMk cId="919517076" sldId="265"/>
        </pc:sldMkLst>
        <pc:spChg chg="mod">
          <ac:chgData name="Justin Williamson" userId="33273330-e48e-45e2-8df1-345fca5c94e8" providerId="ADAL" clId="{7287B6D1-FE89-4CF0-AE91-F449D4817547}" dt="2026-06-14T23:23:02.254" v="180"/>
          <ac:spMkLst>
            <pc:docMk/>
            <pc:sldMk cId="919517076" sldId="265"/>
            <ac:spMk id="4" creationId="{1C30332C-3AB1-913B-622E-2393C1664E4A}"/>
          </ac:spMkLst>
        </pc:spChg>
      </pc:sldChg>
      <pc:sldChg chg="mod modShow">
        <pc:chgData name="Justin Williamson" userId="33273330-e48e-45e2-8df1-345fca5c94e8" providerId="ADAL" clId="{7287B6D1-FE89-4CF0-AE91-F449D4817547}" dt="2026-06-15T00:16:56.903" v="274" actId="729"/>
        <pc:sldMkLst>
          <pc:docMk/>
          <pc:sldMk cId="3203787852" sldId="267"/>
        </pc:sldMkLst>
      </pc:sldChg>
      <pc:sldChg chg="modNotesTx">
        <pc:chgData name="Justin Williamson" userId="33273330-e48e-45e2-8df1-345fca5c94e8" providerId="ADAL" clId="{7287B6D1-FE89-4CF0-AE91-F449D4817547}" dt="2026-06-14T23:30:30.597" v="222" actId="20577"/>
        <pc:sldMkLst>
          <pc:docMk/>
          <pc:sldMk cId="2950805605" sldId="268"/>
        </pc:sldMkLst>
      </pc:sldChg>
      <pc:sldChg chg="delSp modSp del mod">
        <pc:chgData name="Justin Williamson" userId="33273330-e48e-45e2-8df1-345fca5c94e8" providerId="ADAL" clId="{7287B6D1-FE89-4CF0-AE91-F449D4817547}" dt="2026-06-15T00:12:30.905" v="258" actId="47"/>
        <pc:sldMkLst>
          <pc:docMk/>
          <pc:sldMk cId="3303716608" sldId="301"/>
        </pc:sldMkLst>
      </pc:sldChg>
      <pc:sldChg chg="add del">
        <pc:chgData name="Justin Williamson" userId="33273330-e48e-45e2-8df1-345fca5c94e8" providerId="ADAL" clId="{7287B6D1-FE89-4CF0-AE91-F449D4817547}" dt="2026-06-15T00:14:31.609" v="264" actId="47"/>
        <pc:sldMkLst>
          <pc:docMk/>
          <pc:sldMk cId="3708610907" sldId="310"/>
        </pc:sldMkLst>
      </pc:sldChg>
      <pc:sldChg chg="add">
        <pc:chgData name="Justin Williamson" userId="33273330-e48e-45e2-8df1-345fca5c94e8" providerId="ADAL" clId="{7287B6D1-FE89-4CF0-AE91-F449D4817547}" dt="2026-06-15T00:10:58.433" v="253"/>
        <pc:sldMkLst>
          <pc:docMk/>
          <pc:sldMk cId="2982671641" sldId="1074"/>
        </pc:sldMkLst>
      </pc:sldChg>
      <pc:sldChg chg="modSp add mod">
        <pc:chgData name="Justin Williamson" userId="33273330-e48e-45e2-8df1-345fca5c94e8" providerId="ADAL" clId="{7287B6D1-FE89-4CF0-AE91-F449D4817547}" dt="2026-06-15T00:39:48.511" v="276" actId="1076"/>
        <pc:sldMkLst>
          <pc:docMk/>
          <pc:sldMk cId="1486403683" sldId="1082"/>
        </pc:sldMkLst>
        <pc:spChg chg="mod">
          <ac:chgData name="Justin Williamson" userId="33273330-e48e-45e2-8df1-345fca5c94e8" providerId="ADAL" clId="{7287B6D1-FE89-4CF0-AE91-F449D4817547}" dt="2026-06-15T00:39:48.511" v="276" actId="1076"/>
          <ac:spMkLst>
            <pc:docMk/>
            <pc:sldMk cId="1486403683" sldId="1082"/>
            <ac:spMk id="6" creationId="{2B46EC69-0A47-A096-C3AB-6E3986D098D3}"/>
          </ac:spMkLst>
        </pc:spChg>
      </pc:sldChg>
      <pc:sldChg chg="modNotesTx">
        <pc:chgData name="Justin Williamson" userId="33273330-e48e-45e2-8df1-345fca5c94e8" providerId="ADAL" clId="{7287B6D1-FE89-4CF0-AE91-F449D4817547}" dt="2026-06-14T23:27:35.141" v="212" actId="20577"/>
        <pc:sldMkLst>
          <pc:docMk/>
          <pc:sldMk cId="2804599047" sldId="1101"/>
        </pc:sldMkLst>
      </pc:sldChg>
      <pc:sldChg chg="modNotesTx">
        <pc:chgData name="Justin Williamson" userId="33273330-e48e-45e2-8df1-345fca5c94e8" providerId="ADAL" clId="{7287B6D1-FE89-4CF0-AE91-F449D4817547}" dt="2026-06-14T23:28:29.406" v="214" actId="20577"/>
        <pc:sldMkLst>
          <pc:docMk/>
          <pc:sldMk cId="3877023451" sldId="1102"/>
        </pc:sldMkLst>
      </pc:sldChg>
      <pc:sldChg chg="del">
        <pc:chgData name="Justin Williamson" userId="33273330-e48e-45e2-8df1-345fca5c94e8" providerId="ADAL" clId="{7287B6D1-FE89-4CF0-AE91-F449D4817547}" dt="2026-06-14T23:56:30.373" v="252" actId="2696"/>
        <pc:sldMkLst>
          <pc:docMk/>
          <pc:sldMk cId="3169951080" sldId="1103"/>
        </pc:sldMkLst>
      </pc:sldChg>
      <pc:sldChg chg="modNotesTx">
        <pc:chgData name="Justin Williamson" userId="33273330-e48e-45e2-8df1-345fca5c94e8" providerId="ADAL" clId="{7287B6D1-FE89-4CF0-AE91-F449D4817547}" dt="2026-06-14T23:24:28.107" v="183" actId="6549"/>
        <pc:sldMkLst>
          <pc:docMk/>
          <pc:sldMk cId="2798425145" sldId="1105"/>
        </pc:sldMkLst>
      </pc:sldChg>
      <pc:sldChg chg="del modNotesTx">
        <pc:chgData name="Justin Williamson" userId="33273330-e48e-45e2-8df1-345fca5c94e8" providerId="ADAL" clId="{7287B6D1-FE89-4CF0-AE91-F449D4817547}" dt="2026-06-15T00:13:09.115" v="261" actId="2696"/>
        <pc:sldMkLst>
          <pc:docMk/>
          <pc:sldMk cId="725925450" sldId="1107"/>
        </pc:sldMkLst>
      </pc:sldChg>
      <pc:sldChg chg="delSp modSp mod delAnim">
        <pc:chgData name="Justin Williamson" userId="33273330-e48e-45e2-8df1-345fca5c94e8" providerId="ADAL" clId="{7287B6D1-FE89-4CF0-AE91-F449D4817547}" dt="2026-06-14T23:49:27.119" v="233" actId="1076"/>
        <pc:sldMkLst>
          <pc:docMk/>
          <pc:sldMk cId="1093588237" sldId="1112"/>
        </pc:sldMkLst>
        <pc:spChg chg="mod">
          <ac:chgData name="Justin Williamson" userId="33273330-e48e-45e2-8df1-345fca5c94e8" providerId="ADAL" clId="{7287B6D1-FE89-4CF0-AE91-F449D4817547}" dt="2026-06-14T23:49:16.853" v="231" actId="1076"/>
          <ac:spMkLst>
            <pc:docMk/>
            <pc:sldMk cId="1093588237" sldId="1112"/>
            <ac:spMk id="9" creationId="{43BDD384-929D-5F55-DCC7-F87764C38A8C}"/>
          </ac:spMkLst>
        </pc:spChg>
        <pc:spChg chg="del mod">
          <ac:chgData name="Justin Williamson" userId="33273330-e48e-45e2-8df1-345fca5c94e8" providerId="ADAL" clId="{7287B6D1-FE89-4CF0-AE91-F449D4817547}" dt="2026-06-14T23:49:11.941" v="230" actId="478"/>
          <ac:spMkLst>
            <pc:docMk/>
            <pc:sldMk cId="1093588237" sldId="1112"/>
            <ac:spMk id="10" creationId="{B2621099-4542-023E-CE27-443C1833F8A1}"/>
          </ac:spMkLst>
        </pc:spChg>
        <pc:spChg chg="mod">
          <ac:chgData name="Justin Williamson" userId="33273330-e48e-45e2-8df1-345fca5c94e8" providerId="ADAL" clId="{7287B6D1-FE89-4CF0-AE91-F449D4817547}" dt="2026-06-14T23:49:23.908" v="232" actId="1076"/>
          <ac:spMkLst>
            <pc:docMk/>
            <pc:sldMk cId="1093588237" sldId="1112"/>
            <ac:spMk id="12" creationId="{A88BE6AA-BF58-CC5D-68DE-B82533DA1AAF}"/>
          </ac:spMkLst>
        </pc:spChg>
        <pc:spChg chg="mod">
          <ac:chgData name="Justin Williamson" userId="33273330-e48e-45e2-8df1-345fca5c94e8" providerId="ADAL" clId="{7287B6D1-FE89-4CF0-AE91-F449D4817547}" dt="2026-06-14T23:49:27.119" v="233" actId="1076"/>
          <ac:spMkLst>
            <pc:docMk/>
            <pc:sldMk cId="1093588237" sldId="1112"/>
            <ac:spMk id="13" creationId="{AF4669E5-72D9-B306-A35B-0C06E23416DC}"/>
          </ac:spMkLst>
        </pc:spChg>
      </pc:sldChg>
      <pc:sldChg chg="addSp modSp add mod modNotesTx">
        <pc:chgData name="Justin Williamson" userId="33273330-e48e-45e2-8df1-345fca5c94e8" providerId="ADAL" clId="{7287B6D1-FE89-4CF0-AE91-F449D4817547}" dt="2026-06-14T23:27:07.578" v="210" actId="27636"/>
        <pc:sldMkLst>
          <pc:docMk/>
          <pc:sldMk cId="1935562187" sldId="1113"/>
        </pc:sldMkLst>
        <pc:spChg chg="add">
          <ac:chgData name="Justin Williamson" userId="33273330-e48e-45e2-8df1-345fca5c94e8" providerId="ADAL" clId="{7287B6D1-FE89-4CF0-AE91-F449D4817547}" dt="2026-06-14T23:25:26.666" v="189"/>
          <ac:spMkLst>
            <pc:docMk/>
            <pc:sldMk cId="1935562187" sldId="1113"/>
            <ac:spMk id="2" creationId="{AF01A1CE-E8A7-8075-D376-F6B2156204FB}"/>
          </ac:spMkLst>
        </pc:spChg>
        <pc:spChg chg="mod">
          <ac:chgData name="Justin Williamson" userId="33273330-e48e-45e2-8df1-345fca5c94e8" providerId="ADAL" clId="{7287B6D1-FE89-4CF0-AE91-F449D4817547}" dt="2026-06-14T23:25:52.362" v="192" actId="1076"/>
          <ac:spMkLst>
            <pc:docMk/>
            <pc:sldMk cId="1935562187" sldId="1113"/>
            <ac:spMk id="4" creationId="{78BB7528-1F6F-FA86-FE91-00BFF72FB3E4}"/>
          </ac:spMkLst>
        </pc:spChg>
        <pc:spChg chg="add mod">
          <ac:chgData name="Justin Williamson" userId="33273330-e48e-45e2-8df1-345fca5c94e8" providerId="ADAL" clId="{7287B6D1-FE89-4CF0-AE91-F449D4817547}" dt="2026-06-14T23:27:07.578" v="210" actId="27636"/>
          <ac:spMkLst>
            <pc:docMk/>
            <pc:sldMk cId="1935562187" sldId="1113"/>
            <ac:spMk id="5" creationId="{7A7E5218-D4E3-64F6-5896-BE2F4057BCF9}"/>
          </ac:spMkLst>
        </pc:spChg>
      </pc:sldChg>
      <pc:sldChg chg="add ord">
        <pc:chgData name="Justin Williamson" userId="33273330-e48e-45e2-8df1-345fca5c94e8" providerId="ADAL" clId="{7287B6D1-FE89-4CF0-AE91-F449D4817547}" dt="2026-06-14T23:39:31.485" v="225"/>
        <pc:sldMkLst>
          <pc:docMk/>
          <pc:sldMk cId="3527267417" sldId="1114"/>
        </pc:sldMkLst>
      </pc:sldChg>
      <pc:sldChg chg="add">
        <pc:chgData name="Justin Williamson" userId="33273330-e48e-45e2-8df1-345fca5c94e8" providerId="ADAL" clId="{7287B6D1-FE89-4CF0-AE91-F449D4817547}" dt="2026-06-15T00:11:31.550" v="254"/>
        <pc:sldMkLst>
          <pc:docMk/>
          <pc:sldMk cId="1926483470" sldId="1158"/>
        </pc:sldMkLst>
      </pc:sldChg>
      <pc:sldChg chg="add del">
        <pc:chgData name="Justin Williamson" userId="33273330-e48e-45e2-8df1-345fca5c94e8" providerId="ADAL" clId="{7287B6D1-FE89-4CF0-AE91-F449D4817547}" dt="2026-06-15T00:11:53.709" v="256"/>
        <pc:sldMkLst>
          <pc:docMk/>
          <pc:sldMk cId="933496674" sldId="1159"/>
        </pc:sldMkLst>
      </pc:sldChg>
      <pc:sldChg chg="add ord">
        <pc:chgData name="Justin Williamson" userId="33273330-e48e-45e2-8df1-345fca5c94e8" providerId="ADAL" clId="{7287B6D1-FE89-4CF0-AE91-F449D4817547}" dt="2026-06-15T00:13:04.131" v="260"/>
        <pc:sldMkLst>
          <pc:docMk/>
          <pc:sldMk cId="958814308" sldId="1159"/>
        </pc:sldMkLst>
      </pc:sldChg>
      <pc:sldChg chg="addSp delSp modSp add mod">
        <pc:chgData name="Justin Williamson" userId="33273330-e48e-45e2-8df1-345fca5c94e8" providerId="ADAL" clId="{7287B6D1-FE89-4CF0-AE91-F449D4817547}" dt="2026-06-15T00:15:24.517" v="273" actId="1076"/>
        <pc:sldMkLst>
          <pc:docMk/>
          <pc:sldMk cId="528294989" sldId="1160"/>
        </pc:sldMkLst>
        <pc:spChg chg="add del mod">
          <ac:chgData name="Justin Williamson" userId="33273330-e48e-45e2-8df1-345fca5c94e8" providerId="ADAL" clId="{7287B6D1-FE89-4CF0-AE91-F449D4817547}" dt="2026-06-15T00:15:24.517" v="273" actId="1076"/>
          <ac:spMkLst>
            <pc:docMk/>
            <pc:sldMk cId="528294989" sldId="1160"/>
            <ac:spMk id="7" creationId="{4C40C82A-7C45-7E5B-6894-630297EB9659}"/>
          </ac:spMkLst>
        </pc:spChg>
      </pc:sldChg>
      <pc:sldMasterChg chg="delSldLayout modSldLayout sldLayoutOrd">
        <pc:chgData name="Justin Williamson" userId="33273330-e48e-45e2-8df1-345fca5c94e8" providerId="ADAL" clId="{7287B6D1-FE89-4CF0-AE91-F449D4817547}" dt="2026-06-15T00:14:31.609" v="264" actId="47"/>
        <pc:sldMasterMkLst>
          <pc:docMk/>
          <pc:sldMasterMk cId="509403202" sldId="2147483661"/>
        </pc:sldMasterMkLst>
        <pc:sldLayoutChg chg="modSp mod ord">
          <pc:chgData name="Justin Williamson" userId="33273330-e48e-45e2-8df1-345fca5c94e8" providerId="ADAL" clId="{7287B6D1-FE89-4CF0-AE91-F449D4817547}" dt="2026-06-09T02:54:05.551" v="3"/>
          <pc:sldLayoutMkLst>
            <pc:docMk/>
            <pc:sldMasterMk cId="509403202" sldId="2147483661"/>
            <pc:sldLayoutMk cId="3845627804" sldId="2147483755"/>
          </pc:sldLayoutMkLst>
          <pc:spChg chg="mod">
            <ac:chgData name="Justin Williamson" userId="33273330-e48e-45e2-8df1-345fca5c94e8" providerId="ADAL" clId="{7287B6D1-FE89-4CF0-AE91-F449D4817547}" dt="2026-06-09T02:54:05.551" v="3"/>
            <ac:spMkLst>
              <pc:docMk/>
              <pc:sldMasterMk cId="509403202" sldId="2147483661"/>
              <pc:sldLayoutMk cId="3845627804" sldId="2147483755"/>
              <ac:spMk id="2" creationId="{C8098912-AD6D-85A2-B321-CC2DB84F9DE0}"/>
            </ac:spMkLst>
          </pc:spChg>
          <pc:spChg chg="mod">
            <ac:chgData name="Justin Williamson" userId="33273330-e48e-45e2-8df1-345fca5c94e8" providerId="ADAL" clId="{7287B6D1-FE89-4CF0-AE91-F449D4817547}" dt="2026-06-09T02:54:05.551" v="3"/>
            <ac:spMkLst>
              <pc:docMk/>
              <pc:sldMasterMk cId="509403202" sldId="2147483661"/>
              <pc:sldLayoutMk cId="3845627804" sldId="2147483755"/>
              <ac:spMk id="3" creationId="{CF3137EF-1DB1-48F2-6F60-B0BA7F9B07C4}"/>
            </ac:spMkLst>
          </pc:spChg>
        </pc:sldLayoutChg>
        <pc:sldLayoutChg chg="modSp mod ord">
          <pc:chgData name="Justin Williamson" userId="33273330-e48e-45e2-8df1-345fca5c94e8" providerId="ADAL" clId="{7287B6D1-FE89-4CF0-AE91-F449D4817547}" dt="2026-06-09T02:54:05.551" v="3"/>
          <pc:sldLayoutMkLst>
            <pc:docMk/>
            <pc:sldMasterMk cId="509403202" sldId="2147483661"/>
            <pc:sldLayoutMk cId="4186831046" sldId="2147483756"/>
          </pc:sldLayoutMkLst>
          <pc:spChg chg="mod">
            <ac:chgData name="Justin Williamson" userId="33273330-e48e-45e2-8df1-345fca5c94e8" providerId="ADAL" clId="{7287B6D1-FE89-4CF0-AE91-F449D4817547}" dt="2026-06-09T02:54:05.551" v="3"/>
            <ac:spMkLst>
              <pc:docMk/>
              <pc:sldMasterMk cId="509403202" sldId="2147483661"/>
              <pc:sldLayoutMk cId="4186831046" sldId="2147483756"/>
              <ac:spMk id="2" creationId="{C8098912-AD6D-85A2-B321-CC2DB84F9DE0}"/>
            </ac:spMkLst>
          </pc:spChg>
          <pc:spChg chg="mod">
            <ac:chgData name="Justin Williamson" userId="33273330-e48e-45e2-8df1-345fca5c94e8" providerId="ADAL" clId="{7287B6D1-FE89-4CF0-AE91-F449D4817547}" dt="2026-06-09T02:54:05.551" v="3"/>
            <ac:spMkLst>
              <pc:docMk/>
              <pc:sldMasterMk cId="509403202" sldId="2147483661"/>
              <pc:sldLayoutMk cId="4186831046" sldId="2147483756"/>
              <ac:spMk id="3" creationId="{CF3137EF-1DB1-48F2-6F60-B0BA7F9B07C4}"/>
            </ac:spMkLst>
          </pc:spChg>
        </pc:sldLayoutChg>
        <pc:sldLayoutChg chg="modSp mod ord">
          <pc:chgData name="Justin Williamson" userId="33273330-e48e-45e2-8df1-345fca5c94e8" providerId="ADAL" clId="{7287B6D1-FE89-4CF0-AE91-F449D4817547}" dt="2026-06-09T02:54:05.551" v="3"/>
          <pc:sldLayoutMkLst>
            <pc:docMk/>
            <pc:sldMasterMk cId="509403202" sldId="2147483661"/>
            <pc:sldLayoutMk cId="4075796756" sldId="2147483757"/>
          </pc:sldLayoutMkLst>
          <pc:spChg chg="mod">
            <ac:chgData name="Justin Williamson" userId="33273330-e48e-45e2-8df1-345fca5c94e8" providerId="ADAL" clId="{7287B6D1-FE89-4CF0-AE91-F449D4817547}" dt="2026-06-09T02:54:05.551" v="3"/>
            <ac:spMkLst>
              <pc:docMk/>
              <pc:sldMasterMk cId="509403202" sldId="2147483661"/>
              <pc:sldLayoutMk cId="4075796756" sldId="2147483757"/>
              <ac:spMk id="2" creationId="{C8098912-AD6D-85A2-B321-CC2DB84F9DE0}"/>
            </ac:spMkLst>
          </pc:spChg>
          <pc:spChg chg="mod">
            <ac:chgData name="Justin Williamson" userId="33273330-e48e-45e2-8df1-345fca5c94e8" providerId="ADAL" clId="{7287B6D1-FE89-4CF0-AE91-F449D4817547}" dt="2026-06-09T02:54:05.551" v="3"/>
            <ac:spMkLst>
              <pc:docMk/>
              <pc:sldMasterMk cId="509403202" sldId="2147483661"/>
              <pc:sldLayoutMk cId="4075796756" sldId="2147483757"/>
              <ac:spMk id="3" creationId="{CF3137EF-1DB1-48F2-6F60-B0BA7F9B07C4}"/>
            </ac:spMkLst>
          </pc:spChg>
        </pc:sldLayoutChg>
        <pc:sldLayoutChg chg="modSp mod ord">
          <pc:chgData name="Justin Williamson" userId="33273330-e48e-45e2-8df1-345fca5c94e8" providerId="ADAL" clId="{7287B6D1-FE89-4CF0-AE91-F449D4817547}" dt="2026-06-09T02:54:05.551" v="3"/>
          <pc:sldLayoutMkLst>
            <pc:docMk/>
            <pc:sldMasterMk cId="509403202" sldId="2147483661"/>
            <pc:sldLayoutMk cId="844300812" sldId="2147483758"/>
          </pc:sldLayoutMkLst>
          <pc:spChg chg="mod">
            <ac:chgData name="Justin Williamson" userId="33273330-e48e-45e2-8df1-345fca5c94e8" providerId="ADAL" clId="{7287B6D1-FE89-4CF0-AE91-F449D4817547}" dt="2026-06-09T02:54:05.551" v="3"/>
            <ac:spMkLst>
              <pc:docMk/>
              <pc:sldMasterMk cId="509403202" sldId="2147483661"/>
              <pc:sldLayoutMk cId="844300812" sldId="2147483758"/>
              <ac:spMk id="2" creationId="{C8098912-AD6D-85A2-B321-CC2DB84F9DE0}"/>
            </ac:spMkLst>
          </pc:spChg>
          <pc:spChg chg="mod">
            <ac:chgData name="Justin Williamson" userId="33273330-e48e-45e2-8df1-345fca5c94e8" providerId="ADAL" clId="{7287B6D1-FE89-4CF0-AE91-F449D4817547}" dt="2026-06-09T02:54:05.551" v="3"/>
            <ac:spMkLst>
              <pc:docMk/>
              <pc:sldMasterMk cId="509403202" sldId="2147483661"/>
              <pc:sldLayoutMk cId="844300812" sldId="2147483758"/>
              <ac:spMk id="3" creationId="{CF3137EF-1DB1-48F2-6F60-B0BA7F9B07C4}"/>
            </ac:spMkLst>
          </pc:spChg>
        </pc:sldLayoutChg>
        <pc:sldLayoutChg chg="modSp mod ord">
          <pc:chgData name="Justin Williamson" userId="33273330-e48e-45e2-8df1-345fca5c94e8" providerId="ADAL" clId="{7287B6D1-FE89-4CF0-AE91-F449D4817547}" dt="2026-06-09T02:54:05.551" v="3"/>
          <pc:sldLayoutMkLst>
            <pc:docMk/>
            <pc:sldMasterMk cId="509403202" sldId="2147483661"/>
            <pc:sldLayoutMk cId="1758874941" sldId="2147483759"/>
          </pc:sldLayoutMkLst>
          <pc:spChg chg="mod">
            <ac:chgData name="Justin Williamson" userId="33273330-e48e-45e2-8df1-345fca5c94e8" providerId="ADAL" clId="{7287B6D1-FE89-4CF0-AE91-F449D4817547}" dt="2026-06-09T02:54:05.551" v="3"/>
            <ac:spMkLst>
              <pc:docMk/>
              <pc:sldMasterMk cId="509403202" sldId="2147483661"/>
              <pc:sldLayoutMk cId="1758874941" sldId="2147483759"/>
              <ac:spMk id="2" creationId="{C8098912-AD6D-85A2-B321-CC2DB84F9DE0}"/>
            </ac:spMkLst>
          </pc:spChg>
          <pc:spChg chg="mod">
            <ac:chgData name="Justin Williamson" userId="33273330-e48e-45e2-8df1-345fca5c94e8" providerId="ADAL" clId="{7287B6D1-FE89-4CF0-AE91-F449D4817547}" dt="2026-06-09T02:54:05.551" v="3"/>
            <ac:spMkLst>
              <pc:docMk/>
              <pc:sldMasterMk cId="509403202" sldId="2147483661"/>
              <pc:sldLayoutMk cId="1758874941" sldId="2147483759"/>
              <ac:spMk id="3" creationId="{CF3137EF-1DB1-48F2-6F60-B0BA7F9B07C4}"/>
            </ac:spMkLst>
          </pc:spChg>
        </pc:sldLayoutChg>
        <pc:sldLayoutChg chg="modSp mod ord">
          <pc:chgData name="Justin Williamson" userId="33273330-e48e-45e2-8df1-345fca5c94e8" providerId="ADAL" clId="{7287B6D1-FE89-4CF0-AE91-F449D4817547}" dt="2026-06-09T02:54:05.551" v="3"/>
          <pc:sldLayoutMkLst>
            <pc:docMk/>
            <pc:sldMasterMk cId="509403202" sldId="2147483661"/>
            <pc:sldLayoutMk cId="169991625" sldId="2147483760"/>
          </pc:sldLayoutMkLst>
          <pc:spChg chg="mod">
            <ac:chgData name="Justin Williamson" userId="33273330-e48e-45e2-8df1-345fca5c94e8" providerId="ADAL" clId="{7287B6D1-FE89-4CF0-AE91-F449D4817547}" dt="2026-06-09T02:54:05.551" v="3"/>
            <ac:spMkLst>
              <pc:docMk/>
              <pc:sldMasterMk cId="509403202" sldId="2147483661"/>
              <pc:sldLayoutMk cId="169991625" sldId="2147483760"/>
              <ac:spMk id="2" creationId="{C8098912-AD6D-85A2-B321-CC2DB84F9DE0}"/>
            </ac:spMkLst>
          </pc:spChg>
          <pc:spChg chg="mod">
            <ac:chgData name="Justin Williamson" userId="33273330-e48e-45e2-8df1-345fca5c94e8" providerId="ADAL" clId="{7287B6D1-FE89-4CF0-AE91-F449D4817547}" dt="2026-06-09T02:54:05.551" v="3"/>
            <ac:spMkLst>
              <pc:docMk/>
              <pc:sldMasterMk cId="509403202" sldId="2147483661"/>
              <pc:sldLayoutMk cId="169991625" sldId="2147483760"/>
              <ac:spMk id="3" creationId="{CF3137EF-1DB1-48F2-6F60-B0BA7F9B07C4}"/>
            </ac:spMkLst>
          </pc:spChg>
        </pc:sldLayoutChg>
        <pc:sldLayoutChg chg="modSp mod ord">
          <pc:chgData name="Justin Williamson" userId="33273330-e48e-45e2-8df1-345fca5c94e8" providerId="ADAL" clId="{7287B6D1-FE89-4CF0-AE91-F449D4817547}" dt="2026-06-09T02:54:05.551" v="3"/>
          <pc:sldLayoutMkLst>
            <pc:docMk/>
            <pc:sldMasterMk cId="509403202" sldId="2147483661"/>
            <pc:sldLayoutMk cId="187454954" sldId="2147483761"/>
          </pc:sldLayoutMkLst>
          <pc:spChg chg="mod">
            <ac:chgData name="Justin Williamson" userId="33273330-e48e-45e2-8df1-345fca5c94e8" providerId="ADAL" clId="{7287B6D1-FE89-4CF0-AE91-F449D4817547}" dt="2026-06-09T02:54:05.551" v="3"/>
            <ac:spMkLst>
              <pc:docMk/>
              <pc:sldMasterMk cId="509403202" sldId="2147483661"/>
              <pc:sldLayoutMk cId="187454954" sldId="2147483761"/>
              <ac:spMk id="2" creationId="{C8098912-AD6D-85A2-B321-CC2DB84F9DE0}"/>
            </ac:spMkLst>
          </pc:spChg>
          <pc:spChg chg="mod">
            <ac:chgData name="Justin Williamson" userId="33273330-e48e-45e2-8df1-345fca5c94e8" providerId="ADAL" clId="{7287B6D1-FE89-4CF0-AE91-F449D4817547}" dt="2026-06-09T02:54:05.551" v="3"/>
            <ac:spMkLst>
              <pc:docMk/>
              <pc:sldMasterMk cId="509403202" sldId="2147483661"/>
              <pc:sldLayoutMk cId="187454954" sldId="2147483761"/>
              <ac:spMk id="3" creationId="{CF3137EF-1DB1-48F2-6F60-B0BA7F9B07C4}"/>
            </ac:spMkLst>
          </pc:spChg>
        </pc:sldLayoutChg>
        <pc:sldLayoutChg chg="modSp mod ord">
          <pc:chgData name="Justin Williamson" userId="33273330-e48e-45e2-8df1-345fca5c94e8" providerId="ADAL" clId="{7287B6D1-FE89-4CF0-AE91-F449D4817547}" dt="2026-06-09T02:54:05.551" v="3"/>
          <pc:sldLayoutMkLst>
            <pc:docMk/>
            <pc:sldMasterMk cId="509403202" sldId="2147483661"/>
            <pc:sldLayoutMk cId="2153121123" sldId="2147483762"/>
          </pc:sldLayoutMkLst>
          <pc:spChg chg="mod">
            <ac:chgData name="Justin Williamson" userId="33273330-e48e-45e2-8df1-345fca5c94e8" providerId="ADAL" clId="{7287B6D1-FE89-4CF0-AE91-F449D4817547}" dt="2026-06-09T02:54:05.551" v="3"/>
            <ac:spMkLst>
              <pc:docMk/>
              <pc:sldMasterMk cId="509403202" sldId="2147483661"/>
              <pc:sldLayoutMk cId="2153121123" sldId="2147483762"/>
              <ac:spMk id="3" creationId="{EDEE6D1B-4291-44F5-CD77-D07C021A2D7F}"/>
            </ac:spMkLst>
          </pc:spChg>
          <pc:spChg chg="mod">
            <ac:chgData name="Justin Williamson" userId="33273330-e48e-45e2-8df1-345fca5c94e8" providerId="ADAL" clId="{7287B6D1-FE89-4CF0-AE91-F449D4817547}" dt="2026-06-09T02:54:05.551" v="3"/>
            <ac:spMkLst>
              <pc:docMk/>
              <pc:sldMasterMk cId="509403202" sldId="2147483661"/>
              <pc:sldLayoutMk cId="2153121123" sldId="2147483762"/>
              <ac:spMk id="5" creationId="{FB80E443-019E-4EB0-C131-AF76328A5D3A}"/>
            </ac:spMkLst>
          </pc:spChg>
          <pc:spChg chg="mod">
            <ac:chgData name="Justin Williamson" userId="33273330-e48e-45e2-8df1-345fca5c94e8" providerId="ADAL" clId="{7287B6D1-FE89-4CF0-AE91-F449D4817547}" dt="2026-06-09T02:54:05.551" v="3"/>
            <ac:spMkLst>
              <pc:docMk/>
              <pc:sldMasterMk cId="509403202" sldId="2147483661"/>
              <pc:sldLayoutMk cId="2153121123" sldId="2147483762"/>
              <ac:spMk id="6" creationId="{C3100CAD-E3B9-99A5-0F6D-26E8DF30435A}"/>
            </ac:spMkLst>
          </pc:spChg>
          <pc:spChg chg="mod">
            <ac:chgData name="Justin Williamson" userId="33273330-e48e-45e2-8df1-345fca5c94e8" providerId="ADAL" clId="{7287B6D1-FE89-4CF0-AE91-F449D4817547}" dt="2026-06-09T02:54:05.551" v="3"/>
            <ac:spMkLst>
              <pc:docMk/>
              <pc:sldMasterMk cId="509403202" sldId="2147483661"/>
              <pc:sldLayoutMk cId="2153121123" sldId="2147483762"/>
              <ac:spMk id="7" creationId="{1612C5BA-CE6C-DB28-C7A5-F493378BA5A4}"/>
            </ac:spMkLst>
          </pc:spChg>
        </pc:sldLayoutChg>
        <pc:sldLayoutChg chg="modSp mod ord">
          <pc:chgData name="Justin Williamson" userId="33273330-e48e-45e2-8df1-345fca5c94e8" providerId="ADAL" clId="{7287B6D1-FE89-4CF0-AE91-F449D4817547}" dt="2026-06-09T02:54:05.551" v="3"/>
          <pc:sldLayoutMkLst>
            <pc:docMk/>
            <pc:sldMasterMk cId="509403202" sldId="2147483661"/>
            <pc:sldLayoutMk cId="4127880207" sldId="2147483763"/>
          </pc:sldLayoutMkLst>
          <pc:spChg chg="mod">
            <ac:chgData name="Justin Williamson" userId="33273330-e48e-45e2-8df1-345fca5c94e8" providerId="ADAL" clId="{7287B6D1-FE89-4CF0-AE91-F449D4817547}" dt="2026-06-09T02:54:05.551" v="3"/>
            <ac:spMkLst>
              <pc:docMk/>
              <pc:sldMasterMk cId="509403202" sldId="2147483661"/>
              <pc:sldLayoutMk cId="4127880207" sldId="2147483763"/>
              <ac:spMk id="3" creationId="{EDEE6D1B-4291-44F5-CD77-D07C021A2D7F}"/>
            </ac:spMkLst>
          </pc:spChg>
          <pc:spChg chg="mod">
            <ac:chgData name="Justin Williamson" userId="33273330-e48e-45e2-8df1-345fca5c94e8" providerId="ADAL" clId="{7287B6D1-FE89-4CF0-AE91-F449D4817547}" dt="2026-06-09T02:54:05.551" v="3"/>
            <ac:spMkLst>
              <pc:docMk/>
              <pc:sldMasterMk cId="509403202" sldId="2147483661"/>
              <pc:sldLayoutMk cId="4127880207" sldId="2147483763"/>
              <ac:spMk id="5" creationId="{0F20DBE5-7FE0-4C30-12A7-B3F4C3464C7F}"/>
            </ac:spMkLst>
          </pc:spChg>
          <pc:spChg chg="mod">
            <ac:chgData name="Justin Williamson" userId="33273330-e48e-45e2-8df1-345fca5c94e8" providerId="ADAL" clId="{7287B6D1-FE89-4CF0-AE91-F449D4817547}" dt="2026-06-09T02:54:05.551" v="3"/>
            <ac:spMkLst>
              <pc:docMk/>
              <pc:sldMasterMk cId="509403202" sldId="2147483661"/>
              <pc:sldLayoutMk cId="4127880207" sldId="2147483763"/>
              <ac:spMk id="6" creationId="{C3100CAD-E3B9-99A5-0F6D-26E8DF30435A}"/>
            </ac:spMkLst>
          </pc:spChg>
          <pc:spChg chg="mod">
            <ac:chgData name="Justin Williamson" userId="33273330-e48e-45e2-8df1-345fca5c94e8" providerId="ADAL" clId="{7287B6D1-FE89-4CF0-AE91-F449D4817547}" dt="2026-06-09T02:54:05.551" v="3"/>
            <ac:spMkLst>
              <pc:docMk/>
              <pc:sldMasterMk cId="509403202" sldId="2147483661"/>
              <pc:sldLayoutMk cId="4127880207" sldId="2147483763"/>
              <ac:spMk id="7" creationId="{DA6DEAE7-3CAA-7C2F-67CF-B6F985515447}"/>
            </ac:spMkLst>
          </pc:spChg>
          <pc:spChg chg="mod">
            <ac:chgData name="Justin Williamson" userId="33273330-e48e-45e2-8df1-345fca5c94e8" providerId="ADAL" clId="{7287B6D1-FE89-4CF0-AE91-F449D4817547}" dt="2026-06-09T02:54:05.551" v="3"/>
            <ac:spMkLst>
              <pc:docMk/>
              <pc:sldMasterMk cId="509403202" sldId="2147483661"/>
              <pc:sldLayoutMk cId="4127880207" sldId="2147483763"/>
              <ac:spMk id="9" creationId="{BD850785-B5EB-45BC-CDA8-FF621D702B78}"/>
            </ac:spMkLst>
          </pc:spChg>
          <pc:spChg chg="mod">
            <ac:chgData name="Justin Williamson" userId="33273330-e48e-45e2-8df1-345fca5c94e8" providerId="ADAL" clId="{7287B6D1-FE89-4CF0-AE91-F449D4817547}" dt="2026-06-09T02:54:05.551" v="3"/>
            <ac:spMkLst>
              <pc:docMk/>
              <pc:sldMasterMk cId="509403202" sldId="2147483661"/>
              <pc:sldLayoutMk cId="4127880207" sldId="2147483763"/>
              <ac:spMk id="12" creationId="{72598787-3E38-C16B-1F0D-B398FBADA8FB}"/>
            </ac:spMkLst>
          </pc:spChg>
          <pc:spChg chg="mod">
            <ac:chgData name="Justin Williamson" userId="33273330-e48e-45e2-8df1-345fca5c94e8" providerId="ADAL" clId="{7287B6D1-FE89-4CF0-AE91-F449D4817547}" dt="2026-06-09T02:54:05.551" v="3"/>
            <ac:spMkLst>
              <pc:docMk/>
              <pc:sldMasterMk cId="509403202" sldId="2147483661"/>
              <pc:sldLayoutMk cId="4127880207" sldId="2147483763"/>
              <ac:spMk id="14" creationId="{5B6B28BC-A167-F732-66DF-64D4ECE03791}"/>
            </ac:spMkLst>
          </pc:spChg>
        </pc:sldLayoutChg>
        <pc:sldLayoutChg chg="modSp mod ord">
          <pc:chgData name="Justin Williamson" userId="33273330-e48e-45e2-8df1-345fca5c94e8" providerId="ADAL" clId="{7287B6D1-FE89-4CF0-AE91-F449D4817547}" dt="2026-06-09T02:54:05.551" v="3"/>
          <pc:sldLayoutMkLst>
            <pc:docMk/>
            <pc:sldMasterMk cId="509403202" sldId="2147483661"/>
            <pc:sldLayoutMk cId="883346583" sldId="2147483764"/>
          </pc:sldLayoutMkLst>
          <pc:spChg chg="mod">
            <ac:chgData name="Justin Williamson" userId="33273330-e48e-45e2-8df1-345fca5c94e8" providerId="ADAL" clId="{7287B6D1-FE89-4CF0-AE91-F449D4817547}" dt="2026-06-09T02:54:05.551" v="3"/>
            <ac:spMkLst>
              <pc:docMk/>
              <pc:sldMasterMk cId="509403202" sldId="2147483661"/>
              <pc:sldLayoutMk cId="883346583" sldId="2147483764"/>
              <ac:spMk id="3" creationId="{EDEE6D1B-4291-44F5-CD77-D07C021A2D7F}"/>
            </ac:spMkLst>
          </pc:spChg>
          <pc:spChg chg="mod">
            <ac:chgData name="Justin Williamson" userId="33273330-e48e-45e2-8df1-345fca5c94e8" providerId="ADAL" clId="{7287B6D1-FE89-4CF0-AE91-F449D4817547}" dt="2026-06-09T02:54:05.551" v="3"/>
            <ac:spMkLst>
              <pc:docMk/>
              <pc:sldMasterMk cId="509403202" sldId="2147483661"/>
              <pc:sldLayoutMk cId="883346583" sldId="2147483764"/>
              <ac:spMk id="5" creationId="{0F20DBE5-7FE0-4C30-12A7-B3F4C3464C7F}"/>
            </ac:spMkLst>
          </pc:spChg>
          <pc:spChg chg="mod">
            <ac:chgData name="Justin Williamson" userId="33273330-e48e-45e2-8df1-345fca5c94e8" providerId="ADAL" clId="{7287B6D1-FE89-4CF0-AE91-F449D4817547}" dt="2026-06-09T02:54:05.551" v="3"/>
            <ac:spMkLst>
              <pc:docMk/>
              <pc:sldMasterMk cId="509403202" sldId="2147483661"/>
              <pc:sldLayoutMk cId="883346583" sldId="2147483764"/>
              <ac:spMk id="6" creationId="{C3100CAD-E3B9-99A5-0F6D-26E8DF30435A}"/>
            </ac:spMkLst>
          </pc:spChg>
          <pc:spChg chg="mod">
            <ac:chgData name="Justin Williamson" userId="33273330-e48e-45e2-8df1-345fca5c94e8" providerId="ADAL" clId="{7287B6D1-FE89-4CF0-AE91-F449D4817547}" dt="2026-06-09T02:54:05.551" v="3"/>
            <ac:spMkLst>
              <pc:docMk/>
              <pc:sldMasterMk cId="509403202" sldId="2147483661"/>
              <pc:sldLayoutMk cId="883346583" sldId="2147483764"/>
              <ac:spMk id="8" creationId="{43D3FD01-325F-2264-8BAA-8E48120A8566}"/>
            </ac:spMkLst>
          </pc:spChg>
          <pc:spChg chg="mod">
            <ac:chgData name="Justin Williamson" userId="33273330-e48e-45e2-8df1-345fca5c94e8" providerId="ADAL" clId="{7287B6D1-FE89-4CF0-AE91-F449D4817547}" dt="2026-06-09T02:54:05.551" v="3"/>
            <ac:spMkLst>
              <pc:docMk/>
              <pc:sldMasterMk cId="509403202" sldId="2147483661"/>
              <pc:sldLayoutMk cId="883346583" sldId="2147483764"/>
              <ac:spMk id="14" creationId="{5B6B28BC-A167-F732-66DF-64D4ECE03791}"/>
            </ac:spMkLst>
          </pc:spChg>
        </pc:sldLayoutChg>
        <pc:sldLayoutChg chg="modSp mod ord">
          <pc:chgData name="Justin Williamson" userId="33273330-e48e-45e2-8df1-345fca5c94e8" providerId="ADAL" clId="{7287B6D1-FE89-4CF0-AE91-F449D4817547}" dt="2026-06-09T02:54:05.551" v="3"/>
          <pc:sldLayoutMkLst>
            <pc:docMk/>
            <pc:sldMasterMk cId="509403202" sldId="2147483661"/>
            <pc:sldLayoutMk cId="1286687129" sldId="2147483765"/>
          </pc:sldLayoutMkLst>
          <pc:spChg chg="mod">
            <ac:chgData name="Justin Williamson" userId="33273330-e48e-45e2-8df1-345fca5c94e8" providerId="ADAL" clId="{7287B6D1-FE89-4CF0-AE91-F449D4817547}" dt="2026-06-09T02:54:05.551" v="3"/>
            <ac:spMkLst>
              <pc:docMk/>
              <pc:sldMasterMk cId="509403202" sldId="2147483661"/>
              <pc:sldLayoutMk cId="1286687129" sldId="2147483765"/>
              <ac:spMk id="2" creationId="{D5557423-4E07-6F4D-AF7D-C88E8E09C91C}"/>
            </ac:spMkLst>
          </pc:spChg>
          <pc:spChg chg="mod">
            <ac:chgData name="Justin Williamson" userId="33273330-e48e-45e2-8df1-345fca5c94e8" providerId="ADAL" clId="{7287B6D1-FE89-4CF0-AE91-F449D4817547}" dt="2026-06-09T02:54:05.551" v="3"/>
            <ac:spMkLst>
              <pc:docMk/>
              <pc:sldMasterMk cId="509403202" sldId="2147483661"/>
              <pc:sldLayoutMk cId="1286687129" sldId="2147483765"/>
              <ac:spMk id="3" creationId="{9F4A98D4-8721-2742-9A63-CB5F7BECAADE}"/>
            </ac:spMkLst>
          </pc:spChg>
          <pc:spChg chg="mod">
            <ac:chgData name="Justin Williamson" userId="33273330-e48e-45e2-8df1-345fca5c94e8" providerId="ADAL" clId="{7287B6D1-FE89-4CF0-AE91-F449D4817547}" dt="2026-06-09T02:54:05.551" v="3"/>
            <ac:spMkLst>
              <pc:docMk/>
              <pc:sldMasterMk cId="509403202" sldId="2147483661"/>
              <pc:sldLayoutMk cId="1286687129" sldId="2147483765"/>
              <ac:spMk id="4" creationId="{2D5CED05-F945-EF42-A473-9AA55D63B72E}"/>
            </ac:spMkLst>
          </pc:spChg>
          <pc:spChg chg="mod">
            <ac:chgData name="Justin Williamson" userId="33273330-e48e-45e2-8df1-345fca5c94e8" providerId="ADAL" clId="{7287B6D1-FE89-4CF0-AE91-F449D4817547}" dt="2026-06-09T02:54:05.551" v="3"/>
            <ac:spMkLst>
              <pc:docMk/>
              <pc:sldMasterMk cId="509403202" sldId="2147483661"/>
              <pc:sldLayoutMk cId="1286687129" sldId="2147483765"/>
              <ac:spMk id="5" creationId="{F67F40FD-F4D9-A84F-8A4A-77CFAE69FD47}"/>
            </ac:spMkLst>
          </pc:spChg>
          <pc:spChg chg="mod">
            <ac:chgData name="Justin Williamson" userId="33273330-e48e-45e2-8df1-345fca5c94e8" providerId="ADAL" clId="{7287B6D1-FE89-4CF0-AE91-F449D4817547}" dt="2026-06-09T02:54:05.551" v="3"/>
            <ac:spMkLst>
              <pc:docMk/>
              <pc:sldMasterMk cId="509403202" sldId="2147483661"/>
              <pc:sldLayoutMk cId="1286687129" sldId="2147483765"/>
              <ac:spMk id="6" creationId="{BA65CF03-0BFD-BB4E-9699-A554701C2EBF}"/>
            </ac:spMkLst>
          </pc:spChg>
        </pc:sldLayoutChg>
        <pc:sldLayoutChg chg="del">
          <pc:chgData name="Justin Williamson" userId="33273330-e48e-45e2-8df1-345fca5c94e8" providerId="ADAL" clId="{7287B6D1-FE89-4CF0-AE91-F449D4817547}" dt="2026-06-15T00:14:31.609" v="264" actId="47"/>
          <pc:sldLayoutMkLst>
            <pc:docMk/>
            <pc:sldMasterMk cId="509403202" sldId="2147483661"/>
            <pc:sldLayoutMk cId="3231551280" sldId="2147483766"/>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3B7D2E-773C-45FD-9D61-DEE97DD1B9A6}" type="doc">
      <dgm:prSet loTypeId="urn:microsoft.com/office/officeart/2005/8/layout/chevron1" loCatId="process" qsTypeId="urn:microsoft.com/office/officeart/2005/8/quickstyle/simple1" qsCatId="simple" csTypeId="urn:microsoft.com/office/officeart/2005/8/colors/accent1_2" csCatId="accent1" phldr="1"/>
      <dgm:spPr/>
    </dgm:pt>
    <dgm:pt modelId="{C87B5AD8-9288-4DC6-9E27-B6D429C1D5D7}">
      <dgm:prSet phldrT="[Text]" custT="1"/>
      <dgm:spPr>
        <a:xfrm>
          <a:off x="3770" y="328088"/>
          <a:ext cx="2194718" cy="877887"/>
        </a:xfrm>
        <a:prstGeom prst="chevron">
          <a:avLst/>
        </a:prstGeom>
        <a:solidFill>
          <a:srgbClr val="044C79">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1400" dirty="0">
              <a:solidFill>
                <a:srgbClr val="FFFFFF"/>
              </a:solidFill>
              <a:latin typeface="Arial" panose="020B0604020202020204"/>
              <a:ea typeface="+mn-ea"/>
              <a:cs typeface="+mn-cs"/>
            </a:rPr>
            <a:t>High School Diploma</a:t>
          </a:r>
        </a:p>
      </dgm:t>
    </dgm:pt>
    <dgm:pt modelId="{4BE11731-CAB4-473E-9003-BA7C666F09C1}" type="parTrans" cxnId="{37E4D39C-3932-426F-9CCF-F39976904EF4}">
      <dgm:prSet/>
      <dgm:spPr/>
      <dgm:t>
        <a:bodyPr/>
        <a:lstStyle/>
        <a:p>
          <a:endParaRPr lang="en-US"/>
        </a:p>
      </dgm:t>
    </dgm:pt>
    <dgm:pt modelId="{E2C320D3-CBDE-4059-B717-DF4F6F9BC54A}" type="sibTrans" cxnId="{37E4D39C-3932-426F-9CCF-F39976904EF4}">
      <dgm:prSet/>
      <dgm:spPr/>
      <dgm:t>
        <a:bodyPr/>
        <a:lstStyle/>
        <a:p>
          <a:endParaRPr lang="en-US"/>
        </a:p>
      </dgm:t>
    </dgm:pt>
    <dgm:pt modelId="{B985D7BE-017C-4F8A-A431-98A713E8FCEB}">
      <dgm:prSet phldrT="[Text]" custT="1"/>
      <dgm:spPr>
        <a:xfrm>
          <a:off x="1979017" y="328088"/>
          <a:ext cx="2194718" cy="877887"/>
        </a:xfrm>
        <a:prstGeom prst="chevron">
          <a:avLst/>
        </a:prstGeom>
        <a:solidFill>
          <a:srgbClr val="044C79">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1400" dirty="0">
              <a:solidFill>
                <a:srgbClr val="FFFFFF"/>
              </a:solidFill>
              <a:latin typeface="Arial" panose="020B0604020202020204"/>
              <a:ea typeface="+mn-ea"/>
              <a:cs typeface="+mn-cs"/>
            </a:rPr>
            <a:t>Associate Degree</a:t>
          </a:r>
        </a:p>
      </dgm:t>
    </dgm:pt>
    <dgm:pt modelId="{4705B57C-C941-402E-A940-A1EF1E1A23B7}" type="parTrans" cxnId="{7B8D1D13-B83C-4A83-94FD-F4F8D2F87EC8}">
      <dgm:prSet/>
      <dgm:spPr/>
      <dgm:t>
        <a:bodyPr/>
        <a:lstStyle/>
        <a:p>
          <a:endParaRPr lang="en-US"/>
        </a:p>
      </dgm:t>
    </dgm:pt>
    <dgm:pt modelId="{DDE71DD2-84B9-473E-9A3D-B7E3A0FF56FF}" type="sibTrans" cxnId="{7B8D1D13-B83C-4A83-94FD-F4F8D2F87EC8}">
      <dgm:prSet/>
      <dgm:spPr/>
      <dgm:t>
        <a:bodyPr/>
        <a:lstStyle/>
        <a:p>
          <a:endParaRPr lang="en-US"/>
        </a:p>
      </dgm:t>
    </dgm:pt>
    <dgm:pt modelId="{A309D7FB-0323-485C-A9D2-5EF1965C483B}">
      <dgm:prSet phldrT="[Text]" custT="1"/>
      <dgm:spPr>
        <a:xfrm>
          <a:off x="3954264" y="328088"/>
          <a:ext cx="2194718" cy="877887"/>
        </a:xfrm>
        <a:prstGeom prst="chevron">
          <a:avLst/>
        </a:prstGeom>
        <a:solidFill>
          <a:srgbClr val="044C79">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1400" dirty="0">
              <a:solidFill>
                <a:srgbClr val="FFFFFF"/>
              </a:solidFill>
              <a:latin typeface="Arial" panose="020B0604020202020204"/>
              <a:ea typeface="+mn-ea"/>
              <a:cs typeface="+mn-cs"/>
            </a:rPr>
            <a:t>Bachelor’s Degree</a:t>
          </a:r>
        </a:p>
      </dgm:t>
    </dgm:pt>
    <dgm:pt modelId="{35C68208-4656-48BE-B35A-72576F51DE9F}" type="parTrans" cxnId="{17B5B5F4-40A3-4EE2-8D8F-F7D5D701E346}">
      <dgm:prSet/>
      <dgm:spPr/>
      <dgm:t>
        <a:bodyPr/>
        <a:lstStyle/>
        <a:p>
          <a:endParaRPr lang="en-US"/>
        </a:p>
      </dgm:t>
    </dgm:pt>
    <dgm:pt modelId="{50B7E30E-761D-4D5B-AE16-B3FB9399A16B}" type="sibTrans" cxnId="{17B5B5F4-40A3-4EE2-8D8F-F7D5D701E346}">
      <dgm:prSet/>
      <dgm:spPr/>
      <dgm:t>
        <a:bodyPr/>
        <a:lstStyle/>
        <a:p>
          <a:endParaRPr lang="en-US"/>
        </a:p>
      </dgm:t>
    </dgm:pt>
    <dgm:pt modelId="{7E6C9B82-5583-427C-9659-5E0B5C09CAAD}">
      <dgm:prSet phldrT="[Text]" custT="1"/>
      <dgm:spPr>
        <a:xfrm>
          <a:off x="5929510" y="328088"/>
          <a:ext cx="2194718" cy="877887"/>
        </a:xfrm>
        <a:prstGeom prst="chevron">
          <a:avLst/>
        </a:prstGeom>
        <a:solidFill>
          <a:srgbClr val="044C79">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1400" dirty="0">
              <a:solidFill>
                <a:srgbClr val="FFFFFF"/>
              </a:solidFill>
              <a:latin typeface="Arial" panose="020B0604020202020204"/>
              <a:ea typeface="+mn-ea"/>
              <a:cs typeface="+mn-cs"/>
            </a:rPr>
            <a:t>Graduate Degree</a:t>
          </a:r>
        </a:p>
      </dgm:t>
    </dgm:pt>
    <dgm:pt modelId="{178C8E21-9596-474D-8B1B-94ECA0FF73A7}" type="parTrans" cxnId="{DEB3BC4C-E70C-44DF-8B44-ED7D990507A2}">
      <dgm:prSet/>
      <dgm:spPr/>
      <dgm:t>
        <a:bodyPr/>
        <a:lstStyle/>
        <a:p>
          <a:endParaRPr lang="en-US"/>
        </a:p>
      </dgm:t>
    </dgm:pt>
    <dgm:pt modelId="{A45F555B-FF98-44B4-A90E-8260EC1D6303}" type="sibTrans" cxnId="{DEB3BC4C-E70C-44DF-8B44-ED7D990507A2}">
      <dgm:prSet/>
      <dgm:spPr/>
      <dgm:t>
        <a:bodyPr/>
        <a:lstStyle/>
        <a:p>
          <a:endParaRPr lang="en-US"/>
        </a:p>
      </dgm:t>
    </dgm:pt>
    <dgm:pt modelId="{3763F9DE-08C6-4AF4-A6F2-C490117D8B63}" type="pres">
      <dgm:prSet presAssocID="{B33B7D2E-773C-45FD-9D61-DEE97DD1B9A6}" presName="Name0" presStyleCnt="0">
        <dgm:presLayoutVars>
          <dgm:dir/>
          <dgm:animLvl val="lvl"/>
          <dgm:resizeHandles val="exact"/>
        </dgm:presLayoutVars>
      </dgm:prSet>
      <dgm:spPr/>
    </dgm:pt>
    <dgm:pt modelId="{E09C5560-965F-4C59-9136-BB134609722A}" type="pres">
      <dgm:prSet presAssocID="{C87B5AD8-9288-4DC6-9E27-B6D429C1D5D7}" presName="parTxOnly" presStyleLbl="node1" presStyleIdx="0" presStyleCnt="4">
        <dgm:presLayoutVars>
          <dgm:chMax val="0"/>
          <dgm:chPref val="0"/>
          <dgm:bulletEnabled val="1"/>
        </dgm:presLayoutVars>
      </dgm:prSet>
      <dgm:spPr/>
    </dgm:pt>
    <dgm:pt modelId="{32769220-0B10-407B-B261-00983815E883}" type="pres">
      <dgm:prSet presAssocID="{E2C320D3-CBDE-4059-B717-DF4F6F9BC54A}" presName="parTxOnlySpace" presStyleCnt="0"/>
      <dgm:spPr/>
    </dgm:pt>
    <dgm:pt modelId="{47BC1FB2-8E5C-461B-ABD8-95B7BFA0FFBC}" type="pres">
      <dgm:prSet presAssocID="{B985D7BE-017C-4F8A-A431-98A713E8FCEB}" presName="parTxOnly" presStyleLbl="node1" presStyleIdx="1" presStyleCnt="4">
        <dgm:presLayoutVars>
          <dgm:chMax val="0"/>
          <dgm:chPref val="0"/>
          <dgm:bulletEnabled val="1"/>
        </dgm:presLayoutVars>
      </dgm:prSet>
      <dgm:spPr/>
    </dgm:pt>
    <dgm:pt modelId="{08FBB46B-FB61-4467-B92A-7A0937BC4248}" type="pres">
      <dgm:prSet presAssocID="{DDE71DD2-84B9-473E-9A3D-B7E3A0FF56FF}" presName="parTxOnlySpace" presStyleCnt="0"/>
      <dgm:spPr/>
    </dgm:pt>
    <dgm:pt modelId="{66744BC5-C1BA-48B2-8852-7006140C824A}" type="pres">
      <dgm:prSet presAssocID="{A309D7FB-0323-485C-A9D2-5EF1965C483B}" presName="parTxOnly" presStyleLbl="node1" presStyleIdx="2" presStyleCnt="4">
        <dgm:presLayoutVars>
          <dgm:chMax val="0"/>
          <dgm:chPref val="0"/>
          <dgm:bulletEnabled val="1"/>
        </dgm:presLayoutVars>
      </dgm:prSet>
      <dgm:spPr/>
    </dgm:pt>
    <dgm:pt modelId="{CF5AC768-C2B1-4DF1-AEB7-421DC8749366}" type="pres">
      <dgm:prSet presAssocID="{50B7E30E-761D-4D5B-AE16-B3FB9399A16B}" presName="parTxOnlySpace" presStyleCnt="0"/>
      <dgm:spPr/>
    </dgm:pt>
    <dgm:pt modelId="{31BB2D30-F31D-40F8-9D16-22D2183DA1A9}" type="pres">
      <dgm:prSet presAssocID="{7E6C9B82-5583-427C-9659-5E0B5C09CAAD}" presName="parTxOnly" presStyleLbl="node1" presStyleIdx="3" presStyleCnt="4">
        <dgm:presLayoutVars>
          <dgm:chMax val="0"/>
          <dgm:chPref val="0"/>
          <dgm:bulletEnabled val="1"/>
        </dgm:presLayoutVars>
      </dgm:prSet>
      <dgm:spPr/>
    </dgm:pt>
  </dgm:ptLst>
  <dgm:cxnLst>
    <dgm:cxn modelId="{CAA45D0B-C01A-4047-9858-4D5CAAC50240}" type="presOf" srcId="{B985D7BE-017C-4F8A-A431-98A713E8FCEB}" destId="{47BC1FB2-8E5C-461B-ABD8-95B7BFA0FFBC}" srcOrd="0" destOrd="0" presId="urn:microsoft.com/office/officeart/2005/8/layout/chevron1"/>
    <dgm:cxn modelId="{7B8D1D13-B83C-4A83-94FD-F4F8D2F87EC8}" srcId="{B33B7D2E-773C-45FD-9D61-DEE97DD1B9A6}" destId="{B985D7BE-017C-4F8A-A431-98A713E8FCEB}" srcOrd="1" destOrd="0" parTransId="{4705B57C-C941-402E-A940-A1EF1E1A23B7}" sibTransId="{DDE71DD2-84B9-473E-9A3D-B7E3A0FF56FF}"/>
    <dgm:cxn modelId="{DEB3BC4C-E70C-44DF-8B44-ED7D990507A2}" srcId="{B33B7D2E-773C-45FD-9D61-DEE97DD1B9A6}" destId="{7E6C9B82-5583-427C-9659-5E0B5C09CAAD}" srcOrd="3" destOrd="0" parTransId="{178C8E21-9596-474D-8B1B-94ECA0FF73A7}" sibTransId="{A45F555B-FF98-44B4-A90E-8260EC1D6303}"/>
    <dgm:cxn modelId="{D7CF5C80-19EA-4F7C-BA15-DB948A55798E}" type="presOf" srcId="{B33B7D2E-773C-45FD-9D61-DEE97DD1B9A6}" destId="{3763F9DE-08C6-4AF4-A6F2-C490117D8B63}" srcOrd="0" destOrd="0" presId="urn:microsoft.com/office/officeart/2005/8/layout/chevron1"/>
    <dgm:cxn modelId="{AE8ED08D-8DC9-4759-A636-BE16DD30FC54}" type="presOf" srcId="{7E6C9B82-5583-427C-9659-5E0B5C09CAAD}" destId="{31BB2D30-F31D-40F8-9D16-22D2183DA1A9}" srcOrd="0" destOrd="0" presId="urn:microsoft.com/office/officeart/2005/8/layout/chevron1"/>
    <dgm:cxn modelId="{AD33DB8E-9550-4358-B7A9-30FEE502E82C}" type="presOf" srcId="{C87B5AD8-9288-4DC6-9E27-B6D429C1D5D7}" destId="{E09C5560-965F-4C59-9136-BB134609722A}" srcOrd="0" destOrd="0" presId="urn:microsoft.com/office/officeart/2005/8/layout/chevron1"/>
    <dgm:cxn modelId="{37E4D39C-3932-426F-9CCF-F39976904EF4}" srcId="{B33B7D2E-773C-45FD-9D61-DEE97DD1B9A6}" destId="{C87B5AD8-9288-4DC6-9E27-B6D429C1D5D7}" srcOrd="0" destOrd="0" parTransId="{4BE11731-CAB4-473E-9003-BA7C666F09C1}" sibTransId="{E2C320D3-CBDE-4059-B717-DF4F6F9BC54A}"/>
    <dgm:cxn modelId="{A33041D1-C745-4235-9C55-0E7AAD5FDCE6}" type="presOf" srcId="{A309D7FB-0323-485C-A9D2-5EF1965C483B}" destId="{66744BC5-C1BA-48B2-8852-7006140C824A}" srcOrd="0" destOrd="0" presId="urn:microsoft.com/office/officeart/2005/8/layout/chevron1"/>
    <dgm:cxn modelId="{17B5B5F4-40A3-4EE2-8D8F-F7D5D701E346}" srcId="{B33B7D2E-773C-45FD-9D61-DEE97DD1B9A6}" destId="{A309D7FB-0323-485C-A9D2-5EF1965C483B}" srcOrd="2" destOrd="0" parTransId="{35C68208-4656-48BE-B35A-72576F51DE9F}" sibTransId="{50B7E30E-761D-4D5B-AE16-B3FB9399A16B}"/>
    <dgm:cxn modelId="{A4954682-532F-4C63-A547-A99E4D620A55}" type="presParOf" srcId="{3763F9DE-08C6-4AF4-A6F2-C490117D8B63}" destId="{E09C5560-965F-4C59-9136-BB134609722A}" srcOrd="0" destOrd="0" presId="urn:microsoft.com/office/officeart/2005/8/layout/chevron1"/>
    <dgm:cxn modelId="{529EF189-2382-4D13-B02F-1C8A353FEEFB}" type="presParOf" srcId="{3763F9DE-08C6-4AF4-A6F2-C490117D8B63}" destId="{32769220-0B10-407B-B261-00983815E883}" srcOrd="1" destOrd="0" presId="urn:microsoft.com/office/officeart/2005/8/layout/chevron1"/>
    <dgm:cxn modelId="{E495F00C-E4A5-4403-896A-2350899D9A2B}" type="presParOf" srcId="{3763F9DE-08C6-4AF4-A6F2-C490117D8B63}" destId="{47BC1FB2-8E5C-461B-ABD8-95B7BFA0FFBC}" srcOrd="2" destOrd="0" presId="urn:microsoft.com/office/officeart/2005/8/layout/chevron1"/>
    <dgm:cxn modelId="{CCD038FE-4D2D-4DAE-AC03-5F78E08C4BFA}" type="presParOf" srcId="{3763F9DE-08C6-4AF4-A6F2-C490117D8B63}" destId="{08FBB46B-FB61-4467-B92A-7A0937BC4248}" srcOrd="3" destOrd="0" presId="urn:microsoft.com/office/officeart/2005/8/layout/chevron1"/>
    <dgm:cxn modelId="{E792FA07-5E6D-4654-975C-D7F6C93D9396}" type="presParOf" srcId="{3763F9DE-08C6-4AF4-A6F2-C490117D8B63}" destId="{66744BC5-C1BA-48B2-8852-7006140C824A}" srcOrd="4" destOrd="0" presId="urn:microsoft.com/office/officeart/2005/8/layout/chevron1"/>
    <dgm:cxn modelId="{19A5BC80-6D6B-47F0-9EFD-3EB1E3AAC902}" type="presParOf" srcId="{3763F9DE-08C6-4AF4-A6F2-C490117D8B63}" destId="{CF5AC768-C2B1-4DF1-AEB7-421DC8749366}" srcOrd="5" destOrd="0" presId="urn:microsoft.com/office/officeart/2005/8/layout/chevron1"/>
    <dgm:cxn modelId="{F329FBF3-83BC-4787-9661-2EBBC96FEFB5}" type="presParOf" srcId="{3763F9DE-08C6-4AF4-A6F2-C490117D8B63}" destId="{31BB2D30-F31D-40F8-9D16-22D2183DA1A9}"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6F8EED-C953-4DBB-B8EA-1FC187020944}" type="doc">
      <dgm:prSet loTypeId="urn:microsoft.com/office/officeart/2005/8/layout/chart3" loCatId="cycle" qsTypeId="urn:microsoft.com/office/officeart/2005/8/quickstyle/simple1" qsCatId="simple" csTypeId="urn:microsoft.com/office/officeart/2005/8/colors/accent1_2" csCatId="accent1" phldr="1"/>
      <dgm:spPr/>
    </dgm:pt>
    <dgm:pt modelId="{7F360B78-E259-497C-9054-375318AD73B9}">
      <dgm:prSet phldrT="[Text]"/>
      <dgm:spPr>
        <a:solidFill>
          <a:srgbClr val="459E47"/>
        </a:solidFill>
      </dgm:spPr>
      <dgm:t>
        <a:bodyPr/>
        <a:lstStyle/>
        <a:p>
          <a:r>
            <a:rPr lang="en-US" dirty="0"/>
            <a:t>OSHA 10</a:t>
          </a:r>
        </a:p>
      </dgm:t>
    </dgm:pt>
    <dgm:pt modelId="{050E1EF0-A875-47CA-A569-8720475A0471}" type="parTrans" cxnId="{3C783DEA-D64F-45FD-87F4-23F03C82757C}">
      <dgm:prSet/>
      <dgm:spPr/>
      <dgm:t>
        <a:bodyPr/>
        <a:lstStyle/>
        <a:p>
          <a:endParaRPr lang="en-US"/>
        </a:p>
      </dgm:t>
    </dgm:pt>
    <dgm:pt modelId="{A88469D2-9A23-47AC-9615-B954A658F04E}" type="sibTrans" cxnId="{3C783DEA-D64F-45FD-87F4-23F03C82757C}">
      <dgm:prSet/>
      <dgm:spPr/>
      <dgm:t>
        <a:bodyPr/>
        <a:lstStyle/>
        <a:p>
          <a:endParaRPr lang="en-US"/>
        </a:p>
      </dgm:t>
    </dgm:pt>
    <dgm:pt modelId="{A9490929-0B63-4748-B047-C2E16E30AB1B}">
      <dgm:prSet phldrT="[Text]"/>
      <dgm:spPr/>
      <dgm:t>
        <a:bodyPr/>
        <a:lstStyle/>
        <a:p>
          <a:r>
            <a:rPr lang="en-US" dirty="0"/>
            <a:t>Construction Site Safety Orientation </a:t>
          </a:r>
        </a:p>
      </dgm:t>
    </dgm:pt>
    <dgm:pt modelId="{742C9E2D-87E8-40D3-9D66-F0EAFAE21730}" type="parTrans" cxnId="{B03DFB38-A96B-4338-B143-223A00AB9EF9}">
      <dgm:prSet/>
      <dgm:spPr/>
      <dgm:t>
        <a:bodyPr/>
        <a:lstStyle/>
        <a:p>
          <a:endParaRPr lang="en-US"/>
        </a:p>
      </dgm:t>
    </dgm:pt>
    <dgm:pt modelId="{2529ECDA-0765-4084-8195-B62A822BC08A}" type="sibTrans" cxnId="{B03DFB38-A96B-4338-B143-223A00AB9EF9}">
      <dgm:prSet/>
      <dgm:spPr/>
      <dgm:t>
        <a:bodyPr/>
        <a:lstStyle/>
        <a:p>
          <a:endParaRPr lang="en-US"/>
        </a:p>
      </dgm:t>
    </dgm:pt>
    <dgm:pt modelId="{373C42CB-C95F-40D4-8E2E-4772BEBF10D1}">
      <dgm:prSet phldrT="[Text]"/>
      <dgm:spPr>
        <a:solidFill>
          <a:srgbClr val="F2693F"/>
        </a:solidFill>
      </dgm:spPr>
      <dgm:t>
        <a:bodyPr/>
        <a:lstStyle/>
        <a:p>
          <a:r>
            <a:rPr lang="en-US" dirty="0"/>
            <a:t>NCCER Core</a:t>
          </a:r>
        </a:p>
      </dgm:t>
    </dgm:pt>
    <dgm:pt modelId="{F1A51769-2B96-4CBB-9793-AFE2DF0E7C92}" type="parTrans" cxnId="{E30802F6-C37E-4A90-9448-AB20BB3A7C62}">
      <dgm:prSet/>
      <dgm:spPr/>
      <dgm:t>
        <a:bodyPr/>
        <a:lstStyle/>
        <a:p>
          <a:endParaRPr lang="en-US"/>
        </a:p>
      </dgm:t>
    </dgm:pt>
    <dgm:pt modelId="{449DF8EE-CB54-467E-AA6B-97763032DA3B}" type="sibTrans" cxnId="{E30802F6-C37E-4A90-9448-AB20BB3A7C62}">
      <dgm:prSet/>
      <dgm:spPr/>
      <dgm:t>
        <a:bodyPr/>
        <a:lstStyle/>
        <a:p>
          <a:endParaRPr lang="en-US"/>
        </a:p>
      </dgm:t>
    </dgm:pt>
    <dgm:pt modelId="{66B5CF11-77E6-4598-9207-787F991D747B}" type="pres">
      <dgm:prSet presAssocID="{7F6F8EED-C953-4DBB-B8EA-1FC187020944}" presName="compositeShape" presStyleCnt="0">
        <dgm:presLayoutVars>
          <dgm:chMax val="7"/>
          <dgm:dir/>
          <dgm:resizeHandles val="exact"/>
        </dgm:presLayoutVars>
      </dgm:prSet>
      <dgm:spPr/>
    </dgm:pt>
    <dgm:pt modelId="{EB3523A5-74E4-4AF5-B372-8C3546547177}" type="pres">
      <dgm:prSet presAssocID="{7F6F8EED-C953-4DBB-B8EA-1FC187020944}" presName="wedge1" presStyleLbl="node1" presStyleIdx="0" presStyleCnt="3" custLinFactNeighborX="-5066" custLinFactNeighborY="2966"/>
      <dgm:spPr/>
    </dgm:pt>
    <dgm:pt modelId="{9AF7EFA1-4F25-401B-87A6-A6F32F4BD885}" type="pres">
      <dgm:prSet presAssocID="{7F6F8EED-C953-4DBB-B8EA-1FC187020944}" presName="wedge1Tx" presStyleLbl="node1" presStyleIdx="0" presStyleCnt="3">
        <dgm:presLayoutVars>
          <dgm:chMax val="0"/>
          <dgm:chPref val="0"/>
          <dgm:bulletEnabled val="1"/>
        </dgm:presLayoutVars>
      </dgm:prSet>
      <dgm:spPr/>
    </dgm:pt>
    <dgm:pt modelId="{6FCC42BD-4035-469B-BA86-7DD1890DE82B}" type="pres">
      <dgm:prSet presAssocID="{7F6F8EED-C953-4DBB-B8EA-1FC187020944}" presName="wedge2" presStyleLbl="node1" presStyleIdx="1" presStyleCnt="3"/>
      <dgm:spPr/>
    </dgm:pt>
    <dgm:pt modelId="{DE1A29CF-FB0D-4A31-A82F-2020E4F6B723}" type="pres">
      <dgm:prSet presAssocID="{7F6F8EED-C953-4DBB-B8EA-1FC187020944}" presName="wedge2Tx" presStyleLbl="node1" presStyleIdx="1" presStyleCnt="3">
        <dgm:presLayoutVars>
          <dgm:chMax val="0"/>
          <dgm:chPref val="0"/>
          <dgm:bulletEnabled val="1"/>
        </dgm:presLayoutVars>
      </dgm:prSet>
      <dgm:spPr/>
    </dgm:pt>
    <dgm:pt modelId="{F9D53054-3366-4FCD-9B9C-E368F436069B}" type="pres">
      <dgm:prSet presAssocID="{7F6F8EED-C953-4DBB-B8EA-1FC187020944}" presName="wedge3" presStyleLbl="node1" presStyleIdx="2" presStyleCnt="3"/>
      <dgm:spPr/>
    </dgm:pt>
    <dgm:pt modelId="{74FAF3D4-D85A-4F95-A2BD-8F267726C45E}" type="pres">
      <dgm:prSet presAssocID="{7F6F8EED-C953-4DBB-B8EA-1FC187020944}" presName="wedge3Tx" presStyleLbl="node1" presStyleIdx="2" presStyleCnt="3">
        <dgm:presLayoutVars>
          <dgm:chMax val="0"/>
          <dgm:chPref val="0"/>
          <dgm:bulletEnabled val="1"/>
        </dgm:presLayoutVars>
      </dgm:prSet>
      <dgm:spPr/>
    </dgm:pt>
  </dgm:ptLst>
  <dgm:cxnLst>
    <dgm:cxn modelId="{65A12428-190E-40C5-BAB4-1EF89FC26928}" type="presOf" srcId="{7F6F8EED-C953-4DBB-B8EA-1FC187020944}" destId="{66B5CF11-77E6-4598-9207-787F991D747B}" srcOrd="0" destOrd="0" presId="urn:microsoft.com/office/officeart/2005/8/layout/chart3"/>
    <dgm:cxn modelId="{5842092F-7739-4B98-8EB1-79D04BD10A4C}" type="presOf" srcId="{7F360B78-E259-497C-9054-375318AD73B9}" destId="{9AF7EFA1-4F25-401B-87A6-A6F32F4BD885}" srcOrd="1" destOrd="0" presId="urn:microsoft.com/office/officeart/2005/8/layout/chart3"/>
    <dgm:cxn modelId="{E8596B34-6634-42A6-8D8D-95DFCF6578CA}" type="presOf" srcId="{373C42CB-C95F-40D4-8E2E-4772BEBF10D1}" destId="{F9D53054-3366-4FCD-9B9C-E368F436069B}" srcOrd="0" destOrd="0" presId="urn:microsoft.com/office/officeart/2005/8/layout/chart3"/>
    <dgm:cxn modelId="{B03DFB38-A96B-4338-B143-223A00AB9EF9}" srcId="{7F6F8EED-C953-4DBB-B8EA-1FC187020944}" destId="{A9490929-0B63-4748-B047-C2E16E30AB1B}" srcOrd="1" destOrd="0" parTransId="{742C9E2D-87E8-40D3-9D66-F0EAFAE21730}" sibTransId="{2529ECDA-0765-4084-8195-B62A822BC08A}"/>
    <dgm:cxn modelId="{A5A8B043-C7ED-4038-9E98-9585E11FEE53}" type="presOf" srcId="{7F360B78-E259-497C-9054-375318AD73B9}" destId="{EB3523A5-74E4-4AF5-B372-8C3546547177}" srcOrd="0" destOrd="0" presId="urn:microsoft.com/office/officeart/2005/8/layout/chart3"/>
    <dgm:cxn modelId="{22CAE19F-539D-4B9B-980A-BD782BC97D84}" type="presOf" srcId="{A9490929-0B63-4748-B047-C2E16E30AB1B}" destId="{6FCC42BD-4035-469B-BA86-7DD1890DE82B}" srcOrd="0" destOrd="0" presId="urn:microsoft.com/office/officeart/2005/8/layout/chart3"/>
    <dgm:cxn modelId="{3C783DEA-D64F-45FD-87F4-23F03C82757C}" srcId="{7F6F8EED-C953-4DBB-B8EA-1FC187020944}" destId="{7F360B78-E259-497C-9054-375318AD73B9}" srcOrd="0" destOrd="0" parTransId="{050E1EF0-A875-47CA-A569-8720475A0471}" sibTransId="{A88469D2-9A23-47AC-9615-B954A658F04E}"/>
    <dgm:cxn modelId="{0D8D2DF4-6C05-4FFB-9E58-1094D4CE4963}" type="presOf" srcId="{A9490929-0B63-4748-B047-C2E16E30AB1B}" destId="{DE1A29CF-FB0D-4A31-A82F-2020E4F6B723}" srcOrd="1" destOrd="0" presId="urn:microsoft.com/office/officeart/2005/8/layout/chart3"/>
    <dgm:cxn modelId="{E30802F6-C37E-4A90-9448-AB20BB3A7C62}" srcId="{7F6F8EED-C953-4DBB-B8EA-1FC187020944}" destId="{373C42CB-C95F-40D4-8E2E-4772BEBF10D1}" srcOrd="2" destOrd="0" parTransId="{F1A51769-2B96-4CBB-9793-AFE2DF0E7C92}" sibTransId="{449DF8EE-CB54-467E-AA6B-97763032DA3B}"/>
    <dgm:cxn modelId="{A1254AFE-2AB5-4F3D-8155-729D7B845004}" type="presOf" srcId="{373C42CB-C95F-40D4-8E2E-4772BEBF10D1}" destId="{74FAF3D4-D85A-4F95-A2BD-8F267726C45E}" srcOrd="1" destOrd="0" presId="urn:microsoft.com/office/officeart/2005/8/layout/chart3"/>
    <dgm:cxn modelId="{6EA6FFA4-862E-4FA1-BD62-83B477100144}" type="presParOf" srcId="{66B5CF11-77E6-4598-9207-787F991D747B}" destId="{EB3523A5-74E4-4AF5-B372-8C3546547177}" srcOrd="0" destOrd="0" presId="urn:microsoft.com/office/officeart/2005/8/layout/chart3"/>
    <dgm:cxn modelId="{327B4C78-AD1E-4903-9997-B68B9B9CF8B2}" type="presParOf" srcId="{66B5CF11-77E6-4598-9207-787F991D747B}" destId="{9AF7EFA1-4F25-401B-87A6-A6F32F4BD885}" srcOrd="1" destOrd="0" presId="urn:microsoft.com/office/officeart/2005/8/layout/chart3"/>
    <dgm:cxn modelId="{8AB65275-9176-4C6C-B101-E3E238CCA15B}" type="presParOf" srcId="{66B5CF11-77E6-4598-9207-787F991D747B}" destId="{6FCC42BD-4035-469B-BA86-7DD1890DE82B}" srcOrd="2" destOrd="0" presId="urn:microsoft.com/office/officeart/2005/8/layout/chart3"/>
    <dgm:cxn modelId="{519283C4-1DC1-4718-8D68-D7D6FDDB2787}" type="presParOf" srcId="{66B5CF11-77E6-4598-9207-787F991D747B}" destId="{DE1A29CF-FB0D-4A31-A82F-2020E4F6B723}" srcOrd="3" destOrd="0" presId="urn:microsoft.com/office/officeart/2005/8/layout/chart3"/>
    <dgm:cxn modelId="{EE7A57C6-52F3-4C8D-8F3A-7B3D3A598D4A}" type="presParOf" srcId="{66B5CF11-77E6-4598-9207-787F991D747B}" destId="{F9D53054-3366-4FCD-9B9C-E368F436069B}" srcOrd="4" destOrd="0" presId="urn:microsoft.com/office/officeart/2005/8/layout/chart3"/>
    <dgm:cxn modelId="{B05ECD3A-9B0A-4CAD-830A-A57544237C88}" type="presParOf" srcId="{66B5CF11-77E6-4598-9207-787F991D747B}" destId="{74FAF3D4-D85A-4F95-A2BD-8F267726C45E}"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9C5560-965F-4C59-9136-BB134609722A}">
      <dsp:nvSpPr>
        <dsp:cNvPr id="0" name=""/>
        <dsp:cNvSpPr/>
      </dsp:nvSpPr>
      <dsp:spPr>
        <a:xfrm>
          <a:off x="3770" y="328088"/>
          <a:ext cx="2194718" cy="877887"/>
        </a:xfrm>
        <a:prstGeom prst="chevron">
          <a:avLst/>
        </a:prstGeom>
        <a:solidFill>
          <a:srgbClr val="044C79">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solidFill>
              <a:latin typeface="Arial" panose="020B0604020202020204"/>
              <a:ea typeface="+mn-ea"/>
              <a:cs typeface="+mn-cs"/>
            </a:rPr>
            <a:t>High School Diploma</a:t>
          </a:r>
        </a:p>
      </dsp:txBody>
      <dsp:txXfrm>
        <a:off x="442714" y="328088"/>
        <a:ext cx="1316831" cy="877887"/>
      </dsp:txXfrm>
    </dsp:sp>
    <dsp:sp modelId="{47BC1FB2-8E5C-461B-ABD8-95B7BFA0FFBC}">
      <dsp:nvSpPr>
        <dsp:cNvPr id="0" name=""/>
        <dsp:cNvSpPr/>
      </dsp:nvSpPr>
      <dsp:spPr>
        <a:xfrm>
          <a:off x="1979017" y="328088"/>
          <a:ext cx="2194718" cy="877887"/>
        </a:xfrm>
        <a:prstGeom prst="chevron">
          <a:avLst/>
        </a:prstGeom>
        <a:solidFill>
          <a:srgbClr val="044C79">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solidFill>
              <a:latin typeface="Arial" panose="020B0604020202020204"/>
              <a:ea typeface="+mn-ea"/>
              <a:cs typeface="+mn-cs"/>
            </a:rPr>
            <a:t>Associate Degree</a:t>
          </a:r>
        </a:p>
      </dsp:txBody>
      <dsp:txXfrm>
        <a:off x="2417961" y="328088"/>
        <a:ext cx="1316831" cy="877887"/>
      </dsp:txXfrm>
    </dsp:sp>
    <dsp:sp modelId="{66744BC5-C1BA-48B2-8852-7006140C824A}">
      <dsp:nvSpPr>
        <dsp:cNvPr id="0" name=""/>
        <dsp:cNvSpPr/>
      </dsp:nvSpPr>
      <dsp:spPr>
        <a:xfrm>
          <a:off x="3954264" y="328088"/>
          <a:ext cx="2194718" cy="877887"/>
        </a:xfrm>
        <a:prstGeom prst="chevron">
          <a:avLst/>
        </a:prstGeom>
        <a:solidFill>
          <a:srgbClr val="044C79">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solidFill>
              <a:latin typeface="Arial" panose="020B0604020202020204"/>
              <a:ea typeface="+mn-ea"/>
              <a:cs typeface="+mn-cs"/>
            </a:rPr>
            <a:t>Bachelor’s Degree</a:t>
          </a:r>
        </a:p>
      </dsp:txBody>
      <dsp:txXfrm>
        <a:off x="4393208" y="328088"/>
        <a:ext cx="1316831" cy="877887"/>
      </dsp:txXfrm>
    </dsp:sp>
    <dsp:sp modelId="{31BB2D30-F31D-40F8-9D16-22D2183DA1A9}">
      <dsp:nvSpPr>
        <dsp:cNvPr id="0" name=""/>
        <dsp:cNvSpPr/>
      </dsp:nvSpPr>
      <dsp:spPr>
        <a:xfrm>
          <a:off x="5929510" y="328088"/>
          <a:ext cx="2194718" cy="877887"/>
        </a:xfrm>
        <a:prstGeom prst="chevron">
          <a:avLst/>
        </a:prstGeom>
        <a:solidFill>
          <a:srgbClr val="044C79">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solidFill>
              <a:latin typeface="Arial" panose="020B0604020202020204"/>
              <a:ea typeface="+mn-ea"/>
              <a:cs typeface="+mn-cs"/>
            </a:rPr>
            <a:t>Graduate Degree</a:t>
          </a:r>
        </a:p>
      </dsp:txBody>
      <dsp:txXfrm>
        <a:off x="6368454" y="328088"/>
        <a:ext cx="1316831" cy="8778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523A5-74E4-4AF5-B372-8C3546547177}">
      <dsp:nvSpPr>
        <dsp:cNvPr id="0" name=""/>
        <dsp:cNvSpPr/>
      </dsp:nvSpPr>
      <dsp:spPr>
        <a:xfrm>
          <a:off x="655271" y="301460"/>
          <a:ext cx="2740121" cy="2740121"/>
        </a:xfrm>
        <a:prstGeom prst="pie">
          <a:avLst>
            <a:gd name="adj1" fmla="val 16200000"/>
            <a:gd name="adj2" fmla="val 1800000"/>
          </a:avLst>
        </a:prstGeom>
        <a:solidFill>
          <a:srgbClr val="459E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OSHA 10</a:t>
          </a:r>
        </a:p>
      </dsp:txBody>
      <dsp:txXfrm>
        <a:off x="2145049" y="807077"/>
        <a:ext cx="929683" cy="913373"/>
      </dsp:txXfrm>
    </dsp:sp>
    <dsp:sp modelId="{6FCC42BD-4035-469B-BA86-7DD1890DE82B}">
      <dsp:nvSpPr>
        <dsp:cNvPr id="0" name=""/>
        <dsp:cNvSpPr/>
      </dsp:nvSpPr>
      <dsp:spPr>
        <a:xfrm>
          <a:off x="652839" y="301739"/>
          <a:ext cx="2740121" cy="2740121"/>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Construction Site Safety Orientation </a:t>
          </a:r>
        </a:p>
      </dsp:txBody>
      <dsp:txXfrm>
        <a:off x="1403110" y="2030625"/>
        <a:ext cx="1239578" cy="848132"/>
      </dsp:txXfrm>
    </dsp:sp>
    <dsp:sp modelId="{F9D53054-3366-4FCD-9B9C-E368F436069B}">
      <dsp:nvSpPr>
        <dsp:cNvPr id="0" name=""/>
        <dsp:cNvSpPr/>
      </dsp:nvSpPr>
      <dsp:spPr>
        <a:xfrm>
          <a:off x="652839" y="301739"/>
          <a:ext cx="2740121" cy="2740121"/>
        </a:xfrm>
        <a:prstGeom prst="pie">
          <a:avLst>
            <a:gd name="adj1" fmla="val 9000000"/>
            <a:gd name="adj2" fmla="val 16200000"/>
          </a:avLst>
        </a:prstGeom>
        <a:solidFill>
          <a:srgbClr val="F269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NCCER Core</a:t>
          </a:r>
        </a:p>
      </dsp:txBody>
      <dsp:txXfrm>
        <a:off x="946423" y="839977"/>
        <a:ext cx="929683" cy="91337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0A7E91-4A36-4289-9CE8-EFACEB67D728}" type="datetimeFigureOut">
              <a:rPr lang="en-US" smtClean="0"/>
              <a:t>6/14/2026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5B1C6C-3FB2-4AEE-9492-69386BF3CBE7}" type="slidenum">
              <a:rPr lang="en-US" smtClean="0"/>
              <a:t>‹#›</a:t>
            </a:fld>
            <a:endParaRPr lang="en-US"/>
          </a:p>
        </p:txBody>
      </p:sp>
    </p:spTree>
    <p:extLst>
      <p:ext uri="{BB962C8B-B14F-4D97-AF65-F5344CB8AC3E}">
        <p14:creationId xmlns:p14="http://schemas.microsoft.com/office/powerpoint/2010/main" val="2811691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Before joining CareerSafe, I spent 16 years in public education, including time as an assistant principal and instructional coach. Today's session is designed from the perspective of what I would have wanted as an educator attending a conference.</a:t>
            </a:r>
          </a:p>
        </p:txBody>
      </p:sp>
      <p:sp>
        <p:nvSpPr>
          <p:cNvPr id="4" name="Slide Number Placeholder 3"/>
          <p:cNvSpPr>
            <a:spLocks noGrp="1"/>
          </p:cNvSpPr>
          <p:nvPr>
            <p:ph type="sldNum" sz="quarter" idx="5"/>
          </p:nvPr>
        </p:nvSpPr>
        <p:spPr/>
        <p:txBody>
          <a:bodyPr/>
          <a:lstStyle/>
          <a:p>
            <a:fld id="{9A5B1C6C-3FB2-4AEE-9492-69386BF3CBE7}" type="slidenum">
              <a:rPr lang="en-US" smtClean="0"/>
              <a:t>1</a:t>
            </a:fld>
            <a:endParaRPr lang="en-US"/>
          </a:p>
        </p:txBody>
      </p:sp>
    </p:spTree>
    <p:extLst>
      <p:ext uri="{BB962C8B-B14F-4D97-AF65-F5344CB8AC3E}">
        <p14:creationId xmlns:p14="http://schemas.microsoft.com/office/powerpoint/2010/main" val="2951890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279336-F16C-495F-8DB6-CCF113DB7F6E}" type="slidenum">
              <a:rPr lang="en-US" smtClean="0"/>
              <a:t>10</a:t>
            </a:fld>
            <a:endParaRPr lang="en-US"/>
          </a:p>
        </p:txBody>
      </p:sp>
    </p:spTree>
    <p:extLst>
      <p:ext uri="{BB962C8B-B14F-4D97-AF65-F5344CB8AC3E}">
        <p14:creationId xmlns:p14="http://schemas.microsoft.com/office/powerpoint/2010/main" val="4106424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Abbreviated Notes</a:t>
            </a:r>
            <a:r>
              <a:rPr lang="en-US" sz="1200" b="0" i="0" kern="1200" dirty="0">
                <a:solidFill>
                  <a:schemeClr val="tx1"/>
                </a:solidFill>
                <a:effectLst/>
                <a:latin typeface="+mn-lt"/>
                <a:ea typeface="+mn-ea"/>
                <a:cs typeface="+mn-cs"/>
              </a:rPr>
              <a:t>: </a:t>
            </a:r>
            <a:endParaRPr lang="en-US" b="0" i="0" dirty="0">
              <a:solidFill>
                <a:srgbClr val="242424"/>
              </a:solidFill>
              <a:effectLst/>
              <a:latin typeface="Segoe UI" panose="020B0502040204020203" pitchFamily="34" charset="0"/>
            </a:endParaRPr>
          </a:p>
          <a:p>
            <a:endParaRPr lang="en-US" dirty="0"/>
          </a:p>
          <a:p>
            <a:pPr algn="l">
              <a:buFont typeface="Arial" panose="020B0604020202020204" pitchFamily="34" charset="0"/>
              <a:buChar char="•"/>
            </a:pPr>
            <a:r>
              <a:rPr lang="en-US" b="0" i="0" dirty="0">
                <a:solidFill>
                  <a:srgbClr val="242424"/>
                </a:solidFill>
                <a:effectLst/>
                <a:latin typeface="Segoe UI" panose="020B0502040204020203" pitchFamily="34" charset="0"/>
              </a:rPr>
              <a:t> Crosswalk shows TN DOE construction standards aligned to CareerSafe OSHA 10</a:t>
            </a:r>
          </a:p>
          <a:p>
            <a:pPr algn="l">
              <a:buFont typeface="Arial" panose="020B0604020202020204" pitchFamily="34" charset="0"/>
              <a:buChar char="•"/>
            </a:pPr>
            <a:r>
              <a:rPr lang="en-US" b="0" i="0" dirty="0">
                <a:solidFill>
                  <a:srgbClr val="242424"/>
                </a:solidFill>
                <a:effectLst/>
                <a:latin typeface="Segoe UI" panose="020B0502040204020203" pitchFamily="34" charset="0"/>
              </a:rPr>
              <a:t> CareerSafe = </a:t>
            </a:r>
            <a:r>
              <a:rPr lang="en-US" b="1" i="0" dirty="0">
                <a:solidFill>
                  <a:srgbClr val="242424"/>
                </a:solidFill>
                <a:effectLst/>
                <a:latin typeface="Segoe UI" panose="020B0502040204020203" pitchFamily="34" charset="0"/>
              </a:rPr>
              <a:t>OSHA Authorized Training Provider</a:t>
            </a:r>
            <a:endParaRPr lang="en-US" b="0" i="0" dirty="0">
              <a:solidFill>
                <a:srgbClr val="242424"/>
              </a:solidFill>
              <a:effectLst/>
              <a:latin typeface="Segoe UI" panose="020B0502040204020203" pitchFamily="34" charset="0"/>
            </a:endParaRPr>
          </a:p>
          <a:p>
            <a:pPr algn="l">
              <a:buFont typeface="Arial" panose="020B0604020202020204" pitchFamily="34" charset="0"/>
              <a:buChar char="•"/>
            </a:pPr>
            <a:r>
              <a:rPr lang="en-US" b="0" i="0" dirty="0">
                <a:solidFill>
                  <a:srgbClr val="242424"/>
                </a:solidFill>
                <a:effectLst/>
                <a:latin typeface="Segoe UI" panose="020B0502040204020203" pitchFamily="34" charset="0"/>
              </a:rPr>
              <a:t> Outcomes mapped directly to OSHA </a:t>
            </a:r>
            <a:r>
              <a:rPr lang="en-US" b="0" i="1" dirty="0">
                <a:solidFill>
                  <a:srgbClr val="242424"/>
                </a:solidFill>
                <a:effectLst/>
                <a:latin typeface="Segoe UI" panose="020B0502040204020203" pitchFamily="34" charset="0"/>
              </a:rPr>
              <a:t>and</a:t>
            </a:r>
            <a:r>
              <a:rPr lang="en-US" b="0" i="0" dirty="0">
                <a:solidFill>
                  <a:srgbClr val="242424"/>
                </a:solidFill>
                <a:effectLst/>
                <a:latin typeface="Segoe UI" panose="020B0502040204020203" pitchFamily="34" charset="0"/>
              </a:rPr>
              <a:t> state CTE standards</a:t>
            </a:r>
          </a:p>
          <a:p>
            <a:pPr algn="l">
              <a:buFont typeface="Arial" panose="020B0604020202020204" pitchFamily="34" charset="0"/>
              <a:buChar char="•"/>
            </a:pPr>
            <a:r>
              <a:rPr lang="en-US" b="0" i="0" dirty="0">
                <a:solidFill>
                  <a:srgbClr val="242424"/>
                </a:solidFill>
                <a:effectLst/>
                <a:latin typeface="Segoe UI" panose="020B0502040204020203" pitchFamily="34" charset="0"/>
              </a:rPr>
              <a:t> Designed for </a:t>
            </a:r>
            <a:r>
              <a:rPr lang="en-US" b="1" i="0" dirty="0">
                <a:solidFill>
                  <a:srgbClr val="242424"/>
                </a:solidFill>
                <a:effectLst/>
                <a:latin typeface="Segoe UI" panose="020B0502040204020203" pitchFamily="34" charset="0"/>
              </a:rPr>
              <a:t>secondary learners</a:t>
            </a:r>
            <a:r>
              <a:rPr lang="en-US" b="0" i="0" dirty="0">
                <a:solidFill>
                  <a:srgbClr val="242424"/>
                </a:solidFill>
                <a:effectLst/>
                <a:latin typeface="Segoe UI" panose="020B0502040204020203" pitchFamily="34" charset="0"/>
              </a:rPr>
              <a:t>, not retrofit adult material</a:t>
            </a:r>
          </a:p>
          <a:p>
            <a:pPr algn="l">
              <a:buFont typeface="Arial" panose="020B0604020202020204" pitchFamily="34" charset="0"/>
              <a:buChar char="•"/>
            </a:pPr>
            <a:r>
              <a:rPr lang="en-US" b="0" i="0" dirty="0">
                <a:solidFill>
                  <a:srgbClr val="242424"/>
                </a:solidFill>
                <a:effectLst/>
                <a:latin typeface="Segoe UI" panose="020B0502040204020203" pitchFamily="34" charset="0"/>
              </a:rPr>
              <a:t> Supports teachers → meets required competencies through credential delivery</a:t>
            </a:r>
          </a:p>
          <a:p>
            <a:pPr algn="l">
              <a:buFont typeface="Arial" panose="020B0604020202020204" pitchFamily="34" charset="0"/>
              <a:buChar char="•"/>
            </a:pPr>
            <a:r>
              <a:rPr lang="en-US" b="0" i="0" dirty="0">
                <a:solidFill>
                  <a:srgbClr val="242424"/>
                </a:solidFill>
                <a:effectLst/>
                <a:latin typeface="Segoe UI" panose="020B0502040204020203" pitchFamily="34" charset="0"/>
              </a:rPr>
              <a:t> Students get classroom credit </a:t>
            </a:r>
            <a:r>
              <a:rPr lang="en-US" b="0" i="1" dirty="0">
                <a:solidFill>
                  <a:srgbClr val="242424"/>
                </a:solidFill>
                <a:effectLst/>
                <a:latin typeface="Segoe UI" panose="020B0502040204020203" pitchFamily="34" charset="0"/>
              </a:rPr>
              <a:t>and</a:t>
            </a:r>
            <a:r>
              <a:rPr lang="en-US" b="0" i="0" dirty="0">
                <a:solidFill>
                  <a:srgbClr val="242424"/>
                </a:solidFill>
                <a:effectLst/>
                <a:latin typeface="Segoe UI" panose="020B0502040204020203" pitchFamily="34" charset="0"/>
              </a:rPr>
              <a:t> a workforce-recognized credential</a:t>
            </a:r>
          </a:p>
          <a:p>
            <a:pPr algn="l">
              <a:buFont typeface="Arial" panose="020B0604020202020204" pitchFamily="34" charset="0"/>
              <a:buChar char="•"/>
            </a:pPr>
            <a:r>
              <a:rPr lang="en-US" b="0" i="0" dirty="0">
                <a:solidFill>
                  <a:srgbClr val="242424"/>
                </a:solidFill>
                <a:effectLst/>
                <a:latin typeface="Segoe UI" panose="020B0502040204020203" pitchFamily="34" charset="0"/>
              </a:rPr>
              <a:t> Competitors often lack clear mapping → CareerSafe stands out</a:t>
            </a:r>
          </a:p>
          <a:p>
            <a:pPr algn="l">
              <a:buFont typeface="Arial" panose="020B0604020202020204" pitchFamily="34" charset="0"/>
              <a:buChar char="•"/>
            </a:pPr>
            <a:r>
              <a:rPr lang="en-US" b="0" i="0" dirty="0">
                <a:solidFill>
                  <a:srgbClr val="242424"/>
                </a:solidFill>
                <a:effectLst/>
                <a:latin typeface="Segoe UI" panose="020B0502040204020203" pitchFamily="34" charset="0"/>
              </a:rPr>
              <a:t> Key message: alignment ensures relevance, rigor, and instructional value</a:t>
            </a:r>
          </a:p>
          <a:p>
            <a:pPr algn="l">
              <a:buFont typeface="Arial" panose="020B0604020202020204" pitchFamily="34" charset="0"/>
              <a:buChar char="•"/>
            </a:pPr>
            <a:endParaRPr lang="en-US" b="0" i="0" dirty="0">
              <a:solidFill>
                <a:srgbClr val="242424"/>
              </a:solidFill>
              <a:effectLst/>
              <a:latin typeface="Segoe UI" panose="020B0502040204020203" pitchFamily="34" charset="0"/>
            </a:endParaRPr>
          </a:p>
          <a:p>
            <a:pPr algn="l">
              <a:buFont typeface="Arial" panose="020B0604020202020204" pitchFamily="34" charset="0"/>
              <a:buNone/>
            </a:pPr>
            <a:r>
              <a:rPr lang="en-US" b="0" i="1" dirty="0">
                <a:solidFill>
                  <a:srgbClr val="242424"/>
                </a:solidFill>
                <a:effectLst/>
                <a:latin typeface="Segoe UI" panose="020B0502040204020203" pitchFamily="34" charset="0"/>
              </a:rPr>
              <a:t>Full Text</a:t>
            </a:r>
            <a:r>
              <a:rPr lang="en-US" b="0" i="0" dirty="0">
                <a:solidFill>
                  <a:srgbClr val="242424"/>
                </a:solidFill>
                <a:effectLst/>
                <a:latin typeface="Segoe UI" panose="020B0502040204020203" pitchFamily="34" charset="0"/>
              </a:rPr>
              <a:t>: </a:t>
            </a:r>
          </a:p>
          <a:p>
            <a:endParaRPr lang="en-US" dirty="0"/>
          </a:p>
          <a:p>
            <a:r>
              <a:rPr lang="en-US" dirty="0"/>
              <a:t>On this slide, you’re looking at a crosswalk between the Tennessee Department of Education’s Fundamentals of Construction standards and CareerSafe’s OSHA 10 learning outcomes. This isn’t accidental alignment. It’s intentional. CareerSafe is an OSHA Authorized Training Provider, which means our curriculum is built directly from OSHA’s regulatory framework and competency expectations. But we’ve gone a step further.</a:t>
            </a:r>
          </a:p>
          <a:p>
            <a:endParaRPr lang="en-US" dirty="0"/>
          </a:p>
          <a:p>
            <a:r>
              <a:rPr lang="en-US" dirty="0"/>
              <a:t>Unlike many general-purpose safety programs, CareerSafe’s OSHA 10 training is designed specifically for secondary CTE learners, and we map our enabling learning outcomes to state-mandated competencies, not just content in the OSHA standard itself. That means students are not only earning a credential, they are simultaneously meeting the learning objectives required for their coursework and program of study.</a:t>
            </a:r>
          </a:p>
          <a:p>
            <a:endParaRPr lang="en-US" dirty="0"/>
          </a:p>
          <a:p>
            <a:r>
              <a:rPr lang="en-US" dirty="0"/>
              <a:t>This alignment matters for teachers, it matters for administrators, and it matters for students. When educators integrate OSHA 10 through CareerSafe, they are not adding content, they are delivering required content through a credential that holds value beyond the classroom. It supports instructional planning, ensures standard coverage, and creates a direct pathway from theory to practical workforce application.</a:t>
            </a:r>
          </a:p>
          <a:p>
            <a:endParaRPr lang="en-US" dirty="0"/>
          </a:p>
          <a:p>
            <a:r>
              <a:rPr lang="en-US" dirty="0"/>
              <a:t>And this is where CareerSafe stands apart. Many safety courses cover isolated topics. Many offer concepts without skill verification. But CareerSafe’s OSHA 10 training is intentionally structured to match and support state CTE standards, ensuring that every learner can move from instruction to credential attainment with clarity, consistency, and confidence.</a:t>
            </a:r>
          </a:p>
          <a:p>
            <a:endParaRPr lang="en-US" dirty="0"/>
          </a:p>
          <a:p>
            <a:r>
              <a:rPr lang="en-US" dirty="0"/>
              <a:t>This isn’t just compliance, it’s relevance. It’s alignment. And it’s one more reason OSHA 10 through CareerSafe is a credential of real value.</a:t>
            </a:r>
          </a:p>
        </p:txBody>
      </p:sp>
      <p:sp>
        <p:nvSpPr>
          <p:cNvPr id="4" name="Slide Number Placeholder 3"/>
          <p:cNvSpPr>
            <a:spLocks noGrp="1"/>
          </p:cNvSpPr>
          <p:nvPr>
            <p:ph type="sldNum" sz="quarter" idx="5"/>
          </p:nvPr>
        </p:nvSpPr>
        <p:spPr/>
        <p:txBody>
          <a:bodyPr/>
          <a:lstStyle/>
          <a:p>
            <a:fld id="{9A5B1C6C-3FB2-4AEE-9492-69386BF3CBE7}" type="slidenum">
              <a:rPr lang="en-US" smtClean="0"/>
              <a:t>11</a:t>
            </a:fld>
            <a:endParaRPr lang="en-US"/>
          </a:p>
        </p:txBody>
      </p:sp>
    </p:spTree>
    <p:extLst>
      <p:ext uri="{BB962C8B-B14F-4D97-AF65-F5344CB8AC3E}">
        <p14:creationId xmlns:p14="http://schemas.microsoft.com/office/powerpoint/2010/main" val="2083619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“We built CareerSafe intentionally for education. That’s why alignment and flexibility matter so much in how districts use it.”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 we move into the second half of the presentation, I want to shift from </a:t>
            </a:r>
            <a:r>
              <a:rPr lang="en-US" sz="1200" b="0" i="1" kern="1200" dirty="0">
                <a:solidFill>
                  <a:schemeClr val="tx1"/>
                </a:solidFill>
                <a:effectLst/>
                <a:latin typeface="+mn-lt"/>
                <a:ea typeface="+mn-ea"/>
                <a:cs typeface="+mn-cs"/>
              </a:rPr>
              <a:t>why OSHA 10 is valuable</a:t>
            </a:r>
            <a:r>
              <a:rPr lang="en-US" sz="1200" b="0" i="0" kern="1200" dirty="0">
                <a:solidFill>
                  <a:schemeClr val="tx1"/>
                </a:solidFill>
                <a:effectLst/>
                <a:latin typeface="+mn-lt"/>
                <a:ea typeface="+mn-ea"/>
                <a:cs typeface="+mn-cs"/>
              </a:rPr>
              <a:t> to </a:t>
            </a:r>
            <a:r>
              <a:rPr lang="en-US" sz="1200" b="0" i="1" kern="1200" dirty="0">
                <a:solidFill>
                  <a:schemeClr val="tx1"/>
                </a:solidFill>
                <a:effectLst/>
                <a:latin typeface="+mn-lt"/>
                <a:ea typeface="+mn-ea"/>
                <a:cs typeface="+mn-cs"/>
              </a:rPr>
              <a:t>why CareerSafe is the best provider for delivering it — especially within secondary CTE.</a:t>
            </a:r>
            <a:endParaRPr lang="en-US" dirty="0"/>
          </a:p>
        </p:txBody>
      </p:sp>
      <p:sp>
        <p:nvSpPr>
          <p:cNvPr id="4" name="Slide Number Placeholder 3"/>
          <p:cNvSpPr>
            <a:spLocks noGrp="1"/>
          </p:cNvSpPr>
          <p:nvPr>
            <p:ph type="sldNum" sz="quarter" idx="5"/>
          </p:nvPr>
        </p:nvSpPr>
        <p:spPr/>
        <p:txBody>
          <a:bodyPr/>
          <a:lstStyle/>
          <a:p>
            <a:fld id="{9A5B1C6C-3FB2-4AEE-9492-69386BF3CBE7}" type="slidenum">
              <a:rPr lang="en-US" smtClean="0"/>
              <a:t>12</a:t>
            </a:fld>
            <a:endParaRPr lang="en-US"/>
          </a:p>
        </p:txBody>
      </p:sp>
    </p:spTree>
    <p:extLst>
      <p:ext uri="{BB962C8B-B14F-4D97-AF65-F5344CB8AC3E}">
        <p14:creationId xmlns:p14="http://schemas.microsoft.com/office/powerpoint/2010/main" val="3606489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“Built to fit bell schedules, pacing, and diverse learners. This is where most online programs fall apart. Ours was built around how schools actually run.”</a:t>
            </a: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From lesson plans and study guides to gradebooks and pre/post testing it’s all included. You don’t have to build anything from scratch unless you want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The CareerSafe Campus offers unique features for educators, like pre- and post-tests and a detailed gradebook, that enhance the experience of teaching essential safety and employability skills. There are also a variety of student benefits, like built-in accessibility features and study guides, that ensure student success.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61839-28FB-4F20-BEC4-E6ECDE68B3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3871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i="1" dirty="0"/>
              <a:t>Abbreviated notes</a:t>
            </a:r>
            <a:r>
              <a:rPr lang="en-US" dirty="0"/>
              <a:t>:</a:t>
            </a:r>
          </a:p>
          <a:p>
            <a:endParaRPr lang="en-US" dirty="0"/>
          </a:p>
          <a:p>
            <a:pPr algn="l">
              <a:buFont typeface="Arial" panose="020B0604020202020204" pitchFamily="34" charset="0"/>
              <a:buChar char="•"/>
            </a:pPr>
            <a:r>
              <a:rPr lang="en-US" b="0" i="0" dirty="0">
                <a:solidFill>
                  <a:srgbClr val="242424"/>
                </a:solidFill>
                <a:effectLst/>
                <a:latin typeface="Segoe UI" panose="020B0502040204020203" pitchFamily="34" charset="0"/>
              </a:rPr>
              <a:t> CareerSafe Campus = LMS </a:t>
            </a:r>
            <a:r>
              <a:rPr lang="en-US" b="1" i="0" dirty="0">
                <a:solidFill>
                  <a:srgbClr val="242424"/>
                </a:solidFill>
                <a:effectLst/>
                <a:latin typeface="Segoe UI" panose="020B0502040204020203" pitchFamily="34" charset="0"/>
              </a:rPr>
              <a:t>built for secondary educators</a:t>
            </a:r>
            <a:endParaRPr lang="en-US" b="0" i="0" dirty="0">
              <a:solidFill>
                <a:srgbClr val="242424"/>
              </a:solidFill>
              <a:effectLst/>
              <a:latin typeface="Segoe UI" panose="020B0502040204020203" pitchFamily="34" charset="0"/>
            </a:endParaRPr>
          </a:p>
          <a:p>
            <a:pPr algn="l">
              <a:buFont typeface="Arial" panose="020B0604020202020204" pitchFamily="34" charset="0"/>
              <a:buChar char="•"/>
            </a:pPr>
            <a:r>
              <a:rPr lang="en-US" b="0" i="0" dirty="0">
                <a:solidFill>
                  <a:srgbClr val="242424"/>
                </a:solidFill>
                <a:effectLst/>
                <a:latin typeface="Segoe UI" panose="020B0502040204020203" pitchFamily="34" charset="0"/>
              </a:rPr>
              <a:t> Features designed for CTE workflow:</a:t>
            </a:r>
          </a:p>
          <a:p>
            <a:pPr marL="742950" lvl="1" indent="-285750" algn="l">
              <a:buFont typeface="Arial" panose="020B0604020202020204" pitchFamily="34" charset="0"/>
              <a:buChar char="•"/>
            </a:pPr>
            <a:r>
              <a:rPr lang="en-US" b="0" i="0" dirty="0">
                <a:solidFill>
                  <a:srgbClr val="242424"/>
                </a:solidFill>
                <a:effectLst/>
                <a:latin typeface="Segoe UI" panose="020B0502040204020203" pitchFamily="34" charset="0"/>
              </a:rPr>
              <a:t>Progress tracking + reporting</a:t>
            </a:r>
          </a:p>
          <a:p>
            <a:pPr marL="742950" lvl="1" indent="-285750" algn="l">
              <a:buFont typeface="Arial" panose="020B0604020202020204" pitchFamily="34" charset="0"/>
              <a:buChar char="•"/>
            </a:pPr>
            <a:r>
              <a:rPr lang="en-US" b="0" i="0" dirty="0">
                <a:solidFill>
                  <a:srgbClr val="242424"/>
                </a:solidFill>
                <a:effectLst/>
                <a:latin typeface="Segoe UI" panose="020B0502040204020203" pitchFamily="34" charset="0"/>
              </a:rPr>
              <a:t>Enrollment + pacing management</a:t>
            </a:r>
          </a:p>
          <a:p>
            <a:pPr marL="742950" lvl="1" indent="-285750" algn="l">
              <a:buFont typeface="Arial" panose="020B0604020202020204" pitchFamily="34" charset="0"/>
              <a:buChar char="•"/>
            </a:pPr>
            <a:r>
              <a:rPr lang="en-US" b="0" i="0" dirty="0">
                <a:solidFill>
                  <a:srgbClr val="242424"/>
                </a:solidFill>
                <a:effectLst/>
                <a:latin typeface="Segoe UI" panose="020B0502040204020203" pitchFamily="34" charset="0"/>
              </a:rPr>
              <a:t>Instructional resources + supplemental materials</a:t>
            </a:r>
          </a:p>
          <a:p>
            <a:pPr algn="l">
              <a:buFont typeface="Arial" panose="020B0604020202020204" pitchFamily="34" charset="0"/>
              <a:buChar char="•"/>
            </a:pPr>
            <a:r>
              <a:rPr lang="en-US" b="0" i="0" dirty="0">
                <a:solidFill>
                  <a:srgbClr val="242424"/>
                </a:solidFill>
                <a:effectLst/>
                <a:latin typeface="Segoe UI" panose="020B0502040204020203" pitchFamily="34" charset="0"/>
              </a:rPr>
              <a:t> Not a repurposed platform — it’s </a:t>
            </a:r>
            <a:r>
              <a:rPr lang="en-US" b="1" i="0" dirty="0">
                <a:solidFill>
                  <a:srgbClr val="242424"/>
                </a:solidFill>
                <a:effectLst/>
                <a:latin typeface="Segoe UI" panose="020B0502040204020203" pitchFamily="34" charset="0"/>
              </a:rPr>
              <a:t>built for schools</a:t>
            </a:r>
            <a:endParaRPr lang="en-US" b="0" i="0" dirty="0">
              <a:solidFill>
                <a:srgbClr val="242424"/>
              </a:solidFill>
              <a:effectLst/>
              <a:latin typeface="Segoe UI" panose="020B0502040204020203" pitchFamily="34" charset="0"/>
            </a:endParaRPr>
          </a:p>
          <a:p>
            <a:pPr algn="l">
              <a:buFont typeface="Arial" panose="020B0604020202020204" pitchFamily="34" charset="0"/>
              <a:buChar char="•"/>
            </a:pPr>
            <a:r>
              <a:rPr lang="en-US" b="0" i="0" dirty="0">
                <a:solidFill>
                  <a:srgbClr val="242424"/>
                </a:solidFill>
                <a:effectLst/>
                <a:latin typeface="Segoe UI" panose="020B0502040204020203" pitchFamily="34" charset="0"/>
              </a:rPr>
              <a:t> Educator support includes:</a:t>
            </a:r>
          </a:p>
          <a:p>
            <a:pPr marL="742950" lvl="1" indent="-285750" algn="l">
              <a:buFont typeface="Arial" panose="020B0604020202020204" pitchFamily="34" charset="0"/>
              <a:buChar char="•"/>
            </a:pPr>
            <a:r>
              <a:rPr lang="en-US" b="0" i="0" dirty="0">
                <a:solidFill>
                  <a:srgbClr val="242424"/>
                </a:solidFill>
                <a:effectLst/>
                <a:latin typeface="Segoe UI" panose="020B0502040204020203" pitchFamily="34" charset="0"/>
              </a:rPr>
              <a:t>Recorded tutorials + live training</a:t>
            </a:r>
          </a:p>
          <a:p>
            <a:pPr marL="742950" lvl="1" indent="-285750" algn="l">
              <a:buFont typeface="Arial" panose="020B0604020202020204" pitchFamily="34" charset="0"/>
              <a:buChar char="•"/>
            </a:pPr>
            <a:r>
              <a:rPr lang="en-US" b="0" i="0" dirty="0">
                <a:solidFill>
                  <a:srgbClr val="242424"/>
                </a:solidFill>
                <a:effectLst/>
                <a:latin typeface="Segoe UI" panose="020B0502040204020203" pitchFamily="34" charset="0"/>
              </a:rPr>
              <a:t>Webinars + PD for instructional integration</a:t>
            </a:r>
          </a:p>
          <a:p>
            <a:pPr marL="742950" lvl="1" indent="-285750" algn="l">
              <a:buFont typeface="Arial" panose="020B0604020202020204" pitchFamily="34" charset="0"/>
              <a:buChar char="•"/>
            </a:pPr>
            <a:r>
              <a:rPr lang="en-US" b="0" i="0" dirty="0">
                <a:solidFill>
                  <a:srgbClr val="242424"/>
                </a:solidFill>
                <a:effectLst/>
                <a:latin typeface="Segoe UI" panose="020B0502040204020203" pitchFamily="34" charset="0"/>
              </a:rPr>
              <a:t>Admin + teacher onboarding assistance</a:t>
            </a:r>
          </a:p>
          <a:p>
            <a:pPr algn="l">
              <a:buFont typeface="Arial" panose="020B0604020202020204" pitchFamily="34" charset="0"/>
              <a:buChar char="•"/>
            </a:pPr>
            <a:r>
              <a:rPr lang="en-US" b="0" i="0" dirty="0">
                <a:solidFill>
                  <a:srgbClr val="242424"/>
                </a:solidFill>
                <a:effectLst/>
                <a:latin typeface="Segoe UI" panose="020B0502040204020203" pitchFamily="34" charset="0"/>
              </a:rPr>
              <a:t> Outcome: OSHA training is easy to manage, easy to teach, and impactful for students</a:t>
            </a:r>
          </a:p>
          <a:p>
            <a:pPr algn="l">
              <a:buFont typeface="Arial" panose="020B0604020202020204" pitchFamily="34" charset="0"/>
              <a:buChar char="•"/>
            </a:pPr>
            <a:r>
              <a:rPr lang="en-US" b="0" i="0" dirty="0">
                <a:solidFill>
                  <a:srgbClr val="242424"/>
                </a:solidFill>
                <a:effectLst/>
                <a:latin typeface="Segoe UI" panose="020B0502040204020203" pitchFamily="34" charset="0"/>
              </a:rPr>
              <a:t> Reinforces </a:t>
            </a:r>
            <a:r>
              <a:rPr lang="en-US" b="1" i="0" dirty="0">
                <a:solidFill>
                  <a:srgbClr val="242424"/>
                </a:solidFill>
                <a:effectLst/>
                <a:latin typeface="Segoe UI" panose="020B0502040204020203" pitchFamily="34" charset="0"/>
              </a:rPr>
              <a:t>CareerSafe as the first choice OSHA provider in secondary CTE</a:t>
            </a:r>
            <a:endParaRPr lang="en-US" b="0" i="0" dirty="0">
              <a:solidFill>
                <a:srgbClr val="242424"/>
              </a:solidFill>
              <a:effectLst/>
              <a:latin typeface="Segoe UI" panose="020B0502040204020203" pitchFamily="34" charset="0"/>
            </a:endParaRPr>
          </a:p>
          <a:p>
            <a:pPr>
              <a:buNone/>
            </a:pPr>
            <a:br>
              <a:rPr lang="en-US" dirty="0"/>
            </a:br>
            <a:endParaRPr lang="en-US" dirty="0"/>
          </a:p>
          <a:p>
            <a:r>
              <a:rPr lang="en-US" i="1" dirty="0"/>
              <a:t>Full text</a:t>
            </a:r>
            <a:r>
              <a:rPr lang="en-US" dirty="0"/>
              <a:t>: </a:t>
            </a:r>
          </a:p>
          <a:p>
            <a:endParaRPr lang="en-US" dirty="0"/>
          </a:p>
          <a:p>
            <a:r>
              <a:rPr lang="en-US" dirty="0"/>
              <a:t>The platform you see here, the CareerSafe Campus, isn’t a generic LMS repurposed for schools. It is a learning environment designed specifically for educators, with tools that match the way CTE classrooms function day to day. Teachers can track student progress in real time, pull completion reports with one click, manage enrollment, monitor pacing, and support learners who need additional time or accommodations. Everything is built around usability, clarity, and instructional efficiency.</a:t>
            </a:r>
          </a:p>
          <a:p>
            <a:endParaRPr lang="en-US" dirty="0"/>
          </a:p>
          <a:p>
            <a:r>
              <a:rPr lang="en-US" dirty="0"/>
              <a:t>Beyond that, we provide educators with the instructional tools that make integration seamless: pacing guides, lesson ideas, supplemental activities, digital tracking, and ongoing teaching resources. Teachers shouldn’t have to figure out how to make OSHA training fit into their course. With CareerSafe, it fits naturally.</a:t>
            </a:r>
          </a:p>
          <a:p>
            <a:endParaRPr lang="en-US" dirty="0"/>
          </a:p>
          <a:p>
            <a:r>
              <a:rPr lang="en-US" dirty="0"/>
              <a:t>And we don’t leave educators to navigate the platform alone. We support them through recorded tutorials, live walkthroughs, onboarding sessions, and training webinars. Admins and teachers also have access to professional development presentations focused on integrating online learning into traditional classrooms, because we know that great tools only matter if educators feel confident using them.</a:t>
            </a:r>
          </a:p>
          <a:p>
            <a:endParaRPr lang="en-US" dirty="0"/>
          </a:p>
          <a:p>
            <a:r>
              <a:rPr lang="en-US" dirty="0"/>
              <a:t>All of this (the campus design, the reporting systems, the integration support, the professional development) reinforces why CareerSafe stands apart. We make safety training easy to administer, easy to track, and meaningful for students. We aren’t just the first choice provider because of what we teach. We’re the first choice because of how well we support the people who teach it.</a:t>
            </a:r>
          </a:p>
        </p:txBody>
      </p:sp>
      <p:sp>
        <p:nvSpPr>
          <p:cNvPr id="4" name="Slide Number Placeholder 3"/>
          <p:cNvSpPr>
            <a:spLocks noGrp="1"/>
          </p:cNvSpPr>
          <p:nvPr>
            <p:ph type="sldNum" sz="quarter" idx="5"/>
          </p:nvPr>
        </p:nvSpPr>
        <p:spPr/>
        <p:txBody>
          <a:bodyPr/>
          <a:lstStyle/>
          <a:p>
            <a:fld id="{9A5B1C6C-3FB2-4AEE-9492-69386BF3CBE7}" type="slidenum">
              <a:rPr lang="en-US" smtClean="0"/>
              <a:t>14</a:t>
            </a:fld>
            <a:endParaRPr lang="en-US"/>
          </a:p>
        </p:txBody>
      </p:sp>
    </p:spTree>
    <p:extLst>
      <p:ext uri="{BB962C8B-B14F-4D97-AF65-F5344CB8AC3E}">
        <p14:creationId xmlns:p14="http://schemas.microsoft.com/office/powerpoint/2010/main" val="481007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dirty="0"/>
              <a:t>“You’re not starting from scratch. Everything is there, and you can use as much or as little as you want.”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Lesson Plans in CareerSafe</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Teacher Tools provide all the necessary information to support you in utilizing the course material in purposeful ways. The document is customizable for convenience, structured to maximize space, and designed to minimize printer ink use. Consider it a one-stop document for creating and documenting your instructional strategies. </a:t>
            </a:r>
            <a:r>
              <a:rPr lang="en-US" dirty="0"/>
              <a:t>The enabling learning objectives found here can be easily cross-walked to the terminal learning objectives identified in state curriculum.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61839-28FB-4F20-BEC4-E6ECDE68B3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3781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CareerSafe</a:t>
            </a:r>
            <a:r>
              <a:rPr lang="en-US" sz="1200" b="0" i="0" u="none" strike="noStrike" kern="1200" baseline="3000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has crafted our Presentation Bundles to provide detailed information that reflects the content contained in our online course material while also adding avenues for content reinforcement, easy assignment creation, and meeting student accommodation needs. Each Presentation Bundle contains a Teacher PowerPoint file in addition to two PDF files, one with a 6-slide per page view and another with 3-slides with notes sections for each. </a:t>
            </a:r>
          </a:p>
          <a:p>
            <a:r>
              <a:rPr lang="en-US" sz="1200" b="0" i="0" u="none" strike="noStrike" kern="1200" baseline="0" dirty="0">
                <a:solidFill>
                  <a:schemeClr val="tx1"/>
                </a:solidFill>
                <a:latin typeface="+mn-lt"/>
                <a:ea typeface="+mn-ea"/>
                <a:cs typeface="+mn-cs"/>
              </a:rPr>
              <a:t>Our Teacher PowerPoints are customizable for your convenience and designed to minimize printer ink use so you can utilize them as student handouts or to monitor student progress. Think of these PowerPoints and their matching PDFs as your personal access to CareerSafe’s course material and the perfect tool to meet your instructional needs.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61839-28FB-4F20-BEC4-E6ECDE68B3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4869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“Supports documentation and accountability.”</a:t>
            </a:r>
          </a:p>
          <a:p>
            <a:r>
              <a:rPr lang="en-US" dirty="0"/>
              <a:t>“This matters when you’re asked to show outcomes. The data is already there.”</a:t>
            </a:r>
            <a:br>
              <a:rPr lang="en-US" dirty="0"/>
            </a:br>
            <a:br>
              <a:rPr lang="en-US" dirty="0"/>
            </a:br>
            <a:r>
              <a:rPr lang="en-US" dirty="0"/>
              <a:t>Each CareerSafe course contains a required pre-test, providing educators with baseline data for each student. This data can be utilized to quantify learning gains from pre- to post-test.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61839-28FB-4F20-BEC4-E6ECDE68B3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6197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Gradebook with the CareerSafe Campus offers features for educators to ensure student engagement and course completion and to access assessment data. Through the gradebook, educators can view each student’s seat time, date last visited, and the date by which students must complete the course. It also features warning icons for upcoming deadlines.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61839-28FB-4F20-BEC4-E6ECDE68B3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7264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Ask:</a:t>
            </a:r>
          </a:p>
          <a:p>
            <a:r>
              <a:rPr lang="en-US" dirty="0"/>
              <a:t>What accommodation has made the biggest difference for one of your students?</a:t>
            </a:r>
          </a:p>
          <a:p>
            <a:r>
              <a:rPr lang="en-US" dirty="0"/>
              <a:t>Allow discussion.</a:t>
            </a:r>
          </a:p>
          <a:p>
            <a:r>
              <a:rPr lang="en-US" dirty="0"/>
              <a:t>Then connect to accessibility features.</a:t>
            </a:r>
          </a:p>
          <a:p>
            <a:r>
              <a:rPr lang="en-US" dirty="0"/>
              <a:t>This will create engagement.</a:t>
            </a:r>
          </a:p>
          <a:p>
            <a:br>
              <a:rPr lang="en-US" dirty="0"/>
            </a:br>
            <a:br>
              <a:rPr lang="en-US" dirty="0"/>
            </a:br>
            <a:r>
              <a:rPr lang="en-US" dirty="0"/>
              <a:t>“This is one of the reasons districts adopt CareerSafe district-wide. It works for all learners.”</a:t>
            </a:r>
          </a:p>
          <a:p>
            <a:endParaRPr lang="en-US" dirty="0"/>
          </a:p>
          <a:p>
            <a:r>
              <a:rPr lang="en-US" dirty="0"/>
              <a:t> </a:t>
            </a:r>
            <a:r>
              <a:rPr lang="en-US" i="1" dirty="0"/>
              <a:t>Abbreviated notes</a:t>
            </a:r>
            <a:r>
              <a:rPr lang="en-US" dirty="0"/>
              <a:t>:</a:t>
            </a:r>
          </a:p>
          <a:p>
            <a:endParaRPr lang="en-US" dirty="0"/>
          </a:p>
          <a:p>
            <a:pPr algn="l">
              <a:buFont typeface="Arial" panose="020B0604020202020204" pitchFamily="34" charset="0"/>
              <a:buChar char="•"/>
            </a:pPr>
            <a:r>
              <a:rPr lang="en-US" b="0" i="0" dirty="0">
                <a:solidFill>
                  <a:srgbClr val="242424"/>
                </a:solidFill>
                <a:effectLst/>
                <a:latin typeface="Segoe UI" panose="020B0502040204020203" pitchFamily="34" charset="0"/>
              </a:rPr>
              <a:t> Accessibility = </a:t>
            </a:r>
            <a:r>
              <a:rPr lang="en-US" b="1" i="0" dirty="0">
                <a:solidFill>
                  <a:srgbClr val="242424"/>
                </a:solidFill>
                <a:effectLst/>
                <a:latin typeface="Segoe UI" panose="020B0502040204020203" pitchFamily="34" charset="0"/>
              </a:rPr>
              <a:t>built intentionally, not added later</a:t>
            </a:r>
            <a:endParaRPr lang="en-US" b="0" i="0" dirty="0">
              <a:solidFill>
                <a:srgbClr val="242424"/>
              </a:solidFill>
              <a:effectLst/>
              <a:latin typeface="Segoe UI" panose="020B0502040204020203" pitchFamily="34" charset="0"/>
            </a:endParaRPr>
          </a:p>
          <a:p>
            <a:pPr algn="l">
              <a:buFont typeface="Arial" panose="020B0604020202020204" pitchFamily="34" charset="0"/>
              <a:buChar char="•"/>
            </a:pPr>
            <a:r>
              <a:rPr lang="en-US" b="0" i="0" dirty="0">
                <a:solidFill>
                  <a:srgbClr val="242424"/>
                </a:solidFill>
                <a:effectLst/>
                <a:latin typeface="Segoe UI" panose="020B0502040204020203" pitchFamily="34" charset="0"/>
              </a:rPr>
              <a:t> Accommodations exist for:</a:t>
            </a:r>
          </a:p>
          <a:p>
            <a:pPr marL="742950" lvl="1" indent="-285750" algn="l">
              <a:buFont typeface="Arial" panose="020B0604020202020204" pitchFamily="34" charset="0"/>
              <a:buChar char="•"/>
            </a:pPr>
            <a:r>
              <a:rPr lang="en-US" b="0" i="0" dirty="0">
                <a:solidFill>
                  <a:srgbClr val="242424"/>
                </a:solidFill>
                <a:effectLst/>
                <a:latin typeface="Segoe UI" panose="020B0502040204020203" pitchFamily="34" charset="0"/>
              </a:rPr>
              <a:t>Visual impairment + blindness</a:t>
            </a:r>
          </a:p>
          <a:p>
            <a:pPr marL="742950" lvl="1" indent="-285750" algn="l">
              <a:buFont typeface="Arial" panose="020B0604020202020204" pitchFamily="34" charset="0"/>
              <a:buChar char="•"/>
            </a:pPr>
            <a:r>
              <a:rPr lang="en-US" b="0" i="0" dirty="0">
                <a:solidFill>
                  <a:srgbClr val="242424"/>
                </a:solidFill>
                <a:effectLst/>
                <a:latin typeface="Segoe UI" panose="020B0502040204020203" pitchFamily="34" charset="0"/>
              </a:rPr>
              <a:t>Dyslexia + reading processing differences</a:t>
            </a:r>
          </a:p>
          <a:p>
            <a:pPr marL="742950" lvl="1" indent="-285750" algn="l">
              <a:buFont typeface="Arial" panose="020B0604020202020204" pitchFamily="34" charset="0"/>
              <a:buChar char="•"/>
            </a:pPr>
            <a:r>
              <a:rPr lang="en-US" b="0" i="0" dirty="0">
                <a:solidFill>
                  <a:srgbClr val="242424"/>
                </a:solidFill>
                <a:effectLst/>
                <a:latin typeface="Segoe UI" panose="020B0502040204020203" pitchFamily="34" charset="0"/>
              </a:rPr>
              <a:t>Hearing impairment + deafness</a:t>
            </a:r>
          </a:p>
          <a:p>
            <a:pPr marL="742950" lvl="1" indent="-285750" algn="l">
              <a:buFont typeface="Arial" panose="020B0604020202020204" pitchFamily="34" charset="0"/>
              <a:buChar char="•"/>
            </a:pPr>
            <a:r>
              <a:rPr lang="en-US" b="0" i="0" dirty="0">
                <a:solidFill>
                  <a:srgbClr val="242424"/>
                </a:solidFill>
                <a:effectLst/>
                <a:latin typeface="Segoe UI" panose="020B0502040204020203" pitchFamily="34" charset="0"/>
              </a:rPr>
              <a:t>Motor impairment</a:t>
            </a:r>
          </a:p>
          <a:p>
            <a:pPr marL="742950" lvl="1" indent="-285750" algn="l">
              <a:buFont typeface="Arial" panose="020B0604020202020204" pitchFamily="34" charset="0"/>
              <a:buChar char="•"/>
            </a:pPr>
            <a:r>
              <a:rPr lang="en-US" b="0" i="0" dirty="0">
                <a:solidFill>
                  <a:srgbClr val="242424"/>
                </a:solidFill>
                <a:effectLst/>
                <a:latin typeface="Segoe UI" panose="020B0502040204020203" pitchFamily="34" charset="0"/>
              </a:rPr>
              <a:t>ADHD + executive functioning needs</a:t>
            </a:r>
          </a:p>
          <a:p>
            <a:pPr marL="742950" lvl="1" indent="-285750" algn="l">
              <a:buFont typeface="Arial" panose="020B0604020202020204" pitchFamily="34" charset="0"/>
              <a:buChar char="•"/>
            </a:pPr>
            <a:r>
              <a:rPr lang="en-US" b="0" i="0" dirty="0">
                <a:solidFill>
                  <a:srgbClr val="242424"/>
                </a:solidFill>
                <a:effectLst/>
                <a:latin typeface="Segoe UI" panose="020B0502040204020203" pitchFamily="34" charset="0"/>
              </a:rPr>
              <a:t>English language learners</a:t>
            </a:r>
          </a:p>
          <a:p>
            <a:pPr algn="l">
              <a:buFont typeface="Arial" panose="020B0604020202020204" pitchFamily="34" charset="0"/>
              <a:buChar char="•"/>
            </a:pPr>
            <a:r>
              <a:rPr lang="en-US" b="0" i="0" dirty="0">
                <a:solidFill>
                  <a:srgbClr val="242424"/>
                </a:solidFill>
                <a:effectLst/>
                <a:latin typeface="Segoe UI" panose="020B0502040204020203" pitchFamily="34" charset="0"/>
              </a:rPr>
              <a:t> Supports general ed + special ed + IEP implementation</a:t>
            </a:r>
          </a:p>
          <a:p>
            <a:pPr algn="l">
              <a:buFont typeface="Arial" panose="020B0604020202020204" pitchFamily="34" charset="0"/>
              <a:buChar char="•"/>
            </a:pPr>
            <a:r>
              <a:rPr lang="en-US" b="0" i="0" dirty="0">
                <a:solidFill>
                  <a:srgbClr val="242424"/>
                </a:solidFill>
                <a:effectLst/>
                <a:latin typeface="Segoe UI" panose="020B0502040204020203" pitchFamily="34" charset="0"/>
              </a:rPr>
              <a:t> Helps teachers ensure students can access + succeed in training</a:t>
            </a:r>
          </a:p>
          <a:p>
            <a:pPr algn="l">
              <a:buFont typeface="Arial" panose="020B0604020202020204" pitchFamily="34" charset="0"/>
              <a:buChar char="•"/>
            </a:pPr>
            <a:r>
              <a:rPr lang="en-US" b="0" i="0" dirty="0">
                <a:solidFill>
                  <a:srgbClr val="242424"/>
                </a:solidFill>
                <a:effectLst/>
                <a:latin typeface="Segoe UI" panose="020B0502040204020203" pitchFamily="34" charset="0"/>
              </a:rPr>
              <a:t> Reinforces CareerSafe as </a:t>
            </a:r>
            <a:r>
              <a:rPr lang="en-US" b="1" i="0" dirty="0">
                <a:solidFill>
                  <a:srgbClr val="242424"/>
                </a:solidFill>
                <a:effectLst/>
                <a:latin typeface="Segoe UI" panose="020B0502040204020203" pitchFamily="34" charset="0"/>
              </a:rPr>
              <a:t>the leader in secondary CTE OSHA training</a:t>
            </a:r>
            <a:endParaRPr lang="en-US" b="0" i="0" dirty="0">
              <a:solidFill>
                <a:srgbClr val="242424"/>
              </a:solidFill>
              <a:effectLst/>
              <a:latin typeface="Segoe UI" panose="020B0502040204020203" pitchFamily="34" charset="0"/>
            </a:endParaRPr>
          </a:p>
          <a:p>
            <a:pPr algn="l">
              <a:buFont typeface="Arial" panose="020B0604020202020204" pitchFamily="34" charset="0"/>
              <a:buChar char="•"/>
            </a:pPr>
            <a:r>
              <a:rPr lang="en-US" b="0" i="0" dirty="0">
                <a:solidFill>
                  <a:srgbClr val="242424"/>
                </a:solidFill>
                <a:effectLst/>
                <a:latin typeface="Segoe UI" panose="020B0502040204020203" pitchFamily="34" charset="0"/>
              </a:rPr>
              <a:t> Credential becomes reachable for </a:t>
            </a:r>
            <a:r>
              <a:rPr lang="en-US" b="0" i="1" dirty="0">
                <a:solidFill>
                  <a:srgbClr val="242424"/>
                </a:solidFill>
                <a:effectLst/>
                <a:latin typeface="Segoe UI" panose="020B0502040204020203" pitchFamily="34" charset="0"/>
              </a:rPr>
              <a:t>all students</a:t>
            </a:r>
            <a:r>
              <a:rPr lang="en-US" b="0" i="0" dirty="0">
                <a:solidFill>
                  <a:srgbClr val="242424"/>
                </a:solidFill>
                <a:effectLst/>
                <a:latin typeface="Segoe UI" panose="020B0502040204020203" pitchFamily="34" charset="0"/>
              </a:rPr>
              <a:t> — not just some</a:t>
            </a:r>
          </a:p>
          <a:p>
            <a:pPr>
              <a:buNone/>
            </a:pPr>
            <a:endParaRPr lang="en-US" dirty="0"/>
          </a:p>
          <a:p>
            <a:endParaRPr lang="en-US" dirty="0"/>
          </a:p>
          <a:p>
            <a:r>
              <a:rPr lang="en-US" i="1" dirty="0"/>
              <a:t>Full text</a:t>
            </a:r>
            <a:r>
              <a:rPr lang="en-US" dirty="0"/>
              <a:t>:</a:t>
            </a:r>
          </a:p>
          <a:p>
            <a:endParaRPr lang="en-US" dirty="0"/>
          </a:p>
          <a:p>
            <a:r>
              <a:rPr lang="en-US" dirty="0"/>
              <a:t>This slide highlights something we take very seriously. Accessibility is not an afterthought in CareerSafe training. It’s a design principle.</a:t>
            </a:r>
          </a:p>
          <a:p>
            <a:endParaRPr lang="en-US" dirty="0"/>
          </a:p>
          <a:p>
            <a:r>
              <a:rPr lang="en-US" dirty="0"/>
              <a:t>Our campus and courses are built with intentional accommodations integrated throughout, so every learner (regardless of ability, learning profile, or language background) can engage meaningfully with OSHA content. We don’t wait to retrofit accessibility; we architect for it from the beginning.</a:t>
            </a:r>
          </a:p>
          <a:p>
            <a:endParaRPr lang="en-US" dirty="0"/>
          </a:p>
          <a:p>
            <a:r>
              <a:rPr lang="en-US" dirty="0"/>
              <a:t>CareerSafe supports students with visual impairment, including blindness, with screen reader compatibility and clear text hierarchy. We support learners with dyslexia through readable typefaces, color contrast, and pacing control. For those with hearing impairments, including deafness, we provide captions, transcripts, and visual communication cues. Students with motor impairment can navigate the platform without precision mouse control, and learners with ADHD can benefit from modular content, short-form segments, and self-paced progression.</a:t>
            </a:r>
          </a:p>
          <a:p>
            <a:endParaRPr lang="en-US" dirty="0"/>
          </a:p>
          <a:p>
            <a:r>
              <a:rPr lang="en-US" dirty="0"/>
              <a:t>These accommodations aren’t just features; they are classroom support tools. They help CTE teachers meet IEP requirements with confidence. They help special educators collaborate more effectively. They help English language learners access content without falling behind. And they help students build workplace safety knowledge without barriers.</a:t>
            </a:r>
          </a:p>
          <a:p>
            <a:endParaRPr lang="en-US" dirty="0"/>
          </a:p>
          <a:p>
            <a:r>
              <a:rPr lang="en-US" dirty="0"/>
              <a:t>Accessibility and inclusion strengthen student outcomes. They make the credential attainable for more learners. And they reinforce why CareerSafe continues to stand out as the leading OSHA training provider for secondary CTE. We don’t just teach safety. We ensure that students have a safe, supportive path to earning the credential.</a:t>
            </a:r>
          </a:p>
          <a:p>
            <a:endParaRPr lang="en-US" dirty="0"/>
          </a:p>
          <a:p>
            <a:r>
              <a:rPr lang="en-US" dirty="0"/>
              <a:t>That is intentional design. That is educational alignment. And that is value.</a:t>
            </a:r>
          </a:p>
        </p:txBody>
      </p:sp>
      <p:sp>
        <p:nvSpPr>
          <p:cNvPr id="4" name="Slide Number Placeholder 3"/>
          <p:cNvSpPr>
            <a:spLocks noGrp="1"/>
          </p:cNvSpPr>
          <p:nvPr>
            <p:ph type="sldNum" sz="quarter" idx="5"/>
          </p:nvPr>
        </p:nvSpPr>
        <p:spPr/>
        <p:txBody>
          <a:bodyPr/>
          <a:lstStyle/>
          <a:p>
            <a:fld id="{36B61839-28FB-4F20-BEC4-E6ECDE68B334}" type="slidenum">
              <a:rPr lang="en-US" smtClean="0"/>
              <a:t>19</a:t>
            </a:fld>
            <a:endParaRPr lang="en-US"/>
          </a:p>
        </p:txBody>
      </p:sp>
    </p:spTree>
    <p:extLst>
      <p:ext uri="{BB962C8B-B14F-4D97-AF65-F5344CB8AC3E}">
        <p14:creationId xmlns:p14="http://schemas.microsoft.com/office/powerpoint/2010/main" val="3396581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Industry-recognized</a:t>
            </a:r>
          </a:p>
          <a:p>
            <a:r>
              <a:rPr lang="en-US" dirty="0"/>
              <a:t>Portable across careers</a:t>
            </a:r>
          </a:p>
          <a:p>
            <a:r>
              <a:rPr lang="en-US" dirty="0"/>
              <a:t>Lifetime credential</a:t>
            </a:r>
          </a:p>
          <a:p>
            <a:r>
              <a:rPr lang="en-US" dirty="0"/>
              <a:t>Classroom-integrated</a:t>
            </a:r>
          </a:p>
          <a:p>
            <a:r>
              <a:rPr lang="en-US" dirty="0"/>
              <a:t>South Carolina Universal Certification</a:t>
            </a:r>
          </a:p>
          <a:p>
            <a:endParaRPr lang="en-US" dirty="0"/>
          </a:p>
          <a:p>
            <a:r>
              <a:rPr lang="en-US" dirty="0"/>
              <a:t>“When we talk about a credential of value, we’re really talking about three things: recognition, portability, and usability in schools. OSHA 10 checks all three boxes.”</a:t>
            </a:r>
          </a:p>
        </p:txBody>
      </p:sp>
      <p:sp>
        <p:nvSpPr>
          <p:cNvPr id="4" name="Slide Number Placeholder 3"/>
          <p:cNvSpPr>
            <a:spLocks noGrp="1"/>
          </p:cNvSpPr>
          <p:nvPr>
            <p:ph type="sldNum" sz="quarter" idx="5"/>
          </p:nvPr>
        </p:nvSpPr>
        <p:spPr/>
        <p:txBody>
          <a:bodyPr/>
          <a:lstStyle/>
          <a:p>
            <a:fld id="{9A5B1C6C-3FB2-4AEE-9492-69386BF3CBE7}" type="slidenum">
              <a:rPr lang="en-US" smtClean="0"/>
              <a:t>2</a:t>
            </a:fld>
            <a:endParaRPr lang="en-US"/>
          </a:p>
        </p:txBody>
      </p:sp>
    </p:spTree>
    <p:extLst>
      <p:ext uri="{BB962C8B-B14F-4D97-AF65-F5344CB8AC3E}">
        <p14:creationId xmlns:p14="http://schemas.microsoft.com/office/powerpoint/2010/main" val="1074542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Fall Hazards module in the OSHA-10 Construction Pathway has a 90-minute seat time and provides essential knowledge to help your students start and stay safe. Today, we will explore what is taught in this module and discuss the CareerSafe interactive learning experience. </a:t>
            </a:r>
          </a:p>
          <a:p>
            <a:endParaRPr lang="en-US" dirty="0"/>
          </a:p>
          <a:p>
            <a:pPr lvl="0"/>
            <a:r>
              <a:rPr lang="en-US" sz="1200" i="1" kern="1200" dirty="0">
                <a:solidFill>
                  <a:schemeClr val="tx1"/>
                </a:solidFill>
                <a:effectLst/>
                <a:latin typeface="+mn-lt"/>
                <a:ea typeface="+mn-ea"/>
                <a:cs typeface="+mn-cs"/>
              </a:rPr>
              <a:t>Here’s what the classroom experience can look like these are not dry, compliance-based videos. These are interactive modules that teach through storytelling and decision-making.</a:t>
            </a:r>
          </a:p>
          <a:p>
            <a:pPr lvl="0"/>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And our Employability Skills content especially lessons like “effective listening” is spot on for preparing students for work-based learning or internships.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61839-28FB-4F20-BEC4-E6ECDE68B3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1015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students actually see. Interactive, visual, and paced for learning, not memorization.”</a:t>
            </a:r>
          </a:p>
          <a:p>
            <a:endParaRPr lang="en-US" dirty="0"/>
          </a:p>
          <a:p>
            <a:r>
              <a:rPr lang="en-US" dirty="0"/>
              <a:t>CareerSafe is dedicated to ensuring educators have the tools they need to guide their students in successful completion of their OSHA-10 training.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61839-28FB-4F20-BEC4-E6ECDE68B3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24EDE-5764-AD5E-DE57-ECD6870D54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C1C6E-C7A1-7F40-A4A8-3313B18B58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900E2A-C121-1EC5-F1B9-0BD00522F4CC}"/>
              </a:ext>
            </a:extLst>
          </p:cNvPr>
          <p:cNvSpPr>
            <a:spLocks noGrp="1"/>
          </p:cNvSpPr>
          <p:nvPr>
            <p:ph type="body" idx="1"/>
          </p:nvPr>
        </p:nvSpPr>
        <p:spPr/>
        <p:txBody>
          <a:bodyPr/>
          <a:lstStyle/>
          <a:p>
            <a:r>
              <a:rPr lang="en-US" dirty="0"/>
              <a:t>The Fall Hazards module in the OSHA-10 Construction Pathway has a 90-minute seat time and provides essential knowledge to help your students start and stay safe. Today, we will explore what is taught in this module and discuss the CareerSafe interactive learning experience. </a:t>
            </a:r>
          </a:p>
          <a:p>
            <a:endParaRPr lang="en-US" dirty="0"/>
          </a:p>
          <a:p>
            <a:pPr lvl="0"/>
            <a:r>
              <a:rPr lang="en-US" sz="1200" i="1" kern="1200" dirty="0">
                <a:solidFill>
                  <a:schemeClr val="tx1"/>
                </a:solidFill>
                <a:effectLst/>
                <a:latin typeface="+mn-lt"/>
                <a:ea typeface="+mn-ea"/>
                <a:cs typeface="+mn-cs"/>
              </a:rPr>
              <a:t>Here’s what the classroom experience can look like these are not dry, compliance-based videos. These are interactive modules that teach through storytelling and decision-making.</a:t>
            </a:r>
          </a:p>
          <a:p>
            <a:pPr lvl="0"/>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And our Employability Skills content especially lessons like “effective listening” is spot on for preparing students for work-based learning or internships.</a:t>
            </a: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94B0A6BD-8B95-60A1-C25B-EEF4C08AD2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61839-28FB-4F20-BEC4-E6ECDE68B3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5467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If your students are already earning NCCER credentials, this is a great value add. Our OSHA 10 Construction course is embedded into the NCCER Core curriculum. So, one course, multiple credentials, more value.</a:t>
            </a:r>
            <a:r>
              <a:rPr lang="en-US" sz="1200" kern="1200" dirty="0">
                <a:solidFill>
                  <a:schemeClr val="tx1"/>
                </a:solidFill>
                <a:effectLst/>
                <a:latin typeface="+mn-lt"/>
                <a:ea typeface="+mn-ea"/>
                <a:cs typeface="+mn-cs"/>
              </a:rPr>
              <a:t> You can stack credentials and reinforce safety while meeting program standards again adding more value.</a:t>
            </a:r>
          </a:p>
          <a:p>
            <a:pPr lvl="0"/>
            <a:endParaRPr lang="en-US" sz="1200" i="1"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Especially in New Mexico, where Construction and Manufacturing are high-demand pathways this is a win-win.</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61839-28FB-4F20-BEC4-E6ECDE68B3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503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construction programs, this creates a natural credential pathway.”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61839-28FB-4F20-BEC4-E6ECDE68B3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8082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i="1" kern="1200" dirty="0">
                <a:solidFill>
                  <a:schemeClr val="tx1"/>
                </a:solidFill>
                <a:effectLst/>
                <a:latin typeface="+mn-lt"/>
                <a:ea typeface="+mn-ea"/>
                <a:cs typeface="+mn-cs"/>
              </a:rPr>
              <a:t>The key here is flexibility and credential stacking. We make it easy to link CareerSafe and NCCER accounts so students can get credit on both ends.</a:t>
            </a:r>
          </a:p>
          <a:p>
            <a:pPr lvl="0"/>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This type of alignment is exactly what employers are asking for students who are cross-trained and credentialed before they ever apply.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61839-28FB-4F20-BEC4-E6ECDE68B3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1401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“This is optional, but for programs using NCCER, the alignment is powerful.”</a:t>
            </a:r>
          </a:p>
          <a:p>
            <a:pPr lvl="0"/>
            <a:endParaRPr lang="en-US" sz="1200" i="1"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Online doesn’t mean alone. Our courses are interactive, engaging, and built with real student needs in mind.</a:t>
            </a:r>
          </a:p>
          <a:p>
            <a:pPr lvl="0"/>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Mississippi students often have part-time jobs, athletics, or family responsibilities. Online flexibility helps keep training accessible for all learners.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61839-28FB-4F20-BEC4-E6ECDE68B3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39912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Listening</a:t>
            </a:r>
          </a:p>
          <a:p>
            <a:r>
              <a:rPr lang="en-US" dirty="0"/>
              <a:t>Ask:</a:t>
            </a:r>
          </a:p>
          <a:p>
            <a:r>
              <a:rPr lang="en-US" dirty="0"/>
              <a:t>What soft skill do your students struggle with most before work-based learning?</a:t>
            </a:r>
          </a:p>
          <a:p>
            <a:r>
              <a:rPr lang="en-US" dirty="0"/>
              <a:t>Get responses.</a:t>
            </a:r>
          </a:p>
          <a:p>
            <a:r>
              <a:rPr lang="en-US" dirty="0"/>
              <a:t>Likely answers:</a:t>
            </a:r>
          </a:p>
          <a:p>
            <a:r>
              <a:rPr lang="en-US" dirty="0"/>
              <a:t>Communication </a:t>
            </a:r>
          </a:p>
          <a:p>
            <a:r>
              <a:rPr lang="en-US" dirty="0"/>
              <a:t>Professionalism </a:t>
            </a:r>
          </a:p>
          <a:p>
            <a:r>
              <a:rPr lang="en-US" dirty="0"/>
              <a:t>Attendance </a:t>
            </a:r>
          </a:p>
          <a:p>
            <a:r>
              <a:rPr lang="en-US" dirty="0"/>
              <a:t>Initiative </a:t>
            </a:r>
          </a:p>
          <a:p>
            <a:r>
              <a:rPr lang="en-US" dirty="0"/>
              <a:t>Tie responses back to Employability Skills.</a:t>
            </a:r>
          </a:p>
          <a:p>
            <a:pPr lvl="0"/>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Question to Ask: “When your students go into interviews or WBL, what’s the #1 soft skill they’re missing?”</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(Quick feedback—tie answers to CareerSafe modules)</a:t>
            </a: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“What’s one soft skill your students consistently need more of before work-based learning?”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61839-28FB-4F20-BEC4-E6ECDE68B3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956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i="1" kern="1200" dirty="0">
                <a:solidFill>
                  <a:schemeClr val="tx1"/>
                </a:solidFill>
                <a:effectLst/>
                <a:latin typeface="+mn-lt"/>
                <a:ea typeface="+mn-ea"/>
                <a:cs typeface="+mn-cs"/>
              </a:rPr>
              <a:t>Customizable lessons, pre/post tests, printable study guides, gradebook views all designed to make your life easier.</a:t>
            </a:r>
          </a:p>
          <a:p>
            <a:pPr lvl="0"/>
            <a:r>
              <a:rPr lang="en-US" sz="1200" i="1" kern="1200" dirty="0">
                <a:solidFill>
                  <a:schemeClr val="tx1"/>
                </a:solidFill>
                <a:effectLst/>
                <a:latin typeface="+mn-lt"/>
                <a:ea typeface="+mn-ea"/>
                <a:cs typeface="+mn-cs"/>
              </a:rPr>
              <a:t>We also built in accessibility features to support all learners.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61839-28FB-4F20-BEC4-E6ECDE68B3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3488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Effective Listening module guides students through:</a:t>
            </a:r>
          </a:p>
          <a:p>
            <a:pPr marL="171450" indent="-171450">
              <a:buFont typeface="Arial" panose="020B0604020202020204" pitchFamily="34" charset="0"/>
              <a:buChar char="•"/>
            </a:pPr>
            <a:r>
              <a:rPr lang="en-US" dirty="0"/>
              <a:t>Defining Effective Listening </a:t>
            </a:r>
          </a:p>
          <a:p>
            <a:pPr marL="171450" indent="-171450">
              <a:buFont typeface="Arial" panose="020B0604020202020204" pitchFamily="34" charset="0"/>
              <a:buChar char="•"/>
            </a:pPr>
            <a:r>
              <a:rPr lang="en-US" dirty="0"/>
              <a:t>Benefits of Effective Listening </a:t>
            </a:r>
          </a:p>
          <a:p>
            <a:pPr marL="171450" indent="-171450">
              <a:buFont typeface="Arial" panose="020B0604020202020204" pitchFamily="34" charset="0"/>
              <a:buChar char="•"/>
            </a:pPr>
            <a:r>
              <a:rPr lang="en-US" dirty="0"/>
              <a:t>Barriers to Effective Listening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61839-28FB-4F20-BEC4-E6ECDE68B3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8360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391B8-76E9-6DD8-D5E8-87BFEDD4F4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811BF4-C93A-CB19-0EFA-9E8EFEFBDB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6CFFCF-5955-D63E-C32A-CCC36DDD1282}"/>
              </a:ext>
            </a:extLst>
          </p:cNvPr>
          <p:cNvSpPr>
            <a:spLocks noGrp="1"/>
          </p:cNvSpPr>
          <p:nvPr>
            <p:ph type="body" idx="1"/>
          </p:nvPr>
        </p:nvSpPr>
        <p:spPr/>
        <p:txBody>
          <a:bodyPr/>
          <a:lstStyle/>
          <a:p>
            <a:r>
              <a:rPr lang="en-US" dirty="0"/>
              <a:t>How many of your students participate in work-based learning, internships, apprenticeships, or clinical experiences?</a:t>
            </a:r>
          </a:p>
        </p:txBody>
      </p:sp>
      <p:sp>
        <p:nvSpPr>
          <p:cNvPr id="4" name="Slide Number Placeholder 3">
            <a:extLst>
              <a:ext uri="{FF2B5EF4-FFF2-40B4-BE49-F238E27FC236}">
                <a16:creationId xmlns:a16="http://schemas.microsoft.com/office/drawing/2014/main" id="{1DDDCE10-EA8E-A65F-C3BD-BFA68D1D2E08}"/>
              </a:ext>
            </a:extLst>
          </p:cNvPr>
          <p:cNvSpPr>
            <a:spLocks noGrp="1"/>
          </p:cNvSpPr>
          <p:nvPr>
            <p:ph type="sldNum" sz="quarter" idx="5"/>
          </p:nvPr>
        </p:nvSpPr>
        <p:spPr/>
        <p:txBody>
          <a:bodyPr/>
          <a:lstStyle/>
          <a:p>
            <a:fld id="{9A5B1C6C-3FB2-4AEE-9492-69386BF3CBE7}" type="slidenum">
              <a:rPr lang="en-US" smtClean="0"/>
              <a:t>3</a:t>
            </a:fld>
            <a:endParaRPr lang="en-US"/>
          </a:p>
        </p:txBody>
      </p:sp>
    </p:spTree>
    <p:extLst>
      <p:ext uri="{BB962C8B-B14F-4D97-AF65-F5344CB8AC3E}">
        <p14:creationId xmlns:p14="http://schemas.microsoft.com/office/powerpoint/2010/main" val="25787779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activities build upon the enabling learning objectives taught in the CareerSafe Effective Listening module. The activities provide the opportunity for your students to display agency through understanding, application, and analysis of their effective listening knowledge.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0"/>
            <a:r>
              <a:rPr lang="en-US" sz="1200" i="1" kern="1200" dirty="0">
                <a:solidFill>
                  <a:schemeClr val="tx1"/>
                </a:solidFill>
                <a:effectLst/>
                <a:latin typeface="+mn-lt"/>
                <a:ea typeface="+mn-ea"/>
                <a:cs typeface="+mn-cs"/>
              </a:rPr>
              <a:t>If you want to add hands-on or group activities, these are included and ready to go. And they’re tied directly to STATE and national standards.”</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“I know some of you use bell ringers or Friday flex days these activities work great in those windows.”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61839-28FB-4F20-BEC4-E6ECDE68B3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50839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no one-size-fits-all for how to integrate the OSHA-10 Hour training in the classroom. Here, we provide a sampling of pacing options for how to intentionally guide your students through the safety training they need to start safe and stay safe in the classroom and in their careers.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61839-28FB-4F20-BEC4-E6ECDE68B3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06463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9A5B1C6C-3FB2-4AEE-9492-69386BF3CBE7}" type="slidenum">
              <a:rPr lang="en-US" smtClean="0"/>
              <a:t>33</a:t>
            </a:fld>
            <a:endParaRPr lang="en-US"/>
          </a:p>
        </p:txBody>
      </p:sp>
    </p:spTree>
    <p:extLst>
      <p:ext uri="{BB962C8B-B14F-4D97-AF65-F5344CB8AC3E}">
        <p14:creationId xmlns:p14="http://schemas.microsoft.com/office/powerpoint/2010/main" val="35408328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i="1" kern="1200" dirty="0">
              <a:solidFill>
                <a:schemeClr val="tx1"/>
              </a:solidFill>
              <a:effectLst/>
              <a:latin typeface="+mn-lt"/>
              <a:ea typeface="+mn-ea"/>
              <a:cs typeface="+mn-cs"/>
            </a:endParaRPr>
          </a:p>
          <a:p>
            <a:pPr lvl="0"/>
            <a:r>
              <a:rPr lang="en-US" dirty="0"/>
              <a:t>“There’s no single right way. Districts choose what works for their students.”</a:t>
            </a:r>
          </a:p>
          <a:p>
            <a:pPr lvl="0"/>
            <a:r>
              <a:rPr lang="en-US" sz="1200" i="1" kern="1200" dirty="0">
                <a:solidFill>
                  <a:schemeClr val="tx1"/>
                </a:solidFill>
                <a:effectLst/>
                <a:latin typeface="+mn-lt"/>
                <a:ea typeface="+mn-ea"/>
                <a:cs typeface="+mn-cs"/>
              </a:rPr>
              <a:t>You don’t have to fit this into a rigid 2-week block. Many teachers in Mississippi are integrating OSHA 10 over six or even 12 weeks, with half-day pacing or as part of flipped learning.</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The point is there’s no wrong way to do this, as long as students are engaged and progressing.</a:t>
            </a:r>
          </a:p>
          <a:p>
            <a:pPr lvl="0"/>
            <a:endParaRPr lang="en-US" sz="1200" i="1"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Flexible models are key:</a:t>
            </a:r>
          </a:p>
          <a:p>
            <a:pPr lvl="1"/>
            <a:r>
              <a:rPr lang="en-US" sz="1200" kern="1200" dirty="0">
                <a:solidFill>
                  <a:schemeClr val="tx1"/>
                </a:solidFill>
                <a:effectLst/>
                <a:latin typeface="+mn-lt"/>
                <a:ea typeface="+mn-ea"/>
                <a:cs typeface="+mn-cs"/>
              </a:rPr>
              <a:t>Full class for 15 days</a:t>
            </a:r>
          </a:p>
          <a:p>
            <a:pPr lvl="1"/>
            <a:r>
              <a:rPr lang="en-US" sz="1200" kern="1200" dirty="0">
                <a:solidFill>
                  <a:schemeClr val="tx1"/>
                </a:solidFill>
                <a:effectLst/>
                <a:latin typeface="+mn-lt"/>
                <a:ea typeface="+mn-ea"/>
                <a:cs typeface="+mn-cs"/>
              </a:rPr>
              <a:t>6–12 week pacing</a:t>
            </a:r>
          </a:p>
          <a:p>
            <a:pPr lvl="1"/>
            <a:r>
              <a:rPr lang="en-US" sz="1200" kern="1200" dirty="0">
                <a:solidFill>
                  <a:schemeClr val="tx1"/>
                </a:solidFill>
                <a:effectLst/>
                <a:latin typeface="+mn-lt"/>
                <a:ea typeface="+mn-ea"/>
                <a:cs typeface="+mn-cs"/>
              </a:rPr>
              <a:t>Flipped classrooms or stations”</a:t>
            </a:r>
          </a:p>
          <a:p>
            <a:pPr lvl="0"/>
            <a:r>
              <a:rPr lang="en-US" sz="1200" kern="1200" dirty="0">
                <a:solidFill>
                  <a:schemeClr val="tx1"/>
                </a:solidFill>
                <a:effectLst/>
                <a:latin typeface="+mn-lt"/>
                <a:ea typeface="+mn-ea"/>
                <a:cs typeface="+mn-cs"/>
              </a:rPr>
              <a:t>Adaptable to block schedules, sub plans, remote days whatever you’ve got.</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61839-28FB-4F20-BEC4-E6ECDE68B3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02136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i="1" dirty="0"/>
              <a:t>Abbreviated notes</a:t>
            </a:r>
            <a:r>
              <a:rPr lang="en-US" dirty="0"/>
              <a:t>:</a:t>
            </a:r>
          </a:p>
          <a:p>
            <a:endParaRPr lang="en-US" dirty="0"/>
          </a:p>
          <a:p>
            <a:pPr algn="l">
              <a:buFont typeface="Arial" panose="020B0604020202020204" pitchFamily="34" charset="0"/>
              <a:buChar char="•"/>
            </a:pPr>
            <a:r>
              <a:rPr lang="en-US" b="0" i="0" dirty="0">
                <a:solidFill>
                  <a:srgbClr val="242424"/>
                </a:solidFill>
                <a:effectLst/>
                <a:latin typeface="Segoe UI" panose="020B0502040204020203" pitchFamily="34" charset="0"/>
              </a:rPr>
              <a:t> Testimonials highlight:</a:t>
            </a:r>
          </a:p>
          <a:p>
            <a:pPr marL="742950" lvl="1" indent="-285750" algn="l">
              <a:buFont typeface="Arial" panose="020B0604020202020204" pitchFamily="34" charset="0"/>
              <a:buChar char="•"/>
            </a:pPr>
            <a:r>
              <a:rPr lang="en-US" b="1" i="0" dirty="0">
                <a:solidFill>
                  <a:srgbClr val="242424"/>
                </a:solidFill>
                <a:effectLst/>
                <a:latin typeface="Segoe UI" panose="020B0502040204020203" pitchFamily="34" charset="0"/>
              </a:rPr>
              <a:t>flexibility</a:t>
            </a:r>
            <a:r>
              <a:rPr lang="en-US" b="0" i="0" dirty="0">
                <a:solidFill>
                  <a:srgbClr val="242424"/>
                </a:solidFill>
                <a:effectLst/>
                <a:latin typeface="Segoe UI" panose="020B0502040204020203" pitchFamily="34" charset="0"/>
              </a:rPr>
              <a:t>, accommodations, pacing</a:t>
            </a:r>
          </a:p>
          <a:p>
            <a:pPr marL="742950" lvl="1" indent="-285750" algn="l">
              <a:buFont typeface="Arial" panose="020B0604020202020204" pitchFamily="34" charset="0"/>
              <a:buChar char="•"/>
            </a:pPr>
            <a:r>
              <a:rPr lang="en-US" b="1" i="0" dirty="0">
                <a:solidFill>
                  <a:srgbClr val="242424"/>
                </a:solidFill>
                <a:effectLst/>
                <a:latin typeface="Segoe UI" panose="020B0502040204020203" pitchFamily="34" charset="0"/>
              </a:rPr>
              <a:t>support unmatched</a:t>
            </a:r>
            <a:r>
              <a:rPr lang="en-US" b="0" i="0" dirty="0">
                <a:solidFill>
                  <a:srgbClr val="242424"/>
                </a:solidFill>
                <a:effectLst/>
                <a:latin typeface="Segoe UI" panose="020B0502040204020203" pitchFamily="34" charset="0"/>
              </a:rPr>
              <a:t>, responsive, user-friendly</a:t>
            </a:r>
          </a:p>
          <a:p>
            <a:pPr marL="742950" lvl="1" indent="-285750" algn="l">
              <a:buFont typeface="Arial" panose="020B0604020202020204" pitchFamily="34" charset="0"/>
              <a:buChar char="•"/>
            </a:pPr>
            <a:r>
              <a:rPr lang="en-US" b="0" i="0" dirty="0">
                <a:solidFill>
                  <a:srgbClr val="242424"/>
                </a:solidFill>
                <a:effectLst/>
                <a:latin typeface="Segoe UI" panose="020B0502040204020203" pitchFamily="34" charset="0"/>
              </a:rPr>
              <a:t>student-centered, educator-friendly</a:t>
            </a:r>
          </a:p>
          <a:p>
            <a:pPr marL="742950" lvl="1" indent="-285750" algn="l">
              <a:buFont typeface="Arial" panose="020B0604020202020204" pitchFamily="34" charset="0"/>
              <a:buChar char="•"/>
            </a:pPr>
            <a:r>
              <a:rPr lang="en-US" b="0" i="0" dirty="0">
                <a:solidFill>
                  <a:srgbClr val="242424"/>
                </a:solidFill>
                <a:effectLst/>
                <a:latin typeface="Segoe UI" panose="020B0502040204020203" pitchFamily="34" charset="0"/>
              </a:rPr>
              <a:t>supplements curriculum, fits instruction</a:t>
            </a:r>
          </a:p>
          <a:p>
            <a:pPr marL="742950" lvl="1" indent="-285750" algn="l">
              <a:buFont typeface="Arial" panose="020B0604020202020204" pitchFamily="34" charset="0"/>
              <a:buChar char="•"/>
            </a:pPr>
            <a:r>
              <a:rPr lang="en-US" b="0" i="0" dirty="0">
                <a:solidFill>
                  <a:srgbClr val="242424"/>
                </a:solidFill>
                <a:effectLst/>
                <a:latin typeface="Segoe UI" panose="020B0502040204020203" pitchFamily="34" charset="0"/>
              </a:rPr>
              <a:t>interactive, real-world, high-quality, meets industry needs</a:t>
            </a:r>
          </a:p>
          <a:p>
            <a:pPr algn="l">
              <a:buFont typeface="Arial" panose="020B0604020202020204" pitchFamily="34" charset="0"/>
              <a:buChar char="•"/>
            </a:pPr>
            <a:r>
              <a:rPr lang="en-US" b="1" i="0" dirty="0">
                <a:solidFill>
                  <a:srgbClr val="242424"/>
                </a:solidFill>
                <a:effectLst/>
                <a:latin typeface="Segoe UI" panose="020B0502040204020203" pitchFamily="34" charset="0"/>
              </a:rPr>
              <a:t> CareerSafe is a partner — not just a provider</a:t>
            </a:r>
            <a:endParaRPr lang="en-US" b="0" i="0" dirty="0">
              <a:solidFill>
                <a:srgbClr val="242424"/>
              </a:solidFill>
              <a:effectLst/>
              <a:latin typeface="Segoe UI" panose="020B0502040204020203" pitchFamily="34" charset="0"/>
            </a:endParaRPr>
          </a:p>
          <a:p>
            <a:pPr algn="l">
              <a:buFont typeface="Arial" panose="020B0604020202020204" pitchFamily="34" charset="0"/>
              <a:buChar char="•"/>
            </a:pPr>
            <a:r>
              <a:rPr lang="en-US" b="0" i="0" dirty="0">
                <a:solidFill>
                  <a:srgbClr val="242424"/>
                </a:solidFill>
                <a:effectLst/>
                <a:latin typeface="Segoe UI" panose="020B0502040204020203" pitchFamily="34" charset="0"/>
              </a:rPr>
              <a:t> Schools trust us to deliver safety training that works in real classrooms</a:t>
            </a:r>
          </a:p>
          <a:p>
            <a:pPr algn="l">
              <a:buFont typeface="Arial" panose="020B0604020202020204" pitchFamily="34" charset="0"/>
              <a:buChar char="•"/>
            </a:pPr>
            <a:r>
              <a:rPr lang="en-US" b="0" i="0" dirty="0">
                <a:solidFill>
                  <a:srgbClr val="242424"/>
                </a:solidFill>
                <a:effectLst/>
                <a:latin typeface="Segoe UI" panose="020B0502040204020203" pitchFamily="34" charset="0"/>
              </a:rPr>
              <a:t> We make teaching easier, learning relevant, and credential attainment possible</a:t>
            </a:r>
          </a:p>
          <a:p>
            <a:pPr algn="l">
              <a:buFont typeface="Arial" panose="020B0604020202020204" pitchFamily="34" charset="0"/>
              <a:buChar char="•"/>
            </a:pPr>
            <a:r>
              <a:rPr lang="en-US" b="0" i="0" dirty="0">
                <a:solidFill>
                  <a:srgbClr val="242424"/>
                </a:solidFill>
                <a:effectLst/>
                <a:latin typeface="Segoe UI" panose="020B0502040204020203" pitchFamily="34" charset="0"/>
              </a:rPr>
              <a:t> Key message: </a:t>
            </a:r>
            <a:r>
              <a:rPr lang="en-US" b="1" i="0" dirty="0">
                <a:solidFill>
                  <a:srgbClr val="242424"/>
                </a:solidFill>
                <a:effectLst/>
                <a:latin typeface="Segoe UI" panose="020B0502040204020203" pitchFamily="34" charset="0"/>
              </a:rPr>
              <a:t>trusted, proven, preferred — and built to support student success</a:t>
            </a:r>
            <a:endParaRPr lang="en-US" b="0" i="0" dirty="0">
              <a:solidFill>
                <a:srgbClr val="242424"/>
              </a:solidFill>
              <a:effectLst/>
              <a:latin typeface="Segoe UI" panose="020B0502040204020203" pitchFamily="34" charset="0"/>
            </a:endParaRPr>
          </a:p>
          <a:p>
            <a:endParaRPr lang="en-US" dirty="0"/>
          </a:p>
          <a:p>
            <a:endParaRPr lang="en-US" dirty="0"/>
          </a:p>
          <a:p>
            <a:r>
              <a:rPr lang="en-US" i="1" dirty="0"/>
              <a:t>Full text</a:t>
            </a:r>
            <a:r>
              <a:rPr lang="en-US" dirty="0"/>
              <a:t>: </a:t>
            </a:r>
          </a:p>
          <a:p>
            <a:endParaRPr lang="en-US" dirty="0"/>
          </a:p>
          <a:p>
            <a:r>
              <a:rPr lang="en-US" dirty="0"/>
              <a:t>As we look at these testimonials, we’re seeing more than praise. We’re seeing the qualities of a true partnership reflected back to us.</a:t>
            </a:r>
          </a:p>
          <a:p>
            <a:endParaRPr lang="en-US" dirty="0"/>
          </a:p>
          <a:p>
            <a:r>
              <a:rPr lang="en-US" dirty="0"/>
              <a:t>Across four states, CTE leaders describe CareerSafe with words like flexibility, accommodations, and pacing. They highlight our unmatched support, our user-friendly design, and the responsiveness of our team when teachers need help. They note that the training supplements curriculum, that it is student-centered, educator-friendly, high quality, and grounded in real-world scenarios. Not abstract theory, but the kind of learning that moves seamlessly from classroom to workplace.</a:t>
            </a:r>
          </a:p>
          <a:p>
            <a:endParaRPr lang="en-US" dirty="0"/>
          </a:p>
          <a:p>
            <a:r>
              <a:rPr lang="en-US" dirty="0"/>
              <a:t>These qualities matter because they speak to trust. Schools don’t just adopt CareerSafe, they rely on us. We’re not a vendor that disappears once a purchase is made. We are a partner in preparing students for safe, successful entry into the workforce. We work alongside educators as they guide learners toward a credential of value, one that carries weight in industry and credibility in career pathways.</a:t>
            </a:r>
          </a:p>
          <a:p>
            <a:endParaRPr lang="en-US" dirty="0"/>
          </a:p>
          <a:p>
            <a:r>
              <a:rPr lang="en-US" dirty="0"/>
              <a:t>And that is why CareerSafe continues to be preferred. Not because we meet the minimum, but because we support the full picture: instruction, accessibility, classroom integration, technical assistance, credential delivery, and career relevance. We make teaching easier; we make learning meaningful; and we help students walk away with an achievement that opens real doors.</a:t>
            </a:r>
          </a:p>
          <a:p>
            <a:endParaRPr lang="en-US" dirty="0"/>
          </a:p>
          <a:p>
            <a:r>
              <a:rPr lang="en-US" dirty="0"/>
              <a:t>These testimonials reflect who we are. We are not just a training provider, but a partner in building safer, stronger futures for the next generation of workers.</a:t>
            </a:r>
          </a:p>
        </p:txBody>
      </p:sp>
      <p:sp>
        <p:nvSpPr>
          <p:cNvPr id="4" name="Slide Number Placeholder 3"/>
          <p:cNvSpPr>
            <a:spLocks noGrp="1"/>
          </p:cNvSpPr>
          <p:nvPr>
            <p:ph type="sldNum" sz="quarter" idx="5"/>
          </p:nvPr>
        </p:nvSpPr>
        <p:spPr/>
        <p:txBody>
          <a:bodyPr/>
          <a:lstStyle/>
          <a:p>
            <a:fld id="{9A5B1C6C-3FB2-4AEE-9492-69386BF3CBE7}" type="slidenum">
              <a:rPr lang="en-US" smtClean="0"/>
              <a:t>35</a:t>
            </a:fld>
            <a:endParaRPr lang="en-US"/>
          </a:p>
        </p:txBody>
      </p:sp>
    </p:spTree>
    <p:extLst>
      <p:ext uri="{BB962C8B-B14F-4D97-AF65-F5344CB8AC3E}">
        <p14:creationId xmlns:p14="http://schemas.microsoft.com/office/powerpoint/2010/main" val="3241993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9101A-3139-9BDD-30C4-F21AFF96F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7973EA-748F-0837-071E-B989C4C1382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AC2FF1A-790C-62C8-11FC-410FA2F0DB6B}"/>
              </a:ext>
            </a:extLst>
          </p:cNvPr>
          <p:cNvSpPr>
            <a:spLocks noGrp="1"/>
          </p:cNvSpPr>
          <p:nvPr>
            <p:ph type="body" idx="1"/>
          </p:nvPr>
        </p:nvSpPr>
        <p:spPr/>
        <p:txBody>
          <a:bodyPr/>
          <a:lstStyle/>
          <a:p>
            <a:pPr marL="0" indent="0">
              <a:buFont typeface="Arial" panose="020B0604020202020204" pitchFamily="34" charset="0"/>
              <a:buNone/>
            </a:pPr>
            <a:r>
              <a:rPr lang="en-US" dirty="0"/>
              <a:t>“Recognized and valued within New Mexico’s credential landscape. If you take one thing away, it’s this: OSHA 10 works because it fits education.”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As we conclude, I want to bring this presentation back to the core message: OSHA 10 is a credential of value — and CareerSafe is the first-choice provider to deliver it.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We’ve seen how OSHA 10 meets every benchmark for a high-value credential.</a:t>
            </a:r>
          </a:p>
          <a:p>
            <a:pPr marL="0" indent="0">
              <a:buFont typeface="Arial" panose="020B0604020202020204" pitchFamily="34" charset="0"/>
              <a:buNone/>
            </a:pPr>
            <a:r>
              <a:rPr lang="en-US" dirty="0"/>
              <a:t>We’ve seen live labor-market demand, not in theory, but in real postings requiring this training.</a:t>
            </a:r>
          </a:p>
          <a:p>
            <a:pPr marL="0" indent="0">
              <a:buFont typeface="Arial" panose="020B0604020202020204" pitchFamily="34" charset="0"/>
              <a:buNone/>
            </a:pPr>
            <a:r>
              <a:rPr lang="en-US" dirty="0"/>
              <a:t>We’ve seen how OSHA 10 opens doors — from entry-level employment to six-figure leadership roles — and how stacking it with a CTE diploma amplifies opportunity for students.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We’ve explored the ways CareerSafe stands apart — pathway-specific OSHA, state-aligned learning outcomes, rapid credential delivery, unmatched customer care, accessibility and accommodations built with intention, and a campus purpose-designed for educators and students.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CareerSafe isn’t just a provider of OSHA training.</a:t>
            </a:r>
          </a:p>
          <a:p>
            <a:pPr marL="0" indent="0">
              <a:buFont typeface="Arial" panose="020B0604020202020204" pitchFamily="34" charset="0"/>
              <a:buNone/>
            </a:pPr>
            <a:r>
              <a:rPr lang="en-US" dirty="0"/>
              <a:t>We are a partner in workforce development — powering classrooms, supporting teachers, and preparing students to step confidently into the future.</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84E1787E-BAF2-8ED1-21EE-3B238E5245DA}"/>
              </a:ext>
            </a:extLst>
          </p:cNvPr>
          <p:cNvSpPr>
            <a:spLocks noGrp="1"/>
          </p:cNvSpPr>
          <p:nvPr>
            <p:ph type="sldNum" sz="quarter" idx="5"/>
          </p:nvPr>
        </p:nvSpPr>
        <p:spPr/>
        <p:txBody>
          <a:bodyPr/>
          <a:lstStyle/>
          <a:p>
            <a:fld id="{9A5B1C6C-3FB2-4AEE-9492-69386BF3CBE7}" type="slidenum">
              <a:rPr lang="en-US" smtClean="0"/>
              <a:t>36</a:t>
            </a:fld>
            <a:endParaRPr lang="en-US"/>
          </a:p>
        </p:txBody>
      </p:sp>
    </p:spTree>
    <p:extLst>
      <p:ext uri="{BB962C8B-B14F-4D97-AF65-F5344CB8AC3E}">
        <p14:creationId xmlns:p14="http://schemas.microsoft.com/office/powerpoint/2010/main" val="26145653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55FECF-7DFE-4D57-A7D4-33C090BBC08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39663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if you don’t use OSHA 10 today, scan the code, select SC ACTE, and I’ll follow up after the conference.”</a:t>
            </a:r>
          </a:p>
        </p:txBody>
      </p:sp>
      <p:sp>
        <p:nvSpPr>
          <p:cNvPr id="4" name="Slide Number Placeholder 3"/>
          <p:cNvSpPr>
            <a:spLocks noGrp="1"/>
          </p:cNvSpPr>
          <p:nvPr>
            <p:ph type="sldNum" sz="quarter" idx="5"/>
          </p:nvPr>
        </p:nvSpPr>
        <p:spPr/>
        <p:txBody>
          <a:bodyPr/>
          <a:lstStyle/>
          <a:p>
            <a:fld id="{9A5B1C6C-3FB2-4AEE-9492-69386BF3CBE7}" type="slidenum">
              <a:rPr lang="en-US" smtClean="0"/>
              <a:t>39</a:t>
            </a:fld>
            <a:endParaRPr lang="en-US"/>
          </a:p>
        </p:txBody>
      </p:sp>
    </p:spTree>
    <p:extLst>
      <p:ext uri="{BB962C8B-B14F-4D97-AF65-F5344CB8AC3E}">
        <p14:creationId xmlns:p14="http://schemas.microsoft.com/office/powerpoint/2010/main" val="3690357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Safety credentials reduce barriers to entry in skilled trades and technical careers</a:t>
            </a:r>
          </a:p>
          <a:p>
            <a:endParaRPr lang="en-US" sz="1200" b="0" i="1" kern="1200" dirty="0">
              <a:solidFill>
                <a:schemeClr val="tx1"/>
              </a:solidFill>
              <a:effectLst/>
              <a:latin typeface="+mn-lt"/>
              <a:ea typeface="+mn-ea"/>
              <a:cs typeface="+mn-cs"/>
            </a:endParaRPr>
          </a:p>
          <a:p>
            <a:r>
              <a:rPr lang="en-US" dirty="0"/>
              <a:t>“This isn’t about promising salaries. It’s about access. Many programs and job sites won’t even allow students or new hires without basic safety training.”</a:t>
            </a:r>
            <a:br>
              <a:rPr lang="en-US" dirty="0"/>
            </a:br>
            <a:br>
              <a:rPr lang="en-US" dirty="0"/>
            </a:br>
            <a:r>
              <a:rPr lang="en-US" dirty="0"/>
              <a:t>What makes a credential valuable?</a:t>
            </a:r>
            <a:endParaRPr lang="en-US" sz="1200" b="0" i="1" kern="1200" dirty="0">
              <a:solidFill>
                <a:schemeClr val="tx1"/>
              </a:solidFill>
              <a:effectLst/>
              <a:latin typeface="+mn-lt"/>
              <a:ea typeface="+mn-ea"/>
              <a:cs typeface="+mn-cs"/>
            </a:endParaRPr>
          </a:p>
          <a:p>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Abbreviated Notes</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OSHA 10 fully meets </a:t>
            </a:r>
            <a:r>
              <a:rPr lang="en-US" sz="1200" b="0" i="1" kern="1200" dirty="0">
                <a:solidFill>
                  <a:schemeClr val="tx1"/>
                </a:solidFill>
                <a:effectLst/>
                <a:latin typeface="+mn-lt"/>
                <a:ea typeface="+mn-ea"/>
                <a:cs typeface="+mn-cs"/>
              </a:rPr>
              <a:t>all nine</a:t>
            </a:r>
            <a:r>
              <a:rPr lang="en-US" sz="1200" b="0" i="0" kern="1200" dirty="0">
                <a:solidFill>
                  <a:schemeClr val="tx1"/>
                </a:solidFill>
                <a:effectLst/>
                <a:latin typeface="+mn-lt"/>
                <a:ea typeface="+mn-ea"/>
                <a:cs typeface="+mn-cs"/>
              </a:rPr>
              <a:t> Advance CTE criteria for a credential of value</a:t>
            </a:r>
          </a:p>
          <a:p>
            <a:pPr lvl="1"/>
            <a:r>
              <a:rPr lang="en-US" sz="1200" b="1" i="0" kern="1200" dirty="0">
                <a:solidFill>
                  <a:schemeClr val="tx1"/>
                </a:solidFill>
                <a:effectLst/>
                <a:latin typeface="+mn-lt"/>
                <a:ea typeface="+mn-ea"/>
                <a:cs typeface="+mn-cs"/>
              </a:rPr>
              <a:t>Industry-recognized</a:t>
            </a:r>
            <a:r>
              <a:rPr lang="en-US" sz="1200" b="0" i="0" kern="1200" dirty="0">
                <a:solidFill>
                  <a:schemeClr val="tx1"/>
                </a:solidFill>
                <a:effectLst/>
                <a:latin typeface="+mn-lt"/>
                <a:ea typeface="+mn-ea"/>
                <a:cs typeface="+mn-cs"/>
              </a:rPr>
              <a:t> — national safety standard across sectors</a:t>
            </a:r>
          </a:p>
          <a:p>
            <a:pPr lvl="1"/>
            <a:r>
              <a:rPr lang="en-US" sz="1200" b="1" i="0" kern="1200" dirty="0">
                <a:solidFill>
                  <a:schemeClr val="tx1"/>
                </a:solidFill>
                <a:effectLst/>
                <a:latin typeface="+mn-lt"/>
                <a:ea typeface="+mn-ea"/>
                <a:cs typeface="+mn-cs"/>
              </a:rPr>
              <a:t>Employer validated</a:t>
            </a:r>
            <a:r>
              <a:rPr lang="en-US" sz="1200" b="0" i="0" kern="1200" dirty="0">
                <a:solidFill>
                  <a:schemeClr val="tx1"/>
                </a:solidFill>
                <a:effectLst/>
                <a:latin typeface="+mn-lt"/>
                <a:ea typeface="+mn-ea"/>
                <a:cs typeface="+mn-cs"/>
              </a:rPr>
              <a:t> — preferred/required for many entry-level roles</a:t>
            </a:r>
          </a:p>
          <a:p>
            <a:pPr lvl="1"/>
            <a:r>
              <a:rPr lang="en-US" sz="1200" b="1" i="0" kern="1200" dirty="0">
                <a:solidFill>
                  <a:schemeClr val="tx1"/>
                </a:solidFill>
                <a:effectLst/>
                <a:latin typeface="+mn-lt"/>
                <a:ea typeface="+mn-ea"/>
                <a:cs typeface="+mn-cs"/>
              </a:rPr>
              <a:t>Aligned to high-value careers</a:t>
            </a:r>
            <a:r>
              <a:rPr lang="en-US" sz="1200" b="0" i="0" kern="1200" dirty="0">
                <a:solidFill>
                  <a:schemeClr val="tx1"/>
                </a:solidFill>
                <a:effectLst/>
                <a:latin typeface="+mn-lt"/>
                <a:ea typeface="+mn-ea"/>
                <a:cs typeface="+mn-cs"/>
              </a:rPr>
              <a:t> — especially in high-growth, high-need industries</a:t>
            </a:r>
          </a:p>
          <a:p>
            <a:pPr lvl="1"/>
            <a:r>
              <a:rPr lang="en-US" sz="1200" b="1" i="0" kern="1200" dirty="0">
                <a:solidFill>
                  <a:schemeClr val="tx1"/>
                </a:solidFill>
                <a:effectLst/>
                <a:latin typeface="+mn-lt"/>
                <a:ea typeface="+mn-ea"/>
                <a:cs typeface="+mn-cs"/>
              </a:rPr>
              <a:t>Portable + stackable</a:t>
            </a:r>
            <a:r>
              <a:rPr lang="en-US" sz="1200" b="0" i="0" kern="1200" dirty="0">
                <a:solidFill>
                  <a:schemeClr val="tx1"/>
                </a:solidFill>
                <a:effectLst/>
                <a:latin typeface="+mn-lt"/>
                <a:ea typeface="+mn-ea"/>
                <a:cs typeface="+mn-cs"/>
              </a:rPr>
              <a:t> credential; follows students into workforce</a:t>
            </a:r>
          </a:p>
          <a:p>
            <a:pPr lvl="1"/>
            <a:r>
              <a:rPr lang="en-US" sz="1200" b="1" i="0" kern="1200" dirty="0">
                <a:solidFill>
                  <a:schemeClr val="tx1"/>
                </a:solidFill>
                <a:effectLst/>
                <a:latin typeface="+mn-lt"/>
                <a:ea typeface="+mn-ea"/>
                <a:cs typeface="+mn-cs"/>
              </a:rPr>
              <a:t>Assessment-verified</a:t>
            </a:r>
            <a:r>
              <a:rPr lang="en-US" sz="1200" b="0" i="0" kern="1200" dirty="0">
                <a:solidFill>
                  <a:schemeClr val="tx1"/>
                </a:solidFill>
                <a:effectLst/>
                <a:latin typeface="+mn-lt"/>
                <a:ea typeface="+mn-ea"/>
                <a:cs typeface="+mn-cs"/>
              </a:rPr>
              <a:t> — students must demonstrate competency</a:t>
            </a:r>
          </a:p>
          <a:p>
            <a:pPr lvl="1"/>
            <a:r>
              <a:rPr lang="en-US" sz="1200" b="1" i="0" kern="1200" dirty="0">
                <a:solidFill>
                  <a:schemeClr val="tx1"/>
                </a:solidFill>
                <a:effectLst/>
                <a:latin typeface="+mn-lt"/>
                <a:ea typeface="+mn-ea"/>
                <a:cs typeface="+mn-cs"/>
              </a:rPr>
              <a:t>Improves workforce outcomes</a:t>
            </a:r>
            <a:r>
              <a:rPr lang="en-US" sz="1200" b="0" i="0" kern="1200" dirty="0">
                <a:solidFill>
                  <a:schemeClr val="tx1"/>
                </a:solidFill>
                <a:effectLst/>
                <a:latin typeface="+mn-lt"/>
                <a:ea typeface="+mn-ea"/>
                <a:cs typeface="+mn-cs"/>
              </a:rPr>
              <a:t> — safer practices, higher employability</a:t>
            </a:r>
          </a:p>
          <a:p>
            <a:pPr lvl="1"/>
            <a:r>
              <a:rPr lang="en-US" sz="1200" b="1" i="0" kern="1200" dirty="0">
                <a:solidFill>
                  <a:schemeClr val="tx1"/>
                </a:solidFill>
                <a:effectLst/>
                <a:latin typeface="+mn-lt"/>
                <a:ea typeface="+mn-ea"/>
                <a:cs typeface="+mn-cs"/>
              </a:rPr>
              <a:t>Accessible + scalable</a:t>
            </a:r>
            <a:r>
              <a:rPr lang="en-US" sz="1200" b="0" i="0" kern="1200" dirty="0">
                <a:solidFill>
                  <a:schemeClr val="tx1"/>
                </a:solidFill>
                <a:effectLst/>
                <a:latin typeface="+mn-lt"/>
                <a:ea typeface="+mn-ea"/>
                <a:cs typeface="+mn-cs"/>
              </a:rPr>
              <a:t> — widely used in high schools nationwide</a:t>
            </a:r>
          </a:p>
          <a:p>
            <a:pPr lvl="1"/>
            <a:r>
              <a:rPr lang="en-US" sz="1200" b="1" i="0" kern="1200" dirty="0">
                <a:solidFill>
                  <a:schemeClr val="tx1"/>
                </a:solidFill>
                <a:effectLst/>
                <a:latin typeface="+mn-lt"/>
                <a:ea typeface="+mn-ea"/>
                <a:cs typeface="+mn-cs"/>
              </a:rPr>
              <a:t>Transparent outcomes</a:t>
            </a:r>
            <a:r>
              <a:rPr lang="en-US" sz="1200" b="0" i="0" kern="1200" dirty="0">
                <a:solidFill>
                  <a:schemeClr val="tx1"/>
                </a:solidFill>
                <a:effectLst/>
                <a:latin typeface="+mn-lt"/>
                <a:ea typeface="+mn-ea"/>
                <a:cs typeface="+mn-cs"/>
              </a:rPr>
              <a:t> — OSHA card clearly signals training completed</a:t>
            </a:r>
          </a:p>
          <a:p>
            <a:pPr lvl="1"/>
            <a:r>
              <a:rPr lang="en-US" sz="1200" b="1" i="0" kern="1200" dirty="0">
                <a:solidFill>
                  <a:schemeClr val="tx1"/>
                </a:solidFill>
                <a:effectLst/>
                <a:latin typeface="+mn-lt"/>
                <a:ea typeface="+mn-ea"/>
                <a:cs typeface="+mn-cs"/>
              </a:rPr>
              <a:t>Data + employer feedback support its impact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Bottom line: OSHA 10 isn’t just valuable — it checks every box.</a:t>
            </a: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Full Text</a:t>
            </a:r>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 </a:t>
            </a:r>
          </a:p>
          <a:p>
            <a:endParaRPr lang="en-US" sz="1200" b="0" i="1"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When we talk about a credential of value, we’re really looking at whether it meets a very high bar — not just in recognition, but in relevance, rigor, portability, and impact. Advance CTE outlines nine criteria for determining which credentials truly matter for student outcomes and workforce readiness. OSHA 10 meets every one of them.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First, it is </a:t>
            </a:r>
            <a:r>
              <a:rPr lang="en-US" sz="1200" b="1" i="0" kern="1200" dirty="0">
                <a:solidFill>
                  <a:schemeClr val="tx1"/>
                </a:solidFill>
                <a:effectLst/>
                <a:latin typeface="+mn-lt"/>
                <a:ea typeface="+mn-ea"/>
                <a:cs typeface="+mn-cs"/>
              </a:rPr>
              <a:t>industry-recognized</a:t>
            </a:r>
            <a:r>
              <a:rPr lang="en-US" sz="1200" b="0" i="0" kern="1200" dirty="0">
                <a:solidFill>
                  <a:schemeClr val="tx1"/>
                </a:solidFill>
                <a:effectLst/>
                <a:latin typeface="+mn-lt"/>
                <a:ea typeface="+mn-ea"/>
                <a:cs typeface="+mn-cs"/>
              </a:rPr>
              <a:t> and grounded in national workplace safety standards. Whether a student enters construction, healthcare, hospitality, manufacturing, agriculture, or any other pathway, OSHA training is aligned to real expectations and regulations that exist in the workplace today.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Second, it’s </a:t>
            </a:r>
            <a:r>
              <a:rPr lang="en-US" sz="1200" b="1" i="0" kern="1200" dirty="0">
                <a:solidFill>
                  <a:schemeClr val="tx1"/>
                </a:solidFill>
                <a:effectLst/>
                <a:latin typeface="+mn-lt"/>
                <a:ea typeface="+mn-ea"/>
                <a:cs typeface="+mn-cs"/>
              </a:rPr>
              <a:t>validated by employers</a:t>
            </a:r>
            <a:r>
              <a:rPr lang="en-US" sz="1200" b="0" i="0" kern="1200" dirty="0">
                <a:solidFill>
                  <a:schemeClr val="tx1"/>
                </a:solidFill>
                <a:effectLst/>
                <a:latin typeface="+mn-lt"/>
                <a:ea typeface="+mn-ea"/>
                <a:cs typeface="+mn-cs"/>
              </a:rPr>
              <a:t>. Businesses across the country require or prefer OSHA 10 for entry-level hiring because it reduces risk, builds foundational safety awareness, and helps ensure new workers enter the job site prepared.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Third, it supports alignment to </a:t>
            </a:r>
            <a:r>
              <a:rPr lang="en-US" sz="1200" b="1" i="0" kern="1200" dirty="0">
                <a:solidFill>
                  <a:schemeClr val="tx1"/>
                </a:solidFill>
                <a:effectLst/>
                <a:latin typeface="+mn-lt"/>
                <a:ea typeface="+mn-ea"/>
                <a:cs typeface="+mn-cs"/>
              </a:rPr>
              <a:t>high-value careers</a:t>
            </a:r>
            <a:r>
              <a:rPr lang="en-US" sz="1200" b="0" i="0" kern="1200" dirty="0">
                <a:solidFill>
                  <a:schemeClr val="tx1"/>
                </a:solidFill>
                <a:effectLst/>
                <a:latin typeface="+mn-lt"/>
                <a:ea typeface="+mn-ea"/>
                <a:cs typeface="+mn-cs"/>
              </a:rPr>
              <a:t>. Nearly every high-growth industry prioritizes safety-trained workers, and many sectors — including construction and manufacturing — are facing workforce shortages where safe, skilled employees are in high demand.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Fourth, OSHA 10 is </a:t>
            </a:r>
            <a:r>
              <a:rPr lang="en-US" sz="1200" b="1" i="0" kern="1200" dirty="0">
                <a:solidFill>
                  <a:schemeClr val="tx1"/>
                </a:solidFill>
                <a:effectLst/>
                <a:latin typeface="+mn-lt"/>
                <a:ea typeface="+mn-ea"/>
                <a:cs typeface="+mn-cs"/>
              </a:rPr>
              <a:t>portable and stackable</a:t>
            </a:r>
            <a:r>
              <a:rPr lang="en-US" sz="1200" b="0" i="0" kern="1200" dirty="0">
                <a:solidFill>
                  <a:schemeClr val="tx1"/>
                </a:solidFill>
                <a:effectLst/>
                <a:latin typeface="+mn-lt"/>
                <a:ea typeface="+mn-ea"/>
                <a:cs typeface="+mn-cs"/>
              </a:rPr>
              <a:t>. Students can take this credential with them from school to work to future employment. It does not expire at graduation, and it sets the stage for future certifications, apprenticeships, and skill development.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Fifth, the content is </a:t>
            </a:r>
            <a:r>
              <a:rPr lang="en-US" sz="1200" b="1" i="0" kern="1200" dirty="0">
                <a:solidFill>
                  <a:schemeClr val="tx1"/>
                </a:solidFill>
                <a:effectLst/>
                <a:latin typeface="+mn-lt"/>
                <a:ea typeface="+mn-ea"/>
                <a:cs typeface="+mn-cs"/>
              </a:rPr>
              <a:t>validated through assessment</a:t>
            </a:r>
            <a:r>
              <a:rPr lang="en-US" sz="1200" b="0" i="0" kern="1200" dirty="0">
                <a:solidFill>
                  <a:schemeClr val="tx1"/>
                </a:solidFill>
                <a:effectLst/>
                <a:latin typeface="+mn-lt"/>
                <a:ea typeface="+mn-ea"/>
                <a:cs typeface="+mn-cs"/>
              </a:rPr>
              <a:t>, ensuring that learners are not just exposed to content, but must demonstrate knowledge to earn the card.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Sixth, it improves </a:t>
            </a:r>
            <a:r>
              <a:rPr lang="en-US" sz="1200" b="1" i="0" kern="1200" dirty="0">
                <a:solidFill>
                  <a:schemeClr val="tx1"/>
                </a:solidFill>
                <a:effectLst/>
                <a:latin typeface="+mn-lt"/>
                <a:ea typeface="+mn-ea"/>
                <a:cs typeface="+mn-cs"/>
              </a:rPr>
              <a:t>learning and labor-market outcomes</a:t>
            </a:r>
            <a:r>
              <a:rPr lang="en-US" sz="1200" b="0" i="0" kern="1200" dirty="0">
                <a:solidFill>
                  <a:schemeClr val="tx1"/>
                </a:solidFill>
                <a:effectLst/>
                <a:latin typeface="+mn-lt"/>
                <a:ea typeface="+mn-ea"/>
                <a:cs typeface="+mn-cs"/>
              </a:rPr>
              <a:t>. OSHA-trained students demonstrate safer practices, reduced incident risk, and greater employability — especially in pathways that place them on real worksites.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Seventh, OSHA 10 is </a:t>
            </a:r>
            <a:r>
              <a:rPr lang="en-US" sz="1200" b="1" i="0" kern="1200" dirty="0">
                <a:solidFill>
                  <a:schemeClr val="tx1"/>
                </a:solidFill>
                <a:effectLst/>
                <a:latin typeface="+mn-lt"/>
                <a:ea typeface="+mn-ea"/>
                <a:cs typeface="+mn-cs"/>
              </a:rPr>
              <a:t>scalable and accessible</a:t>
            </a:r>
            <a:r>
              <a:rPr lang="en-US" sz="1200" b="0" i="0" kern="1200" dirty="0">
                <a:solidFill>
                  <a:schemeClr val="tx1"/>
                </a:solidFill>
                <a:effectLst/>
                <a:latin typeface="+mn-lt"/>
                <a:ea typeface="+mn-ea"/>
                <a:cs typeface="+mn-cs"/>
              </a:rPr>
              <a:t>, used by schools nationwide and designed for high school–age learners — which means students can earn a nationally recognized credential before ever graduating.</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Eighth, it is </a:t>
            </a:r>
            <a:r>
              <a:rPr lang="en-US" sz="1200" b="1" i="0" kern="1200" dirty="0">
                <a:solidFill>
                  <a:schemeClr val="tx1"/>
                </a:solidFill>
                <a:effectLst/>
                <a:latin typeface="+mn-lt"/>
                <a:ea typeface="+mn-ea"/>
                <a:cs typeface="+mn-cs"/>
              </a:rPr>
              <a:t>transparent in outcomes</a:t>
            </a:r>
            <a:r>
              <a:rPr lang="en-US" sz="1200" b="0" i="0" kern="1200" dirty="0">
                <a:solidFill>
                  <a:schemeClr val="tx1"/>
                </a:solidFill>
                <a:effectLst/>
                <a:latin typeface="+mn-lt"/>
                <a:ea typeface="+mn-ea"/>
                <a:cs typeface="+mn-cs"/>
              </a:rPr>
              <a:t>, providing a clear signal to industry that the holder has completed 10 hours of foundational safety training.</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And finally, OSHA 10 is </a:t>
            </a:r>
            <a:r>
              <a:rPr lang="en-US" sz="1200" b="1" i="0" kern="1200" dirty="0">
                <a:solidFill>
                  <a:schemeClr val="tx1"/>
                </a:solidFill>
                <a:effectLst/>
                <a:latin typeface="+mn-lt"/>
                <a:ea typeface="+mn-ea"/>
                <a:cs typeface="+mn-cs"/>
              </a:rPr>
              <a:t>supported by data </a:t>
            </a:r>
            <a:r>
              <a:rPr lang="en-US" sz="1200" b="0" i="0" kern="1200" dirty="0">
                <a:solidFill>
                  <a:schemeClr val="tx1"/>
                </a:solidFill>
                <a:effectLst/>
                <a:latin typeface="+mn-lt"/>
                <a:ea typeface="+mn-ea"/>
                <a:cs typeface="+mn-cs"/>
              </a:rPr>
              <a:t>and feedback from employers, industries, and educators, who consistently report improved readiness, professionalism, and safety culture among students who hold this credential.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short — OSHA 10 is a credential of value not because it meets one or two of these criteria, but because it meets all nine fully and consistently. It is one of the strongest foundational credentials we can offer students preparing for work.</a:t>
            </a:r>
          </a:p>
        </p:txBody>
      </p:sp>
      <p:sp>
        <p:nvSpPr>
          <p:cNvPr id="4" name="Slide Number Placeholder 3"/>
          <p:cNvSpPr>
            <a:spLocks noGrp="1"/>
          </p:cNvSpPr>
          <p:nvPr>
            <p:ph type="sldNum" sz="quarter" idx="5"/>
          </p:nvPr>
        </p:nvSpPr>
        <p:spPr/>
        <p:txBody>
          <a:bodyPr/>
          <a:lstStyle/>
          <a:p>
            <a:fld id="{9A5B1C6C-3FB2-4AEE-9492-69386BF3CBE7}" type="slidenum">
              <a:rPr lang="en-US" smtClean="0"/>
              <a:t>4</a:t>
            </a:fld>
            <a:endParaRPr lang="en-US"/>
          </a:p>
        </p:txBody>
      </p:sp>
    </p:spTree>
    <p:extLst>
      <p:ext uri="{BB962C8B-B14F-4D97-AF65-F5344CB8AC3E}">
        <p14:creationId xmlns:p14="http://schemas.microsoft.com/office/powerpoint/2010/main" val="394683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Abbreviated Notes</a:t>
            </a:r>
            <a:r>
              <a:rPr lang="en-US" sz="1200" b="0" i="0" kern="1200" dirty="0">
                <a:solidFill>
                  <a:schemeClr val="tx1"/>
                </a:solidFill>
                <a:effectLst/>
                <a:latin typeface="+mn-lt"/>
                <a:ea typeface="+mn-ea"/>
                <a:cs typeface="+mn-cs"/>
              </a:rPr>
              <a:t>: </a:t>
            </a:r>
          </a:p>
          <a:p>
            <a:endParaRPr lang="en-US" dirty="0"/>
          </a:p>
          <a:p>
            <a:pPr algn="l">
              <a:buFont typeface="Arial" panose="020B0604020202020204" pitchFamily="34" charset="0"/>
              <a:buChar char="•"/>
            </a:pPr>
            <a:r>
              <a:rPr lang="en-US" b="0" i="0" dirty="0">
                <a:solidFill>
                  <a:srgbClr val="242424"/>
                </a:solidFill>
                <a:effectLst/>
                <a:latin typeface="Segoe UI" panose="020B0502040204020203" pitchFamily="34" charset="0"/>
              </a:rPr>
              <a:t> 120 active postings — </a:t>
            </a:r>
            <a:r>
              <a:rPr lang="en-US" b="0" i="1" dirty="0">
                <a:solidFill>
                  <a:srgbClr val="242424"/>
                </a:solidFill>
                <a:effectLst/>
                <a:latin typeface="Segoe UI" panose="020B0502040204020203" pitchFamily="34" charset="0"/>
              </a:rPr>
              <a:t>all requiring OSHA 10</a:t>
            </a:r>
            <a:endParaRPr lang="en-US" b="0" i="0" dirty="0">
              <a:solidFill>
                <a:srgbClr val="242424"/>
              </a:solidFill>
              <a:effectLst/>
              <a:latin typeface="Segoe UI" panose="020B0502040204020203" pitchFamily="34" charset="0"/>
            </a:endParaRPr>
          </a:p>
          <a:p>
            <a:pPr algn="l">
              <a:buFont typeface="Arial" panose="020B0604020202020204" pitchFamily="34" charset="0"/>
              <a:buChar char="•"/>
            </a:pPr>
            <a:r>
              <a:rPr lang="en-US" b="0" i="0" dirty="0">
                <a:solidFill>
                  <a:srgbClr val="242424"/>
                </a:solidFill>
                <a:effectLst/>
                <a:latin typeface="Segoe UI" panose="020B0502040204020203" pitchFamily="34" charset="0"/>
              </a:rPr>
              <a:t> Demand is constant across time and geography</a:t>
            </a:r>
          </a:p>
          <a:p>
            <a:pPr algn="l">
              <a:buFont typeface="Arial" panose="020B0604020202020204" pitchFamily="34" charset="0"/>
              <a:buChar char="•"/>
            </a:pPr>
            <a:r>
              <a:rPr lang="en-US" b="0" i="0" dirty="0">
                <a:solidFill>
                  <a:srgbClr val="242424"/>
                </a:solidFill>
                <a:effectLst/>
                <a:latin typeface="Segoe UI" panose="020B0502040204020203" pitchFamily="34" charset="0"/>
              </a:rPr>
              <a:t> Found in diverse fields: </a:t>
            </a:r>
            <a:r>
              <a:rPr lang="en-US" b="1" i="0" dirty="0">
                <a:solidFill>
                  <a:srgbClr val="242424"/>
                </a:solidFill>
                <a:effectLst/>
                <a:latin typeface="Segoe UI" panose="020B0502040204020203" pitchFamily="34" charset="0"/>
              </a:rPr>
              <a:t>construction, manufacturing, healthcare, biomedical, environmental services, public safety, warehousing, transportation, facilities</a:t>
            </a:r>
            <a:endParaRPr lang="en-US" b="0" i="0" dirty="0">
              <a:solidFill>
                <a:srgbClr val="242424"/>
              </a:solidFill>
              <a:effectLst/>
              <a:latin typeface="Segoe UI" panose="020B0502040204020203" pitchFamily="34" charset="0"/>
            </a:endParaRPr>
          </a:p>
          <a:p>
            <a:pPr algn="l">
              <a:buFont typeface="Arial" panose="020B0604020202020204" pitchFamily="34" charset="0"/>
              <a:buChar char="•"/>
            </a:pPr>
            <a:r>
              <a:rPr lang="en-US" b="0" i="0" dirty="0">
                <a:solidFill>
                  <a:srgbClr val="242424"/>
                </a:solidFill>
                <a:effectLst/>
                <a:latin typeface="Segoe UI" panose="020B0502040204020203" pitchFamily="34" charset="0"/>
              </a:rPr>
              <a:t> Not limited to entry-level roles — includes supervisory + technical positions</a:t>
            </a:r>
          </a:p>
          <a:p>
            <a:pPr algn="l">
              <a:buFont typeface="Arial" panose="020B0604020202020204" pitchFamily="34" charset="0"/>
              <a:buChar char="•"/>
            </a:pPr>
            <a:r>
              <a:rPr lang="en-US" b="0" i="0" dirty="0">
                <a:solidFill>
                  <a:srgbClr val="242424"/>
                </a:solidFill>
                <a:effectLst/>
                <a:latin typeface="Segoe UI" panose="020B0502040204020203" pitchFamily="34" charset="0"/>
              </a:rPr>
              <a:t> OSHA 10 = safety fluency → signals readiness to employers</a:t>
            </a:r>
          </a:p>
          <a:p>
            <a:pPr algn="l">
              <a:buFont typeface="Arial" panose="020B0604020202020204" pitchFamily="34" charset="0"/>
              <a:buChar char="•"/>
            </a:pPr>
            <a:r>
              <a:rPr lang="en-US" b="0" i="0" dirty="0">
                <a:solidFill>
                  <a:srgbClr val="242424"/>
                </a:solidFill>
                <a:effectLst/>
                <a:latin typeface="Segoe UI" panose="020B0502040204020203" pitchFamily="34" charset="0"/>
              </a:rPr>
              <a:t> Provides broad employment access + boosts advancement potential</a:t>
            </a:r>
          </a:p>
          <a:p>
            <a:pPr algn="l">
              <a:buFont typeface="Arial" panose="020B0604020202020204" pitchFamily="34" charset="0"/>
              <a:buChar char="•"/>
            </a:pPr>
            <a:r>
              <a:rPr lang="en-US" b="0" i="0" dirty="0">
                <a:solidFill>
                  <a:srgbClr val="242424"/>
                </a:solidFill>
                <a:effectLst/>
                <a:latin typeface="Segoe UI" panose="020B0502040204020203" pitchFamily="34" charset="0"/>
              </a:rPr>
              <a:t> One credential opens doors across multiple workforce pathways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Full Text</a:t>
            </a:r>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kern="1200" dirty="0">
              <a:solidFill>
                <a:schemeClr val="tx1"/>
              </a:solidFill>
              <a:effectLst/>
              <a:latin typeface="+mn-lt"/>
              <a:ea typeface="+mn-ea"/>
              <a:cs typeface="+mn-cs"/>
            </a:endParaRPr>
          </a:p>
          <a:p>
            <a:r>
              <a:rPr lang="en-US" dirty="0"/>
              <a:t>What you’re seeing here is a live picture of the workforce: 120 active job postings across Tennessee, North Carolina, and South Carolina, all requiring OSHA 10. And this is just a slice in time. If we ran this same search tomorrow, next week, or next month, we would see more listings just like these.</a:t>
            </a:r>
          </a:p>
          <a:p>
            <a:endParaRPr lang="en-US" dirty="0"/>
          </a:p>
          <a:p>
            <a:r>
              <a:rPr lang="en-US" dirty="0"/>
              <a:t>These postings aren’t confined to one sector, either. We expect to see OSHA 10 in construction and manufacturing, but it shows up just as frequently in healthcare, biomedical labs, environmental services, public safety, warehousing, transportation, facilities management, and municipal roles. Wherever people work around equipment, chemicals, biological material, or physical hazards, OSHA certification signals preparedness.</a:t>
            </a:r>
          </a:p>
          <a:p>
            <a:endParaRPr lang="en-US" dirty="0"/>
          </a:p>
          <a:p>
            <a:r>
              <a:rPr lang="en-US" dirty="0"/>
              <a:t>And these aren’t only entry-level positions. Many mid-level and senior postings call for OSHA 10 or OSHA 30: supervisors, shift leads, lab coordinators, compliance officers, utilities technicians, field service managers. Employers see value in hiring workers who already understand hazard communication, PPE, exposure risk, and safe operating procedures. Safety awareness is leadership readiness.</a:t>
            </a:r>
          </a:p>
          <a:p>
            <a:endParaRPr lang="en-US" dirty="0"/>
          </a:p>
          <a:p>
            <a:r>
              <a:rPr lang="en-US" dirty="0"/>
              <a:t>So when we talk about OSHA 10 as a credential of value, this visual makes the case clearly. The labor market demands it, consistently, across multiple industries, at multiple levels of employment. And for students, that means one credential can unlock opportunities across fields they may not have even considered.</a:t>
            </a:r>
          </a:p>
          <a:p>
            <a:endParaRPr lang="en-US" dirty="0"/>
          </a:p>
          <a:p>
            <a:r>
              <a:rPr lang="en-US" dirty="0"/>
              <a:t>OSHA 10 isn’t just recognized. It’s required, requested, and rewarded in the real world, and that is the definition of value.</a:t>
            </a:r>
          </a:p>
        </p:txBody>
      </p:sp>
      <p:sp>
        <p:nvSpPr>
          <p:cNvPr id="4" name="Slide Number Placeholder 3"/>
          <p:cNvSpPr>
            <a:spLocks noGrp="1"/>
          </p:cNvSpPr>
          <p:nvPr>
            <p:ph type="sldNum" sz="quarter" idx="5"/>
          </p:nvPr>
        </p:nvSpPr>
        <p:spPr/>
        <p:txBody>
          <a:bodyPr/>
          <a:lstStyle/>
          <a:p>
            <a:fld id="{9A5B1C6C-3FB2-4AEE-9492-69386BF3CBE7}" type="slidenum">
              <a:rPr lang="en-US" smtClean="0"/>
              <a:t>5</a:t>
            </a:fld>
            <a:endParaRPr lang="en-US"/>
          </a:p>
        </p:txBody>
      </p:sp>
    </p:spTree>
    <p:extLst>
      <p:ext uri="{BB962C8B-B14F-4D97-AF65-F5344CB8AC3E}">
        <p14:creationId xmlns:p14="http://schemas.microsoft.com/office/powerpoint/2010/main" val="2804043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Universal certifications are most powerful when paired with pathway-specific credentials.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how districts are thinking about credentials now. OSHA 10 isn’t replacing coursework. It strengthens it and travels with the student.”</a:t>
            </a:r>
            <a:endParaRPr lang="en-US"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Abbreviated Notes</a:t>
            </a:r>
            <a:r>
              <a:rPr lang="en-US" sz="1200" b="0" i="0" kern="1200" dirty="0">
                <a:solidFill>
                  <a:schemeClr val="tx1"/>
                </a:solidFill>
                <a:effectLst/>
                <a:latin typeface="+mn-lt"/>
                <a:ea typeface="+mn-ea"/>
                <a:cs typeface="+mn-cs"/>
              </a:rPr>
              <a:t>: </a:t>
            </a:r>
            <a:endParaRPr lang="en-US" b="0" i="0" dirty="0">
              <a:solidFill>
                <a:srgbClr val="242424"/>
              </a:solidFill>
              <a:effectLst/>
              <a:latin typeface="Segoe UI" panose="020B0502040204020203" pitchFamily="34" charset="0"/>
            </a:endParaRPr>
          </a:p>
          <a:p>
            <a:endParaRPr lang="en-US" dirty="0"/>
          </a:p>
          <a:p>
            <a:pPr algn="l">
              <a:buFont typeface="Arial" panose="020B0604020202020204" pitchFamily="34" charset="0"/>
              <a:buChar char="•"/>
            </a:pPr>
            <a:r>
              <a:rPr lang="en-US" b="0" i="0" dirty="0">
                <a:solidFill>
                  <a:srgbClr val="242424"/>
                </a:solidFill>
                <a:effectLst/>
                <a:latin typeface="Segoe UI" panose="020B0502040204020203" pitchFamily="34" charset="0"/>
              </a:rPr>
              <a:t> OSHA 10 works as a </a:t>
            </a:r>
            <a:r>
              <a:rPr lang="en-US" b="1" i="0" dirty="0">
                <a:solidFill>
                  <a:srgbClr val="242424"/>
                </a:solidFill>
                <a:effectLst/>
                <a:latin typeface="Segoe UI" panose="020B0502040204020203" pitchFamily="34" charset="0"/>
              </a:rPr>
              <a:t>stackable credential</a:t>
            </a:r>
            <a:endParaRPr lang="en-US" b="0" i="0" dirty="0">
              <a:solidFill>
                <a:srgbClr val="242424"/>
              </a:solidFill>
              <a:effectLst/>
              <a:latin typeface="Segoe UI" panose="020B0502040204020203" pitchFamily="34" charset="0"/>
            </a:endParaRPr>
          </a:p>
          <a:p>
            <a:pPr algn="l">
              <a:buFont typeface="Arial" panose="020B0604020202020204" pitchFamily="34" charset="0"/>
              <a:buChar char="•"/>
            </a:pPr>
            <a:r>
              <a:rPr lang="en-US" b="0" i="0" dirty="0">
                <a:solidFill>
                  <a:srgbClr val="242424"/>
                </a:solidFill>
                <a:effectLst/>
                <a:latin typeface="Segoe UI" panose="020B0502040204020203" pitchFamily="34" charset="0"/>
              </a:rPr>
              <a:t> Slide shows 3 stacking models → OSHA 10 strongest in </a:t>
            </a:r>
            <a:r>
              <a:rPr lang="en-US" b="0" i="1" dirty="0">
                <a:solidFill>
                  <a:srgbClr val="242424"/>
                </a:solidFill>
                <a:effectLst/>
                <a:latin typeface="Segoe UI" panose="020B0502040204020203" pitchFamily="34" charset="0"/>
              </a:rPr>
              <a:t>value-added stacking</a:t>
            </a:r>
            <a:endParaRPr lang="en-US" b="0" i="0" dirty="0">
              <a:solidFill>
                <a:srgbClr val="242424"/>
              </a:solidFill>
              <a:effectLst/>
              <a:latin typeface="Segoe UI" panose="020B0502040204020203" pitchFamily="34" charset="0"/>
            </a:endParaRPr>
          </a:p>
          <a:p>
            <a:pPr algn="l">
              <a:buFont typeface="Arial" panose="020B0604020202020204" pitchFamily="34" charset="0"/>
              <a:buChar char="•"/>
            </a:pPr>
            <a:r>
              <a:rPr lang="en-US" b="0" i="0" dirty="0">
                <a:solidFill>
                  <a:srgbClr val="242424"/>
                </a:solidFill>
                <a:effectLst/>
                <a:latin typeface="Segoe UI" panose="020B0502040204020203" pitchFamily="34" charset="0"/>
              </a:rPr>
              <a:t> When earned with a CTE diploma → immediate opportunity signal</a:t>
            </a:r>
          </a:p>
          <a:p>
            <a:pPr algn="l">
              <a:buFont typeface="Arial" panose="020B0604020202020204" pitchFamily="34" charset="0"/>
              <a:buChar char="•"/>
            </a:pPr>
            <a:r>
              <a:rPr lang="en-US" b="0" i="0" dirty="0">
                <a:solidFill>
                  <a:srgbClr val="242424"/>
                </a:solidFill>
                <a:effectLst/>
                <a:latin typeface="Segoe UI" panose="020B0502040204020203" pitchFamily="34" charset="0"/>
              </a:rPr>
              <a:t> Opens doors to:</a:t>
            </a:r>
          </a:p>
          <a:p>
            <a:pPr marL="742950" lvl="1" indent="-285750" algn="l">
              <a:buFont typeface="Arial" panose="020B0604020202020204" pitchFamily="34" charset="0"/>
              <a:buChar char="•"/>
            </a:pPr>
            <a:r>
              <a:rPr lang="en-US" b="0" i="0" dirty="0">
                <a:solidFill>
                  <a:srgbClr val="242424"/>
                </a:solidFill>
                <a:effectLst/>
                <a:latin typeface="Segoe UI" panose="020B0502040204020203" pitchFamily="34" charset="0"/>
              </a:rPr>
              <a:t>Apprenticeships</a:t>
            </a:r>
          </a:p>
          <a:p>
            <a:pPr marL="742950" lvl="1" indent="-285750" algn="l">
              <a:buFont typeface="Arial" panose="020B0604020202020204" pitchFamily="34" charset="0"/>
              <a:buChar char="•"/>
            </a:pPr>
            <a:r>
              <a:rPr lang="en-US" b="0" i="0" dirty="0">
                <a:solidFill>
                  <a:srgbClr val="242424"/>
                </a:solidFill>
                <a:effectLst/>
                <a:latin typeface="Segoe UI" panose="020B0502040204020203" pitchFamily="34" charset="0"/>
              </a:rPr>
              <a:t>Technical + higher-ed pathways</a:t>
            </a:r>
          </a:p>
          <a:p>
            <a:pPr marL="742950" lvl="1" indent="-285750" algn="l">
              <a:buFont typeface="Arial" panose="020B0604020202020204" pitchFamily="34" charset="0"/>
              <a:buChar char="•"/>
            </a:pPr>
            <a:r>
              <a:rPr lang="en-US" b="0" i="0" dirty="0">
                <a:solidFill>
                  <a:srgbClr val="242424"/>
                </a:solidFill>
                <a:effectLst/>
                <a:latin typeface="Segoe UI" panose="020B0502040204020203" pitchFamily="34" charset="0"/>
              </a:rPr>
              <a:t>Skilled employment with advancement potential</a:t>
            </a:r>
          </a:p>
          <a:p>
            <a:pPr algn="l">
              <a:buFont typeface="Arial" panose="020B0604020202020204" pitchFamily="34" charset="0"/>
              <a:buChar char="•"/>
            </a:pPr>
            <a:r>
              <a:rPr lang="en-US" b="0" i="0" dirty="0">
                <a:solidFill>
                  <a:srgbClr val="242424"/>
                </a:solidFill>
                <a:effectLst/>
                <a:latin typeface="Segoe UI" panose="020B0502040204020203" pitchFamily="34" charset="0"/>
              </a:rPr>
              <a:t> Forms foundation for future stack: OSHA 30, NCCER, NIMS, ASE, healthcare/biotech, licensure, degrees</a:t>
            </a:r>
          </a:p>
          <a:p>
            <a:pPr algn="l">
              <a:buFont typeface="Arial" panose="020B0604020202020204" pitchFamily="34" charset="0"/>
              <a:buChar char="•"/>
            </a:pPr>
            <a:r>
              <a:rPr lang="en-US" b="0" i="0" dirty="0">
                <a:solidFill>
                  <a:srgbClr val="242424"/>
                </a:solidFill>
                <a:effectLst/>
                <a:latin typeface="Segoe UI" panose="020B0502040204020203" pitchFamily="34" charset="0"/>
              </a:rPr>
              <a:t> Students don’t wait to learn safety — they </a:t>
            </a:r>
            <a:r>
              <a:rPr lang="en-US" b="0" i="1" dirty="0">
                <a:solidFill>
                  <a:srgbClr val="242424"/>
                </a:solidFill>
                <a:effectLst/>
                <a:latin typeface="Segoe UI" panose="020B0502040204020203" pitchFamily="34" charset="0"/>
              </a:rPr>
              <a:t>start</a:t>
            </a:r>
            <a:r>
              <a:rPr lang="en-US" b="0" i="0" dirty="0">
                <a:solidFill>
                  <a:srgbClr val="242424"/>
                </a:solidFill>
                <a:effectLst/>
                <a:latin typeface="Segoe UI" panose="020B0502040204020203" pitchFamily="34" charset="0"/>
              </a:rPr>
              <a:t> prepared</a:t>
            </a:r>
          </a:p>
          <a:p>
            <a:pPr algn="l">
              <a:buFont typeface="Arial" panose="020B0604020202020204" pitchFamily="34" charset="0"/>
              <a:buChar char="•"/>
            </a:pPr>
            <a:r>
              <a:rPr lang="en-US" b="0" i="0" dirty="0">
                <a:solidFill>
                  <a:srgbClr val="242424"/>
                </a:solidFill>
                <a:effectLst/>
                <a:latin typeface="Segoe UI" panose="020B0502040204020203" pitchFamily="34" charset="0"/>
              </a:rPr>
              <a:t> Result: higher earning potential + accelerated career mobility</a:t>
            </a:r>
          </a:p>
          <a:p>
            <a:endParaRPr lang="en-US" dirty="0"/>
          </a:p>
          <a:p>
            <a:r>
              <a:rPr lang="en-US" i="1" dirty="0"/>
              <a:t>Full Text</a:t>
            </a:r>
            <a:r>
              <a:rPr lang="en-US" dirty="0"/>
              <a:t>:</a:t>
            </a:r>
          </a:p>
          <a:p>
            <a:endParaRPr lang="en-US" dirty="0"/>
          </a:p>
          <a:p>
            <a:pPr algn="l">
              <a:buNone/>
            </a:pPr>
            <a:r>
              <a:rPr lang="en-US" b="0" i="0" dirty="0">
                <a:solidFill>
                  <a:srgbClr val="242424"/>
                </a:solidFill>
                <a:effectLst/>
                <a:latin typeface="Segoe UI" panose="020B0502040204020203" pitchFamily="34" charset="0"/>
              </a:rPr>
              <a:t>When we think about preparing students for the workforce, we often think in terms of education first, career second. But credentials give us the ability to connect those two pieces more intentionally, and OSHA 10 is one of the most effective examples of a stackable credential that builds value over time.</a:t>
            </a:r>
          </a:p>
          <a:p>
            <a:pPr algn="l">
              <a:buNone/>
            </a:pPr>
            <a:endParaRPr lang="en-US" b="0" i="0" dirty="0">
              <a:solidFill>
                <a:srgbClr val="242424"/>
              </a:solidFill>
              <a:effectLst/>
              <a:latin typeface="Segoe UI" panose="020B0502040204020203" pitchFamily="34" charset="0"/>
            </a:endParaRPr>
          </a:p>
          <a:p>
            <a:pPr algn="l">
              <a:buNone/>
            </a:pPr>
            <a:r>
              <a:rPr lang="en-US" b="0" i="0" dirty="0">
                <a:solidFill>
                  <a:srgbClr val="242424"/>
                </a:solidFill>
                <a:effectLst/>
                <a:latin typeface="Segoe UI" panose="020B0502040204020203" pitchFamily="34" charset="0"/>
              </a:rPr>
              <a:t>On this slide, you’ll see three forms of credential stacking: the transitional academic pathway, horizontal stacking, and value-added stacking. OSHA 10 lives most powerfully in that third category, </a:t>
            </a:r>
            <a:r>
              <a:rPr lang="en-US" b="1" i="0" dirty="0">
                <a:solidFill>
                  <a:srgbClr val="242424"/>
                </a:solidFill>
                <a:effectLst/>
                <a:latin typeface="Segoe UI" panose="020B0502040204020203" pitchFamily="34" charset="0"/>
              </a:rPr>
              <a:t>value-added stacking</a:t>
            </a:r>
            <a:r>
              <a:rPr lang="en-US" b="0" i="0" dirty="0">
                <a:solidFill>
                  <a:srgbClr val="242424"/>
                </a:solidFill>
                <a:effectLst/>
                <a:latin typeface="Segoe UI" panose="020B0502040204020203" pitchFamily="34" charset="0"/>
              </a:rPr>
              <a:t>, because when students earn OSHA 10 alongside their high school CTE diploma, they’re not just graduating with knowledge. They’re graduating with proof of workforce readiness.</a:t>
            </a:r>
          </a:p>
          <a:p>
            <a:pPr algn="l">
              <a:buNone/>
            </a:pPr>
            <a:endParaRPr lang="en-US" b="0" i="0" dirty="0">
              <a:solidFill>
                <a:srgbClr val="242424"/>
              </a:solidFill>
              <a:effectLst/>
              <a:latin typeface="Segoe UI" panose="020B0502040204020203" pitchFamily="34" charset="0"/>
            </a:endParaRPr>
          </a:p>
          <a:p>
            <a:pPr algn="l">
              <a:buNone/>
            </a:pPr>
            <a:r>
              <a:rPr lang="en-US" b="0" i="0" dirty="0">
                <a:solidFill>
                  <a:srgbClr val="242424"/>
                </a:solidFill>
                <a:effectLst/>
                <a:latin typeface="Segoe UI" panose="020B0502040204020203" pitchFamily="34" charset="0"/>
              </a:rPr>
              <a:t>This means they can enter an apprenticeship with a head start. They can apply to advanced training programs with safety fundamentals already mastered. They can step into employment with a credential employers immediately recognize and respect. And as we saw in the previous slide, that opens doors not just to first jobs, but to six-figure roles as experience grows.</a:t>
            </a:r>
          </a:p>
          <a:p>
            <a:pPr algn="l">
              <a:buNone/>
            </a:pPr>
            <a:endParaRPr lang="en-US" b="0" i="0" dirty="0">
              <a:solidFill>
                <a:srgbClr val="242424"/>
              </a:solidFill>
              <a:effectLst/>
              <a:latin typeface="Segoe UI" panose="020B0502040204020203" pitchFamily="34" charset="0"/>
            </a:endParaRPr>
          </a:p>
          <a:p>
            <a:pPr algn="l">
              <a:buNone/>
            </a:pPr>
            <a:r>
              <a:rPr lang="en-US" b="0" i="0" dirty="0">
                <a:solidFill>
                  <a:srgbClr val="242424"/>
                </a:solidFill>
                <a:effectLst/>
                <a:latin typeface="Segoe UI" panose="020B0502040204020203" pitchFamily="34" charset="0"/>
              </a:rPr>
              <a:t>OSHA 10 becomes the foundation that other credentials can build on, OSHA 30, NCCER, ASE, NIMS, healthcare or biotech certifications, trade licensure, even postsecondary technical degrees. Instead of waiting to gain safety awareness later, students begin their careers already prepared. That accelerates advancement. It changes earning potential. It shifts their trajectory.</a:t>
            </a:r>
          </a:p>
          <a:p>
            <a:pPr algn="l">
              <a:buNone/>
            </a:pPr>
            <a:endParaRPr lang="en-US" b="0" i="0" dirty="0">
              <a:solidFill>
                <a:srgbClr val="242424"/>
              </a:solidFill>
              <a:effectLst/>
              <a:latin typeface="Segoe UI" panose="020B0502040204020203" pitchFamily="34" charset="0"/>
            </a:endParaRPr>
          </a:p>
          <a:p>
            <a:pPr algn="l">
              <a:buNone/>
            </a:pPr>
            <a:r>
              <a:rPr lang="en-US" b="0" i="0" dirty="0">
                <a:solidFill>
                  <a:srgbClr val="242424"/>
                </a:solidFill>
                <a:effectLst/>
                <a:latin typeface="Segoe UI" panose="020B0502040204020203" pitchFamily="34" charset="0"/>
              </a:rPr>
              <a:t>So when we talk about value, we’re talking about students walking across the graduation stage with more than a transcript. We’re talking about graduates entering the workforce with a credential stacked with opportunity, and ready to keep stacking as far as they choose to go.</a:t>
            </a:r>
            <a:endParaRPr lang="en-US" dirty="0"/>
          </a:p>
          <a:p>
            <a:endParaRPr lang="en-US" dirty="0"/>
          </a:p>
        </p:txBody>
      </p:sp>
      <p:sp>
        <p:nvSpPr>
          <p:cNvPr id="4" name="Slide Number Placeholder 3"/>
          <p:cNvSpPr>
            <a:spLocks noGrp="1"/>
          </p:cNvSpPr>
          <p:nvPr>
            <p:ph type="sldNum" sz="quarter" idx="5"/>
          </p:nvPr>
        </p:nvSpPr>
        <p:spPr/>
        <p:txBody>
          <a:bodyPr/>
          <a:lstStyle/>
          <a:p>
            <a:fld id="{9A5B1C6C-3FB2-4AEE-9492-69386BF3CBE7}" type="slidenum">
              <a:rPr lang="en-US" smtClean="0"/>
              <a:t>6</a:t>
            </a:fld>
            <a:endParaRPr lang="en-US"/>
          </a:p>
        </p:txBody>
      </p:sp>
    </p:spTree>
    <p:extLst>
      <p:ext uri="{BB962C8B-B14F-4D97-AF65-F5344CB8AC3E}">
        <p14:creationId xmlns:p14="http://schemas.microsoft.com/office/powerpoint/2010/main" val="2894711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STUDENT VALUE + INDUSTRY IMPACT</a:t>
            </a:r>
          </a:p>
          <a:p>
            <a:endParaRPr lang="en-US" sz="1200" b="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When students finish, they get a card that travels with them. That OSHA 10 card is a credential employers </a:t>
            </a:r>
            <a:r>
              <a:rPr lang="en-US" sz="1200" i="1" kern="1200" dirty="0">
                <a:solidFill>
                  <a:schemeClr val="tx1"/>
                </a:solidFill>
                <a:effectLst/>
                <a:latin typeface="+mn-lt"/>
                <a:ea typeface="+mn-ea"/>
                <a:cs typeface="+mn-cs"/>
              </a:rPr>
              <a:t>immediately recognize.</a:t>
            </a:r>
            <a:br>
              <a:rPr lang="en-US" sz="1200" i="1" kern="1200" dirty="0">
                <a:solidFill>
                  <a:schemeClr val="tx1"/>
                </a:solidFill>
                <a:effectLst/>
                <a:latin typeface="+mn-lt"/>
                <a:ea typeface="+mn-ea"/>
                <a:cs typeface="+mn-cs"/>
              </a:rPr>
            </a:br>
            <a:endParaRPr lang="en-US" sz="1200" i="1" kern="1200" dirty="0">
              <a:solidFill>
                <a:schemeClr val="tx1"/>
              </a:solidFill>
              <a:effectLst/>
              <a:latin typeface="+mn-lt"/>
              <a:ea typeface="+mn-ea"/>
              <a:cs typeface="+mn-cs"/>
            </a:endParaRPr>
          </a:p>
          <a:p>
            <a:r>
              <a:rPr lang="en-US" dirty="0"/>
              <a:t>Employers value OSHA 10 because students arrive understanding safety expectations before their first day.</a:t>
            </a:r>
          </a:p>
          <a:p>
            <a:endParaRPr lang="en-US" dirty="0"/>
          </a:p>
          <a:p>
            <a:r>
              <a:rPr lang="en-US" dirty="0"/>
              <a:t>Ask: How many of your industry partners ask about safety training before placement?</a:t>
            </a:r>
          </a:p>
          <a:p>
            <a:pPr lvl="0"/>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Question to Ask: How many of your local industry partners have asked about safety credentials or OSHA training before students start? </a:t>
            </a:r>
            <a:r>
              <a:rPr lang="en-US" sz="1200" kern="1200" dirty="0">
                <a:solidFill>
                  <a:schemeClr val="tx1"/>
                </a:solidFill>
                <a:effectLst/>
                <a:latin typeface="+mn-lt"/>
                <a:ea typeface="+mn-ea"/>
                <a:cs typeface="+mn-cs"/>
              </a:rPr>
              <a:t>(Use this to reinforce demand.)</a:t>
            </a:r>
          </a:p>
          <a:p>
            <a:endParaRPr lang="en-US" dirty="0"/>
          </a:p>
        </p:txBody>
      </p:sp>
      <p:sp>
        <p:nvSpPr>
          <p:cNvPr id="4" name="Slide Number Placeholder 3"/>
          <p:cNvSpPr>
            <a:spLocks noGrp="1"/>
          </p:cNvSpPr>
          <p:nvPr>
            <p:ph type="sldNum" sz="quarter" idx="5"/>
          </p:nvPr>
        </p:nvSpPr>
        <p:spPr/>
        <p:txBody>
          <a:bodyPr/>
          <a:lstStyle/>
          <a:p>
            <a:fld id="{36B61839-28FB-4F20-BEC4-E6ECDE68B334}" type="slidenum">
              <a:rPr lang="en-US" smtClean="0"/>
              <a:t>7</a:t>
            </a:fld>
            <a:endParaRPr lang="en-US"/>
          </a:p>
        </p:txBody>
      </p:sp>
    </p:spTree>
    <p:extLst>
      <p:ext uri="{BB962C8B-B14F-4D97-AF65-F5344CB8AC3E}">
        <p14:creationId xmlns:p14="http://schemas.microsoft.com/office/powerpoint/2010/main" val="2883658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55FECF-7DFE-4D57-A7D4-33C090BBC086}" type="slidenum">
              <a:rPr lang="en-US" smtClean="0"/>
              <a:t>8</a:t>
            </a:fld>
            <a:endParaRPr lang="en-US"/>
          </a:p>
        </p:txBody>
      </p:sp>
    </p:spTree>
    <p:extLst>
      <p:ext uri="{BB962C8B-B14F-4D97-AF65-F5344CB8AC3E}">
        <p14:creationId xmlns:p14="http://schemas.microsoft.com/office/powerpoint/2010/main" val="3762001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0219D-F3F6-48DF-9E8E-BA1CFC661D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71AA03-9CC6-D2E9-7F0B-624429D7725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91CEABB-6F34-BB8A-3B5B-5D7D93EA9C9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a:solidFill>
                  <a:schemeClr val="tx1"/>
                </a:solidFill>
                <a:effectLst/>
                <a:latin typeface="+mn-lt"/>
                <a:ea typeface="+mn-ea"/>
                <a:cs typeface="+mn-cs"/>
              </a:rPr>
              <a:t>Abbreviated Notes</a:t>
            </a:r>
            <a:r>
              <a:rPr lang="en-US" sz="1200" b="0" i="0" kern="1200">
                <a:solidFill>
                  <a:schemeClr val="tx1"/>
                </a:solidFill>
                <a:effectLst/>
                <a:latin typeface="+mn-lt"/>
                <a:ea typeface="+mn-ea"/>
                <a:cs typeface="+mn-cs"/>
              </a:rPr>
              <a:t>: </a:t>
            </a:r>
            <a:endParaRPr lang="en-US" b="0" i="0">
              <a:solidFill>
                <a:srgbClr val="242424"/>
              </a:solidFill>
              <a:effectLst/>
              <a:latin typeface="Segoe UI" panose="020B0502040204020203" pitchFamily="34" charset="0"/>
            </a:endParaRPr>
          </a:p>
          <a:p>
            <a:endParaRPr lang="en-US"/>
          </a:p>
          <a:p>
            <a:pPr algn="l">
              <a:buFont typeface="Arial" panose="020B0604020202020204" pitchFamily="34" charset="0"/>
              <a:buChar char="•"/>
            </a:pPr>
            <a:r>
              <a:rPr lang="en-US" b="0" i="0">
                <a:solidFill>
                  <a:srgbClr val="242424"/>
                </a:solidFill>
                <a:effectLst/>
                <a:latin typeface="Segoe UI" panose="020B0502040204020203" pitchFamily="34" charset="0"/>
              </a:rPr>
              <a:t> CareerSafe = </a:t>
            </a:r>
            <a:r>
              <a:rPr lang="en-US" b="1" i="0">
                <a:solidFill>
                  <a:srgbClr val="242424"/>
                </a:solidFill>
                <a:effectLst/>
                <a:latin typeface="Segoe UI" panose="020B0502040204020203" pitchFamily="34" charset="0"/>
              </a:rPr>
              <a:t>built for CTE classrooms</a:t>
            </a:r>
            <a:r>
              <a:rPr lang="en-US" b="0" i="0">
                <a:solidFill>
                  <a:srgbClr val="242424"/>
                </a:solidFill>
                <a:effectLst/>
                <a:latin typeface="Segoe UI" panose="020B0502040204020203" pitchFamily="34" charset="0"/>
              </a:rPr>
              <a:t>, not retrofitted</a:t>
            </a:r>
          </a:p>
          <a:p>
            <a:pPr algn="l">
              <a:buFont typeface="Arial" panose="020B0604020202020204" pitchFamily="34" charset="0"/>
              <a:buChar char="•"/>
            </a:pPr>
            <a:r>
              <a:rPr lang="en-US" b="0" i="0">
                <a:solidFill>
                  <a:srgbClr val="242424"/>
                </a:solidFill>
                <a:effectLst/>
                <a:latin typeface="Segoe UI" panose="020B0502040204020203" pitchFamily="34" charset="0"/>
              </a:rPr>
              <a:t> 4.1+ million trained → proven scale + trusted by educators</a:t>
            </a:r>
          </a:p>
          <a:p>
            <a:pPr algn="l">
              <a:buFont typeface="Arial" panose="020B0604020202020204" pitchFamily="34" charset="0"/>
              <a:buChar char="•"/>
            </a:pPr>
            <a:r>
              <a:rPr lang="en-US" b="1" i="0">
                <a:solidFill>
                  <a:srgbClr val="242424"/>
                </a:solidFill>
                <a:effectLst/>
                <a:latin typeface="Segoe UI" panose="020B0502040204020203" pitchFamily="34" charset="0"/>
              </a:rPr>
              <a:t> US-based Customer Care</a:t>
            </a:r>
            <a:r>
              <a:rPr lang="en-US" b="0" i="0">
                <a:solidFill>
                  <a:srgbClr val="242424"/>
                </a:solidFill>
                <a:effectLst/>
                <a:latin typeface="Segoe UI" panose="020B0502040204020203" pitchFamily="34" charset="0"/>
              </a:rPr>
              <a:t> → fast, knowledgeable, responsive</a:t>
            </a:r>
          </a:p>
          <a:p>
            <a:pPr algn="l">
              <a:buFont typeface="Arial" panose="020B0604020202020204" pitchFamily="34" charset="0"/>
              <a:buChar char="•"/>
            </a:pPr>
            <a:r>
              <a:rPr lang="en-US" b="1" i="0">
                <a:solidFill>
                  <a:srgbClr val="242424"/>
                </a:solidFill>
                <a:effectLst/>
                <a:latin typeface="Segoe UI" panose="020B0502040204020203" pitchFamily="34" charset="0"/>
              </a:rPr>
              <a:t> OSHA cards shipped in 3 business days</a:t>
            </a:r>
            <a:r>
              <a:rPr lang="en-US" b="0" i="0">
                <a:solidFill>
                  <a:srgbClr val="242424"/>
                </a:solidFill>
                <a:effectLst/>
                <a:latin typeface="Segoe UI" panose="020B0502040204020203" pitchFamily="34" charset="0"/>
              </a:rPr>
              <a:t> → immediate credential use</a:t>
            </a:r>
          </a:p>
          <a:p>
            <a:pPr algn="l">
              <a:buFont typeface="Arial" panose="020B0604020202020204" pitchFamily="34" charset="0"/>
              <a:buChar char="•"/>
            </a:pPr>
            <a:r>
              <a:rPr lang="en-US" b="0" i="0">
                <a:solidFill>
                  <a:srgbClr val="242424"/>
                </a:solidFill>
                <a:effectLst/>
                <a:latin typeface="Segoe UI" panose="020B0502040204020203" pitchFamily="34" charset="0"/>
              </a:rPr>
              <a:t> Education-centric differentiators:</a:t>
            </a:r>
          </a:p>
          <a:p>
            <a:pPr marL="742950" lvl="1" indent="-285750" algn="l">
              <a:buFont typeface="Arial" panose="020B0604020202020204" pitchFamily="34" charset="0"/>
              <a:buChar char="•"/>
            </a:pPr>
            <a:r>
              <a:rPr lang="en-US" b="0" i="0">
                <a:solidFill>
                  <a:srgbClr val="242424"/>
                </a:solidFill>
                <a:effectLst/>
                <a:latin typeface="Segoe UI" panose="020B0502040204020203" pitchFamily="34" charset="0"/>
              </a:rPr>
              <a:t>Only </a:t>
            </a:r>
            <a:r>
              <a:rPr lang="en-US" b="1" i="0">
                <a:solidFill>
                  <a:srgbClr val="242424"/>
                </a:solidFill>
                <a:effectLst/>
                <a:latin typeface="Segoe UI" panose="020B0502040204020203" pitchFamily="34" charset="0"/>
              </a:rPr>
              <a:t>pathway-specific OSHA provider</a:t>
            </a:r>
            <a:endParaRPr lang="en-US" b="0" i="0">
              <a:solidFill>
                <a:srgbClr val="242424"/>
              </a:solidFill>
              <a:effectLst/>
              <a:latin typeface="Segoe UI" panose="020B0502040204020203" pitchFamily="34" charset="0"/>
            </a:endParaRPr>
          </a:p>
          <a:p>
            <a:pPr marL="742950" lvl="1" indent="-285750" algn="l">
              <a:buFont typeface="Arial" panose="020B0604020202020204" pitchFamily="34" charset="0"/>
              <a:buChar char="•"/>
            </a:pPr>
            <a:r>
              <a:rPr lang="en-US" b="1" i="0">
                <a:solidFill>
                  <a:srgbClr val="242424"/>
                </a:solidFill>
                <a:effectLst/>
                <a:latin typeface="Segoe UI" panose="020B0502040204020203" pitchFamily="34" charset="0"/>
              </a:rPr>
              <a:t>Section 508 + WCAG compliant</a:t>
            </a:r>
            <a:r>
              <a:rPr lang="en-US" b="0" i="0">
                <a:solidFill>
                  <a:srgbClr val="242424"/>
                </a:solidFill>
                <a:effectLst/>
                <a:latin typeface="Segoe UI" panose="020B0502040204020203" pitchFamily="34" charset="0"/>
              </a:rPr>
              <a:t> for accessible learning</a:t>
            </a:r>
          </a:p>
          <a:p>
            <a:pPr marL="742950" lvl="1" indent="-285750" algn="l">
              <a:buFont typeface="Arial" panose="020B0604020202020204" pitchFamily="34" charset="0"/>
              <a:buChar char="•"/>
            </a:pPr>
            <a:r>
              <a:rPr lang="en-US" b="0" i="0">
                <a:solidFill>
                  <a:srgbClr val="242424"/>
                </a:solidFill>
                <a:effectLst/>
                <a:latin typeface="Segoe UI" panose="020B0502040204020203" pitchFamily="34" charset="0"/>
              </a:rPr>
              <a:t>We know that educators often need </a:t>
            </a:r>
            <a:r>
              <a:rPr lang="en-US" b="1" i="0">
                <a:solidFill>
                  <a:srgbClr val="242424"/>
                </a:solidFill>
                <a:effectLst/>
                <a:latin typeface="Segoe UI" panose="020B0502040204020203" pitchFamily="34" charset="0"/>
              </a:rPr>
              <a:t>assessment data</a:t>
            </a:r>
            <a:r>
              <a:rPr lang="en-US" b="0" i="0">
                <a:solidFill>
                  <a:srgbClr val="242424"/>
                </a:solidFill>
                <a:effectLst/>
                <a:latin typeface="Segoe UI" panose="020B0502040204020203" pitchFamily="34" charset="0"/>
              </a:rPr>
              <a:t>, so we’ve built that in</a:t>
            </a:r>
          </a:p>
          <a:p>
            <a:pPr marL="742950" lvl="1" indent="-285750" algn="l">
              <a:buFont typeface="Arial" panose="020B0604020202020204" pitchFamily="34" charset="0"/>
              <a:buChar char="•"/>
            </a:pPr>
            <a:r>
              <a:rPr lang="en-US" b="1" i="0">
                <a:solidFill>
                  <a:srgbClr val="242424"/>
                </a:solidFill>
                <a:effectLst/>
                <a:latin typeface="Segoe UI" panose="020B0502040204020203" pitchFamily="34" charset="0"/>
              </a:rPr>
              <a:t>CTE teacher recognition + investment in student success</a:t>
            </a:r>
            <a:endParaRPr lang="en-US" b="0" i="0">
              <a:solidFill>
                <a:srgbClr val="242424"/>
              </a:solidFill>
              <a:effectLst/>
              <a:latin typeface="Segoe UI" panose="020B0502040204020203" pitchFamily="34" charset="0"/>
            </a:endParaRPr>
          </a:p>
          <a:p>
            <a:pPr marL="742950" lvl="1" indent="-285750" algn="l">
              <a:buFont typeface="Arial" panose="020B0604020202020204" pitchFamily="34" charset="0"/>
              <a:buChar char="•"/>
            </a:pPr>
            <a:r>
              <a:rPr lang="en-US" b="0" i="0">
                <a:solidFill>
                  <a:srgbClr val="242424"/>
                </a:solidFill>
                <a:effectLst/>
                <a:latin typeface="Segoe UI" panose="020B0502040204020203" pitchFamily="34" charset="0"/>
              </a:rPr>
              <a:t>Classroom integration tools + pacing support</a:t>
            </a:r>
          </a:p>
          <a:p>
            <a:pPr algn="l">
              <a:buFont typeface="Arial" panose="020B0604020202020204" pitchFamily="34" charset="0"/>
              <a:buChar char="•"/>
            </a:pPr>
            <a:r>
              <a:rPr lang="en-US" b="0" i="0">
                <a:solidFill>
                  <a:srgbClr val="242424"/>
                </a:solidFill>
                <a:effectLst/>
                <a:latin typeface="Segoe UI" panose="020B0502040204020203" pitchFamily="34" charset="0"/>
              </a:rPr>
              <a:t> The message: CareerSafe is the </a:t>
            </a:r>
            <a:r>
              <a:rPr lang="en-US" b="1" i="0">
                <a:solidFill>
                  <a:srgbClr val="242424"/>
                </a:solidFill>
                <a:effectLst/>
                <a:latin typeface="Segoe UI" panose="020B0502040204020203" pitchFamily="34" charset="0"/>
              </a:rPr>
              <a:t>first-choice OSHA provider for CTE</a:t>
            </a:r>
            <a:endParaRPr lang="en-US" b="0" i="0">
              <a:solidFill>
                <a:srgbClr val="242424"/>
              </a:solidFill>
              <a:effectLst/>
              <a:latin typeface="Segoe UI" panose="020B0502040204020203" pitchFamily="34" charset="0"/>
            </a:endParaRPr>
          </a:p>
          <a:p>
            <a:pPr algn="l">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D8AD2551-2014-BA9A-273B-74C366C0CD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5B1C6C-3FB2-4AEE-9492-69386BF3CB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79461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5.xml"/><Relationship Id="rId1" Type="http://schemas.openxmlformats.org/officeDocument/2006/relationships/tags" Target="../tags/tag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98912-AD6D-85A2-B321-CC2DB84F9DE0}"/>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F3137EF-1DB1-48F2-6F60-B0BA7F9B07C4}"/>
              </a:ext>
            </a:extLst>
          </p:cNvPr>
          <p:cNvSpPr>
            <a:spLocks noGrp="1"/>
          </p:cNvSpPr>
          <p:nvPr>
            <p:ph type="subTitle" idx="1"/>
          </p:nvPr>
        </p:nvSpPr>
        <p:spPr>
          <a:xfrm>
            <a:off x="1524000" y="3602038"/>
            <a:ext cx="9144000" cy="1655762"/>
          </a:xfrm>
        </p:spPr>
        <p:txBody>
          <a:bodyPr/>
          <a:lstStyle>
            <a:lvl1pPr marL="0" indent="0" algn="ctr">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A white text on a black background&#10;&#10;Description automatically generated">
            <a:extLst>
              <a:ext uri="{FF2B5EF4-FFF2-40B4-BE49-F238E27FC236}">
                <a16:creationId xmlns:a16="http://schemas.microsoft.com/office/drawing/2014/main" id="{4DECEF3E-2EAB-3244-D66A-29CF19F6F76C}"/>
              </a:ext>
            </a:extLst>
          </p:cNvPr>
          <p:cNvPicPr>
            <a:picLocks noChangeAspect="1"/>
          </p:cNvPicPr>
          <p:nvPr userDrawn="1"/>
        </p:nvPicPr>
        <p:blipFill>
          <a:blip r:embed="rId2"/>
          <a:stretch>
            <a:fillRect/>
          </a:stretch>
        </p:blipFill>
        <p:spPr>
          <a:xfrm>
            <a:off x="3871477" y="5749171"/>
            <a:ext cx="4302995" cy="739417"/>
          </a:xfrm>
          <a:prstGeom prst="rect">
            <a:avLst/>
          </a:prstGeom>
        </p:spPr>
      </p:pic>
    </p:spTree>
    <p:extLst>
      <p:ext uri="{BB962C8B-B14F-4D97-AF65-F5344CB8AC3E}">
        <p14:creationId xmlns:p14="http://schemas.microsoft.com/office/powerpoint/2010/main" val="42203746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4F47B-DE2F-FE4E-B6E3-19B113BC49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F13675-7AEE-8342-8110-9293B7D27BEA}"/>
              </a:ext>
            </a:extLst>
          </p:cNvPr>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1931F9-07E8-6E46-BEFE-BF0A3647EA99}"/>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5" name="Footer Placeholder 4">
            <a:extLst>
              <a:ext uri="{FF2B5EF4-FFF2-40B4-BE49-F238E27FC236}">
                <a16:creationId xmlns:a16="http://schemas.microsoft.com/office/drawing/2014/main" id="{CAA7368D-AB4A-3D4D-944A-DFEB862979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F62C2B-D994-2644-8C53-23EA907D2FF2}"/>
              </a:ext>
            </a:extLst>
          </p:cNvPr>
          <p:cNvSpPr>
            <a:spLocks noGrp="1"/>
          </p:cNvSpPr>
          <p:nvPr>
            <p:ph type="sldNum" sz="quarter" idx="12"/>
          </p:nvPr>
        </p:nvSpPr>
        <p:spPr/>
        <p:txBody>
          <a:bodyPr/>
          <a:lstStyle/>
          <a:p>
            <a:fld id="{BEF50B1D-0487-DF42-9FF8-5E96D0967DEB}" type="slidenum">
              <a:rPr lang="en-US" smtClean="0"/>
              <a:t>‹#›</a:t>
            </a:fld>
            <a:endParaRPr lang="en-US"/>
          </a:p>
        </p:txBody>
      </p:sp>
      <p:pic>
        <p:nvPicPr>
          <p:cNvPr id="7" name="Picture 6" descr="Icon&#10;&#10;Description automatically generated">
            <a:extLst>
              <a:ext uri="{FF2B5EF4-FFF2-40B4-BE49-F238E27FC236}">
                <a16:creationId xmlns:a16="http://schemas.microsoft.com/office/drawing/2014/main" id="{353C848A-CC8C-0341-BC49-F50163580CAD}"/>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4046015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98912-AD6D-85A2-B321-CC2DB84F9DE0}"/>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F3137EF-1DB1-48F2-6F60-B0BA7F9B07C4}"/>
              </a:ext>
            </a:extLst>
          </p:cNvPr>
          <p:cNvSpPr>
            <a:spLocks noGrp="1"/>
          </p:cNvSpPr>
          <p:nvPr>
            <p:ph type="subTitle" idx="1"/>
          </p:nvPr>
        </p:nvSpPr>
        <p:spPr>
          <a:xfrm>
            <a:off x="1524000" y="3602038"/>
            <a:ext cx="9144000" cy="1655762"/>
          </a:xfrm>
        </p:spPr>
        <p:txBody>
          <a:bodyPr/>
          <a:lstStyle>
            <a:lvl1pPr marL="0" indent="0" algn="ctr">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A white text on a black background&#10;&#10;Description automatically generated">
            <a:extLst>
              <a:ext uri="{FF2B5EF4-FFF2-40B4-BE49-F238E27FC236}">
                <a16:creationId xmlns:a16="http://schemas.microsoft.com/office/drawing/2014/main" id="{4DECEF3E-2EAB-3244-D66A-29CF19F6F76C}"/>
              </a:ext>
            </a:extLst>
          </p:cNvPr>
          <p:cNvPicPr>
            <a:picLocks noChangeAspect="1"/>
          </p:cNvPicPr>
          <p:nvPr userDrawn="1"/>
        </p:nvPicPr>
        <p:blipFill>
          <a:blip r:embed="rId2"/>
          <a:stretch>
            <a:fillRect/>
          </a:stretch>
        </p:blipFill>
        <p:spPr>
          <a:xfrm>
            <a:off x="3871477" y="5749171"/>
            <a:ext cx="4302995" cy="739417"/>
          </a:xfrm>
          <a:prstGeom prst="rect">
            <a:avLst/>
          </a:prstGeom>
        </p:spPr>
      </p:pic>
    </p:spTree>
    <p:extLst>
      <p:ext uri="{BB962C8B-B14F-4D97-AF65-F5344CB8AC3E}">
        <p14:creationId xmlns:p14="http://schemas.microsoft.com/office/powerpoint/2010/main" val="38456278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98912-AD6D-85A2-B321-CC2DB84F9DE0}"/>
              </a:ext>
            </a:extLst>
          </p:cNvPr>
          <p:cNvSpPr>
            <a:spLocks noGrp="1"/>
          </p:cNvSpPr>
          <p:nvPr>
            <p:ph type="ctrTitle" hasCustomPrompt="1"/>
          </p:nvPr>
        </p:nvSpPr>
        <p:spPr>
          <a:xfrm>
            <a:off x="1524000" y="1122363"/>
            <a:ext cx="9144000" cy="2387600"/>
          </a:xfrm>
        </p:spPr>
        <p:txBody>
          <a:bodyPr anchor="b"/>
          <a:lstStyle>
            <a:lvl1pPr algn="l">
              <a:defRPr sz="60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F3137EF-1DB1-48F2-6F60-B0BA7F9B07C4}"/>
              </a:ext>
            </a:extLst>
          </p:cNvPr>
          <p:cNvSpPr>
            <a:spLocks noGrp="1"/>
          </p:cNvSpPr>
          <p:nvPr>
            <p:ph type="subTitle" idx="1"/>
          </p:nvPr>
        </p:nvSpPr>
        <p:spPr>
          <a:xfrm>
            <a:off x="1524000" y="3602038"/>
            <a:ext cx="9144000" cy="1655762"/>
          </a:xfrm>
        </p:spPr>
        <p:txBody>
          <a:bodyPr/>
          <a:lstStyle>
            <a:lvl1pPr marL="0" indent="0" algn="l">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Parallelogram 3">
            <a:extLst>
              <a:ext uri="{FF2B5EF4-FFF2-40B4-BE49-F238E27FC236}">
                <a16:creationId xmlns:a16="http://schemas.microsoft.com/office/drawing/2014/main" id="{CCD94B08-8515-FD99-3901-ED52096E4990}"/>
              </a:ext>
            </a:extLst>
          </p:cNvPr>
          <p:cNvSpPr/>
          <p:nvPr userDrawn="1"/>
        </p:nvSpPr>
        <p:spPr>
          <a:xfrm>
            <a:off x="11211586" y="-162560"/>
            <a:ext cx="1960828" cy="7183120"/>
          </a:xfrm>
          <a:prstGeom prst="parallelogram">
            <a:avLst>
              <a:gd name="adj" fmla="val 31302"/>
            </a:avLst>
          </a:prstGeom>
          <a:solidFill>
            <a:schemeClr val="bg1"/>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B979DF4-4576-2455-0BE1-83B38577F7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554460" y="6261735"/>
            <a:ext cx="436880" cy="436880"/>
          </a:xfrm>
          <a:prstGeom prst="rect">
            <a:avLst/>
          </a:prstGeom>
        </p:spPr>
      </p:pic>
    </p:spTree>
    <p:extLst>
      <p:ext uri="{BB962C8B-B14F-4D97-AF65-F5344CB8AC3E}">
        <p14:creationId xmlns:p14="http://schemas.microsoft.com/office/powerpoint/2010/main" val="41868310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E095A2-33C3-C7E7-E735-943829C4A9EB}"/>
              </a:ext>
            </a:extLst>
          </p:cNvPr>
          <p:cNvPicPr>
            <a:picLocks noChangeAspect="1"/>
          </p:cNvPicPr>
          <p:nvPr userDrawn="1"/>
        </p:nvPicPr>
        <p:blipFill rotWithShape="1">
          <a:blip r:embed="rId2"/>
          <a:srcRect/>
          <a:stretch/>
        </p:blipFill>
        <p:spPr>
          <a:xfrm>
            <a:off x="3838472" y="-71660"/>
            <a:ext cx="10405926" cy="6929660"/>
          </a:xfrm>
          <a:prstGeom prst="rect">
            <a:avLst/>
          </a:prstGeom>
        </p:spPr>
      </p:pic>
      <p:sp>
        <p:nvSpPr>
          <p:cNvPr id="7" name="Parallelogram 6">
            <a:extLst>
              <a:ext uri="{FF2B5EF4-FFF2-40B4-BE49-F238E27FC236}">
                <a16:creationId xmlns:a16="http://schemas.microsoft.com/office/drawing/2014/main" id="{C2E49F25-1379-B2F0-BB60-B202F12C02D3}"/>
              </a:ext>
            </a:extLst>
          </p:cNvPr>
          <p:cNvSpPr/>
          <p:nvPr userDrawn="1"/>
        </p:nvSpPr>
        <p:spPr>
          <a:xfrm>
            <a:off x="-1181100" y="-162560"/>
            <a:ext cx="10439400" cy="7183120"/>
          </a:xfrm>
          <a:prstGeom prst="parallelogram">
            <a:avLst>
              <a:gd name="adj" fmla="val 11810"/>
            </a:avLst>
          </a:prstGeom>
          <a:solidFill>
            <a:schemeClr val="bg1"/>
          </a:solidFill>
          <a:ln w="38100">
            <a:solidFill>
              <a:schemeClr val="bg1">
                <a:lumMod val="8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098912-AD6D-85A2-B321-CC2DB84F9DE0}"/>
              </a:ext>
            </a:extLst>
          </p:cNvPr>
          <p:cNvSpPr>
            <a:spLocks noGrp="1"/>
          </p:cNvSpPr>
          <p:nvPr>
            <p:ph type="ctrTitle" hasCustomPrompt="1"/>
          </p:nvPr>
        </p:nvSpPr>
        <p:spPr>
          <a:xfrm>
            <a:off x="419100" y="1122363"/>
            <a:ext cx="7949045" cy="2387600"/>
          </a:xfrm>
        </p:spPr>
        <p:txBody>
          <a:bodyPr anchor="b"/>
          <a:lstStyle>
            <a:lvl1pPr algn="l">
              <a:defRPr sz="60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F3137EF-1DB1-48F2-6F60-B0BA7F9B07C4}"/>
              </a:ext>
            </a:extLst>
          </p:cNvPr>
          <p:cNvSpPr>
            <a:spLocks noGrp="1"/>
          </p:cNvSpPr>
          <p:nvPr>
            <p:ph type="subTitle" idx="1"/>
          </p:nvPr>
        </p:nvSpPr>
        <p:spPr>
          <a:xfrm>
            <a:off x="419100" y="3602038"/>
            <a:ext cx="7949045" cy="1655762"/>
          </a:xfrm>
        </p:spPr>
        <p:txBody>
          <a:bodyPr/>
          <a:lstStyle>
            <a:lvl1pPr marL="0" indent="0" algn="l">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84548EAC-6F7C-4DD6-BF9B-A7FC3537BCF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32125" y="5718691"/>
            <a:ext cx="4183825" cy="720659"/>
          </a:xfrm>
          <a:prstGeom prst="rect">
            <a:avLst/>
          </a:prstGeom>
        </p:spPr>
      </p:pic>
    </p:spTree>
    <p:extLst>
      <p:ext uri="{BB962C8B-B14F-4D97-AF65-F5344CB8AC3E}">
        <p14:creationId xmlns:p14="http://schemas.microsoft.com/office/powerpoint/2010/main" val="40757967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E095A2-33C3-C7E7-E735-943829C4A9EB}"/>
              </a:ext>
            </a:extLst>
          </p:cNvPr>
          <p:cNvPicPr>
            <a:picLocks noChangeAspect="1"/>
          </p:cNvPicPr>
          <p:nvPr userDrawn="1"/>
        </p:nvPicPr>
        <p:blipFill>
          <a:blip r:embed="rId2"/>
          <a:srcRect/>
          <a:stretch/>
        </p:blipFill>
        <p:spPr>
          <a:xfrm>
            <a:off x="3966659" y="-15773"/>
            <a:ext cx="10405926" cy="6873773"/>
          </a:xfrm>
          <a:prstGeom prst="rect">
            <a:avLst/>
          </a:prstGeom>
        </p:spPr>
      </p:pic>
      <p:sp>
        <p:nvSpPr>
          <p:cNvPr id="7" name="Parallelogram 6">
            <a:extLst>
              <a:ext uri="{FF2B5EF4-FFF2-40B4-BE49-F238E27FC236}">
                <a16:creationId xmlns:a16="http://schemas.microsoft.com/office/drawing/2014/main" id="{C2E49F25-1379-B2F0-BB60-B202F12C02D3}"/>
              </a:ext>
            </a:extLst>
          </p:cNvPr>
          <p:cNvSpPr/>
          <p:nvPr userDrawn="1"/>
        </p:nvSpPr>
        <p:spPr>
          <a:xfrm>
            <a:off x="-1181100" y="-162560"/>
            <a:ext cx="10439400" cy="7183120"/>
          </a:xfrm>
          <a:prstGeom prst="parallelogram">
            <a:avLst>
              <a:gd name="adj" fmla="val 11810"/>
            </a:avLst>
          </a:prstGeom>
          <a:solidFill>
            <a:schemeClr val="bg1"/>
          </a:solidFill>
          <a:ln w="38100">
            <a:solidFill>
              <a:schemeClr val="bg1">
                <a:lumMod val="8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098912-AD6D-85A2-B321-CC2DB84F9DE0}"/>
              </a:ext>
            </a:extLst>
          </p:cNvPr>
          <p:cNvSpPr>
            <a:spLocks noGrp="1"/>
          </p:cNvSpPr>
          <p:nvPr>
            <p:ph type="ctrTitle" hasCustomPrompt="1"/>
          </p:nvPr>
        </p:nvSpPr>
        <p:spPr>
          <a:xfrm>
            <a:off x="419100" y="1122363"/>
            <a:ext cx="7949045" cy="2387600"/>
          </a:xfrm>
        </p:spPr>
        <p:txBody>
          <a:bodyPr anchor="b"/>
          <a:lstStyle>
            <a:lvl1pPr algn="l">
              <a:defRPr sz="60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F3137EF-1DB1-48F2-6F60-B0BA7F9B07C4}"/>
              </a:ext>
            </a:extLst>
          </p:cNvPr>
          <p:cNvSpPr>
            <a:spLocks noGrp="1"/>
          </p:cNvSpPr>
          <p:nvPr>
            <p:ph type="subTitle" idx="1"/>
          </p:nvPr>
        </p:nvSpPr>
        <p:spPr>
          <a:xfrm>
            <a:off x="419100" y="3602038"/>
            <a:ext cx="7949045" cy="1655762"/>
          </a:xfrm>
        </p:spPr>
        <p:txBody>
          <a:bodyPr/>
          <a:lstStyle>
            <a:lvl1pPr marL="0" indent="0" algn="l">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84548EAC-6F7C-4DD6-BF9B-A7FC3537BCF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32125" y="5718691"/>
            <a:ext cx="4183825" cy="720659"/>
          </a:xfrm>
          <a:prstGeom prst="rect">
            <a:avLst/>
          </a:prstGeom>
        </p:spPr>
      </p:pic>
    </p:spTree>
    <p:extLst>
      <p:ext uri="{BB962C8B-B14F-4D97-AF65-F5344CB8AC3E}">
        <p14:creationId xmlns:p14="http://schemas.microsoft.com/office/powerpoint/2010/main" val="8443008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E095A2-33C3-C7E7-E735-943829C4A9EB}"/>
              </a:ext>
            </a:extLst>
          </p:cNvPr>
          <p:cNvPicPr>
            <a:picLocks noChangeAspect="1"/>
          </p:cNvPicPr>
          <p:nvPr userDrawn="1"/>
        </p:nvPicPr>
        <p:blipFill>
          <a:blip r:embed="rId2"/>
          <a:srcRect/>
          <a:stretch/>
        </p:blipFill>
        <p:spPr>
          <a:xfrm>
            <a:off x="5595264" y="0"/>
            <a:ext cx="10310659" cy="6873773"/>
          </a:xfrm>
          <a:prstGeom prst="rect">
            <a:avLst/>
          </a:prstGeom>
        </p:spPr>
      </p:pic>
      <p:sp>
        <p:nvSpPr>
          <p:cNvPr id="7" name="Parallelogram 6">
            <a:extLst>
              <a:ext uri="{FF2B5EF4-FFF2-40B4-BE49-F238E27FC236}">
                <a16:creationId xmlns:a16="http://schemas.microsoft.com/office/drawing/2014/main" id="{C2E49F25-1379-B2F0-BB60-B202F12C02D3}"/>
              </a:ext>
            </a:extLst>
          </p:cNvPr>
          <p:cNvSpPr/>
          <p:nvPr userDrawn="1"/>
        </p:nvSpPr>
        <p:spPr>
          <a:xfrm>
            <a:off x="-1181100" y="-162560"/>
            <a:ext cx="10439400" cy="7183120"/>
          </a:xfrm>
          <a:prstGeom prst="parallelogram">
            <a:avLst>
              <a:gd name="adj" fmla="val 11810"/>
            </a:avLst>
          </a:prstGeom>
          <a:solidFill>
            <a:schemeClr val="bg1"/>
          </a:solidFill>
          <a:ln w="38100">
            <a:solidFill>
              <a:schemeClr val="bg1">
                <a:lumMod val="8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098912-AD6D-85A2-B321-CC2DB84F9DE0}"/>
              </a:ext>
            </a:extLst>
          </p:cNvPr>
          <p:cNvSpPr>
            <a:spLocks noGrp="1"/>
          </p:cNvSpPr>
          <p:nvPr>
            <p:ph type="ctrTitle" hasCustomPrompt="1"/>
          </p:nvPr>
        </p:nvSpPr>
        <p:spPr>
          <a:xfrm>
            <a:off x="419100" y="1122363"/>
            <a:ext cx="7949045" cy="2387600"/>
          </a:xfrm>
        </p:spPr>
        <p:txBody>
          <a:bodyPr anchor="b"/>
          <a:lstStyle>
            <a:lvl1pPr algn="l">
              <a:defRPr sz="60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F3137EF-1DB1-48F2-6F60-B0BA7F9B07C4}"/>
              </a:ext>
            </a:extLst>
          </p:cNvPr>
          <p:cNvSpPr>
            <a:spLocks noGrp="1"/>
          </p:cNvSpPr>
          <p:nvPr>
            <p:ph type="subTitle" idx="1"/>
          </p:nvPr>
        </p:nvSpPr>
        <p:spPr>
          <a:xfrm>
            <a:off x="419100" y="3602038"/>
            <a:ext cx="7949045" cy="1655762"/>
          </a:xfrm>
        </p:spPr>
        <p:txBody>
          <a:bodyPr/>
          <a:lstStyle>
            <a:lvl1pPr marL="0" indent="0" algn="l">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84548EAC-6F7C-4DD6-BF9B-A7FC3537BCF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32125" y="5718691"/>
            <a:ext cx="4183825" cy="720659"/>
          </a:xfrm>
          <a:prstGeom prst="rect">
            <a:avLst/>
          </a:prstGeom>
        </p:spPr>
      </p:pic>
    </p:spTree>
    <p:extLst>
      <p:ext uri="{BB962C8B-B14F-4D97-AF65-F5344CB8AC3E}">
        <p14:creationId xmlns:p14="http://schemas.microsoft.com/office/powerpoint/2010/main" val="1758874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E095A2-33C3-C7E7-E735-943829C4A9EB}"/>
              </a:ext>
            </a:extLst>
          </p:cNvPr>
          <p:cNvPicPr>
            <a:picLocks noChangeAspect="1"/>
          </p:cNvPicPr>
          <p:nvPr userDrawn="1"/>
        </p:nvPicPr>
        <p:blipFill>
          <a:blip r:embed="rId2"/>
          <a:srcRect/>
          <a:stretch/>
        </p:blipFill>
        <p:spPr>
          <a:xfrm>
            <a:off x="5634308" y="-15773"/>
            <a:ext cx="10300937" cy="6873773"/>
          </a:xfrm>
          <a:prstGeom prst="rect">
            <a:avLst/>
          </a:prstGeom>
        </p:spPr>
      </p:pic>
      <p:sp>
        <p:nvSpPr>
          <p:cNvPr id="7" name="Parallelogram 6">
            <a:extLst>
              <a:ext uri="{FF2B5EF4-FFF2-40B4-BE49-F238E27FC236}">
                <a16:creationId xmlns:a16="http://schemas.microsoft.com/office/drawing/2014/main" id="{C2E49F25-1379-B2F0-BB60-B202F12C02D3}"/>
              </a:ext>
            </a:extLst>
          </p:cNvPr>
          <p:cNvSpPr/>
          <p:nvPr userDrawn="1"/>
        </p:nvSpPr>
        <p:spPr>
          <a:xfrm>
            <a:off x="-1181100" y="-162560"/>
            <a:ext cx="10439400" cy="7183120"/>
          </a:xfrm>
          <a:prstGeom prst="parallelogram">
            <a:avLst>
              <a:gd name="adj" fmla="val 11810"/>
            </a:avLst>
          </a:prstGeom>
          <a:solidFill>
            <a:schemeClr val="bg1"/>
          </a:solidFill>
          <a:ln w="38100">
            <a:solidFill>
              <a:schemeClr val="bg1">
                <a:lumMod val="8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098912-AD6D-85A2-B321-CC2DB84F9DE0}"/>
              </a:ext>
            </a:extLst>
          </p:cNvPr>
          <p:cNvSpPr>
            <a:spLocks noGrp="1"/>
          </p:cNvSpPr>
          <p:nvPr>
            <p:ph type="ctrTitle" hasCustomPrompt="1"/>
          </p:nvPr>
        </p:nvSpPr>
        <p:spPr>
          <a:xfrm>
            <a:off x="419100" y="1122363"/>
            <a:ext cx="7949045" cy="2387600"/>
          </a:xfrm>
        </p:spPr>
        <p:txBody>
          <a:bodyPr anchor="b"/>
          <a:lstStyle>
            <a:lvl1pPr algn="l">
              <a:defRPr sz="60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F3137EF-1DB1-48F2-6F60-B0BA7F9B07C4}"/>
              </a:ext>
            </a:extLst>
          </p:cNvPr>
          <p:cNvSpPr>
            <a:spLocks noGrp="1"/>
          </p:cNvSpPr>
          <p:nvPr>
            <p:ph type="subTitle" idx="1"/>
          </p:nvPr>
        </p:nvSpPr>
        <p:spPr>
          <a:xfrm>
            <a:off x="419100" y="3602038"/>
            <a:ext cx="7949045" cy="1655762"/>
          </a:xfrm>
        </p:spPr>
        <p:txBody>
          <a:bodyPr/>
          <a:lstStyle>
            <a:lvl1pPr marL="0" indent="0" algn="l">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84548EAC-6F7C-4DD6-BF9B-A7FC3537BCF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32125" y="5718691"/>
            <a:ext cx="4183825" cy="720659"/>
          </a:xfrm>
          <a:prstGeom prst="rect">
            <a:avLst/>
          </a:prstGeom>
        </p:spPr>
      </p:pic>
    </p:spTree>
    <p:extLst>
      <p:ext uri="{BB962C8B-B14F-4D97-AF65-F5344CB8AC3E}">
        <p14:creationId xmlns:p14="http://schemas.microsoft.com/office/powerpoint/2010/main" val="1699916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E095A2-33C3-C7E7-E735-943829C4A9EB}"/>
              </a:ext>
            </a:extLst>
          </p:cNvPr>
          <p:cNvPicPr>
            <a:picLocks noChangeAspect="1"/>
          </p:cNvPicPr>
          <p:nvPr userDrawn="1"/>
        </p:nvPicPr>
        <p:blipFill>
          <a:blip r:embed="rId2"/>
          <a:srcRect/>
          <a:stretch/>
        </p:blipFill>
        <p:spPr>
          <a:xfrm>
            <a:off x="5401142" y="-15773"/>
            <a:ext cx="10305798" cy="6873773"/>
          </a:xfrm>
          <a:prstGeom prst="rect">
            <a:avLst/>
          </a:prstGeom>
        </p:spPr>
      </p:pic>
      <p:sp>
        <p:nvSpPr>
          <p:cNvPr id="7" name="Parallelogram 6">
            <a:extLst>
              <a:ext uri="{FF2B5EF4-FFF2-40B4-BE49-F238E27FC236}">
                <a16:creationId xmlns:a16="http://schemas.microsoft.com/office/drawing/2014/main" id="{C2E49F25-1379-B2F0-BB60-B202F12C02D3}"/>
              </a:ext>
            </a:extLst>
          </p:cNvPr>
          <p:cNvSpPr/>
          <p:nvPr userDrawn="1"/>
        </p:nvSpPr>
        <p:spPr>
          <a:xfrm>
            <a:off x="-1181100" y="-162560"/>
            <a:ext cx="10439400" cy="7183120"/>
          </a:xfrm>
          <a:prstGeom prst="parallelogram">
            <a:avLst>
              <a:gd name="adj" fmla="val 11810"/>
            </a:avLst>
          </a:prstGeom>
          <a:solidFill>
            <a:schemeClr val="bg1"/>
          </a:solidFill>
          <a:ln w="38100">
            <a:solidFill>
              <a:schemeClr val="bg1">
                <a:lumMod val="8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098912-AD6D-85A2-B321-CC2DB84F9DE0}"/>
              </a:ext>
            </a:extLst>
          </p:cNvPr>
          <p:cNvSpPr>
            <a:spLocks noGrp="1"/>
          </p:cNvSpPr>
          <p:nvPr>
            <p:ph type="ctrTitle" hasCustomPrompt="1"/>
          </p:nvPr>
        </p:nvSpPr>
        <p:spPr>
          <a:xfrm>
            <a:off x="419100" y="1122363"/>
            <a:ext cx="7949045" cy="2387600"/>
          </a:xfrm>
        </p:spPr>
        <p:txBody>
          <a:bodyPr anchor="b"/>
          <a:lstStyle>
            <a:lvl1pPr algn="l">
              <a:defRPr sz="60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F3137EF-1DB1-48F2-6F60-B0BA7F9B07C4}"/>
              </a:ext>
            </a:extLst>
          </p:cNvPr>
          <p:cNvSpPr>
            <a:spLocks noGrp="1"/>
          </p:cNvSpPr>
          <p:nvPr>
            <p:ph type="subTitle" idx="1"/>
          </p:nvPr>
        </p:nvSpPr>
        <p:spPr>
          <a:xfrm>
            <a:off x="419100" y="3602038"/>
            <a:ext cx="7949045" cy="1655762"/>
          </a:xfrm>
        </p:spPr>
        <p:txBody>
          <a:bodyPr/>
          <a:lstStyle>
            <a:lvl1pPr marL="0" indent="0" algn="l">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84548EAC-6F7C-4DD6-BF9B-A7FC3537BCF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32125" y="5718691"/>
            <a:ext cx="4183825" cy="720659"/>
          </a:xfrm>
          <a:prstGeom prst="rect">
            <a:avLst/>
          </a:prstGeom>
        </p:spPr>
      </p:pic>
    </p:spTree>
    <p:extLst>
      <p:ext uri="{BB962C8B-B14F-4D97-AF65-F5344CB8AC3E}">
        <p14:creationId xmlns:p14="http://schemas.microsoft.com/office/powerpoint/2010/main" val="1874549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arallelogram 10">
            <a:extLst>
              <a:ext uri="{FF2B5EF4-FFF2-40B4-BE49-F238E27FC236}">
                <a16:creationId xmlns:a16="http://schemas.microsoft.com/office/drawing/2014/main" id="{EDE73B5C-FE80-4464-3055-7E0CB2DE47BD}"/>
              </a:ext>
            </a:extLst>
          </p:cNvPr>
          <p:cNvSpPr/>
          <p:nvPr userDrawn="1"/>
        </p:nvSpPr>
        <p:spPr>
          <a:xfrm>
            <a:off x="-1435100" y="-162560"/>
            <a:ext cx="13289280" cy="7183120"/>
          </a:xfrm>
          <a:prstGeom prst="parallelogram">
            <a:avLst>
              <a:gd name="adj" fmla="val 8451"/>
            </a:avLst>
          </a:prstGeom>
          <a:solidFill>
            <a:schemeClr val="bg1"/>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EE6D1B-4291-44F5-CD77-D07C021A2D7F}"/>
              </a:ext>
            </a:extLst>
          </p:cNvPr>
          <p:cNvSpPr>
            <a:spLocks noGrp="1"/>
          </p:cNvSpPr>
          <p:nvPr>
            <p:ph idx="1"/>
          </p:nvPr>
        </p:nvSpPr>
        <p:spPr>
          <a:xfrm>
            <a:off x="419100" y="1991659"/>
            <a:ext cx="10629900" cy="3911599"/>
          </a:xfrm>
          <a:ln>
            <a:noFill/>
          </a:ln>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3100CAD-E3B9-99A5-0F6D-26E8DF30435A}"/>
              </a:ext>
            </a:extLst>
          </p:cNvPr>
          <p:cNvSpPr>
            <a:spLocks noGrp="1"/>
          </p:cNvSpPr>
          <p:nvPr>
            <p:ph type="sldNum" sz="quarter" idx="12"/>
          </p:nvPr>
        </p:nvSpPr>
        <p:spPr/>
        <p:txBody>
          <a:bodyPr/>
          <a:lstStyle/>
          <a:p>
            <a:fld id="{581C7D07-69E3-8F4E-927D-4C441313F525}" type="slidenum">
              <a:rPr lang="en-US" smtClean="0"/>
              <a:t>‹#›</a:t>
            </a:fld>
            <a:endParaRPr lang="en-US"/>
          </a:p>
        </p:txBody>
      </p:sp>
      <p:pic>
        <p:nvPicPr>
          <p:cNvPr id="10" name="Picture 9" descr="A blue arrow in a white circle&#10;&#10;Description automatically generated">
            <a:extLst>
              <a:ext uri="{FF2B5EF4-FFF2-40B4-BE49-F238E27FC236}">
                <a16:creationId xmlns:a16="http://schemas.microsoft.com/office/drawing/2014/main" id="{4BF002BA-9290-B396-46FD-D47246048F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54460" y="6261735"/>
            <a:ext cx="436880" cy="436880"/>
          </a:xfrm>
          <a:prstGeom prst="rect">
            <a:avLst/>
          </a:prstGeom>
        </p:spPr>
      </p:pic>
      <p:sp>
        <p:nvSpPr>
          <p:cNvPr id="7" name="Footer Placeholder 4">
            <a:extLst>
              <a:ext uri="{FF2B5EF4-FFF2-40B4-BE49-F238E27FC236}">
                <a16:creationId xmlns:a16="http://schemas.microsoft.com/office/drawing/2014/main" id="{1612C5BA-CE6C-DB28-C7A5-F493378BA5A4}"/>
              </a:ext>
            </a:extLst>
          </p:cNvPr>
          <p:cNvSpPr>
            <a:spLocks noGrp="1"/>
          </p:cNvSpPr>
          <p:nvPr>
            <p:ph type="ftr" sz="quarter" idx="11"/>
          </p:nvPr>
        </p:nvSpPr>
        <p:spPr>
          <a:xfrm>
            <a:off x="3619500" y="6356350"/>
            <a:ext cx="4114800" cy="365125"/>
          </a:xfrm>
        </p:spPr>
        <p:txBody>
          <a:bodyPr/>
          <a:lstStyle/>
          <a:p>
            <a:endParaRPr lang="en-US"/>
          </a:p>
        </p:txBody>
      </p:sp>
      <p:sp>
        <p:nvSpPr>
          <p:cNvPr id="5" name="Title 1">
            <a:extLst>
              <a:ext uri="{FF2B5EF4-FFF2-40B4-BE49-F238E27FC236}">
                <a16:creationId xmlns:a16="http://schemas.microsoft.com/office/drawing/2014/main" id="{FB80E443-019E-4EB0-C131-AF76328A5D3A}"/>
              </a:ext>
            </a:extLst>
          </p:cNvPr>
          <p:cNvSpPr>
            <a:spLocks noGrp="1"/>
          </p:cNvSpPr>
          <p:nvPr>
            <p:ph type="title"/>
          </p:nvPr>
        </p:nvSpPr>
        <p:spPr>
          <a:xfrm>
            <a:off x="419100" y="342900"/>
            <a:ext cx="8191500" cy="657860"/>
          </a:xfrm>
        </p:spPr>
        <p:txBody>
          <a:bodyPr/>
          <a:lstStyle>
            <a:lvl1pPr>
              <a:defRPr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p>
        </p:txBody>
      </p:sp>
    </p:spTree>
    <p:custDataLst>
      <p:tags r:id="rId1"/>
    </p:custDataLst>
    <p:extLst>
      <p:ext uri="{BB962C8B-B14F-4D97-AF65-F5344CB8AC3E}">
        <p14:creationId xmlns:p14="http://schemas.microsoft.com/office/powerpoint/2010/main" val="2153121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Parallelogram 9">
            <a:extLst>
              <a:ext uri="{FF2B5EF4-FFF2-40B4-BE49-F238E27FC236}">
                <a16:creationId xmlns:a16="http://schemas.microsoft.com/office/drawing/2014/main" id="{FC3E40AA-8CD2-7283-10D5-970F5E7E9B9A}"/>
              </a:ext>
            </a:extLst>
          </p:cNvPr>
          <p:cNvSpPr/>
          <p:nvPr userDrawn="1"/>
        </p:nvSpPr>
        <p:spPr>
          <a:xfrm>
            <a:off x="-1435100" y="-162560"/>
            <a:ext cx="13289280" cy="7183120"/>
          </a:xfrm>
          <a:prstGeom prst="parallelogram">
            <a:avLst>
              <a:gd name="adj" fmla="val 8451"/>
            </a:avLst>
          </a:prstGeom>
          <a:solidFill>
            <a:schemeClr val="bg1"/>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ue arrow in a white circle&#10;&#10;Description automatically generated">
            <a:extLst>
              <a:ext uri="{FF2B5EF4-FFF2-40B4-BE49-F238E27FC236}">
                <a16:creationId xmlns:a16="http://schemas.microsoft.com/office/drawing/2014/main" id="{9A6E8A54-00E4-4FB0-EFAB-53376732C6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54460" y="6261735"/>
            <a:ext cx="436880" cy="436880"/>
          </a:xfrm>
          <a:prstGeom prst="rect">
            <a:avLst/>
          </a:prstGeom>
        </p:spPr>
      </p:pic>
      <p:sp>
        <p:nvSpPr>
          <p:cNvPr id="3" name="Content Placeholder 2">
            <a:extLst>
              <a:ext uri="{FF2B5EF4-FFF2-40B4-BE49-F238E27FC236}">
                <a16:creationId xmlns:a16="http://schemas.microsoft.com/office/drawing/2014/main" id="{EDEE6D1B-4291-44F5-CD77-D07C021A2D7F}"/>
              </a:ext>
            </a:extLst>
          </p:cNvPr>
          <p:cNvSpPr>
            <a:spLocks noGrp="1"/>
          </p:cNvSpPr>
          <p:nvPr>
            <p:ph idx="1"/>
          </p:nvPr>
        </p:nvSpPr>
        <p:spPr>
          <a:xfrm>
            <a:off x="3169084" y="1289236"/>
            <a:ext cx="7765616" cy="1861836"/>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F20DBE5-7FE0-4C30-12A7-B3F4C3464C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100CAD-E3B9-99A5-0F6D-26E8DF30435A}"/>
              </a:ext>
            </a:extLst>
          </p:cNvPr>
          <p:cNvSpPr>
            <a:spLocks noGrp="1"/>
          </p:cNvSpPr>
          <p:nvPr>
            <p:ph type="sldNum" sz="quarter" idx="12"/>
          </p:nvPr>
        </p:nvSpPr>
        <p:spPr/>
        <p:txBody>
          <a:bodyPr/>
          <a:lstStyle/>
          <a:p>
            <a:fld id="{581C7D07-69E3-8F4E-927D-4C441313F525}" type="slidenum">
              <a:rPr lang="en-US" smtClean="0"/>
              <a:t>‹#›</a:t>
            </a:fld>
            <a:endParaRPr lang="en-US"/>
          </a:p>
        </p:txBody>
      </p:sp>
      <p:sp>
        <p:nvSpPr>
          <p:cNvPr id="9" name="Picture Placeholder 8">
            <a:extLst>
              <a:ext uri="{FF2B5EF4-FFF2-40B4-BE49-F238E27FC236}">
                <a16:creationId xmlns:a16="http://schemas.microsoft.com/office/drawing/2014/main" id="{BD850785-B5EB-45BC-CDA8-FF621D702B78}"/>
              </a:ext>
            </a:extLst>
          </p:cNvPr>
          <p:cNvSpPr>
            <a:spLocks noGrp="1"/>
          </p:cNvSpPr>
          <p:nvPr>
            <p:ph type="pic" sz="quarter" idx="13"/>
          </p:nvPr>
        </p:nvSpPr>
        <p:spPr>
          <a:xfrm>
            <a:off x="511325" y="1065097"/>
            <a:ext cx="2308857" cy="2310115"/>
          </a:xfrm>
          <a:prstGeom prst="ellipse">
            <a:avLst/>
          </a:prstGeom>
        </p:spPr>
        <p:txBody>
          <a:bodyPr/>
          <a:lstStyle/>
          <a:p>
            <a:endParaRPr lang="en-US"/>
          </a:p>
        </p:txBody>
      </p:sp>
      <p:sp>
        <p:nvSpPr>
          <p:cNvPr id="11" name="Rounded Rectangle 10">
            <a:extLst>
              <a:ext uri="{FF2B5EF4-FFF2-40B4-BE49-F238E27FC236}">
                <a16:creationId xmlns:a16="http://schemas.microsoft.com/office/drawing/2014/main" id="{609CFE39-6F7F-A159-A24C-AB5B784C9170}"/>
              </a:ext>
            </a:extLst>
          </p:cNvPr>
          <p:cNvSpPr/>
          <p:nvPr userDrawn="1"/>
        </p:nvSpPr>
        <p:spPr>
          <a:xfrm>
            <a:off x="688518" y="1242919"/>
            <a:ext cx="1954473" cy="1954473"/>
          </a:xfrm>
          <a:prstGeom prst="roundRect">
            <a:avLst>
              <a:gd name="adj" fmla="val 6270"/>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8">
            <a:extLst>
              <a:ext uri="{FF2B5EF4-FFF2-40B4-BE49-F238E27FC236}">
                <a16:creationId xmlns:a16="http://schemas.microsoft.com/office/drawing/2014/main" id="{72598787-3E38-C16B-1F0D-B398FBADA8FB}"/>
              </a:ext>
            </a:extLst>
          </p:cNvPr>
          <p:cNvSpPr>
            <a:spLocks noGrp="1"/>
          </p:cNvSpPr>
          <p:nvPr>
            <p:ph type="pic" sz="quarter" idx="14"/>
          </p:nvPr>
        </p:nvSpPr>
        <p:spPr>
          <a:xfrm>
            <a:off x="511325" y="3628742"/>
            <a:ext cx="2308857" cy="2310115"/>
          </a:xfrm>
          <a:prstGeom prst="ellipse">
            <a:avLst/>
          </a:prstGeom>
        </p:spPr>
        <p:txBody>
          <a:bodyPr/>
          <a:lstStyle/>
          <a:p>
            <a:endParaRPr lang="en-US"/>
          </a:p>
        </p:txBody>
      </p:sp>
      <p:sp>
        <p:nvSpPr>
          <p:cNvPr id="13" name="Rounded Rectangle 12">
            <a:extLst>
              <a:ext uri="{FF2B5EF4-FFF2-40B4-BE49-F238E27FC236}">
                <a16:creationId xmlns:a16="http://schemas.microsoft.com/office/drawing/2014/main" id="{D48ED38E-8B8B-1B89-BED7-14A7FF245881}"/>
              </a:ext>
            </a:extLst>
          </p:cNvPr>
          <p:cNvSpPr/>
          <p:nvPr userDrawn="1"/>
        </p:nvSpPr>
        <p:spPr>
          <a:xfrm>
            <a:off x="688518" y="3806564"/>
            <a:ext cx="1954473" cy="1954473"/>
          </a:xfrm>
          <a:prstGeom prst="roundRect">
            <a:avLst>
              <a:gd name="adj" fmla="val 6790"/>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B6B28BC-A167-F732-66DF-64D4ECE03791}"/>
              </a:ext>
            </a:extLst>
          </p:cNvPr>
          <p:cNvSpPr>
            <a:spLocks noGrp="1"/>
          </p:cNvSpPr>
          <p:nvPr>
            <p:ph idx="15"/>
          </p:nvPr>
        </p:nvSpPr>
        <p:spPr>
          <a:xfrm>
            <a:off x="3169084" y="3852881"/>
            <a:ext cx="7765616" cy="1861836"/>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DA6DEAE7-3CAA-7C2F-67CF-B6F985515447}"/>
              </a:ext>
            </a:extLst>
          </p:cNvPr>
          <p:cNvSpPr>
            <a:spLocks noGrp="1"/>
          </p:cNvSpPr>
          <p:nvPr>
            <p:ph type="title"/>
          </p:nvPr>
        </p:nvSpPr>
        <p:spPr>
          <a:xfrm>
            <a:off x="419100" y="332291"/>
            <a:ext cx="8191500" cy="657860"/>
          </a:xfrm>
        </p:spPr>
        <p:txBody>
          <a:bodyPr/>
          <a:lstStyle>
            <a:lvl1pPr>
              <a:defRPr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41278802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98912-AD6D-85A2-B321-CC2DB84F9DE0}"/>
              </a:ext>
            </a:extLst>
          </p:cNvPr>
          <p:cNvSpPr>
            <a:spLocks noGrp="1"/>
          </p:cNvSpPr>
          <p:nvPr>
            <p:ph type="ctrTitle" hasCustomPrompt="1"/>
          </p:nvPr>
        </p:nvSpPr>
        <p:spPr>
          <a:xfrm>
            <a:off x="1524000" y="1122363"/>
            <a:ext cx="9144000" cy="2387600"/>
          </a:xfrm>
        </p:spPr>
        <p:txBody>
          <a:bodyPr anchor="b"/>
          <a:lstStyle>
            <a:lvl1pPr algn="l">
              <a:defRPr sz="60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F3137EF-1DB1-48F2-6F60-B0BA7F9B07C4}"/>
              </a:ext>
            </a:extLst>
          </p:cNvPr>
          <p:cNvSpPr>
            <a:spLocks noGrp="1"/>
          </p:cNvSpPr>
          <p:nvPr>
            <p:ph type="subTitle" idx="1"/>
          </p:nvPr>
        </p:nvSpPr>
        <p:spPr>
          <a:xfrm>
            <a:off x="1524000" y="3602038"/>
            <a:ext cx="9144000" cy="1655762"/>
          </a:xfrm>
        </p:spPr>
        <p:txBody>
          <a:bodyPr/>
          <a:lstStyle>
            <a:lvl1pPr marL="0" indent="0" algn="l">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Parallelogram 3">
            <a:extLst>
              <a:ext uri="{FF2B5EF4-FFF2-40B4-BE49-F238E27FC236}">
                <a16:creationId xmlns:a16="http://schemas.microsoft.com/office/drawing/2014/main" id="{CCD94B08-8515-FD99-3901-ED52096E4990}"/>
              </a:ext>
            </a:extLst>
          </p:cNvPr>
          <p:cNvSpPr/>
          <p:nvPr userDrawn="1"/>
        </p:nvSpPr>
        <p:spPr>
          <a:xfrm>
            <a:off x="11211586" y="-162560"/>
            <a:ext cx="1960828" cy="7183120"/>
          </a:xfrm>
          <a:prstGeom prst="parallelogram">
            <a:avLst>
              <a:gd name="adj" fmla="val 31302"/>
            </a:avLst>
          </a:prstGeom>
          <a:solidFill>
            <a:schemeClr val="bg1"/>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B979DF4-4576-2455-0BE1-83B38577F7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554460" y="6261735"/>
            <a:ext cx="436880" cy="436880"/>
          </a:xfrm>
          <a:prstGeom prst="rect">
            <a:avLst/>
          </a:prstGeom>
        </p:spPr>
      </p:pic>
    </p:spTree>
    <p:extLst>
      <p:ext uri="{BB962C8B-B14F-4D97-AF65-F5344CB8AC3E}">
        <p14:creationId xmlns:p14="http://schemas.microsoft.com/office/powerpoint/2010/main" val="9280610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4C82F998-51A6-CD4D-0727-1D2B422CC565}"/>
              </a:ext>
            </a:extLst>
          </p:cNvPr>
          <p:cNvSpPr/>
          <p:nvPr userDrawn="1"/>
        </p:nvSpPr>
        <p:spPr>
          <a:xfrm>
            <a:off x="-522514" y="-182880"/>
            <a:ext cx="13236432" cy="6359843"/>
          </a:xfrm>
          <a:prstGeom prst="roundRect">
            <a:avLst>
              <a:gd name="adj" fmla="val 454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EE6D1B-4291-44F5-CD77-D07C021A2D7F}"/>
              </a:ext>
            </a:extLst>
          </p:cNvPr>
          <p:cNvSpPr>
            <a:spLocks noGrp="1"/>
          </p:cNvSpPr>
          <p:nvPr>
            <p:ph idx="1"/>
          </p:nvPr>
        </p:nvSpPr>
        <p:spPr>
          <a:xfrm>
            <a:off x="419100" y="1289236"/>
            <a:ext cx="10934700" cy="1861836"/>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F20DBE5-7FE0-4C30-12A7-B3F4C3464C7F}"/>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C3100CAD-E3B9-99A5-0F6D-26E8DF30435A}"/>
              </a:ext>
            </a:extLst>
          </p:cNvPr>
          <p:cNvSpPr>
            <a:spLocks noGrp="1"/>
          </p:cNvSpPr>
          <p:nvPr>
            <p:ph type="sldNum" sz="quarter" idx="12"/>
          </p:nvPr>
        </p:nvSpPr>
        <p:spPr/>
        <p:txBody>
          <a:bodyPr/>
          <a:lstStyle>
            <a:lvl1pPr>
              <a:defRPr>
                <a:solidFill>
                  <a:schemeClr val="bg1"/>
                </a:solidFill>
              </a:defRPr>
            </a:lvl1pPr>
          </a:lstStyle>
          <a:p>
            <a:fld id="{581C7D07-69E3-8F4E-927D-4C441313F525}" type="slidenum">
              <a:rPr lang="en-US" smtClean="0"/>
              <a:pPr/>
              <a:t>‹#›</a:t>
            </a:fld>
            <a:endParaRPr lang="en-US"/>
          </a:p>
        </p:txBody>
      </p:sp>
      <p:sp>
        <p:nvSpPr>
          <p:cNvPr id="14" name="Content Placeholder 2">
            <a:extLst>
              <a:ext uri="{FF2B5EF4-FFF2-40B4-BE49-F238E27FC236}">
                <a16:creationId xmlns:a16="http://schemas.microsoft.com/office/drawing/2014/main" id="{5B6B28BC-A167-F732-66DF-64D4ECE03791}"/>
              </a:ext>
            </a:extLst>
          </p:cNvPr>
          <p:cNvSpPr>
            <a:spLocks noGrp="1"/>
          </p:cNvSpPr>
          <p:nvPr>
            <p:ph idx="15"/>
          </p:nvPr>
        </p:nvSpPr>
        <p:spPr>
          <a:xfrm>
            <a:off x="419100" y="3852881"/>
            <a:ext cx="10934700" cy="1861836"/>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blue arrow in a white circle&#10;&#10;Description automatically generated">
            <a:extLst>
              <a:ext uri="{FF2B5EF4-FFF2-40B4-BE49-F238E27FC236}">
                <a16:creationId xmlns:a16="http://schemas.microsoft.com/office/drawing/2014/main" id="{2358C954-AF56-C093-4407-6F13B8C017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54460" y="6261735"/>
            <a:ext cx="436880" cy="436880"/>
          </a:xfrm>
          <a:prstGeom prst="rect">
            <a:avLst/>
          </a:prstGeom>
        </p:spPr>
      </p:pic>
      <p:sp>
        <p:nvSpPr>
          <p:cNvPr id="8" name="Title 1">
            <a:extLst>
              <a:ext uri="{FF2B5EF4-FFF2-40B4-BE49-F238E27FC236}">
                <a16:creationId xmlns:a16="http://schemas.microsoft.com/office/drawing/2014/main" id="{43D3FD01-325F-2264-8BAA-8E48120A8566}"/>
              </a:ext>
            </a:extLst>
          </p:cNvPr>
          <p:cNvSpPr>
            <a:spLocks noGrp="1"/>
          </p:cNvSpPr>
          <p:nvPr>
            <p:ph type="title"/>
          </p:nvPr>
        </p:nvSpPr>
        <p:spPr>
          <a:xfrm>
            <a:off x="419100" y="332291"/>
            <a:ext cx="8191500" cy="657860"/>
          </a:xfrm>
        </p:spPr>
        <p:txBody>
          <a:bodyPr/>
          <a:lstStyle>
            <a:lvl1pPr>
              <a:defRPr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8833465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57423-4E07-6F4D-AF7D-C88E8E09C91C}"/>
              </a:ext>
            </a:extLst>
          </p:cNvPr>
          <p:cNvSpPr>
            <a:spLocks noGrp="1"/>
          </p:cNvSpPr>
          <p:nvPr>
            <p:ph type="title"/>
          </p:nvPr>
        </p:nvSpPr>
        <p:spPr>
          <a:xfrm>
            <a:off x="456823" y="1582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F4A98D4-8721-2742-9A63-CB5F7BECAADE}"/>
              </a:ext>
            </a:extLst>
          </p:cNvPr>
          <p:cNvSpPr>
            <a:spLocks noGrp="1"/>
          </p:cNvSpPr>
          <p:nvPr>
            <p:ph type="body" idx="1"/>
          </p:nvPr>
        </p:nvSpPr>
        <p:spPr>
          <a:xfrm>
            <a:off x="456823"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5CED05-F945-EF42-A473-9AA55D63B72E}"/>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5" name="Footer Placeholder 4">
            <a:extLst>
              <a:ext uri="{FF2B5EF4-FFF2-40B4-BE49-F238E27FC236}">
                <a16:creationId xmlns:a16="http://schemas.microsoft.com/office/drawing/2014/main" id="{F67F40FD-F4D9-A84F-8A4A-77CFAE69FD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5CF03-0BFD-BB4E-9699-A554701C2EBF}"/>
              </a:ext>
            </a:extLst>
          </p:cNvPr>
          <p:cNvSpPr>
            <a:spLocks noGrp="1"/>
          </p:cNvSpPr>
          <p:nvPr>
            <p:ph type="sldNum" sz="quarter" idx="12"/>
          </p:nvPr>
        </p:nvSpPr>
        <p:spPr/>
        <p:txBody>
          <a:bodyPr/>
          <a:lstStyle/>
          <a:p>
            <a:fld id="{BEF50B1D-0487-DF42-9FF8-5E96D0967DEB}" type="slidenum">
              <a:rPr lang="en-US" smtClean="0"/>
              <a:t>‹#›</a:t>
            </a:fld>
            <a:endParaRPr lang="en-US"/>
          </a:p>
        </p:txBody>
      </p:sp>
      <p:pic>
        <p:nvPicPr>
          <p:cNvPr id="7" name="Picture 6">
            <a:extLst>
              <a:ext uri="{FF2B5EF4-FFF2-40B4-BE49-F238E27FC236}">
                <a16:creationId xmlns:a16="http://schemas.microsoft.com/office/drawing/2014/main" id="{033D1D07-FFDD-A04C-87A1-35B40D22EF8E}"/>
              </a:ext>
            </a:extLst>
          </p:cNvPr>
          <p:cNvPicPr>
            <a:picLocks noChangeAspect="1"/>
          </p:cNvPicPr>
          <p:nvPr userDrawn="1"/>
        </p:nvPicPr>
        <p:blipFill>
          <a:blip r:embed="rId2"/>
          <a:srcRect/>
          <a:stretch/>
        </p:blipFill>
        <p:spPr>
          <a:xfrm>
            <a:off x="11431594" y="6264275"/>
            <a:ext cx="457200" cy="457200"/>
          </a:xfrm>
          <a:prstGeom prst="rect">
            <a:avLst/>
          </a:prstGeom>
        </p:spPr>
      </p:pic>
    </p:spTree>
    <p:extLst>
      <p:ext uri="{BB962C8B-B14F-4D97-AF65-F5344CB8AC3E}">
        <p14:creationId xmlns:p14="http://schemas.microsoft.com/office/powerpoint/2010/main" val="1286687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D6A0-447D-084D-6F1C-1BCD958E8C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D7E3A6-80C0-45FC-FA44-1E033AE0B8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79FBA4-05F9-9CB0-BE4E-3B286D0AD3FB}"/>
              </a:ext>
            </a:extLst>
          </p:cNvPr>
          <p:cNvSpPr>
            <a:spLocks noGrp="1"/>
          </p:cNvSpPr>
          <p:nvPr>
            <p:ph type="dt" sz="half" idx="10"/>
          </p:nvPr>
        </p:nvSpPr>
        <p:spPr/>
        <p:txBody>
          <a:bodyPr/>
          <a:lstStyle/>
          <a:p>
            <a:fld id="{9E234F83-1DA3-5D41-A2AC-2DA17AC6F22B}" type="datetime1">
              <a:rPr lang="en-US" smtClean="0"/>
              <a:t>6/14/2026</a:t>
            </a:fld>
            <a:endParaRPr lang="en-US"/>
          </a:p>
        </p:txBody>
      </p:sp>
      <p:sp>
        <p:nvSpPr>
          <p:cNvPr id="5" name="Footer Placeholder 4">
            <a:extLst>
              <a:ext uri="{FF2B5EF4-FFF2-40B4-BE49-F238E27FC236}">
                <a16:creationId xmlns:a16="http://schemas.microsoft.com/office/drawing/2014/main" id="{D7D58652-01D6-33E6-E97A-ED49AE45D52B}"/>
              </a:ext>
            </a:extLst>
          </p:cNvPr>
          <p:cNvSpPr>
            <a:spLocks noGrp="1"/>
          </p:cNvSpPr>
          <p:nvPr>
            <p:ph type="ftr" sz="quarter" idx="11"/>
          </p:nvPr>
        </p:nvSpPr>
        <p:spPr/>
        <p:txBody>
          <a:bodyPr/>
          <a:lstStyle/>
          <a:p>
            <a:r>
              <a:rPr lang="en-US"/>
              <a:t>INTERNAL USE ONLY</a:t>
            </a:r>
          </a:p>
        </p:txBody>
      </p:sp>
      <p:sp>
        <p:nvSpPr>
          <p:cNvPr id="6" name="Slide Number Placeholder 5">
            <a:extLst>
              <a:ext uri="{FF2B5EF4-FFF2-40B4-BE49-F238E27FC236}">
                <a16:creationId xmlns:a16="http://schemas.microsoft.com/office/drawing/2014/main" id="{DD89251F-335A-8ACD-2C42-369FE7395EAB}"/>
              </a:ext>
            </a:extLst>
          </p:cNvPr>
          <p:cNvSpPr>
            <a:spLocks noGrp="1"/>
          </p:cNvSpPr>
          <p:nvPr>
            <p:ph type="sldNum" sz="quarter" idx="12"/>
          </p:nvPr>
        </p:nvSpPr>
        <p:spPr/>
        <p:txBody>
          <a:bodyPr/>
          <a:lstStyle/>
          <a:p>
            <a:fld id="{D6D82FC6-9F38-6B4E-BF28-069957101B20}" type="slidenum">
              <a:rPr lang="en-US" smtClean="0"/>
              <a:t>‹#›</a:t>
            </a:fld>
            <a:endParaRPr lang="en-US"/>
          </a:p>
        </p:txBody>
      </p:sp>
    </p:spTree>
    <p:extLst>
      <p:ext uri="{BB962C8B-B14F-4D97-AF65-F5344CB8AC3E}">
        <p14:creationId xmlns:p14="http://schemas.microsoft.com/office/powerpoint/2010/main" val="899544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527A47-5C85-602F-A178-5A84134E036D}"/>
              </a:ext>
            </a:extLst>
          </p:cNvPr>
          <p:cNvSpPr>
            <a:spLocks noGrp="1"/>
          </p:cNvSpPr>
          <p:nvPr>
            <p:ph idx="1"/>
          </p:nvPr>
        </p:nvSpPr>
        <p:spPr>
          <a:xfrm>
            <a:off x="419100" y="1395663"/>
            <a:ext cx="11353800" cy="478130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F00427-73E3-3961-CB77-447123C08A97}"/>
              </a:ext>
            </a:extLst>
          </p:cNvPr>
          <p:cNvSpPr>
            <a:spLocks noGrp="1"/>
          </p:cNvSpPr>
          <p:nvPr>
            <p:ph type="dt" sz="half" idx="10"/>
          </p:nvPr>
        </p:nvSpPr>
        <p:spPr/>
        <p:txBody>
          <a:bodyPr/>
          <a:lstStyle/>
          <a:p>
            <a:fld id="{3438192A-EE89-EF48-878A-831915BC0FFB}" type="datetime1">
              <a:rPr lang="en-US" smtClean="0"/>
              <a:t>6/14/2026</a:t>
            </a:fld>
            <a:endParaRPr lang="en-US"/>
          </a:p>
        </p:txBody>
      </p:sp>
      <p:sp>
        <p:nvSpPr>
          <p:cNvPr id="5" name="Footer Placeholder 4">
            <a:extLst>
              <a:ext uri="{FF2B5EF4-FFF2-40B4-BE49-F238E27FC236}">
                <a16:creationId xmlns:a16="http://schemas.microsoft.com/office/drawing/2014/main" id="{794C70A6-C95A-FC10-DA68-C19D0CE35CB8}"/>
              </a:ext>
            </a:extLst>
          </p:cNvPr>
          <p:cNvSpPr>
            <a:spLocks noGrp="1"/>
          </p:cNvSpPr>
          <p:nvPr>
            <p:ph type="ftr" sz="quarter" idx="11"/>
          </p:nvPr>
        </p:nvSpPr>
        <p:spPr/>
        <p:txBody>
          <a:bodyPr/>
          <a:lstStyle/>
          <a:p>
            <a:r>
              <a:rPr lang="en-US"/>
              <a:t>INTERNAL USE ONLY</a:t>
            </a:r>
          </a:p>
        </p:txBody>
      </p:sp>
      <p:sp>
        <p:nvSpPr>
          <p:cNvPr id="6" name="Slide Number Placeholder 5">
            <a:extLst>
              <a:ext uri="{FF2B5EF4-FFF2-40B4-BE49-F238E27FC236}">
                <a16:creationId xmlns:a16="http://schemas.microsoft.com/office/drawing/2014/main" id="{58D06857-3711-E656-CBA5-F4693B64C66C}"/>
              </a:ext>
            </a:extLst>
          </p:cNvPr>
          <p:cNvSpPr>
            <a:spLocks noGrp="1"/>
          </p:cNvSpPr>
          <p:nvPr>
            <p:ph type="sldNum" sz="quarter" idx="12"/>
          </p:nvPr>
        </p:nvSpPr>
        <p:spPr/>
        <p:txBody>
          <a:bodyPr/>
          <a:lstStyle/>
          <a:p>
            <a:fld id="{D6D82FC6-9F38-6B4E-BF28-069957101B20}" type="slidenum">
              <a:rPr lang="en-US" smtClean="0"/>
              <a:t>‹#›</a:t>
            </a:fld>
            <a:endParaRPr lang="en-US"/>
          </a:p>
        </p:txBody>
      </p:sp>
      <p:sp>
        <p:nvSpPr>
          <p:cNvPr id="7" name="Title 1">
            <a:extLst>
              <a:ext uri="{FF2B5EF4-FFF2-40B4-BE49-F238E27FC236}">
                <a16:creationId xmlns:a16="http://schemas.microsoft.com/office/drawing/2014/main" id="{65D84A9A-628B-F006-1D2D-7A97FE86E021}"/>
              </a:ext>
            </a:extLst>
          </p:cNvPr>
          <p:cNvSpPr>
            <a:spLocks noGrp="1"/>
          </p:cNvSpPr>
          <p:nvPr>
            <p:ph type="title"/>
          </p:nvPr>
        </p:nvSpPr>
        <p:spPr>
          <a:xfrm>
            <a:off x="419100" y="332291"/>
            <a:ext cx="8191500" cy="657860"/>
          </a:xfrm>
        </p:spPr>
        <p:txBody>
          <a:bodyPr/>
          <a:lstStyle>
            <a:lvl1pPr>
              <a:defRPr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1712522416"/>
      </p:ext>
    </p:extLst>
  </p:cSld>
  <p:clrMapOvr>
    <a:masterClrMapping/>
  </p:clrMapOvr>
  <p:extLst>
    <p:ext uri="{DCECCB84-F9BA-43D5-87BE-67443E8EF086}">
      <p15:sldGuideLst xmlns:p15="http://schemas.microsoft.com/office/powerpoint/2012/main">
        <p15:guide id="1" orient="horz" pos="4056" userDrawn="1">
          <p15:clr>
            <a:srgbClr val="FBAE40"/>
          </p15:clr>
        </p15:guide>
        <p15:guide id="2" pos="264" userDrawn="1">
          <p15:clr>
            <a:srgbClr val="FBAE40"/>
          </p15:clr>
        </p15:guide>
        <p15:guide id="3" pos="3940" userDrawn="1">
          <p15:clr>
            <a:srgbClr val="FBAE40"/>
          </p15:clr>
        </p15:guide>
        <p15:guide id="4" pos="7416" userDrawn="1">
          <p15:clr>
            <a:srgbClr val="FBAE40"/>
          </p15:clr>
        </p15:guide>
        <p15:guide id="5" orient="horz" pos="26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2DBC9-9C37-B54B-B91E-F5058A9F2585}"/>
              </a:ext>
            </a:extLst>
          </p:cNvPr>
          <p:cNvSpPr>
            <a:spLocks noGrp="1"/>
          </p:cNvSpPr>
          <p:nvPr>
            <p:ph type="ctrTitle"/>
          </p:nvPr>
        </p:nvSpPr>
        <p:spPr>
          <a:xfrm>
            <a:off x="457200" y="1122363"/>
            <a:ext cx="9144000" cy="2387600"/>
          </a:xfrm>
        </p:spPr>
        <p:txBody>
          <a:bodyPr anchor="b"/>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D7E6E3A-A3C9-D74F-B9CA-0CCF645A9006}"/>
              </a:ext>
            </a:extLst>
          </p:cNvPr>
          <p:cNvSpPr>
            <a:spLocks noGrp="1"/>
          </p:cNvSpPr>
          <p:nvPr>
            <p:ph type="subTitle" idx="1"/>
          </p:nvPr>
        </p:nvSpPr>
        <p:spPr>
          <a:xfrm>
            <a:off x="4572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29DC9C-EA46-CA4D-9C47-F5C120AF8AEC}"/>
              </a:ext>
            </a:extLst>
          </p:cNvPr>
          <p:cNvSpPr>
            <a:spLocks noGrp="1"/>
          </p:cNvSpPr>
          <p:nvPr>
            <p:ph type="dt" sz="half" idx="10"/>
          </p:nvPr>
        </p:nvSpPr>
        <p:spPr/>
        <p:txBody>
          <a:bodyPr/>
          <a:lstStyle/>
          <a:p>
            <a:fld id="{844EA7A9-0D9A-5646-874A-8369516E043A}" type="datetimeFigureOut">
              <a:rPr lang="en-US" smtClean="0"/>
              <a:t>6/14/2026</a:t>
            </a:fld>
            <a:endParaRPr lang="en-US" dirty="0"/>
          </a:p>
        </p:txBody>
      </p:sp>
      <p:sp>
        <p:nvSpPr>
          <p:cNvPr id="5" name="Footer Placeholder 4">
            <a:extLst>
              <a:ext uri="{FF2B5EF4-FFF2-40B4-BE49-F238E27FC236}">
                <a16:creationId xmlns:a16="http://schemas.microsoft.com/office/drawing/2014/main" id="{174A5D19-3C2E-3A4F-9627-F6E16D4868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2B0D84-BD1A-1B4D-BF0F-9A06655ED5A7}"/>
              </a:ext>
            </a:extLst>
          </p:cNvPr>
          <p:cNvSpPr>
            <a:spLocks noGrp="1"/>
          </p:cNvSpPr>
          <p:nvPr>
            <p:ph type="sldNum" sz="quarter" idx="12"/>
          </p:nvPr>
        </p:nvSpPr>
        <p:spPr/>
        <p:txBody>
          <a:bodyPr/>
          <a:lstStyle/>
          <a:p>
            <a:fld id="{BEF50B1D-0487-DF42-9FF8-5E96D0967DEB}" type="slidenum">
              <a:rPr lang="en-US" smtClean="0"/>
              <a:t>‹#›</a:t>
            </a:fld>
            <a:endParaRPr lang="en-US" dirty="0"/>
          </a:p>
        </p:txBody>
      </p:sp>
      <p:pic>
        <p:nvPicPr>
          <p:cNvPr id="9" name="Picture 8" descr="Logo&#10;&#10;Description automatically generated">
            <a:extLst>
              <a:ext uri="{FF2B5EF4-FFF2-40B4-BE49-F238E27FC236}">
                <a16:creationId xmlns:a16="http://schemas.microsoft.com/office/drawing/2014/main" id="{66D4D0A9-5322-F040-A40E-126A17B49F1A}"/>
              </a:ext>
            </a:extLst>
          </p:cNvPr>
          <p:cNvPicPr>
            <a:picLocks noChangeAspect="1"/>
          </p:cNvPicPr>
          <p:nvPr userDrawn="1"/>
        </p:nvPicPr>
        <p:blipFill>
          <a:blip r:embed="rId2"/>
          <a:stretch>
            <a:fillRect/>
          </a:stretch>
        </p:blipFill>
        <p:spPr>
          <a:xfrm>
            <a:off x="457200" y="5278437"/>
            <a:ext cx="5308600" cy="914400"/>
          </a:xfrm>
          <a:prstGeom prst="rect">
            <a:avLst/>
          </a:prstGeom>
        </p:spPr>
      </p:pic>
    </p:spTree>
    <p:extLst>
      <p:ext uri="{BB962C8B-B14F-4D97-AF65-F5344CB8AC3E}">
        <p14:creationId xmlns:p14="http://schemas.microsoft.com/office/powerpoint/2010/main" val="41107344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4F47B-DE2F-FE4E-B6E3-19B113BC49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F13675-7AEE-8342-8110-9293B7D27BEA}"/>
              </a:ext>
            </a:extLst>
          </p:cNvPr>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1931F9-07E8-6E46-BEFE-BF0A3647EA99}"/>
              </a:ext>
            </a:extLst>
          </p:cNvPr>
          <p:cNvSpPr>
            <a:spLocks noGrp="1"/>
          </p:cNvSpPr>
          <p:nvPr>
            <p:ph type="dt" sz="half" idx="10"/>
          </p:nvPr>
        </p:nvSpPr>
        <p:spPr/>
        <p:txBody>
          <a:bodyPr/>
          <a:lstStyle/>
          <a:p>
            <a:fld id="{844EA7A9-0D9A-5646-874A-8369516E043A}" type="datetimeFigureOut">
              <a:rPr lang="en-US" smtClean="0"/>
              <a:t>6/14/2026</a:t>
            </a:fld>
            <a:endParaRPr lang="en-US" dirty="0"/>
          </a:p>
        </p:txBody>
      </p:sp>
      <p:sp>
        <p:nvSpPr>
          <p:cNvPr id="5" name="Footer Placeholder 4">
            <a:extLst>
              <a:ext uri="{FF2B5EF4-FFF2-40B4-BE49-F238E27FC236}">
                <a16:creationId xmlns:a16="http://schemas.microsoft.com/office/drawing/2014/main" id="{CAA7368D-AB4A-3D4D-944A-DFEB862979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F62C2B-D994-2644-8C53-23EA907D2FF2}"/>
              </a:ext>
            </a:extLst>
          </p:cNvPr>
          <p:cNvSpPr>
            <a:spLocks noGrp="1"/>
          </p:cNvSpPr>
          <p:nvPr>
            <p:ph type="sldNum" sz="quarter" idx="12"/>
          </p:nvPr>
        </p:nvSpPr>
        <p:spPr/>
        <p:txBody>
          <a:bodyPr/>
          <a:lstStyle/>
          <a:p>
            <a:fld id="{BEF50B1D-0487-DF42-9FF8-5E96D0967DEB}" type="slidenum">
              <a:rPr lang="en-US" smtClean="0"/>
              <a:t>‹#›</a:t>
            </a:fld>
            <a:endParaRPr lang="en-US" dirty="0"/>
          </a:p>
        </p:txBody>
      </p:sp>
      <p:pic>
        <p:nvPicPr>
          <p:cNvPr id="7" name="Picture 6" descr="Icon&#10;&#10;Description automatically generated">
            <a:extLst>
              <a:ext uri="{FF2B5EF4-FFF2-40B4-BE49-F238E27FC236}">
                <a16:creationId xmlns:a16="http://schemas.microsoft.com/office/drawing/2014/main" id="{DB7CEDDC-ED5E-C94A-9065-4F4D7A67DECB}"/>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3971960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4F47B-DE2F-FE4E-B6E3-19B113BC4914}"/>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A11931F9-07E8-6E46-BEFE-BF0A3647EA99}"/>
              </a:ext>
            </a:extLst>
          </p:cNvPr>
          <p:cNvSpPr>
            <a:spLocks noGrp="1"/>
          </p:cNvSpPr>
          <p:nvPr>
            <p:ph type="dt" sz="half" idx="10"/>
          </p:nvPr>
        </p:nvSpPr>
        <p:spPr/>
        <p:txBody>
          <a:bodyPr/>
          <a:lstStyle/>
          <a:p>
            <a:fld id="{844EA7A9-0D9A-5646-874A-8369516E043A}" type="datetimeFigureOut">
              <a:rPr lang="en-US" smtClean="0"/>
              <a:t>6/14/2026</a:t>
            </a:fld>
            <a:endParaRPr lang="en-US" dirty="0"/>
          </a:p>
        </p:txBody>
      </p:sp>
      <p:sp>
        <p:nvSpPr>
          <p:cNvPr id="5" name="Footer Placeholder 4">
            <a:extLst>
              <a:ext uri="{FF2B5EF4-FFF2-40B4-BE49-F238E27FC236}">
                <a16:creationId xmlns:a16="http://schemas.microsoft.com/office/drawing/2014/main" id="{CAA7368D-AB4A-3D4D-944A-DFEB862979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F62C2B-D994-2644-8C53-23EA907D2FF2}"/>
              </a:ext>
            </a:extLst>
          </p:cNvPr>
          <p:cNvSpPr>
            <a:spLocks noGrp="1"/>
          </p:cNvSpPr>
          <p:nvPr>
            <p:ph type="sldNum" sz="quarter" idx="12"/>
          </p:nvPr>
        </p:nvSpPr>
        <p:spPr/>
        <p:txBody>
          <a:bodyPr/>
          <a:lstStyle/>
          <a:p>
            <a:fld id="{BEF50B1D-0487-DF42-9FF8-5E96D0967DEB}" type="slidenum">
              <a:rPr lang="en-US" smtClean="0"/>
              <a:t>‹#›</a:t>
            </a:fld>
            <a:endParaRPr lang="en-US" dirty="0"/>
          </a:p>
        </p:txBody>
      </p:sp>
      <p:sp>
        <p:nvSpPr>
          <p:cNvPr id="7" name="Text Placeholder 2">
            <a:extLst>
              <a:ext uri="{FF2B5EF4-FFF2-40B4-BE49-F238E27FC236}">
                <a16:creationId xmlns:a16="http://schemas.microsoft.com/office/drawing/2014/main" id="{C2BDDFEA-82BD-864D-A722-5B5153F65B6A}"/>
              </a:ext>
            </a:extLst>
          </p:cNvPr>
          <p:cNvSpPr>
            <a:spLocks noGrp="1"/>
          </p:cNvSpPr>
          <p:nvPr>
            <p:ph type="body" idx="1"/>
          </p:nvPr>
        </p:nvSpPr>
        <p:spPr>
          <a:xfrm>
            <a:off x="456823" y="1857375"/>
            <a:ext cx="10515600" cy="520700"/>
          </a:xfrm>
        </p:spPr>
        <p:txBody>
          <a:bodyPr anchor="b"/>
          <a:lstStyle>
            <a:lvl1pPr marL="0" indent="0">
              <a:buNone/>
              <a:defRPr sz="24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a:extLst>
              <a:ext uri="{FF2B5EF4-FFF2-40B4-BE49-F238E27FC236}">
                <a16:creationId xmlns:a16="http://schemas.microsoft.com/office/drawing/2014/main" id="{259464F0-BA65-0245-9075-9BD64148009A}"/>
              </a:ext>
            </a:extLst>
          </p:cNvPr>
          <p:cNvSpPr>
            <a:spLocks noGrp="1"/>
          </p:cNvSpPr>
          <p:nvPr>
            <p:ph sz="half" idx="2"/>
          </p:nvPr>
        </p:nvSpPr>
        <p:spPr>
          <a:xfrm>
            <a:off x="456823" y="2505075"/>
            <a:ext cx="10515600" cy="368458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Icon&#10;&#10;Description automatically generated">
            <a:extLst>
              <a:ext uri="{FF2B5EF4-FFF2-40B4-BE49-F238E27FC236}">
                <a16:creationId xmlns:a16="http://schemas.microsoft.com/office/drawing/2014/main" id="{CA43ECF7-63B7-AF43-82EB-48710BDAADE8}"/>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13883108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57423-4E07-6F4D-AF7D-C88E8E09C91C}"/>
              </a:ext>
            </a:extLst>
          </p:cNvPr>
          <p:cNvSpPr>
            <a:spLocks noGrp="1"/>
          </p:cNvSpPr>
          <p:nvPr>
            <p:ph type="title"/>
          </p:nvPr>
        </p:nvSpPr>
        <p:spPr>
          <a:xfrm>
            <a:off x="456823" y="1582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F4A98D4-8721-2742-9A63-CB5F7BECAADE}"/>
              </a:ext>
            </a:extLst>
          </p:cNvPr>
          <p:cNvSpPr>
            <a:spLocks noGrp="1"/>
          </p:cNvSpPr>
          <p:nvPr>
            <p:ph type="body" idx="1"/>
          </p:nvPr>
        </p:nvSpPr>
        <p:spPr>
          <a:xfrm>
            <a:off x="456823"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5CED05-F945-EF42-A473-9AA55D63B72E}"/>
              </a:ext>
            </a:extLst>
          </p:cNvPr>
          <p:cNvSpPr>
            <a:spLocks noGrp="1"/>
          </p:cNvSpPr>
          <p:nvPr>
            <p:ph type="dt" sz="half" idx="10"/>
          </p:nvPr>
        </p:nvSpPr>
        <p:spPr/>
        <p:txBody>
          <a:bodyPr/>
          <a:lstStyle/>
          <a:p>
            <a:fld id="{844EA7A9-0D9A-5646-874A-8369516E043A}" type="datetimeFigureOut">
              <a:rPr lang="en-US" smtClean="0"/>
              <a:t>6/14/2026</a:t>
            </a:fld>
            <a:endParaRPr lang="en-US" dirty="0"/>
          </a:p>
        </p:txBody>
      </p:sp>
      <p:sp>
        <p:nvSpPr>
          <p:cNvPr id="5" name="Footer Placeholder 4">
            <a:extLst>
              <a:ext uri="{FF2B5EF4-FFF2-40B4-BE49-F238E27FC236}">
                <a16:creationId xmlns:a16="http://schemas.microsoft.com/office/drawing/2014/main" id="{F67F40FD-F4D9-A84F-8A4A-77CFAE69FD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A65CF03-0BFD-BB4E-9699-A554701C2EBF}"/>
              </a:ext>
            </a:extLst>
          </p:cNvPr>
          <p:cNvSpPr>
            <a:spLocks noGrp="1"/>
          </p:cNvSpPr>
          <p:nvPr>
            <p:ph type="sldNum" sz="quarter" idx="12"/>
          </p:nvPr>
        </p:nvSpPr>
        <p:spPr/>
        <p:txBody>
          <a:bodyPr/>
          <a:lstStyle/>
          <a:p>
            <a:fld id="{BEF50B1D-0487-DF42-9FF8-5E96D0967DEB}" type="slidenum">
              <a:rPr lang="en-US" smtClean="0"/>
              <a:t>‹#›</a:t>
            </a:fld>
            <a:endParaRPr lang="en-US" dirty="0"/>
          </a:p>
        </p:txBody>
      </p:sp>
      <p:pic>
        <p:nvPicPr>
          <p:cNvPr id="7" name="Picture 6" descr="Icon&#10;&#10;Description automatically generated">
            <a:extLst>
              <a:ext uri="{FF2B5EF4-FFF2-40B4-BE49-F238E27FC236}">
                <a16:creationId xmlns:a16="http://schemas.microsoft.com/office/drawing/2014/main" id="{271CB842-6891-8D46-A6D1-59876A1906FB}"/>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21334325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F09E3011-E33B-C346-83CE-6C711A4F8EAC}"/>
              </a:ext>
            </a:extLst>
          </p:cNvPr>
          <p:cNvPicPr>
            <a:picLocks noChangeAspect="1"/>
          </p:cNvPicPr>
          <p:nvPr userDrawn="1"/>
        </p:nvPicPr>
        <p:blipFill rotWithShape="1">
          <a:blip r:embed="rId2"/>
          <a:srcRect l="87900" r="2487"/>
          <a:stretch/>
        </p:blipFill>
        <p:spPr>
          <a:xfrm>
            <a:off x="0" y="0"/>
            <a:ext cx="1172026" cy="6858000"/>
          </a:xfrm>
          <a:prstGeom prst="rect">
            <a:avLst/>
          </a:prstGeom>
          <a:effectLst>
            <a:outerShdw blurRad="228600" dist="114300" algn="tl" rotWithShape="0">
              <a:prstClr val="black">
                <a:alpha val="28000"/>
              </a:prstClr>
            </a:outerShdw>
          </a:effectLst>
        </p:spPr>
      </p:pic>
      <p:sp>
        <p:nvSpPr>
          <p:cNvPr id="2" name="Title 1">
            <a:extLst>
              <a:ext uri="{FF2B5EF4-FFF2-40B4-BE49-F238E27FC236}">
                <a16:creationId xmlns:a16="http://schemas.microsoft.com/office/drawing/2014/main" id="{D5557423-4E07-6F4D-AF7D-C88E8E09C91C}"/>
              </a:ext>
            </a:extLst>
          </p:cNvPr>
          <p:cNvSpPr>
            <a:spLocks noGrp="1"/>
          </p:cNvSpPr>
          <p:nvPr>
            <p:ph type="title"/>
          </p:nvPr>
        </p:nvSpPr>
        <p:spPr>
          <a:xfrm>
            <a:off x="1450988" y="1582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F4A98D4-8721-2742-9A63-CB5F7BECAADE}"/>
              </a:ext>
            </a:extLst>
          </p:cNvPr>
          <p:cNvSpPr>
            <a:spLocks noGrp="1"/>
          </p:cNvSpPr>
          <p:nvPr>
            <p:ph type="body" idx="1"/>
          </p:nvPr>
        </p:nvSpPr>
        <p:spPr>
          <a:xfrm>
            <a:off x="1450988"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5CED05-F945-EF42-A473-9AA55D63B72E}"/>
              </a:ext>
            </a:extLst>
          </p:cNvPr>
          <p:cNvSpPr>
            <a:spLocks noGrp="1"/>
          </p:cNvSpPr>
          <p:nvPr>
            <p:ph type="dt" sz="half" idx="10"/>
          </p:nvPr>
        </p:nvSpPr>
        <p:spPr/>
        <p:txBody>
          <a:bodyPr/>
          <a:lstStyle/>
          <a:p>
            <a:fld id="{844EA7A9-0D9A-5646-874A-8369516E043A}" type="datetimeFigureOut">
              <a:rPr lang="en-US" smtClean="0"/>
              <a:t>6/14/2026</a:t>
            </a:fld>
            <a:endParaRPr lang="en-US" dirty="0"/>
          </a:p>
        </p:txBody>
      </p:sp>
      <p:sp>
        <p:nvSpPr>
          <p:cNvPr id="5" name="Footer Placeholder 4">
            <a:extLst>
              <a:ext uri="{FF2B5EF4-FFF2-40B4-BE49-F238E27FC236}">
                <a16:creationId xmlns:a16="http://schemas.microsoft.com/office/drawing/2014/main" id="{F67F40FD-F4D9-A84F-8A4A-77CFAE69FD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A65CF03-0BFD-BB4E-9699-A554701C2EBF}"/>
              </a:ext>
            </a:extLst>
          </p:cNvPr>
          <p:cNvSpPr>
            <a:spLocks noGrp="1"/>
          </p:cNvSpPr>
          <p:nvPr>
            <p:ph type="sldNum" sz="quarter" idx="12"/>
          </p:nvPr>
        </p:nvSpPr>
        <p:spPr/>
        <p:txBody>
          <a:bodyPr/>
          <a:lstStyle/>
          <a:p>
            <a:fld id="{BEF50B1D-0487-DF42-9FF8-5E96D0967DEB}" type="slidenum">
              <a:rPr lang="en-US" smtClean="0"/>
              <a:t>‹#›</a:t>
            </a:fld>
            <a:endParaRPr lang="en-US" dirty="0"/>
          </a:p>
        </p:txBody>
      </p:sp>
      <p:pic>
        <p:nvPicPr>
          <p:cNvPr id="9" name="Picture 8" descr="Icon&#10;&#10;Description automatically generated">
            <a:extLst>
              <a:ext uri="{FF2B5EF4-FFF2-40B4-BE49-F238E27FC236}">
                <a16:creationId xmlns:a16="http://schemas.microsoft.com/office/drawing/2014/main" id="{4B8E33E0-8DBC-1342-BCF7-90B31AC45FC0}"/>
              </a:ext>
            </a:extLst>
          </p:cNvPr>
          <p:cNvPicPr>
            <a:picLocks noChangeAspect="1"/>
          </p:cNvPicPr>
          <p:nvPr userDrawn="1"/>
        </p:nvPicPr>
        <p:blipFill>
          <a:blip r:embed="rId3"/>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20208803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36DBA-F958-BC40-BC23-4AFCF219F0E0}"/>
              </a:ext>
            </a:extLst>
          </p:cNvPr>
          <p:cNvSpPr>
            <a:spLocks noGrp="1"/>
          </p:cNvSpPr>
          <p:nvPr>
            <p:ph type="title"/>
          </p:nvPr>
        </p:nvSpPr>
        <p:spPr>
          <a:xfrm>
            <a:off x="456823" y="365125"/>
            <a:ext cx="10515600" cy="1325563"/>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DFD032BF-CE5D-D941-8D6C-BEFB14986BDE}"/>
              </a:ext>
            </a:extLst>
          </p:cNvPr>
          <p:cNvSpPr>
            <a:spLocks noGrp="1"/>
          </p:cNvSpPr>
          <p:nvPr>
            <p:ph sz="half" idx="2"/>
          </p:nvPr>
        </p:nvSpPr>
        <p:spPr>
          <a:xfrm>
            <a:off x="456823" y="1825625"/>
            <a:ext cx="5157787" cy="436403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9DC774C2-08C9-B249-9C15-68F96CF9F800}"/>
              </a:ext>
            </a:extLst>
          </p:cNvPr>
          <p:cNvSpPr>
            <a:spLocks noGrp="1"/>
          </p:cNvSpPr>
          <p:nvPr>
            <p:ph sz="quarter" idx="4"/>
          </p:nvPr>
        </p:nvSpPr>
        <p:spPr>
          <a:xfrm>
            <a:off x="5789235" y="1825625"/>
            <a:ext cx="5183188" cy="436403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E1180C0-14FA-554C-8786-777F7BBE62AB}"/>
              </a:ext>
            </a:extLst>
          </p:cNvPr>
          <p:cNvSpPr>
            <a:spLocks noGrp="1"/>
          </p:cNvSpPr>
          <p:nvPr>
            <p:ph type="dt" sz="half" idx="10"/>
          </p:nvPr>
        </p:nvSpPr>
        <p:spPr/>
        <p:txBody>
          <a:bodyPr/>
          <a:lstStyle/>
          <a:p>
            <a:fld id="{844EA7A9-0D9A-5646-874A-8369516E043A}" type="datetimeFigureOut">
              <a:rPr lang="en-US" smtClean="0"/>
              <a:t>6/14/2026</a:t>
            </a:fld>
            <a:endParaRPr lang="en-US" dirty="0"/>
          </a:p>
        </p:txBody>
      </p:sp>
      <p:sp>
        <p:nvSpPr>
          <p:cNvPr id="8" name="Footer Placeholder 7">
            <a:extLst>
              <a:ext uri="{FF2B5EF4-FFF2-40B4-BE49-F238E27FC236}">
                <a16:creationId xmlns:a16="http://schemas.microsoft.com/office/drawing/2014/main" id="{C0346F42-7749-2042-B006-D60736E6A35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F6216E7-2F23-7547-954D-FD4AA90D349F}"/>
              </a:ext>
            </a:extLst>
          </p:cNvPr>
          <p:cNvSpPr>
            <a:spLocks noGrp="1"/>
          </p:cNvSpPr>
          <p:nvPr>
            <p:ph type="sldNum" sz="quarter" idx="12"/>
          </p:nvPr>
        </p:nvSpPr>
        <p:spPr/>
        <p:txBody>
          <a:bodyPr/>
          <a:lstStyle/>
          <a:p>
            <a:fld id="{BEF50B1D-0487-DF42-9FF8-5E96D0967DEB}" type="slidenum">
              <a:rPr lang="en-US" smtClean="0"/>
              <a:t>‹#›</a:t>
            </a:fld>
            <a:endParaRPr lang="en-US" dirty="0"/>
          </a:p>
        </p:txBody>
      </p:sp>
      <p:pic>
        <p:nvPicPr>
          <p:cNvPr id="10" name="Picture 9" descr="Icon&#10;&#10;Description automatically generated">
            <a:extLst>
              <a:ext uri="{FF2B5EF4-FFF2-40B4-BE49-F238E27FC236}">
                <a16:creationId xmlns:a16="http://schemas.microsoft.com/office/drawing/2014/main" id="{B537804D-CB58-3445-83EC-1947E5EB1CDB}"/>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855864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E095A2-33C3-C7E7-E735-943829C4A9EB}"/>
              </a:ext>
            </a:extLst>
          </p:cNvPr>
          <p:cNvPicPr>
            <a:picLocks noChangeAspect="1"/>
          </p:cNvPicPr>
          <p:nvPr userDrawn="1"/>
        </p:nvPicPr>
        <p:blipFill rotWithShape="1">
          <a:blip r:embed="rId2"/>
          <a:srcRect/>
          <a:stretch/>
        </p:blipFill>
        <p:spPr>
          <a:xfrm>
            <a:off x="3838472" y="-71660"/>
            <a:ext cx="10405926" cy="6929660"/>
          </a:xfrm>
          <a:prstGeom prst="rect">
            <a:avLst/>
          </a:prstGeom>
        </p:spPr>
      </p:pic>
      <p:sp>
        <p:nvSpPr>
          <p:cNvPr id="7" name="Parallelogram 6">
            <a:extLst>
              <a:ext uri="{FF2B5EF4-FFF2-40B4-BE49-F238E27FC236}">
                <a16:creationId xmlns:a16="http://schemas.microsoft.com/office/drawing/2014/main" id="{C2E49F25-1379-B2F0-BB60-B202F12C02D3}"/>
              </a:ext>
            </a:extLst>
          </p:cNvPr>
          <p:cNvSpPr/>
          <p:nvPr userDrawn="1"/>
        </p:nvSpPr>
        <p:spPr>
          <a:xfrm>
            <a:off x="-1181100" y="-162560"/>
            <a:ext cx="10439400" cy="7183120"/>
          </a:xfrm>
          <a:prstGeom prst="parallelogram">
            <a:avLst>
              <a:gd name="adj" fmla="val 11810"/>
            </a:avLst>
          </a:prstGeom>
          <a:solidFill>
            <a:schemeClr val="bg1"/>
          </a:solidFill>
          <a:ln w="38100">
            <a:solidFill>
              <a:schemeClr val="bg1">
                <a:lumMod val="8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098912-AD6D-85A2-B321-CC2DB84F9DE0}"/>
              </a:ext>
            </a:extLst>
          </p:cNvPr>
          <p:cNvSpPr>
            <a:spLocks noGrp="1"/>
          </p:cNvSpPr>
          <p:nvPr>
            <p:ph type="ctrTitle" hasCustomPrompt="1"/>
          </p:nvPr>
        </p:nvSpPr>
        <p:spPr>
          <a:xfrm>
            <a:off x="419100" y="1122363"/>
            <a:ext cx="7949045" cy="2387600"/>
          </a:xfrm>
        </p:spPr>
        <p:txBody>
          <a:bodyPr anchor="b"/>
          <a:lstStyle>
            <a:lvl1pPr algn="l">
              <a:defRPr sz="60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F3137EF-1DB1-48F2-6F60-B0BA7F9B07C4}"/>
              </a:ext>
            </a:extLst>
          </p:cNvPr>
          <p:cNvSpPr>
            <a:spLocks noGrp="1"/>
          </p:cNvSpPr>
          <p:nvPr>
            <p:ph type="subTitle" idx="1"/>
          </p:nvPr>
        </p:nvSpPr>
        <p:spPr>
          <a:xfrm>
            <a:off x="419100" y="3602038"/>
            <a:ext cx="7949045" cy="1655762"/>
          </a:xfrm>
        </p:spPr>
        <p:txBody>
          <a:bodyPr/>
          <a:lstStyle>
            <a:lvl1pPr marL="0" indent="0" algn="l">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84548EAC-6F7C-4DD6-BF9B-A7FC3537BCF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32125" y="5718691"/>
            <a:ext cx="4183825" cy="720659"/>
          </a:xfrm>
          <a:prstGeom prst="rect">
            <a:avLst/>
          </a:prstGeom>
        </p:spPr>
      </p:pic>
    </p:spTree>
    <p:extLst>
      <p:ext uri="{BB962C8B-B14F-4D97-AF65-F5344CB8AC3E}">
        <p14:creationId xmlns:p14="http://schemas.microsoft.com/office/powerpoint/2010/main" val="10156727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36DBA-F958-BC40-BC23-4AFCF219F0E0}"/>
              </a:ext>
            </a:extLst>
          </p:cNvPr>
          <p:cNvSpPr>
            <a:spLocks noGrp="1"/>
          </p:cNvSpPr>
          <p:nvPr>
            <p:ph type="title"/>
          </p:nvPr>
        </p:nvSpPr>
        <p:spPr>
          <a:xfrm>
            <a:off x="456823"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8EAF4B-A969-EA47-B006-DCED66855025}"/>
              </a:ext>
            </a:extLst>
          </p:cNvPr>
          <p:cNvSpPr>
            <a:spLocks noGrp="1"/>
          </p:cNvSpPr>
          <p:nvPr>
            <p:ph type="body" idx="1"/>
          </p:nvPr>
        </p:nvSpPr>
        <p:spPr>
          <a:xfrm>
            <a:off x="456823" y="1793875"/>
            <a:ext cx="5157787" cy="584200"/>
          </a:xfrm>
        </p:spPr>
        <p:txBody>
          <a:bodyPr anchor="b"/>
          <a:lstStyle>
            <a:lvl1pPr marL="0" indent="0">
              <a:buNone/>
              <a:defRPr sz="24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FD032BF-CE5D-D941-8D6C-BEFB14986BDE}"/>
              </a:ext>
            </a:extLst>
          </p:cNvPr>
          <p:cNvSpPr>
            <a:spLocks noGrp="1"/>
          </p:cNvSpPr>
          <p:nvPr>
            <p:ph sz="half" idx="2"/>
          </p:nvPr>
        </p:nvSpPr>
        <p:spPr>
          <a:xfrm>
            <a:off x="456823" y="2505075"/>
            <a:ext cx="5157787" cy="368458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F0A5BBF-4BE0-8D46-9441-509018C1634E}"/>
              </a:ext>
            </a:extLst>
          </p:cNvPr>
          <p:cNvSpPr>
            <a:spLocks noGrp="1"/>
          </p:cNvSpPr>
          <p:nvPr>
            <p:ph type="body" sz="quarter" idx="3"/>
          </p:nvPr>
        </p:nvSpPr>
        <p:spPr>
          <a:xfrm>
            <a:off x="5789235" y="1793875"/>
            <a:ext cx="5183188" cy="584200"/>
          </a:xfrm>
        </p:spPr>
        <p:txBody>
          <a:bodyPr anchor="b"/>
          <a:lstStyle>
            <a:lvl1pPr marL="0" indent="0">
              <a:buNone/>
              <a:defRPr sz="24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C774C2-08C9-B249-9C15-68F96CF9F800}"/>
              </a:ext>
            </a:extLst>
          </p:cNvPr>
          <p:cNvSpPr>
            <a:spLocks noGrp="1"/>
          </p:cNvSpPr>
          <p:nvPr>
            <p:ph sz="quarter" idx="4"/>
          </p:nvPr>
        </p:nvSpPr>
        <p:spPr>
          <a:xfrm>
            <a:off x="5789235" y="2505075"/>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E1180C0-14FA-554C-8786-777F7BBE62AB}"/>
              </a:ext>
            </a:extLst>
          </p:cNvPr>
          <p:cNvSpPr>
            <a:spLocks noGrp="1"/>
          </p:cNvSpPr>
          <p:nvPr>
            <p:ph type="dt" sz="half" idx="10"/>
          </p:nvPr>
        </p:nvSpPr>
        <p:spPr/>
        <p:txBody>
          <a:bodyPr/>
          <a:lstStyle/>
          <a:p>
            <a:fld id="{844EA7A9-0D9A-5646-874A-8369516E043A}" type="datetimeFigureOut">
              <a:rPr lang="en-US" smtClean="0"/>
              <a:t>6/14/2026</a:t>
            </a:fld>
            <a:endParaRPr lang="en-US" dirty="0"/>
          </a:p>
        </p:txBody>
      </p:sp>
      <p:sp>
        <p:nvSpPr>
          <p:cNvPr id="8" name="Footer Placeholder 7">
            <a:extLst>
              <a:ext uri="{FF2B5EF4-FFF2-40B4-BE49-F238E27FC236}">
                <a16:creationId xmlns:a16="http://schemas.microsoft.com/office/drawing/2014/main" id="{C0346F42-7749-2042-B006-D60736E6A35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F6216E7-2F23-7547-954D-FD4AA90D349F}"/>
              </a:ext>
            </a:extLst>
          </p:cNvPr>
          <p:cNvSpPr>
            <a:spLocks noGrp="1"/>
          </p:cNvSpPr>
          <p:nvPr>
            <p:ph type="sldNum" sz="quarter" idx="12"/>
          </p:nvPr>
        </p:nvSpPr>
        <p:spPr/>
        <p:txBody>
          <a:bodyPr/>
          <a:lstStyle/>
          <a:p>
            <a:fld id="{BEF50B1D-0487-DF42-9FF8-5E96D0967DEB}" type="slidenum">
              <a:rPr lang="en-US" smtClean="0"/>
              <a:t>‹#›</a:t>
            </a:fld>
            <a:endParaRPr lang="en-US" dirty="0"/>
          </a:p>
        </p:txBody>
      </p:sp>
      <p:pic>
        <p:nvPicPr>
          <p:cNvPr id="10" name="Picture 9" descr="Icon&#10;&#10;Description automatically generated">
            <a:extLst>
              <a:ext uri="{FF2B5EF4-FFF2-40B4-BE49-F238E27FC236}">
                <a16:creationId xmlns:a16="http://schemas.microsoft.com/office/drawing/2014/main" id="{81DA5686-B168-094F-8A55-FD898190F14E}"/>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22412046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36DBA-F958-BC40-BC23-4AFCF219F0E0}"/>
              </a:ext>
            </a:extLst>
          </p:cNvPr>
          <p:cNvSpPr>
            <a:spLocks noGrp="1"/>
          </p:cNvSpPr>
          <p:nvPr>
            <p:ph type="title"/>
          </p:nvPr>
        </p:nvSpPr>
        <p:spPr>
          <a:xfrm>
            <a:off x="456823"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8EAF4B-A969-EA47-B006-DCED66855025}"/>
              </a:ext>
            </a:extLst>
          </p:cNvPr>
          <p:cNvSpPr>
            <a:spLocks noGrp="1"/>
          </p:cNvSpPr>
          <p:nvPr>
            <p:ph type="body" idx="1"/>
          </p:nvPr>
        </p:nvSpPr>
        <p:spPr>
          <a:xfrm>
            <a:off x="456823" y="1690687"/>
            <a:ext cx="3289677" cy="750887"/>
          </a:xfrm>
        </p:spPr>
        <p:txBody>
          <a:bodyPr anchor="b">
            <a:normAutofit/>
          </a:bodyPr>
          <a:lstStyle>
            <a:lvl1pPr marL="0" indent="0">
              <a:buNone/>
              <a:defRPr sz="20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FD032BF-CE5D-D941-8D6C-BEFB14986BDE}"/>
              </a:ext>
            </a:extLst>
          </p:cNvPr>
          <p:cNvSpPr>
            <a:spLocks noGrp="1"/>
          </p:cNvSpPr>
          <p:nvPr>
            <p:ph sz="half" idx="2"/>
          </p:nvPr>
        </p:nvSpPr>
        <p:spPr>
          <a:xfrm>
            <a:off x="456823" y="2505075"/>
            <a:ext cx="3289677" cy="368458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F0A5BBF-4BE0-8D46-9441-509018C1634E}"/>
              </a:ext>
            </a:extLst>
          </p:cNvPr>
          <p:cNvSpPr>
            <a:spLocks noGrp="1"/>
          </p:cNvSpPr>
          <p:nvPr>
            <p:ph type="body" sz="quarter" idx="3"/>
          </p:nvPr>
        </p:nvSpPr>
        <p:spPr>
          <a:xfrm>
            <a:off x="4000500" y="1690687"/>
            <a:ext cx="3289678" cy="750887"/>
          </a:xfrm>
        </p:spPr>
        <p:txBody>
          <a:bodyPr anchor="b">
            <a:normAutofit/>
          </a:bodyPr>
          <a:lstStyle>
            <a:lvl1pPr marL="0" indent="0">
              <a:buNone/>
              <a:defRPr sz="20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DC774C2-08C9-B249-9C15-68F96CF9F800}"/>
              </a:ext>
            </a:extLst>
          </p:cNvPr>
          <p:cNvSpPr>
            <a:spLocks noGrp="1"/>
          </p:cNvSpPr>
          <p:nvPr>
            <p:ph sz="quarter" idx="4"/>
          </p:nvPr>
        </p:nvSpPr>
        <p:spPr>
          <a:xfrm>
            <a:off x="4000500" y="2505075"/>
            <a:ext cx="3289678" cy="368458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E1180C0-14FA-554C-8786-777F7BBE62AB}"/>
              </a:ext>
            </a:extLst>
          </p:cNvPr>
          <p:cNvSpPr>
            <a:spLocks noGrp="1"/>
          </p:cNvSpPr>
          <p:nvPr>
            <p:ph type="dt" sz="half" idx="10"/>
          </p:nvPr>
        </p:nvSpPr>
        <p:spPr/>
        <p:txBody>
          <a:bodyPr/>
          <a:lstStyle/>
          <a:p>
            <a:fld id="{844EA7A9-0D9A-5646-874A-8369516E043A}" type="datetimeFigureOut">
              <a:rPr lang="en-US" smtClean="0"/>
              <a:t>6/14/2026</a:t>
            </a:fld>
            <a:endParaRPr lang="en-US" dirty="0"/>
          </a:p>
        </p:txBody>
      </p:sp>
      <p:sp>
        <p:nvSpPr>
          <p:cNvPr id="8" name="Footer Placeholder 7">
            <a:extLst>
              <a:ext uri="{FF2B5EF4-FFF2-40B4-BE49-F238E27FC236}">
                <a16:creationId xmlns:a16="http://schemas.microsoft.com/office/drawing/2014/main" id="{C0346F42-7749-2042-B006-D60736E6A35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F6216E7-2F23-7547-954D-FD4AA90D349F}"/>
              </a:ext>
            </a:extLst>
          </p:cNvPr>
          <p:cNvSpPr>
            <a:spLocks noGrp="1"/>
          </p:cNvSpPr>
          <p:nvPr>
            <p:ph type="sldNum" sz="quarter" idx="12"/>
          </p:nvPr>
        </p:nvSpPr>
        <p:spPr/>
        <p:txBody>
          <a:bodyPr/>
          <a:lstStyle/>
          <a:p>
            <a:fld id="{BEF50B1D-0487-DF42-9FF8-5E96D0967DEB}" type="slidenum">
              <a:rPr lang="en-US" smtClean="0"/>
              <a:t>‹#›</a:t>
            </a:fld>
            <a:endParaRPr lang="en-US" dirty="0"/>
          </a:p>
        </p:txBody>
      </p:sp>
      <p:sp>
        <p:nvSpPr>
          <p:cNvPr id="10" name="Text Placeholder 4">
            <a:extLst>
              <a:ext uri="{FF2B5EF4-FFF2-40B4-BE49-F238E27FC236}">
                <a16:creationId xmlns:a16="http://schemas.microsoft.com/office/drawing/2014/main" id="{31327FB8-69AB-AB4A-8549-6E987E2F439F}"/>
              </a:ext>
            </a:extLst>
          </p:cNvPr>
          <p:cNvSpPr>
            <a:spLocks noGrp="1"/>
          </p:cNvSpPr>
          <p:nvPr>
            <p:ph type="body" sz="quarter" idx="13"/>
          </p:nvPr>
        </p:nvSpPr>
        <p:spPr>
          <a:xfrm>
            <a:off x="7544178" y="1690687"/>
            <a:ext cx="3289678" cy="750887"/>
          </a:xfrm>
        </p:spPr>
        <p:txBody>
          <a:bodyPr anchor="b">
            <a:normAutofit/>
          </a:bodyPr>
          <a:lstStyle>
            <a:lvl1pPr marL="0" indent="0">
              <a:buNone/>
              <a:defRPr sz="20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5">
            <a:extLst>
              <a:ext uri="{FF2B5EF4-FFF2-40B4-BE49-F238E27FC236}">
                <a16:creationId xmlns:a16="http://schemas.microsoft.com/office/drawing/2014/main" id="{9C8B1228-A561-6349-9CFF-742F70BC6C2A}"/>
              </a:ext>
            </a:extLst>
          </p:cNvPr>
          <p:cNvSpPr>
            <a:spLocks noGrp="1"/>
          </p:cNvSpPr>
          <p:nvPr>
            <p:ph sz="quarter" idx="14"/>
          </p:nvPr>
        </p:nvSpPr>
        <p:spPr>
          <a:xfrm>
            <a:off x="7544178" y="2505075"/>
            <a:ext cx="3289678" cy="368458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Icon&#10;&#10;Description automatically generated">
            <a:extLst>
              <a:ext uri="{FF2B5EF4-FFF2-40B4-BE49-F238E27FC236}">
                <a16:creationId xmlns:a16="http://schemas.microsoft.com/office/drawing/2014/main" id="{B07AB829-FAF8-A142-9537-16225AA8B806}"/>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35969183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68D64-7375-754A-A0D0-BCE2D06699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649EFB-3D4F-9D43-9587-724A69F3204E}"/>
              </a:ext>
            </a:extLst>
          </p:cNvPr>
          <p:cNvSpPr>
            <a:spLocks noGrp="1"/>
          </p:cNvSpPr>
          <p:nvPr>
            <p:ph type="dt" sz="half" idx="10"/>
          </p:nvPr>
        </p:nvSpPr>
        <p:spPr/>
        <p:txBody>
          <a:bodyPr/>
          <a:lstStyle/>
          <a:p>
            <a:fld id="{844EA7A9-0D9A-5646-874A-8369516E043A}" type="datetimeFigureOut">
              <a:rPr lang="en-US" smtClean="0"/>
              <a:t>6/14/2026</a:t>
            </a:fld>
            <a:endParaRPr lang="en-US" dirty="0"/>
          </a:p>
        </p:txBody>
      </p:sp>
      <p:sp>
        <p:nvSpPr>
          <p:cNvPr id="4" name="Footer Placeholder 3">
            <a:extLst>
              <a:ext uri="{FF2B5EF4-FFF2-40B4-BE49-F238E27FC236}">
                <a16:creationId xmlns:a16="http://schemas.microsoft.com/office/drawing/2014/main" id="{BD067E83-3D6D-5F46-A24F-9E097EB6B9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252855B-21DB-E04F-B215-8C8C7DCDA0FC}"/>
              </a:ext>
            </a:extLst>
          </p:cNvPr>
          <p:cNvSpPr>
            <a:spLocks noGrp="1"/>
          </p:cNvSpPr>
          <p:nvPr>
            <p:ph type="sldNum" sz="quarter" idx="12"/>
          </p:nvPr>
        </p:nvSpPr>
        <p:spPr/>
        <p:txBody>
          <a:bodyPr/>
          <a:lstStyle/>
          <a:p>
            <a:fld id="{BEF50B1D-0487-DF42-9FF8-5E96D0967DEB}" type="slidenum">
              <a:rPr lang="en-US" smtClean="0"/>
              <a:t>‹#›</a:t>
            </a:fld>
            <a:endParaRPr lang="en-US" dirty="0"/>
          </a:p>
        </p:txBody>
      </p:sp>
      <p:pic>
        <p:nvPicPr>
          <p:cNvPr id="6" name="Picture 5" descr="Icon&#10;&#10;Description automatically generated">
            <a:extLst>
              <a:ext uri="{FF2B5EF4-FFF2-40B4-BE49-F238E27FC236}">
                <a16:creationId xmlns:a16="http://schemas.microsoft.com/office/drawing/2014/main" id="{F44EE960-C4B6-C640-B311-93179B4F2450}"/>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25905778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E5CF00-DE5C-664D-A708-5671728F3C7C}"/>
              </a:ext>
            </a:extLst>
          </p:cNvPr>
          <p:cNvSpPr>
            <a:spLocks noGrp="1"/>
          </p:cNvSpPr>
          <p:nvPr>
            <p:ph type="dt" sz="half" idx="10"/>
          </p:nvPr>
        </p:nvSpPr>
        <p:spPr/>
        <p:txBody>
          <a:bodyPr/>
          <a:lstStyle/>
          <a:p>
            <a:fld id="{844EA7A9-0D9A-5646-874A-8369516E043A}" type="datetimeFigureOut">
              <a:rPr lang="en-US" smtClean="0"/>
              <a:t>6/14/2026</a:t>
            </a:fld>
            <a:endParaRPr lang="en-US" dirty="0"/>
          </a:p>
        </p:txBody>
      </p:sp>
      <p:sp>
        <p:nvSpPr>
          <p:cNvPr id="3" name="Footer Placeholder 2">
            <a:extLst>
              <a:ext uri="{FF2B5EF4-FFF2-40B4-BE49-F238E27FC236}">
                <a16:creationId xmlns:a16="http://schemas.microsoft.com/office/drawing/2014/main" id="{01CB5FE1-1C88-494D-8767-6A922469030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99286CF-9B85-F641-9023-87F8F36AED1F}"/>
              </a:ext>
            </a:extLst>
          </p:cNvPr>
          <p:cNvSpPr>
            <a:spLocks noGrp="1"/>
          </p:cNvSpPr>
          <p:nvPr>
            <p:ph type="sldNum" sz="quarter" idx="12"/>
          </p:nvPr>
        </p:nvSpPr>
        <p:spPr/>
        <p:txBody>
          <a:bodyPr/>
          <a:lstStyle/>
          <a:p>
            <a:fld id="{BEF50B1D-0487-DF42-9FF8-5E96D0967DEB}" type="slidenum">
              <a:rPr lang="en-US" smtClean="0"/>
              <a:t>‹#›</a:t>
            </a:fld>
            <a:endParaRPr lang="en-US" dirty="0"/>
          </a:p>
        </p:txBody>
      </p:sp>
      <p:pic>
        <p:nvPicPr>
          <p:cNvPr id="5" name="Picture 4" descr="Icon&#10;&#10;Description automatically generated">
            <a:extLst>
              <a:ext uri="{FF2B5EF4-FFF2-40B4-BE49-F238E27FC236}">
                <a16:creationId xmlns:a16="http://schemas.microsoft.com/office/drawing/2014/main" id="{4D87D1E0-3C5D-7646-B671-5D1CE3F2B75A}"/>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931426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BBBEAF-94E5-664B-9CE7-DA8ADFDEF768}"/>
              </a:ext>
            </a:extLst>
          </p:cNvPr>
          <p:cNvSpPr>
            <a:spLocks noGrp="1"/>
          </p:cNvSpPr>
          <p:nvPr>
            <p:ph idx="1"/>
          </p:nvPr>
        </p:nvSpPr>
        <p:spPr>
          <a:xfrm>
            <a:off x="4800223" y="1909762"/>
            <a:ext cx="6172200" cy="3951288"/>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303F0B4-712A-2849-99BE-82BE0EE180B0}"/>
              </a:ext>
            </a:extLst>
          </p:cNvPr>
          <p:cNvSpPr>
            <a:spLocks noGrp="1"/>
          </p:cNvSpPr>
          <p:nvPr>
            <p:ph type="body" sz="half" idx="2"/>
          </p:nvPr>
        </p:nvSpPr>
        <p:spPr>
          <a:xfrm>
            <a:off x="456823" y="1917700"/>
            <a:ext cx="3932237" cy="3951288"/>
          </a:xfrm>
        </p:spPr>
        <p:txBody>
          <a:bodyPr>
            <a:normAutofit/>
          </a:bodyPr>
          <a:lstStyle>
            <a:lvl1pPr marL="0" indent="0">
              <a:buNone/>
              <a:defRPr sz="20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5B800BC-832E-CC49-ADF1-C7DF6ABF5009}"/>
              </a:ext>
            </a:extLst>
          </p:cNvPr>
          <p:cNvSpPr>
            <a:spLocks noGrp="1"/>
          </p:cNvSpPr>
          <p:nvPr>
            <p:ph type="dt" sz="half" idx="10"/>
          </p:nvPr>
        </p:nvSpPr>
        <p:spPr/>
        <p:txBody>
          <a:bodyPr/>
          <a:lstStyle/>
          <a:p>
            <a:fld id="{844EA7A9-0D9A-5646-874A-8369516E043A}" type="datetimeFigureOut">
              <a:rPr lang="en-US" smtClean="0"/>
              <a:t>6/14/2026</a:t>
            </a:fld>
            <a:endParaRPr lang="en-US" dirty="0"/>
          </a:p>
        </p:txBody>
      </p:sp>
      <p:sp>
        <p:nvSpPr>
          <p:cNvPr id="6" name="Footer Placeholder 5">
            <a:extLst>
              <a:ext uri="{FF2B5EF4-FFF2-40B4-BE49-F238E27FC236}">
                <a16:creationId xmlns:a16="http://schemas.microsoft.com/office/drawing/2014/main" id="{FB5E064A-07A1-B84B-9D37-CFD41B4A683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877DA2D-8F48-4348-B3E5-3521DA598F57}"/>
              </a:ext>
            </a:extLst>
          </p:cNvPr>
          <p:cNvSpPr>
            <a:spLocks noGrp="1"/>
          </p:cNvSpPr>
          <p:nvPr>
            <p:ph type="sldNum" sz="quarter" idx="12"/>
          </p:nvPr>
        </p:nvSpPr>
        <p:spPr/>
        <p:txBody>
          <a:bodyPr/>
          <a:lstStyle/>
          <a:p>
            <a:fld id="{BEF50B1D-0487-DF42-9FF8-5E96D0967DEB}" type="slidenum">
              <a:rPr lang="en-US" smtClean="0"/>
              <a:t>‹#›</a:t>
            </a:fld>
            <a:endParaRPr lang="en-US" dirty="0"/>
          </a:p>
        </p:txBody>
      </p:sp>
      <p:sp>
        <p:nvSpPr>
          <p:cNvPr id="8" name="Title 1">
            <a:extLst>
              <a:ext uri="{FF2B5EF4-FFF2-40B4-BE49-F238E27FC236}">
                <a16:creationId xmlns:a16="http://schemas.microsoft.com/office/drawing/2014/main" id="{A610F961-FB33-3E48-850D-B2F8C37D50A7}"/>
              </a:ext>
            </a:extLst>
          </p:cNvPr>
          <p:cNvSpPr>
            <a:spLocks noGrp="1"/>
          </p:cNvSpPr>
          <p:nvPr>
            <p:ph type="title"/>
          </p:nvPr>
        </p:nvSpPr>
        <p:spPr>
          <a:xfrm>
            <a:off x="457200" y="365125"/>
            <a:ext cx="10515600" cy="1325563"/>
          </a:xfrm>
        </p:spPr>
        <p:txBody>
          <a:bodyPr/>
          <a:lstStyle>
            <a:lvl1pPr>
              <a:defRPr sz="3200"/>
            </a:lvl1pPr>
          </a:lstStyle>
          <a:p>
            <a:r>
              <a:rPr lang="en-US" dirty="0"/>
              <a:t>Click to edit Master title style</a:t>
            </a:r>
          </a:p>
        </p:txBody>
      </p:sp>
      <p:pic>
        <p:nvPicPr>
          <p:cNvPr id="9" name="Picture 8" descr="Icon&#10;&#10;Description automatically generated">
            <a:extLst>
              <a:ext uri="{FF2B5EF4-FFF2-40B4-BE49-F238E27FC236}">
                <a16:creationId xmlns:a16="http://schemas.microsoft.com/office/drawing/2014/main" id="{A91DDD6E-0FAA-9340-9725-2BCBD100BBA7}"/>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390077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EF471A-8F03-D642-97CA-B19444912FA4}"/>
              </a:ext>
            </a:extLst>
          </p:cNvPr>
          <p:cNvSpPr>
            <a:spLocks noGrp="1"/>
          </p:cNvSpPr>
          <p:nvPr>
            <p:ph type="pic" idx="1"/>
          </p:nvPr>
        </p:nvSpPr>
        <p:spPr>
          <a:xfrm>
            <a:off x="4800223" y="365125"/>
            <a:ext cx="594078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5CCF2FD0-5239-A143-AA87-41A8170F0159}"/>
              </a:ext>
            </a:extLst>
          </p:cNvPr>
          <p:cNvSpPr>
            <a:spLocks noGrp="1"/>
          </p:cNvSpPr>
          <p:nvPr>
            <p:ph type="dt" sz="half" idx="10"/>
          </p:nvPr>
        </p:nvSpPr>
        <p:spPr/>
        <p:txBody>
          <a:bodyPr/>
          <a:lstStyle/>
          <a:p>
            <a:fld id="{844EA7A9-0D9A-5646-874A-8369516E043A}" type="datetimeFigureOut">
              <a:rPr lang="en-US" smtClean="0"/>
              <a:t>6/14/2026</a:t>
            </a:fld>
            <a:endParaRPr lang="en-US" dirty="0"/>
          </a:p>
        </p:txBody>
      </p:sp>
      <p:sp>
        <p:nvSpPr>
          <p:cNvPr id="6" name="Footer Placeholder 5">
            <a:extLst>
              <a:ext uri="{FF2B5EF4-FFF2-40B4-BE49-F238E27FC236}">
                <a16:creationId xmlns:a16="http://schemas.microsoft.com/office/drawing/2014/main" id="{92CEC069-62E2-AA4B-BE7B-23A7E84D845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DBD8A54-2983-6446-AA6D-5CD291C448DA}"/>
              </a:ext>
            </a:extLst>
          </p:cNvPr>
          <p:cNvSpPr>
            <a:spLocks noGrp="1"/>
          </p:cNvSpPr>
          <p:nvPr>
            <p:ph type="sldNum" sz="quarter" idx="12"/>
          </p:nvPr>
        </p:nvSpPr>
        <p:spPr/>
        <p:txBody>
          <a:bodyPr/>
          <a:lstStyle/>
          <a:p>
            <a:fld id="{BEF50B1D-0487-DF42-9FF8-5E96D0967DEB}" type="slidenum">
              <a:rPr lang="en-US" smtClean="0"/>
              <a:t>‹#›</a:t>
            </a:fld>
            <a:endParaRPr lang="en-US" dirty="0"/>
          </a:p>
        </p:txBody>
      </p:sp>
      <p:sp>
        <p:nvSpPr>
          <p:cNvPr id="9" name="Title 1">
            <a:extLst>
              <a:ext uri="{FF2B5EF4-FFF2-40B4-BE49-F238E27FC236}">
                <a16:creationId xmlns:a16="http://schemas.microsoft.com/office/drawing/2014/main" id="{70199F66-04CF-814D-89F9-3AEA3F14B2E8}"/>
              </a:ext>
            </a:extLst>
          </p:cNvPr>
          <p:cNvSpPr>
            <a:spLocks noGrp="1"/>
          </p:cNvSpPr>
          <p:nvPr>
            <p:ph type="title"/>
          </p:nvPr>
        </p:nvSpPr>
        <p:spPr>
          <a:xfrm>
            <a:off x="457200" y="365125"/>
            <a:ext cx="3931860" cy="1325563"/>
          </a:xfrm>
        </p:spPr>
        <p:txBody>
          <a:bodyPr/>
          <a:lstStyle>
            <a:lvl1pPr>
              <a:defRPr sz="3200"/>
            </a:lvl1pPr>
          </a:lstStyle>
          <a:p>
            <a:r>
              <a:rPr lang="en-US" dirty="0"/>
              <a:t>Click to edit Master title style</a:t>
            </a:r>
          </a:p>
        </p:txBody>
      </p:sp>
      <p:sp>
        <p:nvSpPr>
          <p:cNvPr id="10" name="Text Placeholder 3">
            <a:extLst>
              <a:ext uri="{FF2B5EF4-FFF2-40B4-BE49-F238E27FC236}">
                <a16:creationId xmlns:a16="http://schemas.microsoft.com/office/drawing/2014/main" id="{E023A91D-D906-DC4B-A349-164651CF91D6}"/>
              </a:ext>
            </a:extLst>
          </p:cNvPr>
          <p:cNvSpPr>
            <a:spLocks noGrp="1"/>
          </p:cNvSpPr>
          <p:nvPr>
            <p:ph type="body" sz="half" idx="2"/>
          </p:nvPr>
        </p:nvSpPr>
        <p:spPr>
          <a:xfrm>
            <a:off x="456823" y="1917700"/>
            <a:ext cx="3932237" cy="3951288"/>
          </a:xfrm>
        </p:spPr>
        <p:txBody>
          <a:bodyPr>
            <a:normAutofit/>
          </a:bodyPr>
          <a:lstStyle>
            <a:lvl1pPr marL="0" indent="0">
              <a:buNone/>
              <a:defRPr sz="20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Icon&#10;&#10;Description automatically generated">
            <a:extLst>
              <a:ext uri="{FF2B5EF4-FFF2-40B4-BE49-F238E27FC236}">
                <a16:creationId xmlns:a16="http://schemas.microsoft.com/office/drawing/2014/main" id="{3B482FF5-6C8A-114D-AF24-150493B4E633}"/>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2425419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2DBC9-9C37-B54B-B91E-F5058A9F2585}"/>
              </a:ext>
            </a:extLst>
          </p:cNvPr>
          <p:cNvSpPr>
            <a:spLocks noGrp="1"/>
          </p:cNvSpPr>
          <p:nvPr>
            <p:ph type="ctrTitle"/>
          </p:nvPr>
        </p:nvSpPr>
        <p:spPr>
          <a:xfrm>
            <a:off x="457200" y="1122363"/>
            <a:ext cx="9144000" cy="2387600"/>
          </a:xfrm>
        </p:spPr>
        <p:txBody>
          <a:bodyPr anchor="b"/>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D7E6E3A-A3C9-D74F-B9CA-0CCF645A9006}"/>
              </a:ext>
            </a:extLst>
          </p:cNvPr>
          <p:cNvSpPr>
            <a:spLocks noGrp="1"/>
          </p:cNvSpPr>
          <p:nvPr>
            <p:ph type="subTitle" idx="1"/>
          </p:nvPr>
        </p:nvSpPr>
        <p:spPr>
          <a:xfrm>
            <a:off x="4572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29DC9C-EA46-CA4D-9C47-F5C120AF8AEC}"/>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5" name="Footer Placeholder 4">
            <a:extLst>
              <a:ext uri="{FF2B5EF4-FFF2-40B4-BE49-F238E27FC236}">
                <a16:creationId xmlns:a16="http://schemas.microsoft.com/office/drawing/2014/main" id="{174A5D19-3C2E-3A4F-9627-F6E16D486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2B0D84-BD1A-1B4D-BF0F-9A06655ED5A7}"/>
              </a:ext>
            </a:extLst>
          </p:cNvPr>
          <p:cNvSpPr>
            <a:spLocks noGrp="1"/>
          </p:cNvSpPr>
          <p:nvPr>
            <p:ph type="sldNum" sz="quarter" idx="12"/>
          </p:nvPr>
        </p:nvSpPr>
        <p:spPr/>
        <p:txBody>
          <a:bodyPr/>
          <a:lstStyle/>
          <a:p>
            <a:fld id="{BEF50B1D-0487-DF42-9FF8-5E96D0967DEB}"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66D4D0A9-5322-F040-A40E-126A17B49F1A}"/>
              </a:ext>
            </a:extLst>
          </p:cNvPr>
          <p:cNvPicPr>
            <a:picLocks noChangeAspect="1"/>
          </p:cNvPicPr>
          <p:nvPr userDrawn="1"/>
        </p:nvPicPr>
        <p:blipFill>
          <a:blip r:embed="rId2"/>
          <a:stretch>
            <a:fillRect/>
          </a:stretch>
        </p:blipFill>
        <p:spPr>
          <a:xfrm>
            <a:off x="457200" y="5278437"/>
            <a:ext cx="5308600" cy="914400"/>
          </a:xfrm>
          <a:prstGeom prst="rect">
            <a:avLst/>
          </a:prstGeom>
        </p:spPr>
      </p:pic>
    </p:spTree>
    <p:extLst>
      <p:ext uri="{BB962C8B-B14F-4D97-AF65-F5344CB8AC3E}">
        <p14:creationId xmlns:p14="http://schemas.microsoft.com/office/powerpoint/2010/main" val="23195403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descr="A picture containing outdoor, blue&#10;&#10;Description automatically generated">
            <a:extLst>
              <a:ext uri="{FF2B5EF4-FFF2-40B4-BE49-F238E27FC236}">
                <a16:creationId xmlns:a16="http://schemas.microsoft.com/office/drawing/2014/main" id="{09B58159-6020-7F46-9DD3-E0FFC4C277F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992DBC9-9C37-B54B-B91E-F5058A9F2585}"/>
              </a:ext>
            </a:extLst>
          </p:cNvPr>
          <p:cNvSpPr>
            <a:spLocks noGrp="1"/>
          </p:cNvSpPr>
          <p:nvPr>
            <p:ph type="ctrTitle"/>
          </p:nvPr>
        </p:nvSpPr>
        <p:spPr>
          <a:xfrm>
            <a:off x="457200" y="1122363"/>
            <a:ext cx="9144000"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D7E6E3A-A3C9-D74F-B9CA-0CCF645A9006}"/>
              </a:ext>
            </a:extLst>
          </p:cNvPr>
          <p:cNvSpPr>
            <a:spLocks noGrp="1"/>
          </p:cNvSpPr>
          <p:nvPr>
            <p:ph type="subTitle" idx="1"/>
          </p:nvPr>
        </p:nvSpPr>
        <p:spPr>
          <a:xfrm>
            <a:off x="457200" y="3602038"/>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29DC9C-EA46-CA4D-9C47-F5C120AF8AEC}"/>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5" name="Footer Placeholder 4">
            <a:extLst>
              <a:ext uri="{FF2B5EF4-FFF2-40B4-BE49-F238E27FC236}">
                <a16:creationId xmlns:a16="http://schemas.microsoft.com/office/drawing/2014/main" id="{174A5D19-3C2E-3A4F-9627-F6E16D486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2B0D84-BD1A-1B4D-BF0F-9A06655ED5A7}"/>
              </a:ext>
            </a:extLst>
          </p:cNvPr>
          <p:cNvSpPr>
            <a:spLocks noGrp="1"/>
          </p:cNvSpPr>
          <p:nvPr>
            <p:ph type="sldNum" sz="quarter" idx="12"/>
          </p:nvPr>
        </p:nvSpPr>
        <p:spPr/>
        <p:txBody>
          <a:bodyPr/>
          <a:lstStyle/>
          <a:p>
            <a:fld id="{BEF50B1D-0487-DF42-9FF8-5E96D0967DEB}" type="slidenum">
              <a:rPr lang="en-US" smtClean="0"/>
              <a:t>‹#›</a:t>
            </a:fld>
            <a:endParaRPr lang="en-US"/>
          </a:p>
        </p:txBody>
      </p:sp>
      <p:pic>
        <p:nvPicPr>
          <p:cNvPr id="9" name="Picture 8">
            <a:extLst>
              <a:ext uri="{FF2B5EF4-FFF2-40B4-BE49-F238E27FC236}">
                <a16:creationId xmlns:a16="http://schemas.microsoft.com/office/drawing/2014/main" id="{66D4D0A9-5322-F040-A40E-126A17B49F1A}"/>
              </a:ext>
            </a:extLst>
          </p:cNvPr>
          <p:cNvPicPr>
            <a:picLocks noChangeAspect="1"/>
          </p:cNvPicPr>
          <p:nvPr userDrawn="1"/>
        </p:nvPicPr>
        <p:blipFill>
          <a:blip r:embed="rId3"/>
          <a:srcRect/>
          <a:stretch/>
        </p:blipFill>
        <p:spPr>
          <a:xfrm>
            <a:off x="457200" y="5279528"/>
            <a:ext cx="5308600" cy="912217"/>
          </a:xfrm>
          <a:prstGeom prst="rect">
            <a:avLst/>
          </a:prstGeom>
        </p:spPr>
      </p:pic>
    </p:spTree>
    <p:extLst>
      <p:ext uri="{BB962C8B-B14F-4D97-AF65-F5344CB8AC3E}">
        <p14:creationId xmlns:p14="http://schemas.microsoft.com/office/powerpoint/2010/main" val="30684794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4F47B-DE2F-FE4E-B6E3-19B113BC49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F13675-7AEE-8342-8110-9293B7D27BEA}"/>
              </a:ext>
            </a:extLst>
          </p:cNvPr>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1931F9-07E8-6E46-BEFE-BF0A3647EA99}"/>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5" name="Footer Placeholder 4">
            <a:extLst>
              <a:ext uri="{FF2B5EF4-FFF2-40B4-BE49-F238E27FC236}">
                <a16:creationId xmlns:a16="http://schemas.microsoft.com/office/drawing/2014/main" id="{CAA7368D-AB4A-3D4D-944A-DFEB862979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F62C2B-D994-2644-8C53-23EA907D2FF2}"/>
              </a:ext>
            </a:extLst>
          </p:cNvPr>
          <p:cNvSpPr>
            <a:spLocks noGrp="1"/>
          </p:cNvSpPr>
          <p:nvPr>
            <p:ph type="sldNum" sz="quarter" idx="12"/>
          </p:nvPr>
        </p:nvSpPr>
        <p:spPr/>
        <p:txBody>
          <a:bodyPr/>
          <a:lstStyle/>
          <a:p>
            <a:fld id="{BEF50B1D-0487-DF42-9FF8-5E96D0967DEB}" type="slidenum">
              <a:rPr lang="en-US" smtClean="0"/>
              <a:t>‹#›</a:t>
            </a:fld>
            <a:endParaRPr lang="en-US"/>
          </a:p>
        </p:txBody>
      </p:sp>
      <p:pic>
        <p:nvPicPr>
          <p:cNvPr id="7" name="Picture 6">
            <a:extLst>
              <a:ext uri="{FF2B5EF4-FFF2-40B4-BE49-F238E27FC236}">
                <a16:creationId xmlns:a16="http://schemas.microsoft.com/office/drawing/2014/main" id="{9AC2AE84-5B67-0544-A212-4332C98C1B33}"/>
              </a:ext>
            </a:extLst>
          </p:cNvPr>
          <p:cNvPicPr>
            <a:picLocks noChangeAspect="1"/>
          </p:cNvPicPr>
          <p:nvPr userDrawn="1"/>
        </p:nvPicPr>
        <p:blipFill>
          <a:blip r:embed="rId2"/>
          <a:srcRect/>
          <a:stretch/>
        </p:blipFill>
        <p:spPr>
          <a:xfrm>
            <a:off x="11431594" y="6264275"/>
            <a:ext cx="457200" cy="457200"/>
          </a:xfrm>
          <a:prstGeom prst="rect">
            <a:avLst/>
          </a:prstGeom>
        </p:spPr>
      </p:pic>
    </p:spTree>
    <p:extLst>
      <p:ext uri="{BB962C8B-B14F-4D97-AF65-F5344CB8AC3E}">
        <p14:creationId xmlns:p14="http://schemas.microsoft.com/office/powerpoint/2010/main" val="13743742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4F47B-DE2F-FE4E-B6E3-19B113BC4914}"/>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A11931F9-07E8-6E46-BEFE-BF0A3647EA99}"/>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5" name="Footer Placeholder 4">
            <a:extLst>
              <a:ext uri="{FF2B5EF4-FFF2-40B4-BE49-F238E27FC236}">
                <a16:creationId xmlns:a16="http://schemas.microsoft.com/office/drawing/2014/main" id="{CAA7368D-AB4A-3D4D-944A-DFEB862979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F62C2B-D994-2644-8C53-23EA907D2FF2}"/>
              </a:ext>
            </a:extLst>
          </p:cNvPr>
          <p:cNvSpPr>
            <a:spLocks noGrp="1"/>
          </p:cNvSpPr>
          <p:nvPr>
            <p:ph type="sldNum" sz="quarter" idx="12"/>
          </p:nvPr>
        </p:nvSpPr>
        <p:spPr/>
        <p:txBody>
          <a:bodyPr/>
          <a:lstStyle/>
          <a:p>
            <a:fld id="{BEF50B1D-0487-DF42-9FF8-5E96D0967DEB}" type="slidenum">
              <a:rPr lang="en-US" smtClean="0"/>
              <a:t>‹#›</a:t>
            </a:fld>
            <a:endParaRPr lang="en-US"/>
          </a:p>
        </p:txBody>
      </p:sp>
      <p:sp>
        <p:nvSpPr>
          <p:cNvPr id="7" name="Text Placeholder 2">
            <a:extLst>
              <a:ext uri="{FF2B5EF4-FFF2-40B4-BE49-F238E27FC236}">
                <a16:creationId xmlns:a16="http://schemas.microsoft.com/office/drawing/2014/main" id="{C2BDDFEA-82BD-864D-A722-5B5153F65B6A}"/>
              </a:ext>
            </a:extLst>
          </p:cNvPr>
          <p:cNvSpPr>
            <a:spLocks noGrp="1"/>
          </p:cNvSpPr>
          <p:nvPr>
            <p:ph type="body" idx="1"/>
          </p:nvPr>
        </p:nvSpPr>
        <p:spPr>
          <a:xfrm>
            <a:off x="456823" y="1857375"/>
            <a:ext cx="10515600" cy="520700"/>
          </a:xfrm>
        </p:spPr>
        <p:txBody>
          <a:bodyPr anchor="b"/>
          <a:lstStyle>
            <a:lvl1pPr marL="0" indent="0">
              <a:buNone/>
              <a:defRPr sz="24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a:extLst>
              <a:ext uri="{FF2B5EF4-FFF2-40B4-BE49-F238E27FC236}">
                <a16:creationId xmlns:a16="http://schemas.microsoft.com/office/drawing/2014/main" id="{259464F0-BA65-0245-9075-9BD64148009A}"/>
              </a:ext>
            </a:extLst>
          </p:cNvPr>
          <p:cNvSpPr>
            <a:spLocks noGrp="1"/>
          </p:cNvSpPr>
          <p:nvPr>
            <p:ph sz="half" idx="2"/>
          </p:nvPr>
        </p:nvSpPr>
        <p:spPr>
          <a:xfrm>
            <a:off x="456823" y="2505075"/>
            <a:ext cx="10515600" cy="368458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D6008B03-1328-594C-8C0B-0B487DD3C474}"/>
              </a:ext>
            </a:extLst>
          </p:cNvPr>
          <p:cNvPicPr>
            <a:picLocks noChangeAspect="1"/>
          </p:cNvPicPr>
          <p:nvPr userDrawn="1"/>
        </p:nvPicPr>
        <p:blipFill>
          <a:blip r:embed="rId2"/>
          <a:srcRect/>
          <a:stretch/>
        </p:blipFill>
        <p:spPr>
          <a:xfrm>
            <a:off x="11431594" y="6264275"/>
            <a:ext cx="457200" cy="457200"/>
          </a:xfrm>
          <a:prstGeom prst="rect">
            <a:avLst/>
          </a:prstGeom>
        </p:spPr>
      </p:pic>
    </p:spTree>
    <p:extLst>
      <p:ext uri="{BB962C8B-B14F-4D97-AF65-F5344CB8AC3E}">
        <p14:creationId xmlns:p14="http://schemas.microsoft.com/office/powerpoint/2010/main" val="463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E095A2-33C3-C7E7-E735-943829C4A9EB}"/>
              </a:ext>
            </a:extLst>
          </p:cNvPr>
          <p:cNvPicPr>
            <a:picLocks noChangeAspect="1"/>
          </p:cNvPicPr>
          <p:nvPr userDrawn="1"/>
        </p:nvPicPr>
        <p:blipFill>
          <a:blip r:embed="rId2"/>
          <a:srcRect/>
          <a:stretch/>
        </p:blipFill>
        <p:spPr>
          <a:xfrm>
            <a:off x="3966659" y="-15773"/>
            <a:ext cx="10405926" cy="6873773"/>
          </a:xfrm>
          <a:prstGeom prst="rect">
            <a:avLst/>
          </a:prstGeom>
        </p:spPr>
      </p:pic>
      <p:sp>
        <p:nvSpPr>
          <p:cNvPr id="7" name="Parallelogram 6">
            <a:extLst>
              <a:ext uri="{FF2B5EF4-FFF2-40B4-BE49-F238E27FC236}">
                <a16:creationId xmlns:a16="http://schemas.microsoft.com/office/drawing/2014/main" id="{C2E49F25-1379-B2F0-BB60-B202F12C02D3}"/>
              </a:ext>
            </a:extLst>
          </p:cNvPr>
          <p:cNvSpPr/>
          <p:nvPr userDrawn="1"/>
        </p:nvSpPr>
        <p:spPr>
          <a:xfrm>
            <a:off x="-1181100" y="-162560"/>
            <a:ext cx="10439400" cy="7183120"/>
          </a:xfrm>
          <a:prstGeom prst="parallelogram">
            <a:avLst>
              <a:gd name="adj" fmla="val 11810"/>
            </a:avLst>
          </a:prstGeom>
          <a:solidFill>
            <a:schemeClr val="bg1"/>
          </a:solidFill>
          <a:ln w="38100">
            <a:solidFill>
              <a:schemeClr val="bg1">
                <a:lumMod val="8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098912-AD6D-85A2-B321-CC2DB84F9DE0}"/>
              </a:ext>
            </a:extLst>
          </p:cNvPr>
          <p:cNvSpPr>
            <a:spLocks noGrp="1"/>
          </p:cNvSpPr>
          <p:nvPr>
            <p:ph type="ctrTitle" hasCustomPrompt="1"/>
          </p:nvPr>
        </p:nvSpPr>
        <p:spPr>
          <a:xfrm>
            <a:off x="419100" y="1122363"/>
            <a:ext cx="7949045" cy="2387600"/>
          </a:xfrm>
        </p:spPr>
        <p:txBody>
          <a:bodyPr anchor="b"/>
          <a:lstStyle>
            <a:lvl1pPr algn="l">
              <a:defRPr sz="60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F3137EF-1DB1-48F2-6F60-B0BA7F9B07C4}"/>
              </a:ext>
            </a:extLst>
          </p:cNvPr>
          <p:cNvSpPr>
            <a:spLocks noGrp="1"/>
          </p:cNvSpPr>
          <p:nvPr>
            <p:ph type="subTitle" idx="1"/>
          </p:nvPr>
        </p:nvSpPr>
        <p:spPr>
          <a:xfrm>
            <a:off x="419100" y="3602038"/>
            <a:ext cx="7949045" cy="1655762"/>
          </a:xfrm>
        </p:spPr>
        <p:txBody>
          <a:bodyPr/>
          <a:lstStyle>
            <a:lvl1pPr marL="0" indent="0" algn="l">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84548EAC-6F7C-4DD6-BF9B-A7FC3537BCF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32125" y="5718691"/>
            <a:ext cx="4183825" cy="720659"/>
          </a:xfrm>
          <a:prstGeom prst="rect">
            <a:avLst/>
          </a:prstGeom>
        </p:spPr>
      </p:pic>
    </p:spTree>
    <p:extLst>
      <p:ext uri="{BB962C8B-B14F-4D97-AF65-F5344CB8AC3E}">
        <p14:creationId xmlns:p14="http://schemas.microsoft.com/office/powerpoint/2010/main" val="38749441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57423-4E07-6F4D-AF7D-C88E8E09C91C}"/>
              </a:ext>
            </a:extLst>
          </p:cNvPr>
          <p:cNvSpPr>
            <a:spLocks noGrp="1"/>
          </p:cNvSpPr>
          <p:nvPr>
            <p:ph type="title"/>
          </p:nvPr>
        </p:nvSpPr>
        <p:spPr>
          <a:xfrm>
            <a:off x="456823" y="1582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F4A98D4-8721-2742-9A63-CB5F7BECAADE}"/>
              </a:ext>
            </a:extLst>
          </p:cNvPr>
          <p:cNvSpPr>
            <a:spLocks noGrp="1"/>
          </p:cNvSpPr>
          <p:nvPr>
            <p:ph type="body" idx="1"/>
          </p:nvPr>
        </p:nvSpPr>
        <p:spPr>
          <a:xfrm>
            <a:off x="456823"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5CED05-F945-EF42-A473-9AA55D63B72E}"/>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5" name="Footer Placeholder 4">
            <a:extLst>
              <a:ext uri="{FF2B5EF4-FFF2-40B4-BE49-F238E27FC236}">
                <a16:creationId xmlns:a16="http://schemas.microsoft.com/office/drawing/2014/main" id="{F67F40FD-F4D9-A84F-8A4A-77CFAE69FD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5CF03-0BFD-BB4E-9699-A554701C2EBF}"/>
              </a:ext>
            </a:extLst>
          </p:cNvPr>
          <p:cNvSpPr>
            <a:spLocks noGrp="1"/>
          </p:cNvSpPr>
          <p:nvPr>
            <p:ph type="sldNum" sz="quarter" idx="12"/>
          </p:nvPr>
        </p:nvSpPr>
        <p:spPr/>
        <p:txBody>
          <a:bodyPr/>
          <a:lstStyle/>
          <a:p>
            <a:fld id="{BEF50B1D-0487-DF42-9FF8-5E96D0967DEB}" type="slidenum">
              <a:rPr lang="en-US" smtClean="0"/>
              <a:t>‹#›</a:t>
            </a:fld>
            <a:endParaRPr lang="en-US"/>
          </a:p>
        </p:txBody>
      </p:sp>
      <p:pic>
        <p:nvPicPr>
          <p:cNvPr id="7" name="Picture 6">
            <a:extLst>
              <a:ext uri="{FF2B5EF4-FFF2-40B4-BE49-F238E27FC236}">
                <a16:creationId xmlns:a16="http://schemas.microsoft.com/office/drawing/2014/main" id="{033D1D07-FFDD-A04C-87A1-35B40D22EF8E}"/>
              </a:ext>
            </a:extLst>
          </p:cNvPr>
          <p:cNvPicPr>
            <a:picLocks noChangeAspect="1"/>
          </p:cNvPicPr>
          <p:nvPr userDrawn="1"/>
        </p:nvPicPr>
        <p:blipFill>
          <a:blip r:embed="rId2"/>
          <a:srcRect/>
          <a:stretch/>
        </p:blipFill>
        <p:spPr>
          <a:xfrm>
            <a:off x="11431594" y="6264275"/>
            <a:ext cx="457200" cy="457200"/>
          </a:xfrm>
          <a:prstGeom prst="rect">
            <a:avLst/>
          </a:prstGeom>
        </p:spPr>
      </p:pic>
    </p:spTree>
    <p:extLst>
      <p:ext uri="{BB962C8B-B14F-4D97-AF65-F5344CB8AC3E}">
        <p14:creationId xmlns:p14="http://schemas.microsoft.com/office/powerpoint/2010/main" val="7534438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36DBA-F958-BC40-BC23-4AFCF219F0E0}"/>
              </a:ext>
            </a:extLst>
          </p:cNvPr>
          <p:cNvSpPr>
            <a:spLocks noGrp="1"/>
          </p:cNvSpPr>
          <p:nvPr>
            <p:ph type="title"/>
          </p:nvPr>
        </p:nvSpPr>
        <p:spPr>
          <a:xfrm>
            <a:off x="456823" y="365125"/>
            <a:ext cx="10515600" cy="1325563"/>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DFD032BF-CE5D-D941-8D6C-BEFB14986BDE}"/>
              </a:ext>
            </a:extLst>
          </p:cNvPr>
          <p:cNvSpPr>
            <a:spLocks noGrp="1"/>
          </p:cNvSpPr>
          <p:nvPr>
            <p:ph sz="half" idx="2"/>
          </p:nvPr>
        </p:nvSpPr>
        <p:spPr>
          <a:xfrm>
            <a:off x="456823" y="1825625"/>
            <a:ext cx="5157787" cy="436403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9DC774C2-08C9-B249-9C15-68F96CF9F800}"/>
              </a:ext>
            </a:extLst>
          </p:cNvPr>
          <p:cNvSpPr>
            <a:spLocks noGrp="1"/>
          </p:cNvSpPr>
          <p:nvPr>
            <p:ph sz="quarter" idx="4"/>
          </p:nvPr>
        </p:nvSpPr>
        <p:spPr>
          <a:xfrm>
            <a:off x="5789235" y="1825625"/>
            <a:ext cx="5183188" cy="436403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E1180C0-14FA-554C-8786-777F7BBE62AB}"/>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8" name="Footer Placeholder 7">
            <a:extLst>
              <a:ext uri="{FF2B5EF4-FFF2-40B4-BE49-F238E27FC236}">
                <a16:creationId xmlns:a16="http://schemas.microsoft.com/office/drawing/2014/main" id="{C0346F42-7749-2042-B006-D60736E6A3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6216E7-2F23-7547-954D-FD4AA90D349F}"/>
              </a:ext>
            </a:extLst>
          </p:cNvPr>
          <p:cNvSpPr>
            <a:spLocks noGrp="1"/>
          </p:cNvSpPr>
          <p:nvPr>
            <p:ph type="sldNum" sz="quarter" idx="12"/>
          </p:nvPr>
        </p:nvSpPr>
        <p:spPr/>
        <p:txBody>
          <a:bodyPr/>
          <a:lstStyle/>
          <a:p>
            <a:fld id="{BEF50B1D-0487-DF42-9FF8-5E96D0967DEB}" type="slidenum">
              <a:rPr lang="en-US" smtClean="0"/>
              <a:t>‹#›</a:t>
            </a:fld>
            <a:endParaRPr lang="en-US"/>
          </a:p>
        </p:txBody>
      </p:sp>
      <p:pic>
        <p:nvPicPr>
          <p:cNvPr id="10" name="Picture 9">
            <a:extLst>
              <a:ext uri="{FF2B5EF4-FFF2-40B4-BE49-F238E27FC236}">
                <a16:creationId xmlns:a16="http://schemas.microsoft.com/office/drawing/2014/main" id="{A7599924-BF4A-E04A-B287-ECFF0733C40C}"/>
              </a:ext>
            </a:extLst>
          </p:cNvPr>
          <p:cNvPicPr>
            <a:picLocks noChangeAspect="1"/>
          </p:cNvPicPr>
          <p:nvPr userDrawn="1"/>
        </p:nvPicPr>
        <p:blipFill>
          <a:blip r:embed="rId2"/>
          <a:srcRect/>
          <a:stretch/>
        </p:blipFill>
        <p:spPr>
          <a:xfrm>
            <a:off x="11431594" y="6264275"/>
            <a:ext cx="457200" cy="457200"/>
          </a:xfrm>
          <a:prstGeom prst="rect">
            <a:avLst/>
          </a:prstGeom>
        </p:spPr>
      </p:pic>
    </p:spTree>
    <p:extLst>
      <p:ext uri="{BB962C8B-B14F-4D97-AF65-F5344CB8AC3E}">
        <p14:creationId xmlns:p14="http://schemas.microsoft.com/office/powerpoint/2010/main" val="1169734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36DBA-F958-BC40-BC23-4AFCF219F0E0}"/>
              </a:ext>
            </a:extLst>
          </p:cNvPr>
          <p:cNvSpPr>
            <a:spLocks noGrp="1"/>
          </p:cNvSpPr>
          <p:nvPr>
            <p:ph type="title"/>
          </p:nvPr>
        </p:nvSpPr>
        <p:spPr>
          <a:xfrm>
            <a:off x="456823"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8EAF4B-A969-EA47-B006-DCED66855025}"/>
              </a:ext>
            </a:extLst>
          </p:cNvPr>
          <p:cNvSpPr>
            <a:spLocks noGrp="1"/>
          </p:cNvSpPr>
          <p:nvPr>
            <p:ph type="body" idx="1"/>
          </p:nvPr>
        </p:nvSpPr>
        <p:spPr>
          <a:xfrm>
            <a:off x="456823" y="1793875"/>
            <a:ext cx="5157787" cy="584200"/>
          </a:xfrm>
        </p:spPr>
        <p:txBody>
          <a:bodyPr anchor="b"/>
          <a:lstStyle>
            <a:lvl1pPr marL="0" indent="0">
              <a:buNone/>
              <a:defRPr sz="24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FD032BF-CE5D-D941-8D6C-BEFB14986BDE}"/>
              </a:ext>
            </a:extLst>
          </p:cNvPr>
          <p:cNvSpPr>
            <a:spLocks noGrp="1"/>
          </p:cNvSpPr>
          <p:nvPr>
            <p:ph sz="half" idx="2"/>
          </p:nvPr>
        </p:nvSpPr>
        <p:spPr>
          <a:xfrm>
            <a:off x="456823" y="2505075"/>
            <a:ext cx="5157787" cy="368458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F0A5BBF-4BE0-8D46-9441-509018C1634E}"/>
              </a:ext>
            </a:extLst>
          </p:cNvPr>
          <p:cNvSpPr>
            <a:spLocks noGrp="1"/>
          </p:cNvSpPr>
          <p:nvPr>
            <p:ph type="body" sz="quarter" idx="3"/>
          </p:nvPr>
        </p:nvSpPr>
        <p:spPr>
          <a:xfrm>
            <a:off x="5789235" y="1793875"/>
            <a:ext cx="5183188" cy="584200"/>
          </a:xfrm>
        </p:spPr>
        <p:txBody>
          <a:bodyPr anchor="b"/>
          <a:lstStyle>
            <a:lvl1pPr marL="0" indent="0">
              <a:buNone/>
              <a:defRPr sz="24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C774C2-08C9-B249-9C15-68F96CF9F800}"/>
              </a:ext>
            </a:extLst>
          </p:cNvPr>
          <p:cNvSpPr>
            <a:spLocks noGrp="1"/>
          </p:cNvSpPr>
          <p:nvPr>
            <p:ph sz="quarter" idx="4"/>
          </p:nvPr>
        </p:nvSpPr>
        <p:spPr>
          <a:xfrm>
            <a:off x="5789235" y="2505075"/>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E1180C0-14FA-554C-8786-777F7BBE62AB}"/>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8" name="Footer Placeholder 7">
            <a:extLst>
              <a:ext uri="{FF2B5EF4-FFF2-40B4-BE49-F238E27FC236}">
                <a16:creationId xmlns:a16="http://schemas.microsoft.com/office/drawing/2014/main" id="{C0346F42-7749-2042-B006-D60736E6A3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6216E7-2F23-7547-954D-FD4AA90D349F}"/>
              </a:ext>
            </a:extLst>
          </p:cNvPr>
          <p:cNvSpPr>
            <a:spLocks noGrp="1"/>
          </p:cNvSpPr>
          <p:nvPr>
            <p:ph type="sldNum" sz="quarter" idx="12"/>
          </p:nvPr>
        </p:nvSpPr>
        <p:spPr/>
        <p:txBody>
          <a:bodyPr/>
          <a:lstStyle/>
          <a:p>
            <a:fld id="{BEF50B1D-0487-DF42-9FF8-5E96D0967DEB}" type="slidenum">
              <a:rPr lang="en-US" smtClean="0"/>
              <a:t>‹#›</a:t>
            </a:fld>
            <a:endParaRPr lang="en-US"/>
          </a:p>
        </p:txBody>
      </p:sp>
      <p:pic>
        <p:nvPicPr>
          <p:cNvPr id="10" name="Picture 9">
            <a:extLst>
              <a:ext uri="{FF2B5EF4-FFF2-40B4-BE49-F238E27FC236}">
                <a16:creationId xmlns:a16="http://schemas.microsoft.com/office/drawing/2014/main" id="{9B027EC4-8495-BD43-893E-F840EF182155}"/>
              </a:ext>
            </a:extLst>
          </p:cNvPr>
          <p:cNvPicPr>
            <a:picLocks noChangeAspect="1"/>
          </p:cNvPicPr>
          <p:nvPr userDrawn="1"/>
        </p:nvPicPr>
        <p:blipFill>
          <a:blip r:embed="rId2"/>
          <a:srcRect/>
          <a:stretch/>
        </p:blipFill>
        <p:spPr>
          <a:xfrm>
            <a:off x="11431594" y="6264275"/>
            <a:ext cx="457200" cy="457200"/>
          </a:xfrm>
          <a:prstGeom prst="rect">
            <a:avLst/>
          </a:prstGeom>
        </p:spPr>
      </p:pic>
    </p:spTree>
    <p:extLst>
      <p:ext uri="{BB962C8B-B14F-4D97-AF65-F5344CB8AC3E}">
        <p14:creationId xmlns:p14="http://schemas.microsoft.com/office/powerpoint/2010/main" val="41960293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36DBA-F958-BC40-BC23-4AFCF219F0E0}"/>
              </a:ext>
            </a:extLst>
          </p:cNvPr>
          <p:cNvSpPr>
            <a:spLocks noGrp="1"/>
          </p:cNvSpPr>
          <p:nvPr>
            <p:ph type="title"/>
          </p:nvPr>
        </p:nvSpPr>
        <p:spPr>
          <a:xfrm>
            <a:off x="456823"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8EAF4B-A969-EA47-B006-DCED66855025}"/>
              </a:ext>
            </a:extLst>
          </p:cNvPr>
          <p:cNvSpPr>
            <a:spLocks noGrp="1"/>
          </p:cNvSpPr>
          <p:nvPr>
            <p:ph type="body" idx="1"/>
          </p:nvPr>
        </p:nvSpPr>
        <p:spPr>
          <a:xfrm>
            <a:off x="456823" y="1690687"/>
            <a:ext cx="3289677" cy="750887"/>
          </a:xfrm>
        </p:spPr>
        <p:txBody>
          <a:bodyPr anchor="b">
            <a:normAutofit/>
          </a:bodyPr>
          <a:lstStyle>
            <a:lvl1pPr marL="0" indent="0">
              <a:buNone/>
              <a:defRPr sz="20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FD032BF-CE5D-D941-8D6C-BEFB14986BDE}"/>
              </a:ext>
            </a:extLst>
          </p:cNvPr>
          <p:cNvSpPr>
            <a:spLocks noGrp="1"/>
          </p:cNvSpPr>
          <p:nvPr>
            <p:ph sz="half" idx="2"/>
          </p:nvPr>
        </p:nvSpPr>
        <p:spPr>
          <a:xfrm>
            <a:off x="456823" y="2505075"/>
            <a:ext cx="3289677" cy="368458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F0A5BBF-4BE0-8D46-9441-509018C1634E}"/>
              </a:ext>
            </a:extLst>
          </p:cNvPr>
          <p:cNvSpPr>
            <a:spLocks noGrp="1"/>
          </p:cNvSpPr>
          <p:nvPr>
            <p:ph type="body" sz="quarter" idx="3"/>
          </p:nvPr>
        </p:nvSpPr>
        <p:spPr>
          <a:xfrm>
            <a:off x="4000500" y="1690687"/>
            <a:ext cx="3289678" cy="750887"/>
          </a:xfrm>
        </p:spPr>
        <p:txBody>
          <a:bodyPr anchor="b">
            <a:normAutofit/>
          </a:bodyPr>
          <a:lstStyle>
            <a:lvl1pPr marL="0" indent="0">
              <a:buNone/>
              <a:defRPr sz="20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DC774C2-08C9-B249-9C15-68F96CF9F800}"/>
              </a:ext>
            </a:extLst>
          </p:cNvPr>
          <p:cNvSpPr>
            <a:spLocks noGrp="1"/>
          </p:cNvSpPr>
          <p:nvPr>
            <p:ph sz="quarter" idx="4"/>
          </p:nvPr>
        </p:nvSpPr>
        <p:spPr>
          <a:xfrm>
            <a:off x="4000500" y="2505075"/>
            <a:ext cx="3289678" cy="368458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E1180C0-14FA-554C-8786-777F7BBE62AB}"/>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8" name="Footer Placeholder 7">
            <a:extLst>
              <a:ext uri="{FF2B5EF4-FFF2-40B4-BE49-F238E27FC236}">
                <a16:creationId xmlns:a16="http://schemas.microsoft.com/office/drawing/2014/main" id="{C0346F42-7749-2042-B006-D60736E6A3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6216E7-2F23-7547-954D-FD4AA90D349F}"/>
              </a:ext>
            </a:extLst>
          </p:cNvPr>
          <p:cNvSpPr>
            <a:spLocks noGrp="1"/>
          </p:cNvSpPr>
          <p:nvPr>
            <p:ph type="sldNum" sz="quarter" idx="12"/>
          </p:nvPr>
        </p:nvSpPr>
        <p:spPr/>
        <p:txBody>
          <a:bodyPr/>
          <a:lstStyle/>
          <a:p>
            <a:fld id="{BEF50B1D-0487-DF42-9FF8-5E96D0967DEB}" type="slidenum">
              <a:rPr lang="en-US" smtClean="0"/>
              <a:t>‹#›</a:t>
            </a:fld>
            <a:endParaRPr lang="en-US"/>
          </a:p>
        </p:txBody>
      </p:sp>
      <p:sp>
        <p:nvSpPr>
          <p:cNvPr id="10" name="Text Placeholder 4">
            <a:extLst>
              <a:ext uri="{FF2B5EF4-FFF2-40B4-BE49-F238E27FC236}">
                <a16:creationId xmlns:a16="http://schemas.microsoft.com/office/drawing/2014/main" id="{31327FB8-69AB-AB4A-8549-6E987E2F439F}"/>
              </a:ext>
            </a:extLst>
          </p:cNvPr>
          <p:cNvSpPr>
            <a:spLocks noGrp="1"/>
          </p:cNvSpPr>
          <p:nvPr>
            <p:ph type="body" sz="quarter" idx="13"/>
          </p:nvPr>
        </p:nvSpPr>
        <p:spPr>
          <a:xfrm>
            <a:off x="7544178" y="1690687"/>
            <a:ext cx="3289678" cy="750887"/>
          </a:xfrm>
        </p:spPr>
        <p:txBody>
          <a:bodyPr anchor="b">
            <a:normAutofit/>
          </a:bodyPr>
          <a:lstStyle>
            <a:lvl1pPr marL="0" indent="0">
              <a:buNone/>
              <a:defRPr sz="20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5">
            <a:extLst>
              <a:ext uri="{FF2B5EF4-FFF2-40B4-BE49-F238E27FC236}">
                <a16:creationId xmlns:a16="http://schemas.microsoft.com/office/drawing/2014/main" id="{9C8B1228-A561-6349-9CFF-742F70BC6C2A}"/>
              </a:ext>
            </a:extLst>
          </p:cNvPr>
          <p:cNvSpPr>
            <a:spLocks noGrp="1"/>
          </p:cNvSpPr>
          <p:nvPr>
            <p:ph sz="quarter" idx="14"/>
          </p:nvPr>
        </p:nvSpPr>
        <p:spPr>
          <a:xfrm>
            <a:off x="7544178" y="2505075"/>
            <a:ext cx="3289678" cy="368458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1457E4D5-7225-8D45-B598-19DADF6BB09E}"/>
              </a:ext>
            </a:extLst>
          </p:cNvPr>
          <p:cNvPicPr>
            <a:picLocks noChangeAspect="1"/>
          </p:cNvPicPr>
          <p:nvPr userDrawn="1"/>
        </p:nvPicPr>
        <p:blipFill>
          <a:blip r:embed="rId2"/>
          <a:srcRect/>
          <a:stretch/>
        </p:blipFill>
        <p:spPr>
          <a:xfrm>
            <a:off x="11431594" y="6264275"/>
            <a:ext cx="457200" cy="457200"/>
          </a:xfrm>
          <a:prstGeom prst="rect">
            <a:avLst/>
          </a:prstGeom>
        </p:spPr>
      </p:pic>
    </p:spTree>
    <p:extLst>
      <p:ext uri="{BB962C8B-B14F-4D97-AF65-F5344CB8AC3E}">
        <p14:creationId xmlns:p14="http://schemas.microsoft.com/office/powerpoint/2010/main" val="663575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68D64-7375-754A-A0D0-BCE2D06699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649EFB-3D4F-9D43-9587-724A69F3204E}"/>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4" name="Footer Placeholder 3">
            <a:extLst>
              <a:ext uri="{FF2B5EF4-FFF2-40B4-BE49-F238E27FC236}">
                <a16:creationId xmlns:a16="http://schemas.microsoft.com/office/drawing/2014/main" id="{BD067E83-3D6D-5F46-A24F-9E097EB6B9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52855B-21DB-E04F-B215-8C8C7DCDA0FC}"/>
              </a:ext>
            </a:extLst>
          </p:cNvPr>
          <p:cNvSpPr>
            <a:spLocks noGrp="1"/>
          </p:cNvSpPr>
          <p:nvPr>
            <p:ph type="sldNum" sz="quarter" idx="12"/>
          </p:nvPr>
        </p:nvSpPr>
        <p:spPr/>
        <p:txBody>
          <a:bodyPr/>
          <a:lstStyle/>
          <a:p>
            <a:fld id="{BEF50B1D-0487-DF42-9FF8-5E96D0967DEB}" type="slidenum">
              <a:rPr lang="en-US" smtClean="0"/>
              <a:t>‹#›</a:t>
            </a:fld>
            <a:endParaRPr lang="en-US"/>
          </a:p>
        </p:txBody>
      </p:sp>
      <p:pic>
        <p:nvPicPr>
          <p:cNvPr id="6" name="Picture 5">
            <a:extLst>
              <a:ext uri="{FF2B5EF4-FFF2-40B4-BE49-F238E27FC236}">
                <a16:creationId xmlns:a16="http://schemas.microsoft.com/office/drawing/2014/main" id="{8F874FCA-9620-B04C-A65C-BE300A34AFE0}"/>
              </a:ext>
            </a:extLst>
          </p:cNvPr>
          <p:cNvPicPr>
            <a:picLocks noChangeAspect="1"/>
          </p:cNvPicPr>
          <p:nvPr userDrawn="1"/>
        </p:nvPicPr>
        <p:blipFill>
          <a:blip r:embed="rId2"/>
          <a:srcRect/>
          <a:stretch/>
        </p:blipFill>
        <p:spPr>
          <a:xfrm>
            <a:off x="11431594" y="6264275"/>
            <a:ext cx="457200" cy="457200"/>
          </a:xfrm>
          <a:prstGeom prst="rect">
            <a:avLst/>
          </a:prstGeom>
        </p:spPr>
      </p:pic>
    </p:spTree>
    <p:extLst>
      <p:ext uri="{BB962C8B-B14F-4D97-AF65-F5344CB8AC3E}">
        <p14:creationId xmlns:p14="http://schemas.microsoft.com/office/powerpoint/2010/main" val="18756375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E5CF00-DE5C-664D-A708-5671728F3C7C}"/>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3" name="Footer Placeholder 2">
            <a:extLst>
              <a:ext uri="{FF2B5EF4-FFF2-40B4-BE49-F238E27FC236}">
                <a16:creationId xmlns:a16="http://schemas.microsoft.com/office/drawing/2014/main" id="{01CB5FE1-1C88-494D-8767-6A92246903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9286CF-9B85-F641-9023-87F8F36AED1F}"/>
              </a:ext>
            </a:extLst>
          </p:cNvPr>
          <p:cNvSpPr>
            <a:spLocks noGrp="1"/>
          </p:cNvSpPr>
          <p:nvPr>
            <p:ph type="sldNum" sz="quarter" idx="12"/>
          </p:nvPr>
        </p:nvSpPr>
        <p:spPr/>
        <p:txBody>
          <a:bodyPr/>
          <a:lstStyle/>
          <a:p>
            <a:fld id="{BEF50B1D-0487-DF42-9FF8-5E96D0967DEB}" type="slidenum">
              <a:rPr lang="en-US" smtClean="0"/>
              <a:t>‹#›</a:t>
            </a:fld>
            <a:endParaRPr lang="en-US"/>
          </a:p>
        </p:txBody>
      </p:sp>
      <p:pic>
        <p:nvPicPr>
          <p:cNvPr id="5" name="Picture 4">
            <a:extLst>
              <a:ext uri="{FF2B5EF4-FFF2-40B4-BE49-F238E27FC236}">
                <a16:creationId xmlns:a16="http://schemas.microsoft.com/office/drawing/2014/main" id="{47337540-5D62-7C49-B3C7-B02BB12AFBC3}"/>
              </a:ext>
            </a:extLst>
          </p:cNvPr>
          <p:cNvPicPr>
            <a:picLocks noChangeAspect="1"/>
          </p:cNvPicPr>
          <p:nvPr userDrawn="1"/>
        </p:nvPicPr>
        <p:blipFill>
          <a:blip r:embed="rId2"/>
          <a:srcRect/>
          <a:stretch/>
        </p:blipFill>
        <p:spPr>
          <a:xfrm>
            <a:off x="11431594" y="6264275"/>
            <a:ext cx="457200" cy="457200"/>
          </a:xfrm>
          <a:prstGeom prst="rect">
            <a:avLst/>
          </a:prstGeom>
        </p:spPr>
      </p:pic>
    </p:spTree>
    <p:extLst>
      <p:ext uri="{BB962C8B-B14F-4D97-AF65-F5344CB8AC3E}">
        <p14:creationId xmlns:p14="http://schemas.microsoft.com/office/powerpoint/2010/main" val="33626946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BBBEAF-94E5-664B-9CE7-DA8ADFDEF768}"/>
              </a:ext>
            </a:extLst>
          </p:cNvPr>
          <p:cNvSpPr>
            <a:spLocks noGrp="1"/>
          </p:cNvSpPr>
          <p:nvPr>
            <p:ph idx="1"/>
          </p:nvPr>
        </p:nvSpPr>
        <p:spPr>
          <a:xfrm>
            <a:off x="4800223" y="1909762"/>
            <a:ext cx="6172200" cy="3951288"/>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303F0B4-712A-2849-99BE-82BE0EE180B0}"/>
              </a:ext>
            </a:extLst>
          </p:cNvPr>
          <p:cNvSpPr>
            <a:spLocks noGrp="1"/>
          </p:cNvSpPr>
          <p:nvPr>
            <p:ph type="body" sz="half" idx="2"/>
          </p:nvPr>
        </p:nvSpPr>
        <p:spPr>
          <a:xfrm>
            <a:off x="456823" y="1917700"/>
            <a:ext cx="3932237" cy="3951288"/>
          </a:xfrm>
        </p:spPr>
        <p:txBody>
          <a:bodyPr>
            <a:normAutofit/>
          </a:bodyPr>
          <a:lstStyle>
            <a:lvl1pPr marL="0" indent="0">
              <a:buNone/>
              <a:defRPr sz="20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5B800BC-832E-CC49-ADF1-C7DF6ABF5009}"/>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6" name="Footer Placeholder 5">
            <a:extLst>
              <a:ext uri="{FF2B5EF4-FFF2-40B4-BE49-F238E27FC236}">
                <a16:creationId xmlns:a16="http://schemas.microsoft.com/office/drawing/2014/main" id="{FB5E064A-07A1-B84B-9D37-CFD41B4A68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77DA2D-8F48-4348-B3E5-3521DA598F57}"/>
              </a:ext>
            </a:extLst>
          </p:cNvPr>
          <p:cNvSpPr>
            <a:spLocks noGrp="1"/>
          </p:cNvSpPr>
          <p:nvPr>
            <p:ph type="sldNum" sz="quarter" idx="12"/>
          </p:nvPr>
        </p:nvSpPr>
        <p:spPr/>
        <p:txBody>
          <a:bodyPr/>
          <a:lstStyle/>
          <a:p>
            <a:fld id="{BEF50B1D-0487-DF42-9FF8-5E96D0967DEB}" type="slidenum">
              <a:rPr lang="en-US" smtClean="0"/>
              <a:t>‹#›</a:t>
            </a:fld>
            <a:endParaRPr lang="en-US"/>
          </a:p>
        </p:txBody>
      </p:sp>
      <p:sp>
        <p:nvSpPr>
          <p:cNvPr id="8" name="Title 1">
            <a:extLst>
              <a:ext uri="{FF2B5EF4-FFF2-40B4-BE49-F238E27FC236}">
                <a16:creationId xmlns:a16="http://schemas.microsoft.com/office/drawing/2014/main" id="{A610F961-FB33-3E48-850D-B2F8C37D50A7}"/>
              </a:ext>
            </a:extLst>
          </p:cNvPr>
          <p:cNvSpPr>
            <a:spLocks noGrp="1"/>
          </p:cNvSpPr>
          <p:nvPr>
            <p:ph type="title"/>
          </p:nvPr>
        </p:nvSpPr>
        <p:spPr>
          <a:xfrm>
            <a:off x="457200" y="365125"/>
            <a:ext cx="10515600" cy="1325563"/>
          </a:xfrm>
        </p:spPr>
        <p:txBody>
          <a:bodyPr/>
          <a:lstStyle>
            <a:lvl1pPr>
              <a:defRPr sz="3200"/>
            </a:lvl1pPr>
          </a:lstStyle>
          <a:p>
            <a:r>
              <a:rPr lang="en-US" dirty="0"/>
              <a:t>Click to edit Master title style</a:t>
            </a:r>
          </a:p>
        </p:txBody>
      </p:sp>
      <p:pic>
        <p:nvPicPr>
          <p:cNvPr id="9" name="Picture 8">
            <a:extLst>
              <a:ext uri="{FF2B5EF4-FFF2-40B4-BE49-F238E27FC236}">
                <a16:creationId xmlns:a16="http://schemas.microsoft.com/office/drawing/2014/main" id="{EAFC0FF2-05C2-8D48-B36F-A8E76012080F}"/>
              </a:ext>
            </a:extLst>
          </p:cNvPr>
          <p:cNvPicPr>
            <a:picLocks noChangeAspect="1"/>
          </p:cNvPicPr>
          <p:nvPr userDrawn="1"/>
        </p:nvPicPr>
        <p:blipFill>
          <a:blip r:embed="rId2"/>
          <a:srcRect/>
          <a:stretch/>
        </p:blipFill>
        <p:spPr>
          <a:xfrm>
            <a:off x="11431594" y="6264275"/>
            <a:ext cx="457200" cy="457200"/>
          </a:xfrm>
          <a:prstGeom prst="rect">
            <a:avLst/>
          </a:prstGeom>
        </p:spPr>
      </p:pic>
    </p:spTree>
    <p:extLst>
      <p:ext uri="{BB962C8B-B14F-4D97-AF65-F5344CB8AC3E}">
        <p14:creationId xmlns:p14="http://schemas.microsoft.com/office/powerpoint/2010/main" val="26106777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EF471A-8F03-D642-97CA-B19444912FA4}"/>
              </a:ext>
            </a:extLst>
          </p:cNvPr>
          <p:cNvSpPr>
            <a:spLocks noGrp="1"/>
          </p:cNvSpPr>
          <p:nvPr>
            <p:ph type="pic" idx="1"/>
          </p:nvPr>
        </p:nvSpPr>
        <p:spPr>
          <a:xfrm>
            <a:off x="4800223" y="365125"/>
            <a:ext cx="594078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5CCF2FD0-5239-A143-AA87-41A8170F0159}"/>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6" name="Footer Placeholder 5">
            <a:extLst>
              <a:ext uri="{FF2B5EF4-FFF2-40B4-BE49-F238E27FC236}">
                <a16:creationId xmlns:a16="http://schemas.microsoft.com/office/drawing/2014/main" id="{92CEC069-62E2-AA4B-BE7B-23A7E84D84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BD8A54-2983-6446-AA6D-5CD291C448DA}"/>
              </a:ext>
            </a:extLst>
          </p:cNvPr>
          <p:cNvSpPr>
            <a:spLocks noGrp="1"/>
          </p:cNvSpPr>
          <p:nvPr>
            <p:ph type="sldNum" sz="quarter" idx="12"/>
          </p:nvPr>
        </p:nvSpPr>
        <p:spPr/>
        <p:txBody>
          <a:bodyPr/>
          <a:lstStyle/>
          <a:p>
            <a:fld id="{BEF50B1D-0487-DF42-9FF8-5E96D0967DEB}" type="slidenum">
              <a:rPr lang="en-US" smtClean="0"/>
              <a:t>‹#›</a:t>
            </a:fld>
            <a:endParaRPr lang="en-US"/>
          </a:p>
        </p:txBody>
      </p:sp>
      <p:sp>
        <p:nvSpPr>
          <p:cNvPr id="9" name="Title 1">
            <a:extLst>
              <a:ext uri="{FF2B5EF4-FFF2-40B4-BE49-F238E27FC236}">
                <a16:creationId xmlns:a16="http://schemas.microsoft.com/office/drawing/2014/main" id="{70199F66-04CF-814D-89F9-3AEA3F14B2E8}"/>
              </a:ext>
            </a:extLst>
          </p:cNvPr>
          <p:cNvSpPr>
            <a:spLocks noGrp="1"/>
          </p:cNvSpPr>
          <p:nvPr>
            <p:ph type="title"/>
          </p:nvPr>
        </p:nvSpPr>
        <p:spPr>
          <a:xfrm>
            <a:off x="457200" y="365125"/>
            <a:ext cx="3931860" cy="1325563"/>
          </a:xfrm>
        </p:spPr>
        <p:txBody>
          <a:bodyPr/>
          <a:lstStyle>
            <a:lvl1pPr>
              <a:defRPr sz="3200"/>
            </a:lvl1pPr>
          </a:lstStyle>
          <a:p>
            <a:r>
              <a:rPr lang="en-US" dirty="0"/>
              <a:t>Click to edit Master title style</a:t>
            </a:r>
          </a:p>
        </p:txBody>
      </p:sp>
      <p:sp>
        <p:nvSpPr>
          <p:cNvPr id="10" name="Text Placeholder 3">
            <a:extLst>
              <a:ext uri="{FF2B5EF4-FFF2-40B4-BE49-F238E27FC236}">
                <a16:creationId xmlns:a16="http://schemas.microsoft.com/office/drawing/2014/main" id="{E023A91D-D906-DC4B-A349-164651CF91D6}"/>
              </a:ext>
            </a:extLst>
          </p:cNvPr>
          <p:cNvSpPr>
            <a:spLocks noGrp="1"/>
          </p:cNvSpPr>
          <p:nvPr>
            <p:ph type="body" sz="half" idx="2"/>
          </p:nvPr>
        </p:nvSpPr>
        <p:spPr>
          <a:xfrm>
            <a:off x="456823" y="1917700"/>
            <a:ext cx="3932237" cy="3951288"/>
          </a:xfrm>
        </p:spPr>
        <p:txBody>
          <a:bodyPr>
            <a:normAutofit/>
          </a:bodyPr>
          <a:lstStyle>
            <a:lvl1pPr marL="0" indent="0">
              <a:buNone/>
              <a:defRPr sz="20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a:extLst>
              <a:ext uri="{FF2B5EF4-FFF2-40B4-BE49-F238E27FC236}">
                <a16:creationId xmlns:a16="http://schemas.microsoft.com/office/drawing/2014/main" id="{CF0113F4-16E5-5E42-B388-51E72CC4D4EC}"/>
              </a:ext>
            </a:extLst>
          </p:cNvPr>
          <p:cNvPicPr>
            <a:picLocks noChangeAspect="1"/>
          </p:cNvPicPr>
          <p:nvPr userDrawn="1"/>
        </p:nvPicPr>
        <p:blipFill>
          <a:blip r:embed="rId2"/>
          <a:srcRect/>
          <a:stretch/>
        </p:blipFill>
        <p:spPr>
          <a:xfrm>
            <a:off x="11431594" y="6264275"/>
            <a:ext cx="457200" cy="457200"/>
          </a:xfrm>
          <a:prstGeom prst="rect">
            <a:avLst/>
          </a:prstGeom>
        </p:spPr>
      </p:pic>
    </p:spTree>
    <p:extLst>
      <p:ext uri="{BB962C8B-B14F-4D97-AF65-F5344CB8AC3E}">
        <p14:creationId xmlns:p14="http://schemas.microsoft.com/office/powerpoint/2010/main" val="37984867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2DBC9-9C37-B54B-B91E-F5058A9F2585}"/>
              </a:ext>
            </a:extLst>
          </p:cNvPr>
          <p:cNvSpPr>
            <a:spLocks noGrp="1"/>
          </p:cNvSpPr>
          <p:nvPr>
            <p:ph type="ctrTitle"/>
          </p:nvPr>
        </p:nvSpPr>
        <p:spPr>
          <a:xfrm>
            <a:off x="457200" y="1122363"/>
            <a:ext cx="9144000" cy="2387600"/>
          </a:xfrm>
        </p:spPr>
        <p:txBody>
          <a:bodyPr anchor="b"/>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D7E6E3A-A3C9-D74F-B9CA-0CCF645A9006}"/>
              </a:ext>
            </a:extLst>
          </p:cNvPr>
          <p:cNvSpPr>
            <a:spLocks noGrp="1"/>
          </p:cNvSpPr>
          <p:nvPr>
            <p:ph type="subTitle" idx="1"/>
          </p:nvPr>
        </p:nvSpPr>
        <p:spPr>
          <a:xfrm>
            <a:off x="4572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29DC9C-EA46-CA4D-9C47-F5C120AF8AEC}"/>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5" name="Footer Placeholder 4">
            <a:extLst>
              <a:ext uri="{FF2B5EF4-FFF2-40B4-BE49-F238E27FC236}">
                <a16:creationId xmlns:a16="http://schemas.microsoft.com/office/drawing/2014/main" id="{174A5D19-3C2E-3A4F-9627-F6E16D486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2B0D84-BD1A-1B4D-BF0F-9A06655ED5A7}"/>
              </a:ext>
            </a:extLst>
          </p:cNvPr>
          <p:cNvSpPr>
            <a:spLocks noGrp="1"/>
          </p:cNvSpPr>
          <p:nvPr>
            <p:ph type="sldNum" sz="quarter" idx="12"/>
          </p:nvPr>
        </p:nvSpPr>
        <p:spPr/>
        <p:txBody>
          <a:bodyPr/>
          <a:lstStyle/>
          <a:p>
            <a:fld id="{BEF50B1D-0487-DF42-9FF8-5E96D0967DEB}"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66D4D0A9-5322-F040-A40E-126A17B49F1A}"/>
              </a:ext>
            </a:extLst>
          </p:cNvPr>
          <p:cNvPicPr>
            <a:picLocks noChangeAspect="1"/>
          </p:cNvPicPr>
          <p:nvPr userDrawn="1"/>
        </p:nvPicPr>
        <p:blipFill>
          <a:blip r:embed="rId2"/>
          <a:stretch>
            <a:fillRect/>
          </a:stretch>
        </p:blipFill>
        <p:spPr>
          <a:xfrm>
            <a:off x="457200" y="5278437"/>
            <a:ext cx="5308600" cy="914400"/>
          </a:xfrm>
          <a:prstGeom prst="rect">
            <a:avLst/>
          </a:prstGeom>
        </p:spPr>
      </p:pic>
    </p:spTree>
    <p:extLst>
      <p:ext uri="{BB962C8B-B14F-4D97-AF65-F5344CB8AC3E}">
        <p14:creationId xmlns:p14="http://schemas.microsoft.com/office/powerpoint/2010/main" val="435934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4F47B-DE2F-FE4E-B6E3-19B113BC49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F13675-7AEE-8342-8110-9293B7D27BEA}"/>
              </a:ext>
            </a:extLst>
          </p:cNvPr>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1931F9-07E8-6E46-BEFE-BF0A3647EA99}"/>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5" name="Footer Placeholder 4">
            <a:extLst>
              <a:ext uri="{FF2B5EF4-FFF2-40B4-BE49-F238E27FC236}">
                <a16:creationId xmlns:a16="http://schemas.microsoft.com/office/drawing/2014/main" id="{CAA7368D-AB4A-3D4D-944A-DFEB862979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F62C2B-D994-2644-8C53-23EA907D2FF2}"/>
              </a:ext>
            </a:extLst>
          </p:cNvPr>
          <p:cNvSpPr>
            <a:spLocks noGrp="1"/>
          </p:cNvSpPr>
          <p:nvPr>
            <p:ph type="sldNum" sz="quarter" idx="12"/>
          </p:nvPr>
        </p:nvSpPr>
        <p:spPr/>
        <p:txBody>
          <a:bodyPr/>
          <a:lstStyle/>
          <a:p>
            <a:fld id="{BEF50B1D-0487-DF42-9FF8-5E96D0967DEB}" type="slidenum">
              <a:rPr lang="en-US" smtClean="0"/>
              <a:t>‹#›</a:t>
            </a:fld>
            <a:endParaRPr lang="en-US"/>
          </a:p>
        </p:txBody>
      </p:sp>
      <p:pic>
        <p:nvPicPr>
          <p:cNvPr id="7" name="Picture 6" descr="Icon&#10;&#10;Description automatically generated">
            <a:extLst>
              <a:ext uri="{FF2B5EF4-FFF2-40B4-BE49-F238E27FC236}">
                <a16:creationId xmlns:a16="http://schemas.microsoft.com/office/drawing/2014/main" id="{353C848A-CC8C-0341-BC49-F50163580CAD}"/>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379201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E095A2-33C3-C7E7-E735-943829C4A9EB}"/>
              </a:ext>
            </a:extLst>
          </p:cNvPr>
          <p:cNvPicPr>
            <a:picLocks noChangeAspect="1"/>
          </p:cNvPicPr>
          <p:nvPr userDrawn="1"/>
        </p:nvPicPr>
        <p:blipFill>
          <a:blip r:embed="rId2"/>
          <a:srcRect/>
          <a:stretch/>
        </p:blipFill>
        <p:spPr>
          <a:xfrm>
            <a:off x="5595264" y="0"/>
            <a:ext cx="10310659" cy="6873773"/>
          </a:xfrm>
          <a:prstGeom prst="rect">
            <a:avLst/>
          </a:prstGeom>
        </p:spPr>
      </p:pic>
      <p:sp>
        <p:nvSpPr>
          <p:cNvPr id="7" name="Parallelogram 6">
            <a:extLst>
              <a:ext uri="{FF2B5EF4-FFF2-40B4-BE49-F238E27FC236}">
                <a16:creationId xmlns:a16="http://schemas.microsoft.com/office/drawing/2014/main" id="{C2E49F25-1379-B2F0-BB60-B202F12C02D3}"/>
              </a:ext>
            </a:extLst>
          </p:cNvPr>
          <p:cNvSpPr/>
          <p:nvPr userDrawn="1"/>
        </p:nvSpPr>
        <p:spPr>
          <a:xfrm>
            <a:off x="-1181100" y="-162560"/>
            <a:ext cx="10439400" cy="7183120"/>
          </a:xfrm>
          <a:prstGeom prst="parallelogram">
            <a:avLst>
              <a:gd name="adj" fmla="val 11810"/>
            </a:avLst>
          </a:prstGeom>
          <a:solidFill>
            <a:schemeClr val="bg1"/>
          </a:solidFill>
          <a:ln w="38100">
            <a:solidFill>
              <a:schemeClr val="bg1">
                <a:lumMod val="8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098912-AD6D-85A2-B321-CC2DB84F9DE0}"/>
              </a:ext>
            </a:extLst>
          </p:cNvPr>
          <p:cNvSpPr>
            <a:spLocks noGrp="1"/>
          </p:cNvSpPr>
          <p:nvPr>
            <p:ph type="ctrTitle" hasCustomPrompt="1"/>
          </p:nvPr>
        </p:nvSpPr>
        <p:spPr>
          <a:xfrm>
            <a:off x="419100" y="1122363"/>
            <a:ext cx="7949045" cy="2387600"/>
          </a:xfrm>
        </p:spPr>
        <p:txBody>
          <a:bodyPr anchor="b"/>
          <a:lstStyle>
            <a:lvl1pPr algn="l">
              <a:defRPr sz="60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F3137EF-1DB1-48F2-6F60-B0BA7F9B07C4}"/>
              </a:ext>
            </a:extLst>
          </p:cNvPr>
          <p:cNvSpPr>
            <a:spLocks noGrp="1"/>
          </p:cNvSpPr>
          <p:nvPr>
            <p:ph type="subTitle" idx="1"/>
          </p:nvPr>
        </p:nvSpPr>
        <p:spPr>
          <a:xfrm>
            <a:off x="419100" y="3602038"/>
            <a:ext cx="7949045" cy="1655762"/>
          </a:xfrm>
        </p:spPr>
        <p:txBody>
          <a:bodyPr/>
          <a:lstStyle>
            <a:lvl1pPr marL="0" indent="0" algn="l">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84548EAC-6F7C-4DD6-BF9B-A7FC3537BCF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32125" y="5718691"/>
            <a:ext cx="4183825" cy="720659"/>
          </a:xfrm>
          <a:prstGeom prst="rect">
            <a:avLst/>
          </a:prstGeom>
        </p:spPr>
      </p:pic>
    </p:spTree>
    <p:extLst>
      <p:ext uri="{BB962C8B-B14F-4D97-AF65-F5344CB8AC3E}">
        <p14:creationId xmlns:p14="http://schemas.microsoft.com/office/powerpoint/2010/main" val="32217456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4F47B-DE2F-FE4E-B6E3-19B113BC4914}"/>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A11931F9-07E8-6E46-BEFE-BF0A3647EA99}"/>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5" name="Footer Placeholder 4">
            <a:extLst>
              <a:ext uri="{FF2B5EF4-FFF2-40B4-BE49-F238E27FC236}">
                <a16:creationId xmlns:a16="http://schemas.microsoft.com/office/drawing/2014/main" id="{CAA7368D-AB4A-3D4D-944A-DFEB862979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F62C2B-D994-2644-8C53-23EA907D2FF2}"/>
              </a:ext>
            </a:extLst>
          </p:cNvPr>
          <p:cNvSpPr>
            <a:spLocks noGrp="1"/>
          </p:cNvSpPr>
          <p:nvPr>
            <p:ph type="sldNum" sz="quarter" idx="12"/>
          </p:nvPr>
        </p:nvSpPr>
        <p:spPr/>
        <p:txBody>
          <a:bodyPr/>
          <a:lstStyle/>
          <a:p>
            <a:fld id="{BEF50B1D-0487-DF42-9FF8-5E96D0967DEB}" type="slidenum">
              <a:rPr lang="en-US" smtClean="0"/>
              <a:t>‹#›</a:t>
            </a:fld>
            <a:endParaRPr lang="en-US"/>
          </a:p>
        </p:txBody>
      </p:sp>
      <p:sp>
        <p:nvSpPr>
          <p:cNvPr id="7" name="Text Placeholder 2">
            <a:extLst>
              <a:ext uri="{FF2B5EF4-FFF2-40B4-BE49-F238E27FC236}">
                <a16:creationId xmlns:a16="http://schemas.microsoft.com/office/drawing/2014/main" id="{C2BDDFEA-82BD-864D-A722-5B5153F65B6A}"/>
              </a:ext>
            </a:extLst>
          </p:cNvPr>
          <p:cNvSpPr>
            <a:spLocks noGrp="1"/>
          </p:cNvSpPr>
          <p:nvPr>
            <p:ph type="body" idx="1"/>
          </p:nvPr>
        </p:nvSpPr>
        <p:spPr>
          <a:xfrm>
            <a:off x="456823" y="1857375"/>
            <a:ext cx="10515600" cy="520700"/>
          </a:xfrm>
        </p:spPr>
        <p:txBody>
          <a:bodyPr anchor="b"/>
          <a:lstStyle>
            <a:lvl1pPr marL="0" indent="0">
              <a:buNone/>
              <a:defRPr sz="24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a:extLst>
              <a:ext uri="{FF2B5EF4-FFF2-40B4-BE49-F238E27FC236}">
                <a16:creationId xmlns:a16="http://schemas.microsoft.com/office/drawing/2014/main" id="{259464F0-BA65-0245-9075-9BD64148009A}"/>
              </a:ext>
            </a:extLst>
          </p:cNvPr>
          <p:cNvSpPr>
            <a:spLocks noGrp="1"/>
          </p:cNvSpPr>
          <p:nvPr>
            <p:ph sz="half" idx="2"/>
          </p:nvPr>
        </p:nvSpPr>
        <p:spPr>
          <a:xfrm>
            <a:off x="456823" y="2505075"/>
            <a:ext cx="10515600" cy="368458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Icon&#10;&#10;Description automatically generated">
            <a:extLst>
              <a:ext uri="{FF2B5EF4-FFF2-40B4-BE49-F238E27FC236}">
                <a16:creationId xmlns:a16="http://schemas.microsoft.com/office/drawing/2014/main" id="{70E9E439-3A20-C744-A81B-3877F4B1BB8F}"/>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38255370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57423-4E07-6F4D-AF7D-C88E8E09C91C}"/>
              </a:ext>
            </a:extLst>
          </p:cNvPr>
          <p:cNvSpPr>
            <a:spLocks noGrp="1"/>
          </p:cNvSpPr>
          <p:nvPr>
            <p:ph type="title"/>
          </p:nvPr>
        </p:nvSpPr>
        <p:spPr>
          <a:xfrm>
            <a:off x="456823" y="1582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F4A98D4-8721-2742-9A63-CB5F7BECAADE}"/>
              </a:ext>
            </a:extLst>
          </p:cNvPr>
          <p:cNvSpPr>
            <a:spLocks noGrp="1"/>
          </p:cNvSpPr>
          <p:nvPr>
            <p:ph type="body" idx="1"/>
          </p:nvPr>
        </p:nvSpPr>
        <p:spPr>
          <a:xfrm>
            <a:off x="456823"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5CED05-F945-EF42-A473-9AA55D63B72E}"/>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5" name="Footer Placeholder 4">
            <a:extLst>
              <a:ext uri="{FF2B5EF4-FFF2-40B4-BE49-F238E27FC236}">
                <a16:creationId xmlns:a16="http://schemas.microsoft.com/office/drawing/2014/main" id="{F67F40FD-F4D9-A84F-8A4A-77CFAE69FD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5CF03-0BFD-BB4E-9699-A554701C2EBF}"/>
              </a:ext>
            </a:extLst>
          </p:cNvPr>
          <p:cNvSpPr>
            <a:spLocks noGrp="1"/>
          </p:cNvSpPr>
          <p:nvPr>
            <p:ph type="sldNum" sz="quarter" idx="12"/>
          </p:nvPr>
        </p:nvSpPr>
        <p:spPr/>
        <p:txBody>
          <a:bodyPr/>
          <a:lstStyle/>
          <a:p>
            <a:fld id="{BEF50B1D-0487-DF42-9FF8-5E96D0967DEB}" type="slidenum">
              <a:rPr lang="en-US" smtClean="0"/>
              <a:t>‹#›</a:t>
            </a:fld>
            <a:endParaRPr lang="en-US"/>
          </a:p>
        </p:txBody>
      </p:sp>
      <p:pic>
        <p:nvPicPr>
          <p:cNvPr id="7" name="Picture 6" descr="Icon&#10;&#10;Description automatically generated">
            <a:extLst>
              <a:ext uri="{FF2B5EF4-FFF2-40B4-BE49-F238E27FC236}">
                <a16:creationId xmlns:a16="http://schemas.microsoft.com/office/drawing/2014/main" id="{7E890D81-3679-8941-9607-97743EE0E0B6}"/>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32842544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F09E3011-E33B-C346-83CE-6C711A4F8EAC}"/>
              </a:ext>
            </a:extLst>
          </p:cNvPr>
          <p:cNvPicPr>
            <a:picLocks noChangeAspect="1"/>
          </p:cNvPicPr>
          <p:nvPr userDrawn="1"/>
        </p:nvPicPr>
        <p:blipFill rotWithShape="1">
          <a:blip r:embed="rId2"/>
          <a:srcRect l="87900" r="2487"/>
          <a:stretch/>
        </p:blipFill>
        <p:spPr>
          <a:xfrm>
            <a:off x="0" y="0"/>
            <a:ext cx="1172026" cy="6858000"/>
          </a:xfrm>
          <a:prstGeom prst="rect">
            <a:avLst/>
          </a:prstGeom>
          <a:effectLst>
            <a:outerShdw blurRad="228600" dist="114300" algn="tl" rotWithShape="0">
              <a:prstClr val="black">
                <a:alpha val="28000"/>
              </a:prstClr>
            </a:outerShdw>
          </a:effectLst>
        </p:spPr>
      </p:pic>
      <p:sp>
        <p:nvSpPr>
          <p:cNvPr id="2" name="Title 1">
            <a:extLst>
              <a:ext uri="{FF2B5EF4-FFF2-40B4-BE49-F238E27FC236}">
                <a16:creationId xmlns:a16="http://schemas.microsoft.com/office/drawing/2014/main" id="{D5557423-4E07-6F4D-AF7D-C88E8E09C91C}"/>
              </a:ext>
            </a:extLst>
          </p:cNvPr>
          <p:cNvSpPr>
            <a:spLocks noGrp="1"/>
          </p:cNvSpPr>
          <p:nvPr>
            <p:ph type="title"/>
          </p:nvPr>
        </p:nvSpPr>
        <p:spPr>
          <a:xfrm>
            <a:off x="1450988" y="1582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F4A98D4-8721-2742-9A63-CB5F7BECAADE}"/>
              </a:ext>
            </a:extLst>
          </p:cNvPr>
          <p:cNvSpPr>
            <a:spLocks noGrp="1"/>
          </p:cNvSpPr>
          <p:nvPr>
            <p:ph type="body" idx="1"/>
          </p:nvPr>
        </p:nvSpPr>
        <p:spPr>
          <a:xfrm>
            <a:off x="1450988"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5CED05-F945-EF42-A473-9AA55D63B72E}"/>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5" name="Footer Placeholder 4">
            <a:extLst>
              <a:ext uri="{FF2B5EF4-FFF2-40B4-BE49-F238E27FC236}">
                <a16:creationId xmlns:a16="http://schemas.microsoft.com/office/drawing/2014/main" id="{F67F40FD-F4D9-A84F-8A4A-77CFAE69FD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5CF03-0BFD-BB4E-9699-A554701C2EBF}"/>
              </a:ext>
            </a:extLst>
          </p:cNvPr>
          <p:cNvSpPr>
            <a:spLocks noGrp="1"/>
          </p:cNvSpPr>
          <p:nvPr>
            <p:ph type="sldNum" sz="quarter" idx="12"/>
          </p:nvPr>
        </p:nvSpPr>
        <p:spPr/>
        <p:txBody>
          <a:bodyPr/>
          <a:lstStyle/>
          <a:p>
            <a:fld id="{BEF50B1D-0487-DF42-9FF8-5E96D0967DEB}" type="slidenum">
              <a:rPr lang="en-US" smtClean="0"/>
              <a:t>‹#›</a:t>
            </a:fld>
            <a:endParaRPr lang="en-US"/>
          </a:p>
        </p:txBody>
      </p:sp>
      <p:pic>
        <p:nvPicPr>
          <p:cNvPr id="9" name="Picture 8" descr="Icon&#10;&#10;Description automatically generated">
            <a:extLst>
              <a:ext uri="{FF2B5EF4-FFF2-40B4-BE49-F238E27FC236}">
                <a16:creationId xmlns:a16="http://schemas.microsoft.com/office/drawing/2014/main" id="{4B8E33E0-8DBC-1342-BCF7-90B31AC45FC0}"/>
              </a:ext>
            </a:extLst>
          </p:cNvPr>
          <p:cNvPicPr>
            <a:picLocks noChangeAspect="1"/>
          </p:cNvPicPr>
          <p:nvPr userDrawn="1"/>
        </p:nvPicPr>
        <p:blipFill>
          <a:blip r:embed="rId3"/>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36799767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36DBA-F958-BC40-BC23-4AFCF219F0E0}"/>
              </a:ext>
            </a:extLst>
          </p:cNvPr>
          <p:cNvSpPr>
            <a:spLocks noGrp="1"/>
          </p:cNvSpPr>
          <p:nvPr>
            <p:ph type="title"/>
          </p:nvPr>
        </p:nvSpPr>
        <p:spPr>
          <a:xfrm>
            <a:off x="456823" y="365125"/>
            <a:ext cx="10515600" cy="1325563"/>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DFD032BF-CE5D-D941-8D6C-BEFB14986BDE}"/>
              </a:ext>
            </a:extLst>
          </p:cNvPr>
          <p:cNvSpPr>
            <a:spLocks noGrp="1"/>
          </p:cNvSpPr>
          <p:nvPr>
            <p:ph sz="half" idx="2"/>
          </p:nvPr>
        </p:nvSpPr>
        <p:spPr>
          <a:xfrm>
            <a:off x="456823" y="1825625"/>
            <a:ext cx="5157787" cy="436403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9DC774C2-08C9-B249-9C15-68F96CF9F800}"/>
              </a:ext>
            </a:extLst>
          </p:cNvPr>
          <p:cNvSpPr>
            <a:spLocks noGrp="1"/>
          </p:cNvSpPr>
          <p:nvPr>
            <p:ph sz="quarter" idx="4"/>
          </p:nvPr>
        </p:nvSpPr>
        <p:spPr>
          <a:xfrm>
            <a:off x="5789235" y="1825625"/>
            <a:ext cx="5183188" cy="436403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E1180C0-14FA-554C-8786-777F7BBE62AB}"/>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8" name="Footer Placeholder 7">
            <a:extLst>
              <a:ext uri="{FF2B5EF4-FFF2-40B4-BE49-F238E27FC236}">
                <a16:creationId xmlns:a16="http://schemas.microsoft.com/office/drawing/2014/main" id="{C0346F42-7749-2042-B006-D60736E6A3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6216E7-2F23-7547-954D-FD4AA90D349F}"/>
              </a:ext>
            </a:extLst>
          </p:cNvPr>
          <p:cNvSpPr>
            <a:spLocks noGrp="1"/>
          </p:cNvSpPr>
          <p:nvPr>
            <p:ph type="sldNum" sz="quarter" idx="12"/>
          </p:nvPr>
        </p:nvSpPr>
        <p:spPr/>
        <p:txBody>
          <a:bodyPr/>
          <a:lstStyle/>
          <a:p>
            <a:fld id="{BEF50B1D-0487-DF42-9FF8-5E96D0967DEB}" type="slidenum">
              <a:rPr lang="en-US" smtClean="0"/>
              <a:t>‹#›</a:t>
            </a:fld>
            <a:endParaRPr lang="en-US"/>
          </a:p>
        </p:txBody>
      </p:sp>
      <p:pic>
        <p:nvPicPr>
          <p:cNvPr id="10" name="Picture 9" descr="Icon&#10;&#10;Description automatically generated">
            <a:extLst>
              <a:ext uri="{FF2B5EF4-FFF2-40B4-BE49-F238E27FC236}">
                <a16:creationId xmlns:a16="http://schemas.microsoft.com/office/drawing/2014/main" id="{EA13801D-F3C3-A94F-8F08-4673B2A5B819}"/>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17201253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36DBA-F958-BC40-BC23-4AFCF219F0E0}"/>
              </a:ext>
            </a:extLst>
          </p:cNvPr>
          <p:cNvSpPr>
            <a:spLocks noGrp="1"/>
          </p:cNvSpPr>
          <p:nvPr>
            <p:ph type="title"/>
          </p:nvPr>
        </p:nvSpPr>
        <p:spPr>
          <a:xfrm>
            <a:off x="456823"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8EAF4B-A969-EA47-B006-DCED66855025}"/>
              </a:ext>
            </a:extLst>
          </p:cNvPr>
          <p:cNvSpPr>
            <a:spLocks noGrp="1"/>
          </p:cNvSpPr>
          <p:nvPr>
            <p:ph type="body" idx="1"/>
          </p:nvPr>
        </p:nvSpPr>
        <p:spPr>
          <a:xfrm>
            <a:off x="456823" y="1793875"/>
            <a:ext cx="5157787" cy="584200"/>
          </a:xfrm>
        </p:spPr>
        <p:txBody>
          <a:bodyPr anchor="b"/>
          <a:lstStyle>
            <a:lvl1pPr marL="0" indent="0">
              <a:buNone/>
              <a:defRPr sz="24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FD032BF-CE5D-D941-8D6C-BEFB14986BDE}"/>
              </a:ext>
            </a:extLst>
          </p:cNvPr>
          <p:cNvSpPr>
            <a:spLocks noGrp="1"/>
          </p:cNvSpPr>
          <p:nvPr>
            <p:ph sz="half" idx="2"/>
          </p:nvPr>
        </p:nvSpPr>
        <p:spPr>
          <a:xfrm>
            <a:off x="456823" y="2505075"/>
            <a:ext cx="5157787" cy="368458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F0A5BBF-4BE0-8D46-9441-509018C1634E}"/>
              </a:ext>
            </a:extLst>
          </p:cNvPr>
          <p:cNvSpPr>
            <a:spLocks noGrp="1"/>
          </p:cNvSpPr>
          <p:nvPr>
            <p:ph type="body" sz="quarter" idx="3"/>
          </p:nvPr>
        </p:nvSpPr>
        <p:spPr>
          <a:xfrm>
            <a:off x="5789235" y="1793875"/>
            <a:ext cx="5183188" cy="584200"/>
          </a:xfrm>
        </p:spPr>
        <p:txBody>
          <a:bodyPr anchor="b"/>
          <a:lstStyle>
            <a:lvl1pPr marL="0" indent="0">
              <a:buNone/>
              <a:defRPr sz="24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C774C2-08C9-B249-9C15-68F96CF9F800}"/>
              </a:ext>
            </a:extLst>
          </p:cNvPr>
          <p:cNvSpPr>
            <a:spLocks noGrp="1"/>
          </p:cNvSpPr>
          <p:nvPr>
            <p:ph sz="quarter" idx="4"/>
          </p:nvPr>
        </p:nvSpPr>
        <p:spPr>
          <a:xfrm>
            <a:off x="5789235" y="2505075"/>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E1180C0-14FA-554C-8786-777F7BBE62AB}"/>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8" name="Footer Placeholder 7">
            <a:extLst>
              <a:ext uri="{FF2B5EF4-FFF2-40B4-BE49-F238E27FC236}">
                <a16:creationId xmlns:a16="http://schemas.microsoft.com/office/drawing/2014/main" id="{C0346F42-7749-2042-B006-D60736E6A3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6216E7-2F23-7547-954D-FD4AA90D349F}"/>
              </a:ext>
            </a:extLst>
          </p:cNvPr>
          <p:cNvSpPr>
            <a:spLocks noGrp="1"/>
          </p:cNvSpPr>
          <p:nvPr>
            <p:ph type="sldNum" sz="quarter" idx="12"/>
          </p:nvPr>
        </p:nvSpPr>
        <p:spPr/>
        <p:txBody>
          <a:bodyPr/>
          <a:lstStyle/>
          <a:p>
            <a:fld id="{BEF50B1D-0487-DF42-9FF8-5E96D0967DEB}" type="slidenum">
              <a:rPr lang="en-US" smtClean="0"/>
              <a:t>‹#›</a:t>
            </a:fld>
            <a:endParaRPr lang="en-US"/>
          </a:p>
        </p:txBody>
      </p:sp>
      <p:pic>
        <p:nvPicPr>
          <p:cNvPr id="10" name="Picture 9" descr="Icon&#10;&#10;Description automatically generated">
            <a:extLst>
              <a:ext uri="{FF2B5EF4-FFF2-40B4-BE49-F238E27FC236}">
                <a16:creationId xmlns:a16="http://schemas.microsoft.com/office/drawing/2014/main" id="{553E640C-FF99-B54D-9EDA-9BF8783FE7B1}"/>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1572626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36DBA-F958-BC40-BC23-4AFCF219F0E0}"/>
              </a:ext>
            </a:extLst>
          </p:cNvPr>
          <p:cNvSpPr>
            <a:spLocks noGrp="1"/>
          </p:cNvSpPr>
          <p:nvPr>
            <p:ph type="title"/>
          </p:nvPr>
        </p:nvSpPr>
        <p:spPr>
          <a:xfrm>
            <a:off x="456823"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8EAF4B-A969-EA47-B006-DCED66855025}"/>
              </a:ext>
            </a:extLst>
          </p:cNvPr>
          <p:cNvSpPr>
            <a:spLocks noGrp="1"/>
          </p:cNvSpPr>
          <p:nvPr>
            <p:ph type="body" idx="1"/>
          </p:nvPr>
        </p:nvSpPr>
        <p:spPr>
          <a:xfrm>
            <a:off x="456823" y="1690687"/>
            <a:ext cx="3289677" cy="750887"/>
          </a:xfrm>
        </p:spPr>
        <p:txBody>
          <a:bodyPr anchor="b">
            <a:normAutofit/>
          </a:bodyPr>
          <a:lstStyle>
            <a:lvl1pPr marL="0" indent="0">
              <a:buNone/>
              <a:defRPr sz="20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FD032BF-CE5D-D941-8D6C-BEFB14986BDE}"/>
              </a:ext>
            </a:extLst>
          </p:cNvPr>
          <p:cNvSpPr>
            <a:spLocks noGrp="1"/>
          </p:cNvSpPr>
          <p:nvPr>
            <p:ph sz="half" idx="2"/>
          </p:nvPr>
        </p:nvSpPr>
        <p:spPr>
          <a:xfrm>
            <a:off x="456823" y="2505075"/>
            <a:ext cx="3289677" cy="368458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F0A5BBF-4BE0-8D46-9441-509018C1634E}"/>
              </a:ext>
            </a:extLst>
          </p:cNvPr>
          <p:cNvSpPr>
            <a:spLocks noGrp="1"/>
          </p:cNvSpPr>
          <p:nvPr>
            <p:ph type="body" sz="quarter" idx="3"/>
          </p:nvPr>
        </p:nvSpPr>
        <p:spPr>
          <a:xfrm>
            <a:off x="4000500" y="1690687"/>
            <a:ext cx="3289678" cy="750887"/>
          </a:xfrm>
        </p:spPr>
        <p:txBody>
          <a:bodyPr anchor="b">
            <a:normAutofit/>
          </a:bodyPr>
          <a:lstStyle>
            <a:lvl1pPr marL="0" indent="0">
              <a:buNone/>
              <a:defRPr sz="20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DC774C2-08C9-B249-9C15-68F96CF9F800}"/>
              </a:ext>
            </a:extLst>
          </p:cNvPr>
          <p:cNvSpPr>
            <a:spLocks noGrp="1"/>
          </p:cNvSpPr>
          <p:nvPr>
            <p:ph sz="quarter" idx="4"/>
          </p:nvPr>
        </p:nvSpPr>
        <p:spPr>
          <a:xfrm>
            <a:off x="4000500" y="2505075"/>
            <a:ext cx="3289678" cy="368458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E1180C0-14FA-554C-8786-777F7BBE62AB}"/>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8" name="Footer Placeholder 7">
            <a:extLst>
              <a:ext uri="{FF2B5EF4-FFF2-40B4-BE49-F238E27FC236}">
                <a16:creationId xmlns:a16="http://schemas.microsoft.com/office/drawing/2014/main" id="{C0346F42-7749-2042-B006-D60736E6A3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6216E7-2F23-7547-954D-FD4AA90D349F}"/>
              </a:ext>
            </a:extLst>
          </p:cNvPr>
          <p:cNvSpPr>
            <a:spLocks noGrp="1"/>
          </p:cNvSpPr>
          <p:nvPr>
            <p:ph type="sldNum" sz="quarter" idx="12"/>
          </p:nvPr>
        </p:nvSpPr>
        <p:spPr/>
        <p:txBody>
          <a:bodyPr/>
          <a:lstStyle/>
          <a:p>
            <a:fld id="{BEF50B1D-0487-DF42-9FF8-5E96D0967DEB}" type="slidenum">
              <a:rPr lang="en-US" smtClean="0"/>
              <a:t>‹#›</a:t>
            </a:fld>
            <a:endParaRPr lang="en-US"/>
          </a:p>
        </p:txBody>
      </p:sp>
      <p:sp>
        <p:nvSpPr>
          <p:cNvPr id="10" name="Text Placeholder 4">
            <a:extLst>
              <a:ext uri="{FF2B5EF4-FFF2-40B4-BE49-F238E27FC236}">
                <a16:creationId xmlns:a16="http://schemas.microsoft.com/office/drawing/2014/main" id="{31327FB8-69AB-AB4A-8549-6E987E2F439F}"/>
              </a:ext>
            </a:extLst>
          </p:cNvPr>
          <p:cNvSpPr>
            <a:spLocks noGrp="1"/>
          </p:cNvSpPr>
          <p:nvPr>
            <p:ph type="body" sz="quarter" idx="13"/>
          </p:nvPr>
        </p:nvSpPr>
        <p:spPr>
          <a:xfrm>
            <a:off x="7544178" y="1690687"/>
            <a:ext cx="3289678" cy="750887"/>
          </a:xfrm>
        </p:spPr>
        <p:txBody>
          <a:bodyPr anchor="b">
            <a:normAutofit/>
          </a:bodyPr>
          <a:lstStyle>
            <a:lvl1pPr marL="0" indent="0">
              <a:buNone/>
              <a:defRPr sz="20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5">
            <a:extLst>
              <a:ext uri="{FF2B5EF4-FFF2-40B4-BE49-F238E27FC236}">
                <a16:creationId xmlns:a16="http://schemas.microsoft.com/office/drawing/2014/main" id="{9C8B1228-A561-6349-9CFF-742F70BC6C2A}"/>
              </a:ext>
            </a:extLst>
          </p:cNvPr>
          <p:cNvSpPr>
            <a:spLocks noGrp="1"/>
          </p:cNvSpPr>
          <p:nvPr>
            <p:ph sz="quarter" idx="14"/>
          </p:nvPr>
        </p:nvSpPr>
        <p:spPr>
          <a:xfrm>
            <a:off x="7544178" y="2505075"/>
            <a:ext cx="3289678" cy="368458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Icon&#10;&#10;Description automatically generated">
            <a:extLst>
              <a:ext uri="{FF2B5EF4-FFF2-40B4-BE49-F238E27FC236}">
                <a16:creationId xmlns:a16="http://schemas.microsoft.com/office/drawing/2014/main" id="{A7CF4169-A1DE-2445-8FF8-32AAB24AF867}"/>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40832265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68D64-7375-754A-A0D0-BCE2D06699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649EFB-3D4F-9D43-9587-724A69F3204E}"/>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4" name="Footer Placeholder 3">
            <a:extLst>
              <a:ext uri="{FF2B5EF4-FFF2-40B4-BE49-F238E27FC236}">
                <a16:creationId xmlns:a16="http://schemas.microsoft.com/office/drawing/2014/main" id="{BD067E83-3D6D-5F46-A24F-9E097EB6B9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52855B-21DB-E04F-B215-8C8C7DCDA0FC}"/>
              </a:ext>
            </a:extLst>
          </p:cNvPr>
          <p:cNvSpPr>
            <a:spLocks noGrp="1"/>
          </p:cNvSpPr>
          <p:nvPr>
            <p:ph type="sldNum" sz="quarter" idx="12"/>
          </p:nvPr>
        </p:nvSpPr>
        <p:spPr/>
        <p:txBody>
          <a:bodyPr/>
          <a:lstStyle/>
          <a:p>
            <a:fld id="{BEF50B1D-0487-DF42-9FF8-5E96D0967DEB}" type="slidenum">
              <a:rPr lang="en-US" smtClean="0"/>
              <a:t>‹#›</a:t>
            </a:fld>
            <a:endParaRPr lang="en-US"/>
          </a:p>
        </p:txBody>
      </p:sp>
      <p:pic>
        <p:nvPicPr>
          <p:cNvPr id="6" name="Picture 5" descr="Icon&#10;&#10;Description automatically generated">
            <a:extLst>
              <a:ext uri="{FF2B5EF4-FFF2-40B4-BE49-F238E27FC236}">
                <a16:creationId xmlns:a16="http://schemas.microsoft.com/office/drawing/2014/main" id="{490EA6C5-6163-2F4C-942E-C6C11C329884}"/>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29946393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E5CF00-DE5C-664D-A708-5671728F3C7C}"/>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3" name="Footer Placeholder 2">
            <a:extLst>
              <a:ext uri="{FF2B5EF4-FFF2-40B4-BE49-F238E27FC236}">
                <a16:creationId xmlns:a16="http://schemas.microsoft.com/office/drawing/2014/main" id="{01CB5FE1-1C88-494D-8767-6A92246903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9286CF-9B85-F641-9023-87F8F36AED1F}"/>
              </a:ext>
            </a:extLst>
          </p:cNvPr>
          <p:cNvSpPr>
            <a:spLocks noGrp="1"/>
          </p:cNvSpPr>
          <p:nvPr>
            <p:ph type="sldNum" sz="quarter" idx="12"/>
          </p:nvPr>
        </p:nvSpPr>
        <p:spPr/>
        <p:txBody>
          <a:bodyPr/>
          <a:lstStyle/>
          <a:p>
            <a:fld id="{BEF50B1D-0487-DF42-9FF8-5E96D0967DEB}" type="slidenum">
              <a:rPr lang="en-US" smtClean="0"/>
              <a:t>‹#›</a:t>
            </a:fld>
            <a:endParaRPr lang="en-US"/>
          </a:p>
        </p:txBody>
      </p:sp>
      <p:pic>
        <p:nvPicPr>
          <p:cNvPr id="5" name="Picture 4" descr="Icon&#10;&#10;Description automatically generated">
            <a:extLst>
              <a:ext uri="{FF2B5EF4-FFF2-40B4-BE49-F238E27FC236}">
                <a16:creationId xmlns:a16="http://schemas.microsoft.com/office/drawing/2014/main" id="{47458F0B-12A7-BD4F-854C-39362CAF8184}"/>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20252932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BBBEAF-94E5-664B-9CE7-DA8ADFDEF768}"/>
              </a:ext>
            </a:extLst>
          </p:cNvPr>
          <p:cNvSpPr>
            <a:spLocks noGrp="1"/>
          </p:cNvSpPr>
          <p:nvPr>
            <p:ph idx="1"/>
          </p:nvPr>
        </p:nvSpPr>
        <p:spPr>
          <a:xfrm>
            <a:off x="4800223" y="1909762"/>
            <a:ext cx="6172200" cy="3951288"/>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303F0B4-712A-2849-99BE-82BE0EE180B0}"/>
              </a:ext>
            </a:extLst>
          </p:cNvPr>
          <p:cNvSpPr>
            <a:spLocks noGrp="1"/>
          </p:cNvSpPr>
          <p:nvPr>
            <p:ph type="body" sz="half" idx="2"/>
          </p:nvPr>
        </p:nvSpPr>
        <p:spPr>
          <a:xfrm>
            <a:off x="456823" y="1917700"/>
            <a:ext cx="3932237" cy="3951288"/>
          </a:xfrm>
        </p:spPr>
        <p:txBody>
          <a:bodyPr>
            <a:normAutofit/>
          </a:bodyPr>
          <a:lstStyle>
            <a:lvl1pPr marL="0" indent="0">
              <a:buNone/>
              <a:defRPr sz="20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5B800BC-832E-CC49-ADF1-C7DF6ABF5009}"/>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6" name="Footer Placeholder 5">
            <a:extLst>
              <a:ext uri="{FF2B5EF4-FFF2-40B4-BE49-F238E27FC236}">
                <a16:creationId xmlns:a16="http://schemas.microsoft.com/office/drawing/2014/main" id="{FB5E064A-07A1-B84B-9D37-CFD41B4A68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77DA2D-8F48-4348-B3E5-3521DA598F57}"/>
              </a:ext>
            </a:extLst>
          </p:cNvPr>
          <p:cNvSpPr>
            <a:spLocks noGrp="1"/>
          </p:cNvSpPr>
          <p:nvPr>
            <p:ph type="sldNum" sz="quarter" idx="12"/>
          </p:nvPr>
        </p:nvSpPr>
        <p:spPr/>
        <p:txBody>
          <a:bodyPr/>
          <a:lstStyle/>
          <a:p>
            <a:fld id="{BEF50B1D-0487-DF42-9FF8-5E96D0967DEB}" type="slidenum">
              <a:rPr lang="en-US" smtClean="0"/>
              <a:t>‹#›</a:t>
            </a:fld>
            <a:endParaRPr lang="en-US"/>
          </a:p>
        </p:txBody>
      </p:sp>
      <p:sp>
        <p:nvSpPr>
          <p:cNvPr id="8" name="Title 1">
            <a:extLst>
              <a:ext uri="{FF2B5EF4-FFF2-40B4-BE49-F238E27FC236}">
                <a16:creationId xmlns:a16="http://schemas.microsoft.com/office/drawing/2014/main" id="{A610F961-FB33-3E48-850D-B2F8C37D50A7}"/>
              </a:ext>
            </a:extLst>
          </p:cNvPr>
          <p:cNvSpPr>
            <a:spLocks noGrp="1"/>
          </p:cNvSpPr>
          <p:nvPr>
            <p:ph type="title"/>
          </p:nvPr>
        </p:nvSpPr>
        <p:spPr>
          <a:xfrm>
            <a:off x="457200" y="365125"/>
            <a:ext cx="10515600" cy="1325563"/>
          </a:xfrm>
        </p:spPr>
        <p:txBody>
          <a:bodyPr/>
          <a:lstStyle>
            <a:lvl1pPr>
              <a:defRPr sz="3200"/>
            </a:lvl1pPr>
          </a:lstStyle>
          <a:p>
            <a:r>
              <a:rPr lang="en-US" dirty="0"/>
              <a:t>Click to edit Master title style</a:t>
            </a:r>
          </a:p>
        </p:txBody>
      </p:sp>
      <p:pic>
        <p:nvPicPr>
          <p:cNvPr id="9" name="Picture 8" descr="Icon&#10;&#10;Description automatically generated">
            <a:extLst>
              <a:ext uri="{FF2B5EF4-FFF2-40B4-BE49-F238E27FC236}">
                <a16:creationId xmlns:a16="http://schemas.microsoft.com/office/drawing/2014/main" id="{9C8F3B54-05E0-A848-A4E1-CE28714E3BF4}"/>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17511137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EF471A-8F03-D642-97CA-B19444912FA4}"/>
              </a:ext>
            </a:extLst>
          </p:cNvPr>
          <p:cNvSpPr>
            <a:spLocks noGrp="1"/>
          </p:cNvSpPr>
          <p:nvPr>
            <p:ph type="pic" idx="1"/>
          </p:nvPr>
        </p:nvSpPr>
        <p:spPr>
          <a:xfrm>
            <a:off x="4800223" y="365125"/>
            <a:ext cx="594078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5CCF2FD0-5239-A143-AA87-41A8170F0159}"/>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6" name="Footer Placeholder 5">
            <a:extLst>
              <a:ext uri="{FF2B5EF4-FFF2-40B4-BE49-F238E27FC236}">
                <a16:creationId xmlns:a16="http://schemas.microsoft.com/office/drawing/2014/main" id="{92CEC069-62E2-AA4B-BE7B-23A7E84D84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BD8A54-2983-6446-AA6D-5CD291C448DA}"/>
              </a:ext>
            </a:extLst>
          </p:cNvPr>
          <p:cNvSpPr>
            <a:spLocks noGrp="1"/>
          </p:cNvSpPr>
          <p:nvPr>
            <p:ph type="sldNum" sz="quarter" idx="12"/>
          </p:nvPr>
        </p:nvSpPr>
        <p:spPr/>
        <p:txBody>
          <a:bodyPr/>
          <a:lstStyle/>
          <a:p>
            <a:fld id="{BEF50B1D-0487-DF42-9FF8-5E96D0967DEB}" type="slidenum">
              <a:rPr lang="en-US" smtClean="0"/>
              <a:t>‹#›</a:t>
            </a:fld>
            <a:endParaRPr lang="en-US"/>
          </a:p>
        </p:txBody>
      </p:sp>
      <p:sp>
        <p:nvSpPr>
          <p:cNvPr id="9" name="Title 1">
            <a:extLst>
              <a:ext uri="{FF2B5EF4-FFF2-40B4-BE49-F238E27FC236}">
                <a16:creationId xmlns:a16="http://schemas.microsoft.com/office/drawing/2014/main" id="{70199F66-04CF-814D-89F9-3AEA3F14B2E8}"/>
              </a:ext>
            </a:extLst>
          </p:cNvPr>
          <p:cNvSpPr>
            <a:spLocks noGrp="1"/>
          </p:cNvSpPr>
          <p:nvPr>
            <p:ph type="title"/>
          </p:nvPr>
        </p:nvSpPr>
        <p:spPr>
          <a:xfrm>
            <a:off x="457200" y="365125"/>
            <a:ext cx="3931860" cy="1325563"/>
          </a:xfrm>
        </p:spPr>
        <p:txBody>
          <a:bodyPr/>
          <a:lstStyle>
            <a:lvl1pPr>
              <a:defRPr sz="3200"/>
            </a:lvl1pPr>
          </a:lstStyle>
          <a:p>
            <a:r>
              <a:rPr lang="en-US" dirty="0"/>
              <a:t>Click to edit Master title style</a:t>
            </a:r>
          </a:p>
        </p:txBody>
      </p:sp>
      <p:sp>
        <p:nvSpPr>
          <p:cNvPr id="10" name="Text Placeholder 3">
            <a:extLst>
              <a:ext uri="{FF2B5EF4-FFF2-40B4-BE49-F238E27FC236}">
                <a16:creationId xmlns:a16="http://schemas.microsoft.com/office/drawing/2014/main" id="{E023A91D-D906-DC4B-A349-164651CF91D6}"/>
              </a:ext>
            </a:extLst>
          </p:cNvPr>
          <p:cNvSpPr>
            <a:spLocks noGrp="1"/>
          </p:cNvSpPr>
          <p:nvPr>
            <p:ph type="body" sz="half" idx="2"/>
          </p:nvPr>
        </p:nvSpPr>
        <p:spPr>
          <a:xfrm>
            <a:off x="456823" y="1917700"/>
            <a:ext cx="3932237" cy="3951288"/>
          </a:xfrm>
        </p:spPr>
        <p:txBody>
          <a:bodyPr>
            <a:normAutofit/>
          </a:bodyPr>
          <a:lstStyle>
            <a:lvl1pPr marL="0" indent="0">
              <a:buNone/>
              <a:defRPr sz="20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Icon&#10;&#10;Description automatically generated">
            <a:extLst>
              <a:ext uri="{FF2B5EF4-FFF2-40B4-BE49-F238E27FC236}">
                <a16:creationId xmlns:a16="http://schemas.microsoft.com/office/drawing/2014/main" id="{2979659F-127D-B04F-8ED4-58F01C2C2C23}"/>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3181863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E095A2-33C3-C7E7-E735-943829C4A9EB}"/>
              </a:ext>
            </a:extLst>
          </p:cNvPr>
          <p:cNvPicPr>
            <a:picLocks noChangeAspect="1"/>
          </p:cNvPicPr>
          <p:nvPr userDrawn="1"/>
        </p:nvPicPr>
        <p:blipFill>
          <a:blip r:embed="rId2"/>
          <a:srcRect/>
          <a:stretch/>
        </p:blipFill>
        <p:spPr>
          <a:xfrm>
            <a:off x="5401142" y="-15773"/>
            <a:ext cx="10305798" cy="6873773"/>
          </a:xfrm>
          <a:prstGeom prst="rect">
            <a:avLst/>
          </a:prstGeom>
        </p:spPr>
      </p:pic>
      <p:sp>
        <p:nvSpPr>
          <p:cNvPr id="7" name="Parallelogram 6">
            <a:extLst>
              <a:ext uri="{FF2B5EF4-FFF2-40B4-BE49-F238E27FC236}">
                <a16:creationId xmlns:a16="http://schemas.microsoft.com/office/drawing/2014/main" id="{C2E49F25-1379-B2F0-BB60-B202F12C02D3}"/>
              </a:ext>
            </a:extLst>
          </p:cNvPr>
          <p:cNvSpPr/>
          <p:nvPr userDrawn="1"/>
        </p:nvSpPr>
        <p:spPr>
          <a:xfrm>
            <a:off x="-1181100" y="-162560"/>
            <a:ext cx="10439400" cy="7183120"/>
          </a:xfrm>
          <a:prstGeom prst="parallelogram">
            <a:avLst>
              <a:gd name="adj" fmla="val 11810"/>
            </a:avLst>
          </a:prstGeom>
          <a:solidFill>
            <a:schemeClr val="bg1"/>
          </a:solidFill>
          <a:ln w="38100">
            <a:solidFill>
              <a:schemeClr val="bg1">
                <a:lumMod val="8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098912-AD6D-85A2-B321-CC2DB84F9DE0}"/>
              </a:ext>
            </a:extLst>
          </p:cNvPr>
          <p:cNvSpPr>
            <a:spLocks noGrp="1"/>
          </p:cNvSpPr>
          <p:nvPr>
            <p:ph type="ctrTitle" hasCustomPrompt="1"/>
          </p:nvPr>
        </p:nvSpPr>
        <p:spPr>
          <a:xfrm>
            <a:off x="419100" y="1122363"/>
            <a:ext cx="7949045" cy="2387600"/>
          </a:xfrm>
        </p:spPr>
        <p:txBody>
          <a:bodyPr anchor="b"/>
          <a:lstStyle>
            <a:lvl1pPr algn="l">
              <a:defRPr sz="60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F3137EF-1DB1-48F2-6F60-B0BA7F9B07C4}"/>
              </a:ext>
            </a:extLst>
          </p:cNvPr>
          <p:cNvSpPr>
            <a:spLocks noGrp="1"/>
          </p:cNvSpPr>
          <p:nvPr>
            <p:ph type="subTitle" idx="1"/>
          </p:nvPr>
        </p:nvSpPr>
        <p:spPr>
          <a:xfrm>
            <a:off x="419100" y="3602038"/>
            <a:ext cx="7949045" cy="1655762"/>
          </a:xfrm>
        </p:spPr>
        <p:txBody>
          <a:bodyPr/>
          <a:lstStyle>
            <a:lvl1pPr marL="0" indent="0" algn="l">
              <a:buNone/>
              <a:defRPr sz="24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84548EAC-6F7C-4DD6-BF9B-A7FC3537BCF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32125" y="5718691"/>
            <a:ext cx="4183825" cy="720659"/>
          </a:xfrm>
          <a:prstGeom prst="rect">
            <a:avLst/>
          </a:prstGeom>
        </p:spPr>
      </p:pic>
    </p:spTree>
    <p:extLst>
      <p:ext uri="{BB962C8B-B14F-4D97-AF65-F5344CB8AC3E}">
        <p14:creationId xmlns:p14="http://schemas.microsoft.com/office/powerpoint/2010/main" val="2017350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1" name="Parallelogram 10">
            <a:extLst>
              <a:ext uri="{FF2B5EF4-FFF2-40B4-BE49-F238E27FC236}">
                <a16:creationId xmlns:a16="http://schemas.microsoft.com/office/drawing/2014/main" id="{EDE73B5C-FE80-4464-3055-7E0CB2DE47BD}"/>
              </a:ext>
            </a:extLst>
          </p:cNvPr>
          <p:cNvSpPr/>
          <p:nvPr userDrawn="1"/>
        </p:nvSpPr>
        <p:spPr>
          <a:xfrm>
            <a:off x="-1435100" y="-162560"/>
            <a:ext cx="13289280" cy="7183120"/>
          </a:xfrm>
          <a:prstGeom prst="parallelogram">
            <a:avLst>
              <a:gd name="adj" fmla="val 8451"/>
            </a:avLst>
          </a:prstGeom>
          <a:solidFill>
            <a:schemeClr val="bg1"/>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EE6D1B-4291-44F5-CD77-D07C021A2D7F}"/>
              </a:ext>
            </a:extLst>
          </p:cNvPr>
          <p:cNvSpPr>
            <a:spLocks noGrp="1"/>
          </p:cNvSpPr>
          <p:nvPr>
            <p:ph idx="1"/>
          </p:nvPr>
        </p:nvSpPr>
        <p:spPr>
          <a:xfrm>
            <a:off x="419100" y="1991659"/>
            <a:ext cx="10629900" cy="3911599"/>
          </a:xfrm>
          <a:ln>
            <a:noFill/>
          </a:ln>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3100CAD-E3B9-99A5-0F6D-26E8DF30435A}"/>
              </a:ext>
            </a:extLst>
          </p:cNvPr>
          <p:cNvSpPr>
            <a:spLocks noGrp="1"/>
          </p:cNvSpPr>
          <p:nvPr>
            <p:ph type="sldNum" sz="quarter" idx="12"/>
          </p:nvPr>
        </p:nvSpPr>
        <p:spPr/>
        <p:txBody>
          <a:bodyPr/>
          <a:lstStyle/>
          <a:p>
            <a:fld id="{581C7D07-69E3-8F4E-927D-4C441313F525}" type="slidenum">
              <a:rPr lang="en-US" smtClean="0"/>
              <a:t>‹#›</a:t>
            </a:fld>
            <a:endParaRPr lang="en-US"/>
          </a:p>
        </p:txBody>
      </p:sp>
      <p:pic>
        <p:nvPicPr>
          <p:cNvPr id="10" name="Picture 9" descr="A blue arrow in a white circle&#10;&#10;Description automatically generated">
            <a:extLst>
              <a:ext uri="{FF2B5EF4-FFF2-40B4-BE49-F238E27FC236}">
                <a16:creationId xmlns:a16="http://schemas.microsoft.com/office/drawing/2014/main" id="{4BF002BA-9290-B396-46FD-D47246048F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54460" y="6261735"/>
            <a:ext cx="436880" cy="436880"/>
          </a:xfrm>
          <a:prstGeom prst="rect">
            <a:avLst/>
          </a:prstGeom>
        </p:spPr>
      </p:pic>
      <p:sp>
        <p:nvSpPr>
          <p:cNvPr id="7" name="Footer Placeholder 4">
            <a:extLst>
              <a:ext uri="{FF2B5EF4-FFF2-40B4-BE49-F238E27FC236}">
                <a16:creationId xmlns:a16="http://schemas.microsoft.com/office/drawing/2014/main" id="{1612C5BA-CE6C-DB28-C7A5-F493378BA5A4}"/>
              </a:ext>
            </a:extLst>
          </p:cNvPr>
          <p:cNvSpPr>
            <a:spLocks noGrp="1"/>
          </p:cNvSpPr>
          <p:nvPr>
            <p:ph type="ftr" sz="quarter" idx="11"/>
          </p:nvPr>
        </p:nvSpPr>
        <p:spPr>
          <a:xfrm>
            <a:off x="3619500" y="6356350"/>
            <a:ext cx="4114800" cy="365125"/>
          </a:xfrm>
        </p:spPr>
        <p:txBody>
          <a:bodyPr/>
          <a:lstStyle/>
          <a:p>
            <a:endParaRPr lang="en-US"/>
          </a:p>
        </p:txBody>
      </p:sp>
      <p:sp>
        <p:nvSpPr>
          <p:cNvPr id="5" name="Title 1">
            <a:extLst>
              <a:ext uri="{FF2B5EF4-FFF2-40B4-BE49-F238E27FC236}">
                <a16:creationId xmlns:a16="http://schemas.microsoft.com/office/drawing/2014/main" id="{FB80E443-019E-4EB0-C131-AF76328A5D3A}"/>
              </a:ext>
            </a:extLst>
          </p:cNvPr>
          <p:cNvSpPr>
            <a:spLocks noGrp="1"/>
          </p:cNvSpPr>
          <p:nvPr>
            <p:ph type="title"/>
          </p:nvPr>
        </p:nvSpPr>
        <p:spPr>
          <a:xfrm>
            <a:off x="419100" y="342900"/>
            <a:ext cx="8191500" cy="657860"/>
          </a:xfrm>
        </p:spPr>
        <p:txBody>
          <a:bodyPr/>
          <a:lstStyle>
            <a:lvl1pPr>
              <a:defRPr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p>
        </p:txBody>
      </p:sp>
    </p:spTree>
    <p:custDataLst>
      <p:tags r:id="rId1"/>
    </p:custDataLst>
    <p:extLst>
      <p:ext uri="{BB962C8B-B14F-4D97-AF65-F5344CB8AC3E}">
        <p14:creationId xmlns:p14="http://schemas.microsoft.com/office/powerpoint/2010/main" val="39093702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2DBC9-9C37-B54B-B91E-F5058A9F2585}"/>
              </a:ext>
            </a:extLst>
          </p:cNvPr>
          <p:cNvSpPr>
            <a:spLocks noGrp="1"/>
          </p:cNvSpPr>
          <p:nvPr>
            <p:ph type="ctrTitle"/>
          </p:nvPr>
        </p:nvSpPr>
        <p:spPr>
          <a:xfrm>
            <a:off x="457200" y="1122363"/>
            <a:ext cx="9144000" cy="2387600"/>
          </a:xfrm>
        </p:spPr>
        <p:txBody>
          <a:bodyPr anchor="b"/>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D7E6E3A-A3C9-D74F-B9CA-0CCF645A9006}"/>
              </a:ext>
            </a:extLst>
          </p:cNvPr>
          <p:cNvSpPr>
            <a:spLocks noGrp="1"/>
          </p:cNvSpPr>
          <p:nvPr>
            <p:ph type="subTitle" idx="1"/>
          </p:nvPr>
        </p:nvSpPr>
        <p:spPr>
          <a:xfrm>
            <a:off x="4572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29DC9C-EA46-CA4D-9C47-F5C120AF8AEC}"/>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5" name="Footer Placeholder 4">
            <a:extLst>
              <a:ext uri="{FF2B5EF4-FFF2-40B4-BE49-F238E27FC236}">
                <a16:creationId xmlns:a16="http://schemas.microsoft.com/office/drawing/2014/main" id="{174A5D19-3C2E-3A4F-9627-F6E16D486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2B0D84-BD1A-1B4D-BF0F-9A06655ED5A7}"/>
              </a:ext>
            </a:extLst>
          </p:cNvPr>
          <p:cNvSpPr>
            <a:spLocks noGrp="1"/>
          </p:cNvSpPr>
          <p:nvPr>
            <p:ph type="sldNum" sz="quarter" idx="12"/>
          </p:nvPr>
        </p:nvSpPr>
        <p:spPr/>
        <p:txBody>
          <a:bodyPr/>
          <a:lstStyle/>
          <a:p>
            <a:fld id="{BEF50B1D-0487-DF42-9FF8-5E96D0967DEB}"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66D4D0A9-5322-F040-A40E-126A17B49F1A}"/>
              </a:ext>
            </a:extLst>
          </p:cNvPr>
          <p:cNvPicPr>
            <a:picLocks noChangeAspect="1"/>
          </p:cNvPicPr>
          <p:nvPr userDrawn="1"/>
        </p:nvPicPr>
        <p:blipFill>
          <a:blip r:embed="rId2"/>
          <a:stretch>
            <a:fillRect/>
          </a:stretch>
        </p:blipFill>
        <p:spPr>
          <a:xfrm>
            <a:off x="457200" y="5278437"/>
            <a:ext cx="5308600" cy="914400"/>
          </a:xfrm>
          <a:prstGeom prst="rect">
            <a:avLst/>
          </a:prstGeom>
        </p:spPr>
      </p:pic>
    </p:spTree>
    <p:extLst>
      <p:ext uri="{BB962C8B-B14F-4D97-AF65-F5344CB8AC3E}">
        <p14:creationId xmlns:p14="http://schemas.microsoft.com/office/powerpoint/2010/main" val="41614312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4F47B-DE2F-FE4E-B6E3-19B113BC49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F13675-7AEE-8342-8110-9293B7D27BEA}"/>
              </a:ext>
            </a:extLst>
          </p:cNvPr>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1931F9-07E8-6E46-BEFE-BF0A3647EA99}"/>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5" name="Footer Placeholder 4">
            <a:extLst>
              <a:ext uri="{FF2B5EF4-FFF2-40B4-BE49-F238E27FC236}">
                <a16:creationId xmlns:a16="http://schemas.microsoft.com/office/drawing/2014/main" id="{CAA7368D-AB4A-3D4D-944A-DFEB862979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F62C2B-D994-2644-8C53-23EA907D2FF2}"/>
              </a:ext>
            </a:extLst>
          </p:cNvPr>
          <p:cNvSpPr>
            <a:spLocks noGrp="1"/>
          </p:cNvSpPr>
          <p:nvPr>
            <p:ph type="sldNum" sz="quarter" idx="12"/>
          </p:nvPr>
        </p:nvSpPr>
        <p:spPr/>
        <p:txBody>
          <a:bodyPr/>
          <a:lstStyle/>
          <a:p>
            <a:fld id="{BEF50B1D-0487-DF42-9FF8-5E96D0967DEB}" type="slidenum">
              <a:rPr lang="en-US" smtClean="0"/>
              <a:t>‹#›</a:t>
            </a:fld>
            <a:endParaRPr lang="en-US"/>
          </a:p>
        </p:txBody>
      </p:sp>
      <p:pic>
        <p:nvPicPr>
          <p:cNvPr id="7" name="Picture 6" descr="Icon&#10;&#10;Description automatically generated">
            <a:extLst>
              <a:ext uri="{FF2B5EF4-FFF2-40B4-BE49-F238E27FC236}">
                <a16:creationId xmlns:a16="http://schemas.microsoft.com/office/drawing/2014/main" id="{05832618-8C24-B743-9A72-59C28A1E5AEE}"/>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35941220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4F47B-DE2F-FE4E-B6E3-19B113BC4914}"/>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A11931F9-07E8-6E46-BEFE-BF0A3647EA99}"/>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5" name="Footer Placeholder 4">
            <a:extLst>
              <a:ext uri="{FF2B5EF4-FFF2-40B4-BE49-F238E27FC236}">
                <a16:creationId xmlns:a16="http://schemas.microsoft.com/office/drawing/2014/main" id="{CAA7368D-AB4A-3D4D-944A-DFEB862979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F62C2B-D994-2644-8C53-23EA907D2FF2}"/>
              </a:ext>
            </a:extLst>
          </p:cNvPr>
          <p:cNvSpPr>
            <a:spLocks noGrp="1"/>
          </p:cNvSpPr>
          <p:nvPr>
            <p:ph type="sldNum" sz="quarter" idx="12"/>
          </p:nvPr>
        </p:nvSpPr>
        <p:spPr/>
        <p:txBody>
          <a:bodyPr/>
          <a:lstStyle/>
          <a:p>
            <a:fld id="{BEF50B1D-0487-DF42-9FF8-5E96D0967DEB}" type="slidenum">
              <a:rPr lang="en-US" smtClean="0"/>
              <a:t>‹#›</a:t>
            </a:fld>
            <a:endParaRPr lang="en-US"/>
          </a:p>
        </p:txBody>
      </p:sp>
      <p:sp>
        <p:nvSpPr>
          <p:cNvPr id="7" name="Text Placeholder 2">
            <a:extLst>
              <a:ext uri="{FF2B5EF4-FFF2-40B4-BE49-F238E27FC236}">
                <a16:creationId xmlns:a16="http://schemas.microsoft.com/office/drawing/2014/main" id="{C2BDDFEA-82BD-864D-A722-5B5153F65B6A}"/>
              </a:ext>
            </a:extLst>
          </p:cNvPr>
          <p:cNvSpPr>
            <a:spLocks noGrp="1"/>
          </p:cNvSpPr>
          <p:nvPr>
            <p:ph type="body" idx="1"/>
          </p:nvPr>
        </p:nvSpPr>
        <p:spPr>
          <a:xfrm>
            <a:off x="456823" y="1857375"/>
            <a:ext cx="10515600" cy="520700"/>
          </a:xfrm>
        </p:spPr>
        <p:txBody>
          <a:bodyPr anchor="b"/>
          <a:lstStyle>
            <a:lvl1pPr marL="0" indent="0">
              <a:buNone/>
              <a:defRPr sz="24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a:extLst>
              <a:ext uri="{FF2B5EF4-FFF2-40B4-BE49-F238E27FC236}">
                <a16:creationId xmlns:a16="http://schemas.microsoft.com/office/drawing/2014/main" id="{259464F0-BA65-0245-9075-9BD64148009A}"/>
              </a:ext>
            </a:extLst>
          </p:cNvPr>
          <p:cNvSpPr>
            <a:spLocks noGrp="1"/>
          </p:cNvSpPr>
          <p:nvPr>
            <p:ph sz="half" idx="2"/>
          </p:nvPr>
        </p:nvSpPr>
        <p:spPr>
          <a:xfrm>
            <a:off x="456823" y="2505075"/>
            <a:ext cx="10515600" cy="368458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Icon&#10;&#10;Description automatically generated">
            <a:extLst>
              <a:ext uri="{FF2B5EF4-FFF2-40B4-BE49-F238E27FC236}">
                <a16:creationId xmlns:a16="http://schemas.microsoft.com/office/drawing/2014/main" id="{89CA92E8-CEDC-CB48-A314-BA1B9CA4BC01}"/>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33130211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4F47B-DE2F-FE4E-B6E3-19B113BC4914}"/>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A11931F9-07E8-6E46-BEFE-BF0A3647EA99}"/>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5" name="Footer Placeholder 4">
            <a:extLst>
              <a:ext uri="{FF2B5EF4-FFF2-40B4-BE49-F238E27FC236}">
                <a16:creationId xmlns:a16="http://schemas.microsoft.com/office/drawing/2014/main" id="{CAA7368D-AB4A-3D4D-944A-DFEB862979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F62C2B-D994-2644-8C53-23EA907D2FF2}"/>
              </a:ext>
            </a:extLst>
          </p:cNvPr>
          <p:cNvSpPr>
            <a:spLocks noGrp="1"/>
          </p:cNvSpPr>
          <p:nvPr>
            <p:ph type="sldNum" sz="quarter" idx="12"/>
          </p:nvPr>
        </p:nvSpPr>
        <p:spPr/>
        <p:txBody>
          <a:bodyPr/>
          <a:lstStyle/>
          <a:p>
            <a:fld id="{BEF50B1D-0487-DF42-9FF8-5E96D0967DEB}" type="slidenum">
              <a:rPr lang="en-US" smtClean="0"/>
              <a:t>‹#›</a:t>
            </a:fld>
            <a:endParaRPr lang="en-US"/>
          </a:p>
        </p:txBody>
      </p:sp>
      <p:sp>
        <p:nvSpPr>
          <p:cNvPr id="7" name="Text Placeholder 2">
            <a:extLst>
              <a:ext uri="{FF2B5EF4-FFF2-40B4-BE49-F238E27FC236}">
                <a16:creationId xmlns:a16="http://schemas.microsoft.com/office/drawing/2014/main" id="{C2BDDFEA-82BD-864D-A722-5B5153F65B6A}"/>
              </a:ext>
            </a:extLst>
          </p:cNvPr>
          <p:cNvSpPr>
            <a:spLocks noGrp="1"/>
          </p:cNvSpPr>
          <p:nvPr>
            <p:ph type="body" idx="1"/>
          </p:nvPr>
        </p:nvSpPr>
        <p:spPr>
          <a:xfrm>
            <a:off x="456823" y="1857375"/>
            <a:ext cx="10515600" cy="520700"/>
          </a:xfrm>
        </p:spPr>
        <p:txBody>
          <a:bodyPr anchor="b"/>
          <a:lstStyle>
            <a:lvl1pPr marL="0" indent="0">
              <a:buNone/>
              <a:defRPr sz="24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a:extLst>
              <a:ext uri="{FF2B5EF4-FFF2-40B4-BE49-F238E27FC236}">
                <a16:creationId xmlns:a16="http://schemas.microsoft.com/office/drawing/2014/main" id="{259464F0-BA65-0245-9075-9BD64148009A}"/>
              </a:ext>
            </a:extLst>
          </p:cNvPr>
          <p:cNvSpPr>
            <a:spLocks noGrp="1"/>
          </p:cNvSpPr>
          <p:nvPr>
            <p:ph sz="half" idx="2"/>
          </p:nvPr>
        </p:nvSpPr>
        <p:spPr>
          <a:xfrm>
            <a:off x="456823" y="2505075"/>
            <a:ext cx="10515600" cy="368458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49351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57423-4E07-6F4D-AF7D-C88E8E09C91C}"/>
              </a:ext>
            </a:extLst>
          </p:cNvPr>
          <p:cNvSpPr>
            <a:spLocks noGrp="1"/>
          </p:cNvSpPr>
          <p:nvPr>
            <p:ph type="title"/>
          </p:nvPr>
        </p:nvSpPr>
        <p:spPr>
          <a:xfrm>
            <a:off x="456823" y="1582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F4A98D4-8721-2742-9A63-CB5F7BECAADE}"/>
              </a:ext>
            </a:extLst>
          </p:cNvPr>
          <p:cNvSpPr>
            <a:spLocks noGrp="1"/>
          </p:cNvSpPr>
          <p:nvPr>
            <p:ph type="body" idx="1"/>
          </p:nvPr>
        </p:nvSpPr>
        <p:spPr>
          <a:xfrm>
            <a:off x="456823"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5CED05-F945-EF42-A473-9AA55D63B72E}"/>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5" name="Footer Placeholder 4">
            <a:extLst>
              <a:ext uri="{FF2B5EF4-FFF2-40B4-BE49-F238E27FC236}">
                <a16:creationId xmlns:a16="http://schemas.microsoft.com/office/drawing/2014/main" id="{F67F40FD-F4D9-A84F-8A4A-77CFAE69FD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5CF03-0BFD-BB4E-9699-A554701C2EBF}"/>
              </a:ext>
            </a:extLst>
          </p:cNvPr>
          <p:cNvSpPr>
            <a:spLocks noGrp="1"/>
          </p:cNvSpPr>
          <p:nvPr>
            <p:ph type="sldNum" sz="quarter" idx="12"/>
          </p:nvPr>
        </p:nvSpPr>
        <p:spPr/>
        <p:txBody>
          <a:bodyPr/>
          <a:lstStyle/>
          <a:p>
            <a:fld id="{BEF50B1D-0487-DF42-9FF8-5E96D0967DEB}" type="slidenum">
              <a:rPr lang="en-US" smtClean="0"/>
              <a:t>‹#›</a:t>
            </a:fld>
            <a:endParaRPr lang="en-US"/>
          </a:p>
        </p:txBody>
      </p:sp>
      <p:pic>
        <p:nvPicPr>
          <p:cNvPr id="7" name="Picture 6" descr="Icon&#10;&#10;Description automatically generated">
            <a:extLst>
              <a:ext uri="{FF2B5EF4-FFF2-40B4-BE49-F238E27FC236}">
                <a16:creationId xmlns:a16="http://schemas.microsoft.com/office/drawing/2014/main" id="{1CC72C49-D373-8F41-8793-E6B788CCC6D8}"/>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23813925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F09E3011-E33B-C346-83CE-6C711A4F8EAC}"/>
              </a:ext>
            </a:extLst>
          </p:cNvPr>
          <p:cNvPicPr>
            <a:picLocks noChangeAspect="1"/>
          </p:cNvPicPr>
          <p:nvPr userDrawn="1"/>
        </p:nvPicPr>
        <p:blipFill rotWithShape="1">
          <a:blip r:embed="rId2"/>
          <a:srcRect l="87900" r="2487"/>
          <a:stretch/>
        </p:blipFill>
        <p:spPr>
          <a:xfrm>
            <a:off x="0" y="0"/>
            <a:ext cx="1172026" cy="6858000"/>
          </a:xfrm>
          <a:prstGeom prst="rect">
            <a:avLst/>
          </a:prstGeom>
          <a:effectLst>
            <a:outerShdw blurRad="228600" dist="114300" algn="tl" rotWithShape="0">
              <a:prstClr val="black">
                <a:alpha val="28000"/>
              </a:prstClr>
            </a:outerShdw>
          </a:effectLst>
        </p:spPr>
      </p:pic>
      <p:sp>
        <p:nvSpPr>
          <p:cNvPr id="2" name="Title 1">
            <a:extLst>
              <a:ext uri="{FF2B5EF4-FFF2-40B4-BE49-F238E27FC236}">
                <a16:creationId xmlns:a16="http://schemas.microsoft.com/office/drawing/2014/main" id="{D5557423-4E07-6F4D-AF7D-C88E8E09C91C}"/>
              </a:ext>
            </a:extLst>
          </p:cNvPr>
          <p:cNvSpPr>
            <a:spLocks noGrp="1"/>
          </p:cNvSpPr>
          <p:nvPr>
            <p:ph type="title"/>
          </p:nvPr>
        </p:nvSpPr>
        <p:spPr>
          <a:xfrm>
            <a:off x="1450988" y="1582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F4A98D4-8721-2742-9A63-CB5F7BECAADE}"/>
              </a:ext>
            </a:extLst>
          </p:cNvPr>
          <p:cNvSpPr>
            <a:spLocks noGrp="1"/>
          </p:cNvSpPr>
          <p:nvPr>
            <p:ph type="body" idx="1"/>
          </p:nvPr>
        </p:nvSpPr>
        <p:spPr>
          <a:xfrm>
            <a:off x="1450988"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5CED05-F945-EF42-A473-9AA55D63B72E}"/>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5" name="Footer Placeholder 4">
            <a:extLst>
              <a:ext uri="{FF2B5EF4-FFF2-40B4-BE49-F238E27FC236}">
                <a16:creationId xmlns:a16="http://schemas.microsoft.com/office/drawing/2014/main" id="{F67F40FD-F4D9-A84F-8A4A-77CFAE69FD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5CF03-0BFD-BB4E-9699-A554701C2EBF}"/>
              </a:ext>
            </a:extLst>
          </p:cNvPr>
          <p:cNvSpPr>
            <a:spLocks noGrp="1"/>
          </p:cNvSpPr>
          <p:nvPr>
            <p:ph type="sldNum" sz="quarter" idx="12"/>
          </p:nvPr>
        </p:nvSpPr>
        <p:spPr/>
        <p:txBody>
          <a:bodyPr/>
          <a:lstStyle/>
          <a:p>
            <a:fld id="{BEF50B1D-0487-DF42-9FF8-5E96D0967DEB}" type="slidenum">
              <a:rPr lang="en-US" smtClean="0"/>
              <a:t>‹#›</a:t>
            </a:fld>
            <a:endParaRPr lang="en-US"/>
          </a:p>
        </p:txBody>
      </p:sp>
      <p:pic>
        <p:nvPicPr>
          <p:cNvPr id="9" name="Picture 8" descr="Icon&#10;&#10;Description automatically generated">
            <a:extLst>
              <a:ext uri="{FF2B5EF4-FFF2-40B4-BE49-F238E27FC236}">
                <a16:creationId xmlns:a16="http://schemas.microsoft.com/office/drawing/2014/main" id="{4B8E33E0-8DBC-1342-BCF7-90B31AC45FC0}"/>
              </a:ext>
            </a:extLst>
          </p:cNvPr>
          <p:cNvPicPr>
            <a:picLocks noChangeAspect="1"/>
          </p:cNvPicPr>
          <p:nvPr userDrawn="1"/>
        </p:nvPicPr>
        <p:blipFill>
          <a:blip r:embed="rId3"/>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2408233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36DBA-F958-BC40-BC23-4AFCF219F0E0}"/>
              </a:ext>
            </a:extLst>
          </p:cNvPr>
          <p:cNvSpPr>
            <a:spLocks noGrp="1"/>
          </p:cNvSpPr>
          <p:nvPr>
            <p:ph type="title"/>
          </p:nvPr>
        </p:nvSpPr>
        <p:spPr>
          <a:xfrm>
            <a:off x="456823" y="365125"/>
            <a:ext cx="10515600" cy="1325563"/>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DFD032BF-CE5D-D941-8D6C-BEFB14986BDE}"/>
              </a:ext>
            </a:extLst>
          </p:cNvPr>
          <p:cNvSpPr>
            <a:spLocks noGrp="1"/>
          </p:cNvSpPr>
          <p:nvPr>
            <p:ph sz="half" idx="2"/>
          </p:nvPr>
        </p:nvSpPr>
        <p:spPr>
          <a:xfrm>
            <a:off x="456823" y="1825625"/>
            <a:ext cx="5157787" cy="436403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9DC774C2-08C9-B249-9C15-68F96CF9F800}"/>
              </a:ext>
            </a:extLst>
          </p:cNvPr>
          <p:cNvSpPr>
            <a:spLocks noGrp="1"/>
          </p:cNvSpPr>
          <p:nvPr>
            <p:ph sz="quarter" idx="4"/>
          </p:nvPr>
        </p:nvSpPr>
        <p:spPr>
          <a:xfrm>
            <a:off x="5789235" y="1825625"/>
            <a:ext cx="5183188" cy="436403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E1180C0-14FA-554C-8786-777F7BBE62AB}"/>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8" name="Footer Placeholder 7">
            <a:extLst>
              <a:ext uri="{FF2B5EF4-FFF2-40B4-BE49-F238E27FC236}">
                <a16:creationId xmlns:a16="http://schemas.microsoft.com/office/drawing/2014/main" id="{C0346F42-7749-2042-B006-D60736E6A3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6216E7-2F23-7547-954D-FD4AA90D349F}"/>
              </a:ext>
            </a:extLst>
          </p:cNvPr>
          <p:cNvSpPr>
            <a:spLocks noGrp="1"/>
          </p:cNvSpPr>
          <p:nvPr>
            <p:ph type="sldNum" sz="quarter" idx="12"/>
          </p:nvPr>
        </p:nvSpPr>
        <p:spPr/>
        <p:txBody>
          <a:bodyPr/>
          <a:lstStyle/>
          <a:p>
            <a:fld id="{BEF50B1D-0487-DF42-9FF8-5E96D0967DEB}" type="slidenum">
              <a:rPr lang="en-US" smtClean="0"/>
              <a:t>‹#›</a:t>
            </a:fld>
            <a:endParaRPr lang="en-US"/>
          </a:p>
        </p:txBody>
      </p:sp>
      <p:pic>
        <p:nvPicPr>
          <p:cNvPr id="10" name="Picture 9" descr="Icon&#10;&#10;Description automatically generated">
            <a:extLst>
              <a:ext uri="{FF2B5EF4-FFF2-40B4-BE49-F238E27FC236}">
                <a16:creationId xmlns:a16="http://schemas.microsoft.com/office/drawing/2014/main" id="{A074C796-F53B-EB44-9CB2-A2D143D91D9D}"/>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27994097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36DBA-F958-BC40-BC23-4AFCF219F0E0}"/>
              </a:ext>
            </a:extLst>
          </p:cNvPr>
          <p:cNvSpPr>
            <a:spLocks noGrp="1"/>
          </p:cNvSpPr>
          <p:nvPr>
            <p:ph type="title"/>
          </p:nvPr>
        </p:nvSpPr>
        <p:spPr>
          <a:xfrm>
            <a:off x="456823"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8EAF4B-A969-EA47-B006-DCED66855025}"/>
              </a:ext>
            </a:extLst>
          </p:cNvPr>
          <p:cNvSpPr>
            <a:spLocks noGrp="1"/>
          </p:cNvSpPr>
          <p:nvPr>
            <p:ph type="body" idx="1"/>
          </p:nvPr>
        </p:nvSpPr>
        <p:spPr>
          <a:xfrm>
            <a:off x="456823" y="1793875"/>
            <a:ext cx="5157787" cy="584200"/>
          </a:xfrm>
        </p:spPr>
        <p:txBody>
          <a:bodyPr anchor="b"/>
          <a:lstStyle>
            <a:lvl1pPr marL="0" indent="0">
              <a:buNone/>
              <a:defRPr sz="24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FD032BF-CE5D-D941-8D6C-BEFB14986BDE}"/>
              </a:ext>
            </a:extLst>
          </p:cNvPr>
          <p:cNvSpPr>
            <a:spLocks noGrp="1"/>
          </p:cNvSpPr>
          <p:nvPr>
            <p:ph sz="half" idx="2"/>
          </p:nvPr>
        </p:nvSpPr>
        <p:spPr>
          <a:xfrm>
            <a:off x="456823" y="2505075"/>
            <a:ext cx="5157787" cy="368458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F0A5BBF-4BE0-8D46-9441-509018C1634E}"/>
              </a:ext>
            </a:extLst>
          </p:cNvPr>
          <p:cNvSpPr>
            <a:spLocks noGrp="1"/>
          </p:cNvSpPr>
          <p:nvPr>
            <p:ph type="body" sz="quarter" idx="3"/>
          </p:nvPr>
        </p:nvSpPr>
        <p:spPr>
          <a:xfrm>
            <a:off x="5789235" y="1793875"/>
            <a:ext cx="5183188" cy="584200"/>
          </a:xfrm>
        </p:spPr>
        <p:txBody>
          <a:bodyPr anchor="b"/>
          <a:lstStyle>
            <a:lvl1pPr marL="0" indent="0">
              <a:buNone/>
              <a:defRPr sz="24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C774C2-08C9-B249-9C15-68F96CF9F800}"/>
              </a:ext>
            </a:extLst>
          </p:cNvPr>
          <p:cNvSpPr>
            <a:spLocks noGrp="1"/>
          </p:cNvSpPr>
          <p:nvPr>
            <p:ph sz="quarter" idx="4"/>
          </p:nvPr>
        </p:nvSpPr>
        <p:spPr>
          <a:xfrm>
            <a:off x="5789235" y="2505075"/>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E1180C0-14FA-554C-8786-777F7BBE62AB}"/>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8" name="Footer Placeholder 7">
            <a:extLst>
              <a:ext uri="{FF2B5EF4-FFF2-40B4-BE49-F238E27FC236}">
                <a16:creationId xmlns:a16="http://schemas.microsoft.com/office/drawing/2014/main" id="{C0346F42-7749-2042-B006-D60736E6A3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6216E7-2F23-7547-954D-FD4AA90D349F}"/>
              </a:ext>
            </a:extLst>
          </p:cNvPr>
          <p:cNvSpPr>
            <a:spLocks noGrp="1"/>
          </p:cNvSpPr>
          <p:nvPr>
            <p:ph type="sldNum" sz="quarter" idx="12"/>
          </p:nvPr>
        </p:nvSpPr>
        <p:spPr/>
        <p:txBody>
          <a:bodyPr/>
          <a:lstStyle/>
          <a:p>
            <a:fld id="{BEF50B1D-0487-DF42-9FF8-5E96D0967DEB}" type="slidenum">
              <a:rPr lang="en-US" smtClean="0"/>
              <a:t>‹#›</a:t>
            </a:fld>
            <a:endParaRPr lang="en-US"/>
          </a:p>
        </p:txBody>
      </p:sp>
      <p:pic>
        <p:nvPicPr>
          <p:cNvPr id="10" name="Picture 9" descr="Icon&#10;&#10;Description automatically generated">
            <a:extLst>
              <a:ext uri="{FF2B5EF4-FFF2-40B4-BE49-F238E27FC236}">
                <a16:creationId xmlns:a16="http://schemas.microsoft.com/office/drawing/2014/main" id="{FBDE9241-9AE8-4A4C-B46E-779EFDE8A1E8}"/>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41131782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36DBA-F958-BC40-BC23-4AFCF219F0E0}"/>
              </a:ext>
            </a:extLst>
          </p:cNvPr>
          <p:cNvSpPr>
            <a:spLocks noGrp="1"/>
          </p:cNvSpPr>
          <p:nvPr>
            <p:ph type="title"/>
          </p:nvPr>
        </p:nvSpPr>
        <p:spPr>
          <a:xfrm>
            <a:off x="456823"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8EAF4B-A969-EA47-B006-DCED66855025}"/>
              </a:ext>
            </a:extLst>
          </p:cNvPr>
          <p:cNvSpPr>
            <a:spLocks noGrp="1"/>
          </p:cNvSpPr>
          <p:nvPr>
            <p:ph type="body" idx="1"/>
          </p:nvPr>
        </p:nvSpPr>
        <p:spPr>
          <a:xfrm>
            <a:off x="456823" y="1690687"/>
            <a:ext cx="3289677" cy="750887"/>
          </a:xfrm>
        </p:spPr>
        <p:txBody>
          <a:bodyPr anchor="b">
            <a:normAutofit/>
          </a:bodyPr>
          <a:lstStyle>
            <a:lvl1pPr marL="0" indent="0">
              <a:buNone/>
              <a:defRPr sz="20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FD032BF-CE5D-D941-8D6C-BEFB14986BDE}"/>
              </a:ext>
            </a:extLst>
          </p:cNvPr>
          <p:cNvSpPr>
            <a:spLocks noGrp="1"/>
          </p:cNvSpPr>
          <p:nvPr>
            <p:ph sz="half" idx="2"/>
          </p:nvPr>
        </p:nvSpPr>
        <p:spPr>
          <a:xfrm>
            <a:off x="456823" y="2505075"/>
            <a:ext cx="3289677" cy="368458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F0A5BBF-4BE0-8D46-9441-509018C1634E}"/>
              </a:ext>
            </a:extLst>
          </p:cNvPr>
          <p:cNvSpPr>
            <a:spLocks noGrp="1"/>
          </p:cNvSpPr>
          <p:nvPr>
            <p:ph type="body" sz="quarter" idx="3"/>
          </p:nvPr>
        </p:nvSpPr>
        <p:spPr>
          <a:xfrm>
            <a:off x="4000500" y="1690687"/>
            <a:ext cx="3289678" cy="750887"/>
          </a:xfrm>
        </p:spPr>
        <p:txBody>
          <a:bodyPr anchor="b">
            <a:normAutofit/>
          </a:bodyPr>
          <a:lstStyle>
            <a:lvl1pPr marL="0" indent="0">
              <a:buNone/>
              <a:defRPr sz="20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DC774C2-08C9-B249-9C15-68F96CF9F800}"/>
              </a:ext>
            </a:extLst>
          </p:cNvPr>
          <p:cNvSpPr>
            <a:spLocks noGrp="1"/>
          </p:cNvSpPr>
          <p:nvPr>
            <p:ph sz="quarter" idx="4"/>
          </p:nvPr>
        </p:nvSpPr>
        <p:spPr>
          <a:xfrm>
            <a:off x="4000500" y="2505075"/>
            <a:ext cx="3289678" cy="368458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E1180C0-14FA-554C-8786-777F7BBE62AB}"/>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8" name="Footer Placeholder 7">
            <a:extLst>
              <a:ext uri="{FF2B5EF4-FFF2-40B4-BE49-F238E27FC236}">
                <a16:creationId xmlns:a16="http://schemas.microsoft.com/office/drawing/2014/main" id="{C0346F42-7749-2042-B006-D60736E6A3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6216E7-2F23-7547-954D-FD4AA90D349F}"/>
              </a:ext>
            </a:extLst>
          </p:cNvPr>
          <p:cNvSpPr>
            <a:spLocks noGrp="1"/>
          </p:cNvSpPr>
          <p:nvPr>
            <p:ph type="sldNum" sz="quarter" idx="12"/>
          </p:nvPr>
        </p:nvSpPr>
        <p:spPr/>
        <p:txBody>
          <a:bodyPr/>
          <a:lstStyle/>
          <a:p>
            <a:fld id="{BEF50B1D-0487-DF42-9FF8-5E96D0967DEB}" type="slidenum">
              <a:rPr lang="en-US" smtClean="0"/>
              <a:t>‹#›</a:t>
            </a:fld>
            <a:endParaRPr lang="en-US"/>
          </a:p>
        </p:txBody>
      </p:sp>
      <p:sp>
        <p:nvSpPr>
          <p:cNvPr id="10" name="Text Placeholder 4">
            <a:extLst>
              <a:ext uri="{FF2B5EF4-FFF2-40B4-BE49-F238E27FC236}">
                <a16:creationId xmlns:a16="http://schemas.microsoft.com/office/drawing/2014/main" id="{31327FB8-69AB-AB4A-8549-6E987E2F439F}"/>
              </a:ext>
            </a:extLst>
          </p:cNvPr>
          <p:cNvSpPr>
            <a:spLocks noGrp="1"/>
          </p:cNvSpPr>
          <p:nvPr>
            <p:ph type="body" sz="quarter" idx="13"/>
          </p:nvPr>
        </p:nvSpPr>
        <p:spPr>
          <a:xfrm>
            <a:off x="7544178" y="1690687"/>
            <a:ext cx="3289678" cy="750887"/>
          </a:xfrm>
        </p:spPr>
        <p:txBody>
          <a:bodyPr anchor="b">
            <a:normAutofit/>
          </a:bodyPr>
          <a:lstStyle>
            <a:lvl1pPr marL="0" indent="0">
              <a:buNone/>
              <a:defRPr sz="20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5">
            <a:extLst>
              <a:ext uri="{FF2B5EF4-FFF2-40B4-BE49-F238E27FC236}">
                <a16:creationId xmlns:a16="http://schemas.microsoft.com/office/drawing/2014/main" id="{9C8B1228-A561-6349-9CFF-742F70BC6C2A}"/>
              </a:ext>
            </a:extLst>
          </p:cNvPr>
          <p:cNvSpPr>
            <a:spLocks noGrp="1"/>
          </p:cNvSpPr>
          <p:nvPr>
            <p:ph sz="quarter" idx="14"/>
          </p:nvPr>
        </p:nvSpPr>
        <p:spPr>
          <a:xfrm>
            <a:off x="7544178" y="2505075"/>
            <a:ext cx="3289678" cy="368458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Icon&#10;&#10;Description automatically generated">
            <a:extLst>
              <a:ext uri="{FF2B5EF4-FFF2-40B4-BE49-F238E27FC236}">
                <a16:creationId xmlns:a16="http://schemas.microsoft.com/office/drawing/2014/main" id="{B29690DF-6AB2-4748-AFCC-13CE82841871}"/>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2188858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1" name="Parallelogram 10">
            <a:extLst>
              <a:ext uri="{FF2B5EF4-FFF2-40B4-BE49-F238E27FC236}">
                <a16:creationId xmlns:a16="http://schemas.microsoft.com/office/drawing/2014/main" id="{EDE73B5C-FE80-4464-3055-7E0CB2DE47BD}"/>
              </a:ext>
            </a:extLst>
          </p:cNvPr>
          <p:cNvSpPr/>
          <p:nvPr userDrawn="1"/>
        </p:nvSpPr>
        <p:spPr>
          <a:xfrm>
            <a:off x="-1435100" y="-162560"/>
            <a:ext cx="13289280" cy="7183120"/>
          </a:xfrm>
          <a:prstGeom prst="parallelogram">
            <a:avLst>
              <a:gd name="adj" fmla="val 8451"/>
            </a:avLst>
          </a:prstGeom>
          <a:solidFill>
            <a:schemeClr val="bg1"/>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EE6D1B-4291-44F5-CD77-D07C021A2D7F}"/>
              </a:ext>
            </a:extLst>
          </p:cNvPr>
          <p:cNvSpPr>
            <a:spLocks noGrp="1"/>
          </p:cNvSpPr>
          <p:nvPr>
            <p:ph idx="1"/>
          </p:nvPr>
        </p:nvSpPr>
        <p:spPr>
          <a:xfrm>
            <a:off x="419100" y="1991659"/>
            <a:ext cx="10629900" cy="3911599"/>
          </a:xfrm>
          <a:ln>
            <a:noFill/>
          </a:ln>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3100CAD-E3B9-99A5-0F6D-26E8DF30435A}"/>
              </a:ext>
            </a:extLst>
          </p:cNvPr>
          <p:cNvSpPr>
            <a:spLocks noGrp="1"/>
          </p:cNvSpPr>
          <p:nvPr>
            <p:ph type="sldNum" sz="quarter" idx="12"/>
          </p:nvPr>
        </p:nvSpPr>
        <p:spPr/>
        <p:txBody>
          <a:bodyPr/>
          <a:lstStyle/>
          <a:p>
            <a:fld id="{581C7D07-69E3-8F4E-927D-4C441313F525}" type="slidenum">
              <a:rPr lang="en-US" smtClean="0"/>
              <a:t>‹#›</a:t>
            </a:fld>
            <a:endParaRPr lang="en-US"/>
          </a:p>
        </p:txBody>
      </p:sp>
      <p:pic>
        <p:nvPicPr>
          <p:cNvPr id="10" name="Picture 9" descr="A blue arrow in a white circle&#10;&#10;Description automatically generated">
            <a:extLst>
              <a:ext uri="{FF2B5EF4-FFF2-40B4-BE49-F238E27FC236}">
                <a16:creationId xmlns:a16="http://schemas.microsoft.com/office/drawing/2014/main" id="{4BF002BA-9290-B396-46FD-D47246048F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54460" y="6261735"/>
            <a:ext cx="436880" cy="436880"/>
          </a:xfrm>
          <a:prstGeom prst="rect">
            <a:avLst/>
          </a:prstGeom>
        </p:spPr>
      </p:pic>
      <p:sp>
        <p:nvSpPr>
          <p:cNvPr id="7" name="Footer Placeholder 4">
            <a:extLst>
              <a:ext uri="{FF2B5EF4-FFF2-40B4-BE49-F238E27FC236}">
                <a16:creationId xmlns:a16="http://schemas.microsoft.com/office/drawing/2014/main" id="{1612C5BA-CE6C-DB28-C7A5-F493378BA5A4}"/>
              </a:ext>
            </a:extLst>
          </p:cNvPr>
          <p:cNvSpPr>
            <a:spLocks noGrp="1"/>
          </p:cNvSpPr>
          <p:nvPr>
            <p:ph type="ftr" sz="quarter" idx="11"/>
          </p:nvPr>
        </p:nvSpPr>
        <p:spPr>
          <a:xfrm>
            <a:off x="3619500" y="6356350"/>
            <a:ext cx="4114800" cy="365125"/>
          </a:xfrm>
        </p:spPr>
        <p:txBody>
          <a:bodyPr/>
          <a:lstStyle/>
          <a:p>
            <a:endParaRPr lang="en-US"/>
          </a:p>
        </p:txBody>
      </p:sp>
      <p:sp>
        <p:nvSpPr>
          <p:cNvPr id="5" name="Title 1">
            <a:extLst>
              <a:ext uri="{FF2B5EF4-FFF2-40B4-BE49-F238E27FC236}">
                <a16:creationId xmlns:a16="http://schemas.microsoft.com/office/drawing/2014/main" id="{FB80E443-019E-4EB0-C131-AF76328A5D3A}"/>
              </a:ext>
            </a:extLst>
          </p:cNvPr>
          <p:cNvSpPr>
            <a:spLocks noGrp="1"/>
          </p:cNvSpPr>
          <p:nvPr>
            <p:ph type="title"/>
          </p:nvPr>
        </p:nvSpPr>
        <p:spPr>
          <a:xfrm>
            <a:off x="419100" y="342900"/>
            <a:ext cx="8191500" cy="657860"/>
          </a:xfrm>
        </p:spPr>
        <p:txBody>
          <a:bodyPr/>
          <a:lstStyle>
            <a:lvl1pPr>
              <a:defRPr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p>
        </p:txBody>
      </p:sp>
    </p:spTree>
    <p:custDataLst>
      <p:tags r:id="rId1"/>
    </p:custDataLst>
    <p:extLst>
      <p:ext uri="{BB962C8B-B14F-4D97-AF65-F5344CB8AC3E}">
        <p14:creationId xmlns:p14="http://schemas.microsoft.com/office/powerpoint/2010/main" val="29192801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68D64-7375-754A-A0D0-BCE2D06699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649EFB-3D4F-9D43-9587-724A69F3204E}"/>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4" name="Footer Placeholder 3">
            <a:extLst>
              <a:ext uri="{FF2B5EF4-FFF2-40B4-BE49-F238E27FC236}">
                <a16:creationId xmlns:a16="http://schemas.microsoft.com/office/drawing/2014/main" id="{BD067E83-3D6D-5F46-A24F-9E097EB6B9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52855B-21DB-E04F-B215-8C8C7DCDA0FC}"/>
              </a:ext>
            </a:extLst>
          </p:cNvPr>
          <p:cNvSpPr>
            <a:spLocks noGrp="1"/>
          </p:cNvSpPr>
          <p:nvPr>
            <p:ph type="sldNum" sz="quarter" idx="12"/>
          </p:nvPr>
        </p:nvSpPr>
        <p:spPr/>
        <p:txBody>
          <a:bodyPr/>
          <a:lstStyle/>
          <a:p>
            <a:fld id="{BEF50B1D-0487-DF42-9FF8-5E96D0967DEB}" type="slidenum">
              <a:rPr lang="en-US" smtClean="0"/>
              <a:t>‹#›</a:t>
            </a:fld>
            <a:endParaRPr lang="en-US"/>
          </a:p>
        </p:txBody>
      </p:sp>
      <p:pic>
        <p:nvPicPr>
          <p:cNvPr id="6" name="Picture 5" descr="Icon&#10;&#10;Description automatically generated">
            <a:extLst>
              <a:ext uri="{FF2B5EF4-FFF2-40B4-BE49-F238E27FC236}">
                <a16:creationId xmlns:a16="http://schemas.microsoft.com/office/drawing/2014/main" id="{B662CF44-CF89-F348-A638-666CCA2F57AA}"/>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5608046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E5CF00-DE5C-664D-A708-5671728F3C7C}"/>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3" name="Footer Placeholder 2">
            <a:extLst>
              <a:ext uri="{FF2B5EF4-FFF2-40B4-BE49-F238E27FC236}">
                <a16:creationId xmlns:a16="http://schemas.microsoft.com/office/drawing/2014/main" id="{01CB5FE1-1C88-494D-8767-6A92246903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9286CF-9B85-F641-9023-87F8F36AED1F}"/>
              </a:ext>
            </a:extLst>
          </p:cNvPr>
          <p:cNvSpPr>
            <a:spLocks noGrp="1"/>
          </p:cNvSpPr>
          <p:nvPr>
            <p:ph type="sldNum" sz="quarter" idx="12"/>
          </p:nvPr>
        </p:nvSpPr>
        <p:spPr/>
        <p:txBody>
          <a:bodyPr/>
          <a:lstStyle/>
          <a:p>
            <a:fld id="{BEF50B1D-0487-DF42-9FF8-5E96D0967DEB}" type="slidenum">
              <a:rPr lang="en-US" smtClean="0"/>
              <a:t>‹#›</a:t>
            </a:fld>
            <a:endParaRPr lang="en-US"/>
          </a:p>
        </p:txBody>
      </p:sp>
      <p:pic>
        <p:nvPicPr>
          <p:cNvPr id="5" name="Picture 4" descr="Icon&#10;&#10;Description automatically generated">
            <a:extLst>
              <a:ext uri="{FF2B5EF4-FFF2-40B4-BE49-F238E27FC236}">
                <a16:creationId xmlns:a16="http://schemas.microsoft.com/office/drawing/2014/main" id="{2D432D35-2941-AB49-A803-1A9C25B80628}"/>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11120719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BBBEAF-94E5-664B-9CE7-DA8ADFDEF768}"/>
              </a:ext>
            </a:extLst>
          </p:cNvPr>
          <p:cNvSpPr>
            <a:spLocks noGrp="1"/>
          </p:cNvSpPr>
          <p:nvPr>
            <p:ph idx="1"/>
          </p:nvPr>
        </p:nvSpPr>
        <p:spPr>
          <a:xfrm>
            <a:off x="4800223" y="1909762"/>
            <a:ext cx="6172200" cy="3951288"/>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303F0B4-712A-2849-99BE-82BE0EE180B0}"/>
              </a:ext>
            </a:extLst>
          </p:cNvPr>
          <p:cNvSpPr>
            <a:spLocks noGrp="1"/>
          </p:cNvSpPr>
          <p:nvPr>
            <p:ph type="body" sz="half" idx="2"/>
          </p:nvPr>
        </p:nvSpPr>
        <p:spPr>
          <a:xfrm>
            <a:off x="456823" y="1917700"/>
            <a:ext cx="3932237" cy="3951288"/>
          </a:xfrm>
        </p:spPr>
        <p:txBody>
          <a:bodyPr>
            <a:normAutofit/>
          </a:bodyPr>
          <a:lstStyle>
            <a:lvl1pPr marL="0" indent="0">
              <a:buNone/>
              <a:defRPr sz="20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5B800BC-832E-CC49-ADF1-C7DF6ABF5009}"/>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6" name="Footer Placeholder 5">
            <a:extLst>
              <a:ext uri="{FF2B5EF4-FFF2-40B4-BE49-F238E27FC236}">
                <a16:creationId xmlns:a16="http://schemas.microsoft.com/office/drawing/2014/main" id="{FB5E064A-07A1-B84B-9D37-CFD41B4A68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77DA2D-8F48-4348-B3E5-3521DA598F57}"/>
              </a:ext>
            </a:extLst>
          </p:cNvPr>
          <p:cNvSpPr>
            <a:spLocks noGrp="1"/>
          </p:cNvSpPr>
          <p:nvPr>
            <p:ph type="sldNum" sz="quarter" idx="12"/>
          </p:nvPr>
        </p:nvSpPr>
        <p:spPr/>
        <p:txBody>
          <a:bodyPr/>
          <a:lstStyle/>
          <a:p>
            <a:fld id="{BEF50B1D-0487-DF42-9FF8-5E96D0967DEB}" type="slidenum">
              <a:rPr lang="en-US" smtClean="0"/>
              <a:t>‹#›</a:t>
            </a:fld>
            <a:endParaRPr lang="en-US"/>
          </a:p>
        </p:txBody>
      </p:sp>
      <p:sp>
        <p:nvSpPr>
          <p:cNvPr id="8" name="Title 1">
            <a:extLst>
              <a:ext uri="{FF2B5EF4-FFF2-40B4-BE49-F238E27FC236}">
                <a16:creationId xmlns:a16="http://schemas.microsoft.com/office/drawing/2014/main" id="{A610F961-FB33-3E48-850D-B2F8C37D50A7}"/>
              </a:ext>
            </a:extLst>
          </p:cNvPr>
          <p:cNvSpPr>
            <a:spLocks noGrp="1"/>
          </p:cNvSpPr>
          <p:nvPr>
            <p:ph type="title"/>
          </p:nvPr>
        </p:nvSpPr>
        <p:spPr>
          <a:xfrm>
            <a:off x="457200" y="365125"/>
            <a:ext cx="10515600" cy="1325563"/>
          </a:xfrm>
        </p:spPr>
        <p:txBody>
          <a:bodyPr/>
          <a:lstStyle>
            <a:lvl1pPr>
              <a:defRPr sz="3200"/>
            </a:lvl1pPr>
          </a:lstStyle>
          <a:p>
            <a:r>
              <a:rPr lang="en-US" dirty="0"/>
              <a:t>Click to edit Master title style</a:t>
            </a:r>
          </a:p>
        </p:txBody>
      </p:sp>
      <p:pic>
        <p:nvPicPr>
          <p:cNvPr id="9" name="Picture 8" descr="Icon&#10;&#10;Description automatically generated">
            <a:extLst>
              <a:ext uri="{FF2B5EF4-FFF2-40B4-BE49-F238E27FC236}">
                <a16:creationId xmlns:a16="http://schemas.microsoft.com/office/drawing/2014/main" id="{A06B8A01-4410-004B-9153-9053F2481DBB}"/>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31823022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EF471A-8F03-D642-97CA-B19444912FA4}"/>
              </a:ext>
            </a:extLst>
          </p:cNvPr>
          <p:cNvSpPr>
            <a:spLocks noGrp="1"/>
          </p:cNvSpPr>
          <p:nvPr>
            <p:ph type="pic" idx="1"/>
          </p:nvPr>
        </p:nvSpPr>
        <p:spPr>
          <a:xfrm>
            <a:off x="4800223" y="365125"/>
            <a:ext cx="594078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5CCF2FD0-5239-A143-AA87-41A8170F0159}"/>
              </a:ext>
            </a:extLst>
          </p:cNvPr>
          <p:cNvSpPr>
            <a:spLocks noGrp="1"/>
          </p:cNvSpPr>
          <p:nvPr>
            <p:ph type="dt" sz="half" idx="10"/>
          </p:nvPr>
        </p:nvSpPr>
        <p:spPr/>
        <p:txBody>
          <a:bodyPr/>
          <a:lstStyle/>
          <a:p>
            <a:fld id="{844EA7A9-0D9A-5646-874A-8369516E043A}" type="datetimeFigureOut">
              <a:rPr lang="en-US" smtClean="0"/>
              <a:t>6/14/2026</a:t>
            </a:fld>
            <a:endParaRPr lang="en-US"/>
          </a:p>
        </p:txBody>
      </p:sp>
      <p:sp>
        <p:nvSpPr>
          <p:cNvPr id="6" name="Footer Placeholder 5">
            <a:extLst>
              <a:ext uri="{FF2B5EF4-FFF2-40B4-BE49-F238E27FC236}">
                <a16:creationId xmlns:a16="http://schemas.microsoft.com/office/drawing/2014/main" id="{92CEC069-62E2-AA4B-BE7B-23A7E84D84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BD8A54-2983-6446-AA6D-5CD291C448DA}"/>
              </a:ext>
            </a:extLst>
          </p:cNvPr>
          <p:cNvSpPr>
            <a:spLocks noGrp="1"/>
          </p:cNvSpPr>
          <p:nvPr>
            <p:ph type="sldNum" sz="quarter" idx="12"/>
          </p:nvPr>
        </p:nvSpPr>
        <p:spPr/>
        <p:txBody>
          <a:bodyPr/>
          <a:lstStyle/>
          <a:p>
            <a:fld id="{BEF50B1D-0487-DF42-9FF8-5E96D0967DEB}" type="slidenum">
              <a:rPr lang="en-US" smtClean="0"/>
              <a:t>‹#›</a:t>
            </a:fld>
            <a:endParaRPr lang="en-US"/>
          </a:p>
        </p:txBody>
      </p:sp>
      <p:sp>
        <p:nvSpPr>
          <p:cNvPr id="9" name="Title 1">
            <a:extLst>
              <a:ext uri="{FF2B5EF4-FFF2-40B4-BE49-F238E27FC236}">
                <a16:creationId xmlns:a16="http://schemas.microsoft.com/office/drawing/2014/main" id="{70199F66-04CF-814D-89F9-3AEA3F14B2E8}"/>
              </a:ext>
            </a:extLst>
          </p:cNvPr>
          <p:cNvSpPr>
            <a:spLocks noGrp="1"/>
          </p:cNvSpPr>
          <p:nvPr>
            <p:ph type="title"/>
          </p:nvPr>
        </p:nvSpPr>
        <p:spPr>
          <a:xfrm>
            <a:off x="457200" y="365125"/>
            <a:ext cx="3931860" cy="1325563"/>
          </a:xfrm>
        </p:spPr>
        <p:txBody>
          <a:bodyPr/>
          <a:lstStyle>
            <a:lvl1pPr>
              <a:defRPr sz="3200"/>
            </a:lvl1pPr>
          </a:lstStyle>
          <a:p>
            <a:r>
              <a:rPr lang="en-US" dirty="0"/>
              <a:t>Click to edit Master title style</a:t>
            </a:r>
          </a:p>
        </p:txBody>
      </p:sp>
      <p:sp>
        <p:nvSpPr>
          <p:cNvPr id="10" name="Text Placeholder 3">
            <a:extLst>
              <a:ext uri="{FF2B5EF4-FFF2-40B4-BE49-F238E27FC236}">
                <a16:creationId xmlns:a16="http://schemas.microsoft.com/office/drawing/2014/main" id="{E023A91D-D906-DC4B-A349-164651CF91D6}"/>
              </a:ext>
            </a:extLst>
          </p:cNvPr>
          <p:cNvSpPr>
            <a:spLocks noGrp="1"/>
          </p:cNvSpPr>
          <p:nvPr>
            <p:ph type="body" sz="half" idx="2"/>
          </p:nvPr>
        </p:nvSpPr>
        <p:spPr>
          <a:xfrm>
            <a:off x="456823" y="1917700"/>
            <a:ext cx="3932237" cy="3951288"/>
          </a:xfrm>
        </p:spPr>
        <p:txBody>
          <a:bodyPr>
            <a:normAutofit/>
          </a:bodyPr>
          <a:lstStyle>
            <a:lvl1pPr marL="0" indent="0">
              <a:buNone/>
              <a:defRPr sz="2000" b="1" i="1">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Icon&#10;&#10;Description automatically generated">
            <a:extLst>
              <a:ext uri="{FF2B5EF4-FFF2-40B4-BE49-F238E27FC236}">
                <a16:creationId xmlns:a16="http://schemas.microsoft.com/office/drawing/2014/main" id="{B47C56F6-2683-AA41-9A2F-BA6117193268}"/>
              </a:ext>
            </a:extLst>
          </p:cNvPr>
          <p:cNvPicPr>
            <a:picLocks noChangeAspect="1"/>
          </p:cNvPicPr>
          <p:nvPr userDrawn="1"/>
        </p:nvPicPr>
        <p:blipFill>
          <a:blip r:embed="rId2"/>
          <a:stretch>
            <a:fillRect/>
          </a:stretch>
        </p:blipFill>
        <p:spPr>
          <a:xfrm>
            <a:off x="11431594" y="6264275"/>
            <a:ext cx="457200" cy="457200"/>
          </a:xfrm>
          <a:prstGeom prst="rect">
            <a:avLst/>
          </a:prstGeom>
        </p:spPr>
      </p:pic>
    </p:spTree>
    <p:extLst>
      <p:ext uri="{BB962C8B-B14F-4D97-AF65-F5344CB8AC3E}">
        <p14:creationId xmlns:p14="http://schemas.microsoft.com/office/powerpoint/2010/main" val="2432417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Parallelogram 9">
            <a:extLst>
              <a:ext uri="{FF2B5EF4-FFF2-40B4-BE49-F238E27FC236}">
                <a16:creationId xmlns:a16="http://schemas.microsoft.com/office/drawing/2014/main" id="{FC3E40AA-8CD2-7283-10D5-970F5E7E9B9A}"/>
              </a:ext>
            </a:extLst>
          </p:cNvPr>
          <p:cNvSpPr/>
          <p:nvPr userDrawn="1"/>
        </p:nvSpPr>
        <p:spPr>
          <a:xfrm>
            <a:off x="-1435100" y="-162560"/>
            <a:ext cx="13289280" cy="7183120"/>
          </a:xfrm>
          <a:prstGeom prst="parallelogram">
            <a:avLst>
              <a:gd name="adj" fmla="val 8451"/>
            </a:avLst>
          </a:prstGeom>
          <a:solidFill>
            <a:schemeClr val="bg1"/>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ue arrow in a white circle&#10;&#10;Description automatically generated">
            <a:extLst>
              <a:ext uri="{FF2B5EF4-FFF2-40B4-BE49-F238E27FC236}">
                <a16:creationId xmlns:a16="http://schemas.microsoft.com/office/drawing/2014/main" id="{9A6E8A54-00E4-4FB0-EFAB-53376732C6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54460" y="6261735"/>
            <a:ext cx="436880" cy="436880"/>
          </a:xfrm>
          <a:prstGeom prst="rect">
            <a:avLst/>
          </a:prstGeom>
        </p:spPr>
      </p:pic>
      <p:sp>
        <p:nvSpPr>
          <p:cNvPr id="3" name="Content Placeholder 2">
            <a:extLst>
              <a:ext uri="{FF2B5EF4-FFF2-40B4-BE49-F238E27FC236}">
                <a16:creationId xmlns:a16="http://schemas.microsoft.com/office/drawing/2014/main" id="{EDEE6D1B-4291-44F5-CD77-D07C021A2D7F}"/>
              </a:ext>
            </a:extLst>
          </p:cNvPr>
          <p:cNvSpPr>
            <a:spLocks noGrp="1"/>
          </p:cNvSpPr>
          <p:nvPr>
            <p:ph idx="1"/>
          </p:nvPr>
        </p:nvSpPr>
        <p:spPr>
          <a:xfrm>
            <a:off x="3169084" y="1289236"/>
            <a:ext cx="7765616" cy="1861836"/>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F20DBE5-7FE0-4C30-12A7-B3F4C3464C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100CAD-E3B9-99A5-0F6D-26E8DF30435A}"/>
              </a:ext>
            </a:extLst>
          </p:cNvPr>
          <p:cNvSpPr>
            <a:spLocks noGrp="1"/>
          </p:cNvSpPr>
          <p:nvPr>
            <p:ph type="sldNum" sz="quarter" idx="12"/>
          </p:nvPr>
        </p:nvSpPr>
        <p:spPr/>
        <p:txBody>
          <a:bodyPr/>
          <a:lstStyle/>
          <a:p>
            <a:fld id="{581C7D07-69E3-8F4E-927D-4C441313F525}" type="slidenum">
              <a:rPr lang="en-US" smtClean="0"/>
              <a:t>‹#›</a:t>
            </a:fld>
            <a:endParaRPr lang="en-US"/>
          </a:p>
        </p:txBody>
      </p:sp>
      <p:sp>
        <p:nvSpPr>
          <p:cNvPr id="9" name="Picture Placeholder 8">
            <a:extLst>
              <a:ext uri="{FF2B5EF4-FFF2-40B4-BE49-F238E27FC236}">
                <a16:creationId xmlns:a16="http://schemas.microsoft.com/office/drawing/2014/main" id="{BD850785-B5EB-45BC-CDA8-FF621D702B78}"/>
              </a:ext>
            </a:extLst>
          </p:cNvPr>
          <p:cNvSpPr>
            <a:spLocks noGrp="1"/>
          </p:cNvSpPr>
          <p:nvPr>
            <p:ph type="pic" sz="quarter" idx="13"/>
          </p:nvPr>
        </p:nvSpPr>
        <p:spPr>
          <a:xfrm>
            <a:off x="511325" y="1065097"/>
            <a:ext cx="2308857" cy="2310115"/>
          </a:xfrm>
          <a:prstGeom prst="ellipse">
            <a:avLst/>
          </a:prstGeom>
        </p:spPr>
        <p:txBody>
          <a:bodyPr/>
          <a:lstStyle/>
          <a:p>
            <a:endParaRPr lang="en-US"/>
          </a:p>
        </p:txBody>
      </p:sp>
      <p:sp>
        <p:nvSpPr>
          <p:cNvPr id="11" name="Rounded Rectangle 10">
            <a:extLst>
              <a:ext uri="{FF2B5EF4-FFF2-40B4-BE49-F238E27FC236}">
                <a16:creationId xmlns:a16="http://schemas.microsoft.com/office/drawing/2014/main" id="{609CFE39-6F7F-A159-A24C-AB5B784C9170}"/>
              </a:ext>
            </a:extLst>
          </p:cNvPr>
          <p:cNvSpPr/>
          <p:nvPr userDrawn="1"/>
        </p:nvSpPr>
        <p:spPr>
          <a:xfrm>
            <a:off x="688518" y="1242919"/>
            <a:ext cx="1954473" cy="1954473"/>
          </a:xfrm>
          <a:prstGeom prst="roundRect">
            <a:avLst>
              <a:gd name="adj" fmla="val 6270"/>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8">
            <a:extLst>
              <a:ext uri="{FF2B5EF4-FFF2-40B4-BE49-F238E27FC236}">
                <a16:creationId xmlns:a16="http://schemas.microsoft.com/office/drawing/2014/main" id="{72598787-3E38-C16B-1F0D-B398FBADA8FB}"/>
              </a:ext>
            </a:extLst>
          </p:cNvPr>
          <p:cNvSpPr>
            <a:spLocks noGrp="1"/>
          </p:cNvSpPr>
          <p:nvPr>
            <p:ph type="pic" sz="quarter" idx="14"/>
          </p:nvPr>
        </p:nvSpPr>
        <p:spPr>
          <a:xfrm>
            <a:off x="511325" y="3628742"/>
            <a:ext cx="2308857" cy="2310115"/>
          </a:xfrm>
          <a:prstGeom prst="ellipse">
            <a:avLst/>
          </a:prstGeom>
        </p:spPr>
        <p:txBody>
          <a:bodyPr/>
          <a:lstStyle/>
          <a:p>
            <a:endParaRPr lang="en-US"/>
          </a:p>
        </p:txBody>
      </p:sp>
      <p:sp>
        <p:nvSpPr>
          <p:cNvPr id="13" name="Rounded Rectangle 12">
            <a:extLst>
              <a:ext uri="{FF2B5EF4-FFF2-40B4-BE49-F238E27FC236}">
                <a16:creationId xmlns:a16="http://schemas.microsoft.com/office/drawing/2014/main" id="{D48ED38E-8B8B-1B89-BED7-14A7FF245881}"/>
              </a:ext>
            </a:extLst>
          </p:cNvPr>
          <p:cNvSpPr/>
          <p:nvPr userDrawn="1"/>
        </p:nvSpPr>
        <p:spPr>
          <a:xfrm>
            <a:off x="688518" y="3806564"/>
            <a:ext cx="1954473" cy="1954473"/>
          </a:xfrm>
          <a:prstGeom prst="roundRect">
            <a:avLst>
              <a:gd name="adj" fmla="val 6790"/>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B6B28BC-A167-F732-66DF-64D4ECE03791}"/>
              </a:ext>
            </a:extLst>
          </p:cNvPr>
          <p:cNvSpPr>
            <a:spLocks noGrp="1"/>
          </p:cNvSpPr>
          <p:nvPr>
            <p:ph idx="15"/>
          </p:nvPr>
        </p:nvSpPr>
        <p:spPr>
          <a:xfrm>
            <a:off x="3169084" y="3852881"/>
            <a:ext cx="7765616" cy="1861836"/>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DA6DEAE7-3CAA-7C2F-67CF-B6F985515447}"/>
              </a:ext>
            </a:extLst>
          </p:cNvPr>
          <p:cNvSpPr>
            <a:spLocks noGrp="1"/>
          </p:cNvSpPr>
          <p:nvPr>
            <p:ph type="title"/>
          </p:nvPr>
        </p:nvSpPr>
        <p:spPr>
          <a:xfrm>
            <a:off x="419100" y="332291"/>
            <a:ext cx="8191500" cy="657860"/>
          </a:xfrm>
        </p:spPr>
        <p:txBody>
          <a:bodyPr/>
          <a:lstStyle>
            <a:lvl1pPr>
              <a:defRPr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17524826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4C82F998-51A6-CD4D-0727-1D2B422CC565}"/>
              </a:ext>
            </a:extLst>
          </p:cNvPr>
          <p:cNvSpPr/>
          <p:nvPr userDrawn="1"/>
        </p:nvSpPr>
        <p:spPr>
          <a:xfrm>
            <a:off x="-522514" y="-182880"/>
            <a:ext cx="13236432" cy="6359843"/>
          </a:xfrm>
          <a:prstGeom prst="roundRect">
            <a:avLst>
              <a:gd name="adj" fmla="val 454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EE6D1B-4291-44F5-CD77-D07C021A2D7F}"/>
              </a:ext>
            </a:extLst>
          </p:cNvPr>
          <p:cNvSpPr>
            <a:spLocks noGrp="1"/>
          </p:cNvSpPr>
          <p:nvPr>
            <p:ph idx="1"/>
          </p:nvPr>
        </p:nvSpPr>
        <p:spPr>
          <a:xfrm>
            <a:off x="419100" y="1289236"/>
            <a:ext cx="10934700" cy="1861836"/>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F20DBE5-7FE0-4C30-12A7-B3F4C3464C7F}"/>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C3100CAD-E3B9-99A5-0F6D-26E8DF30435A}"/>
              </a:ext>
            </a:extLst>
          </p:cNvPr>
          <p:cNvSpPr>
            <a:spLocks noGrp="1"/>
          </p:cNvSpPr>
          <p:nvPr>
            <p:ph type="sldNum" sz="quarter" idx="12"/>
          </p:nvPr>
        </p:nvSpPr>
        <p:spPr/>
        <p:txBody>
          <a:bodyPr/>
          <a:lstStyle>
            <a:lvl1pPr>
              <a:defRPr>
                <a:solidFill>
                  <a:schemeClr val="bg1"/>
                </a:solidFill>
              </a:defRPr>
            </a:lvl1pPr>
          </a:lstStyle>
          <a:p>
            <a:fld id="{581C7D07-69E3-8F4E-927D-4C441313F525}" type="slidenum">
              <a:rPr lang="en-US" smtClean="0"/>
              <a:pPr/>
              <a:t>‹#›</a:t>
            </a:fld>
            <a:endParaRPr lang="en-US"/>
          </a:p>
        </p:txBody>
      </p:sp>
      <p:sp>
        <p:nvSpPr>
          <p:cNvPr id="14" name="Content Placeholder 2">
            <a:extLst>
              <a:ext uri="{FF2B5EF4-FFF2-40B4-BE49-F238E27FC236}">
                <a16:creationId xmlns:a16="http://schemas.microsoft.com/office/drawing/2014/main" id="{5B6B28BC-A167-F732-66DF-64D4ECE03791}"/>
              </a:ext>
            </a:extLst>
          </p:cNvPr>
          <p:cNvSpPr>
            <a:spLocks noGrp="1"/>
          </p:cNvSpPr>
          <p:nvPr>
            <p:ph idx="15"/>
          </p:nvPr>
        </p:nvSpPr>
        <p:spPr>
          <a:xfrm>
            <a:off x="419100" y="3852881"/>
            <a:ext cx="10934700" cy="1861836"/>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blue arrow in a white circle&#10;&#10;Description automatically generated">
            <a:extLst>
              <a:ext uri="{FF2B5EF4-FFF2-40B4-BE49-F238E27FC236}">
                <a16:creationId xmlns:a16="http://schemas.microsoft.com/office/drawing/2014/main" id="{2358C954-AF56-C093-4407-6F13B8C017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54460" y="6261735"/>
            <a:ext cx="436880" cy="436880"/>
          </a:xfrm>
          <a:prstGeom prst="rect">
            <a:avLst/>
          </a:prstGeom>
        </p:spPr>
      </p:pic>
      <p:sp>
        <p:nvSpPr>
          <p:cNvPr id="8" name="Title 1">
            <a:extLst>
              <a:ext uri="{FF2B5EF4-FFF2-40B4-BE49-F238E27FC236}">
                <a16:creationId xmlns:a16="http://schemas.microsoft.com/office/drawing/2014/main" id="{43D3FD01-325F-2264-8BAA-8E48120A8566}"/>
              </a:ext>
            </a:extLst>
          </p:cNvPr>
          <p:cNvSpPr>
            <a:spLocks noGrp="1"/>
          </p:cNvSpPr>
          <p:nvPr>
            <p:ph type="title"/>
          </p:nvPr>
        </p:nvSpPr>
        <p:spPr>
          <a:xfrm>
            <a:off x="419100" y="332291"/>
            <a:ext cx="8191500" cy="657860"/>
          </a:xfrm>
        </p:spPr>
        <p:txBody>
          <a:bodyPr/>
          <a:lstStyle>
            <a:lvl1pPr>
              <a:defRPr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6165669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3.png"/><Relationship Id="rId4" Type="http://schemas.openxmlformats.org/officeDocument/2006/relationships/image" Target="../media/image1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5.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6" Type="http://schemas.openxmlformats.org/officeDocument/2006/relationships/image" Target="../media/image15.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19.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15.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20.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blue and green background&#10;&#10;Description automatically generated">
            <a:extLst>
              <a:ext uri="{FF2B5EF4-FFF2-40B4-BE49-F238E27FC236}">
                <a16:creationId xmlns:a16="http://schemas.microsoft.com/office/drawing/2014/main" id="{9FC80816-C2CC-1BD0-69FD-1CE6D965C633}"/>
              </a:ext>
            </a:extLst>
          </p:cNvPr>
          <p:cNvPicPr>
            <a:picLocks noChangeAspect="1"/>
          </p:cNvPicPr>
          <p:nvPr userDrawn="1"/>
        </p:nvPicPr>
        <p:blipFill>
          <a:blip r:embed="rId23"/>
          <a:stretch>
            <a:fillRect/>
          </a:stretch>
        </p:blipFill>
        <p:spPr>
          <a:xfrm>
            <a:off x="-34055" y="-21398"/>
            <a:ext cx="12226056" cy="6880553"/>
          </a:xfrm>
          <a:prstGeom prst="rect">
            <a:avLst/>
          </a:prstGeom>
        </p:spPr>
      </p:pic>
      <p:sp>
        <p:nvSpPr>
          <p:cNvPr id="2" name="Title Placeholder 1">
            <a:extLst>
              <a:ext uri="{FF2B5EF4-FFF2-40B4-BE49-F238E27FC236}">
                <a16:creationId xmlns:a16="http://schemas.microsoft.com/office/drawing/2014/main" id="{4A9093E7-504A-BA38-5AB4-30472FC760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E160F7-E94A-61B1-3CA8-0D299CEA6F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58C6393-D8D1-DD0D-82FB-36B008CB36A5}"/>
              </a:ext>
            </a:extLst>
          </p:cNvPr>
          <p:cNvSpPr>
            <a:spLocks noGrp="1"/>
          </p:cNvSpPr>
          <p:nvPr>
            <p:ph type="ftr" sz="quarter" idx="3"/>
          </p:nvPr>
        </p:nvSpPr>
        <p:spPr>
          <a:xfrm>
            <a:off x="3619500" y="6356350"/>
            <a:ext cx="4114800" cy="365125"/>
          </a:xfrm>
          <a:prstGeom prst="rect">
            <a:avLst/>
          </a:prstGeom>
        </p:spPr>
        <p:txBody>
          <a:bodyPr vert="horz" lIns="91440" tIns="45720" rIns="91440" bIns="45720" rtlCol="0" anchor="ctr"/>
          <a:lstStyle>
            <a:lvl1pPr algn="ctr">
              <a:defRPr sz="11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A9816A4A-78E9-4FF1-BCD8-28FD4CF7AFB0}"/>
              </a:ext>
            </a:extLst>
          </p:cNvPr>
          <p:cNvSpPr>
            <a:spLocks noGrp="1"/>
          </p:cNvSpPr>
          <p:nvPr>
            <p:ph type="sldNum" sz="quarter" idx="4"/>
          </p:nvPr>
        </p:nvSpPr>
        <p:spPr>
          <a:xfrm>
            <a:off x="8191500" y="6356350"/>
            <a:ext cx="2743200" cy="365125"/>
          </a:xfrm>
          <a:prstGeom prst="rect">
            <a:avLst/>
          </a:prstGeom>
        </p:spPr>
        <p:txBody>
          <a:bodyPr vert="horz" lIns="91440" tIns="45720" rIns="91440" bIns="45720" rtlCol="0" anchor="ctr"/>
          <a:lstStyle>
            <a:lvl1pPr algn="r">
              <a:defRPr sz="11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581C7D07-69E3-8F4E-927D-4C441313F525}" type="slidenum">
              <a:rPr lang="en-US" smtClean="0"/>
              <a:pPr/>
              <a:t>‹#›</a:t>
            </a:fld>
            <a:endParaRPr lang="en-US"/>
          </a:p>
        </p:txBody>
      </p:sp>
    </p:spTree>
    <p:extLst>
      <p:ext uri="{BB962C8B-B14F-4D97-AF65-F5344CB8AC3E}">
        <p14:creationId xmlns:p14="http://schemas.microsoft.com/office/powerpoint/2010/main" val="509403202"/>
      </p:ext>
    </p:extLst>
  </p:cSld>
  <p:clrMap bg1="lt1" tx1="dk1" bg2="lt2" tx2="dk2" accent1="accent1" accent2="accent2" accent3="accent3" accent4="accent4" accent5="accent5" accent6="accent6" hlink="hlink" folHlink="folHlink"/>
  <p:sldLayoutIdLst>
    <p:sldLayoutId id="2147483662" r:id="rId1"/>
    <p:sldLayoutId id="2147483682" r:id="rId2"/>
    <p:sldLayoutId id="2147483683" r:id="rId3"/>
    <p:sldLayoutId id="2147483685" r:id="rId4"/>
    <p:sldLayoutId id="2147483687" r:id="rId5"/>
    <p:sldLayoutId id="2147483686" r:id="rId6"/>
    <p:sldLayoutId id="2147483678" r:id="rId7"/>
    <p:sldLayoutId id="2147483673" r:id="rId8"/>
    <p:sldLayoutId id="2147483677" r:id="rId9"/>
    <p:sldLayoutId id="2147483713"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416">
          <p15:clr>
            <a:srgbClr val="F26B43"/>
          </p15:clr>
        </p15:guide>
        <p15:guide id="3" pos="264">
          <p15:clr>
            <a:srgbClr val="F26B43"/>
          </p15:clr>
        </p15:guide>
        <p15:guide id="4" pos="3940">
          <p15:clr>
            <a:srgbClr val="F26B43"/>
          </p15:clr>
        </p15:guide>
        <p15:guide id="5" orient="horz" pos="216" userDrawn="1">
          <p15:clr>
            <a:srgbClr val="F26B43"/>
          </p15:clr>
        </p15:guide>
        <p15:guide id="6" orient="horz" pos="40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9" descr="A black and white background with diagonal lines&#10;&#10;Description automatically generated">
            <a:extLst>
              <a:ext uri="{FF2B5EF4-FFF2-40B4-BE49-F238E27FC236}">
                <a16:creationId xmlns:a16="http://schemas.microsoft.com/office/drawing/2014/main" id="{1453292F-7D1C-74AD-4A48-25D2A454D95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0800000">
            <a:off x="-4180786" y="-3902528"/>
            <a:ext cx="14675285" cy="14663056"/>
          </a:xfrm>
          <a:prstGeom prst="rect">
            <a:avLst/>
          </a:prstGeom>
          <a:effectLst>
            <a:outerShdw blurRad="50800" dist="50800" dir="5400000" algn="ctr" rotWithShape="0">
              <a:schemeClr val="tx1">
                <a:alpha val="65000"/>
              </a:schemeClr>
            </a:outerShdw>
          </a:effectLst>
        </p:spPr>
      </p:pic>
      <p:sp>
        <p:nvSpPr>
          <p:cNvPr id="2" name="Title Placeholder 1">
            <a:extLst>
              <a:ext uri="{FF2B5EF4-FFF2-40B4-BE49-F238E27FC236}">
                <a16:creationId xmlns:a16="http://schemas.microsoft.com/office/drawing/2014/main" id="{623D1CBD-7724-1C60-BC50-38B034D698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292B77-DBE3-48D5-8A4E-2C01B41BF1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C2134-04AF-284F-816F-DB1628F591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CAA2A1-9D8D-C34E-A4A3-0D80E0D2B58D}" type="datetime1">
              <a:rPr lang="en-US" smtClean="0"/>
              <a:t>6/14/2026</a:t>
            </a:fld>
            <a:endParaRPr lang="en-US"/>
          </a:p>
        </p:txBody>
      </p:sp>
      <p:sp>
        <p:nvSpPr>
          <p:cNvPr id="5" name="Footer Placeholder 4">
            <a:extLst>
              <a:ext uri="{FF2B5EF4-FFF2-40B4-BE49-F238E27FC236}">
                <a16:creationId xmlns:a16="http://schemas.microsoft.com/office/drawing/2014/main" id="{F0217060-932A-6319-0B01-5E72265F19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INTERNAL USE ONLY</a:t>
            </a:r>
          </a:p>
        </p:txBody>
      </p:sp>
      <p:sp>
        <p:nvSpPr>
          <p:cNvPr id="6" name="Slide Number Placeholder 5">
            <a:extLst>
              <a:ext uri="{FF2B5EF4-FFF2-40B4-BE49-F238E27FC236}">
                <a16:creationId xmlns:a16="http://schemas.microsoft.com/office/drawing/2014/main" id="{B65BA5D9-3CB3-3C9B-F051-0A8C3F073D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6D82FC6-9F38-6B4E-BF28-069957101B20}" type="slidenum">
              <a:rPr lang="en-US" smtClean="0"/>
              <a:t>‹#›</a:t>
            </a:fld>
            <a:endParaRPr lang="en-US"/>
          </a:p>
        </p:txBody>
      </p:sp>
      <p:pic>
        <p:nvPicPr>
          <p:cNvPr id="21" name="Picture 20">
            <a:extLst>
              <a:ext uri="{FF2B5EF4-FFF2-40B4-BE49-F238E27FC236}">
                <a16:creationId xmlns:a16="http://schemas.microsoft.com/office/drawing/2014/main" id="{ABB6300C-6A66-A49A-EA57-A967A33370E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554460" y="6261735"/>
            <a:ext cx="436880" cy="436880"/>
          </a:xfrm>
          <a:prstGeom prst="rect">
            <a:avLst/>
          </a:prstGeom>
        </p:spPr>
      </p:pic>
    </p:spTree>
    <p:extLst>
      <p:ext uri="{BB962C8B-B14F-4D97-AF65-F5344CB8AC3E}">
        <p14:creationId xmlns:p14="http://schemas.microsoft.com/office/powerpoint/2010/main" val="3606947013"/>
      </p:ext>
    </p:extLst>
  </p:cSld>
  <p:clrMap bg1="lt1" tx1="dk1" bg2="lt2" tx2="dk2" accent1="accent1" accent2="accent2" accent3="accent3" accent4="accent4" accent5="accent5" accent6="accent6" hlink="hlink" folHlink="folHlink"/>
  <p:sldLayoutIdLst>
    <p:sldLayoutId id="2147483675" r:id="rId1"/>
    <p:sldLayoutId id="2147483676" r:id="rId2"/>
  </p:sldLayoutIdLst>
  <p:hf hdr="0"/>
  <p:txStyles>
    <p:titleStyle>
      <a:lvl1pPr algn="l" defTabSz="914400" rtl="0" eaLnBrk="1" latinLnBrk="0" hangingPunct="1">
        <a:lnSpc>
          <a:spcPct val="90000"/>
        </a:lnSpc>
        <a:spcBef>
          <a:spcPct val="0"/>
        </a:spcBef>
        <a:buNone/>
        <a:defRPr sz="4400" b="1"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40" name="Picture 39" descr="Background pattern&#10;&#10;Description automatically generated">
            <a:extLst>
              <a:ext uri="{FF2B5EF4-FFF2-40B4-BE49-F238E27FC236}">
                <a16:creationId xmlns:a16="http://schemas.microsoft.com/office/drawing/2014/main" id="{42A8EC40-EB69-8149-9799-FA1048D30461}"/>
              </a:ext>
            </a:extLst>
          </p:cNvPr>
          <p:cNvPicPr>
            <a:picLocks noChangeAspect="1"/>
          </p:cNvPicPr>
          <p:nvPr userDrawn="1"/>
        </p:nvPicPr>
        <p:blipFill rotWithShape="1">
          <a:blip r:embed="rId15"/>
          <a:srcRect r="2487"/>
          <a:stretch/>
        </p:blipFill>
        <p:spPr>
          <a:xfrm>
            <a:off x="0" y="0"/>
            <a:ext cx="11888794" cy="6858000"/>
          </a:xfrm>
          <a:prstGeom prst="rect">
            <a:avLst/>
          </a:prstGeom>
          <a:effectLst>
            <a:outerShdw blurRad="228600" dist="114300" algn="tl" rotWithShape="0">
              <a:prstClr val="black">
                <a:alpha val="28000"/>
              </a:prstClr>
            </a:outerShdw>
          </a:effectLst>
        </p:spPr>
      </p:pic>
      <p:sp>
        <p:nvSpPr>
          <p:cNvPr id="4" name="Date Placeholder 3">
            <a:extLst>
              <a:ext uri="{FF2B5EF4-FFF2-40B4-BE49-F238E27FC236}">
                <a16:creationId xmlns:a16="http://schemas.microsoft.com/office/drawing/2014/main" id="{DD2CB3F9-5AA3-884B-B346-6271BE7CBFE9}"/>
              </a:ext>
            </a:extLst>
          </p:cNvPr>
          <p:cNvSpPr>
            <a:spLocks noGrp="1"/>
          </p:cNvSpPr>
          <p:nvPr>
            <p:ph type="dt" sz="half" idx="2"/>
          </p:nvPr>
        </p:nvSpPr>
        <p:spPr>
          <a:xfrm>
            <a:off x="457200" y="6356350"/>
            <a:ext cx="13716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844EA7A9-0D9A-5646-874A-8369516E043A}" type="datetimeFigureOut">
              <a:rPr lang="en-US" smtClean="0"/>
              <a:pPr/>
              <a:t>6/14/2026</a:t>
            </a:fld>
            <a:endParaRPr lang="en-US" dirty="0"/>
          </a:p>
        </p:txBody>
      </p:sp>
      <p:sp>
        <p:nvSpPr>
          <p:cNvPr id="5" name="Footer Placeholder 4">
            <a:extLst>
              <a:ext uri="{FF2B5EF4-FFF2-40B4-BE49-F238E27FC236}">
                <a16:creationId xmlns:a16="http://schemas.microsoft.com/office/drawing/2014/main" id="{B6AE5218-7C39-D340-A68E-7CDB258790BD}"/>
              </a:ext>
            </a:extLst>
          </p:cNvPr>
          <p:cNvSpPr>
            <a:spLocks noGrp="1"/>
          </p:cNvSpPr>
          <p:nvPr>
            <p:ph type="ftr" sz="quarter" idx="3"/>
          </p:nvPr>
        </p:nvSpPr>
        <p:spPr>
          <a:xfrm>
            <a:off x="1828801" y="6356350"/>
            <a:ext cx="8229599"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EA88D423-CD5F-5346-B98C-D80A61438534}"/>
              </a:ext>
            </a:extLst>
          </p:cNvPr>
          <p:cNvSpPr>
            <a:spLocks noGrp="1"/>
          </p:cNvSpPr>
          <p:nvPr>
            <p:ph type="sldNum" sz="quarter" idx="4"/>
          </p:nvPr>
        </p:nvSpPr>
        <p:spPr>
          <a:xfrm>
            <a:off x="10058400" y="6356350"/>
            <a:ext cx="682612"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BEF50B1D-0487-DF42-9FF8-5E96D0967DEB}" type="slidenum">
              <a:rPr lang="en-US" smtClean="0"/>
              <a:pPr/>
              <a:t>‹#›</a:t>
            </a:fld>
            <a:endParaRPr lang="en-US" dirty="0"/>
          </a:p>
        </p:txBody>
      </p:sp>
      <p:sp>
        <p:nvSpPr>
          <p:cNvPr id="3" name="Text Placeholder 2">
            <a:extLst>
              <a:ext uri="{FF2B5EF4-FFF2-40B4-BE49-F238E27FC236}">
                <a16:creationId xmlns:a16="http://schemas.microsoft.com/office/drawing/2014/main" id="{EC795A8F-AC84-744F-8A0E-1CE191CB15AD}"/>
              </a:ext>
            </a:extLst>
          </p:cNvPr>
          <p:cNvSpPr>
            <a:spLocks noGrp="1"/>
          </p:cNvSpPr>
          <p:nvPr>
            <p:ph type="body" idx="1"/>
          </p:nvPr>
        </p:nvSpPr>
        <p:spPr>
          <a:xfrm>
            <a:off x="457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63AF61C1-C6AB-CC46-840E-225994B01152}"/>
              </a:ext>
            </a:extLst>
          </p:cNvPr>
          <p:cNvSpPr>
            <a:spLocks noGrp="1"/>
          </p:cNvSpPr>
          <p:nvPr>
            <p:ph type="title"/>
          </p:nvPr>
        </p:nvSpPr>
        <p:spPr>
          <a:xfrm>
            <a:off x="457200" y="365125"/>
            <a:ext cx="10515600" cy="1325563"/>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18954659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400" rtl="0" eaLnBrk="1" latinLnBrk="0" hangingPunct="1">
        <a:lnSpc>
          <a:spcPct val="90000"/>
        </a:lnSpc>
        <a:spcBef>
          <a:spcPct val="0"/>
        </a:spcBef>
        <a:buNone/>
        <a:defRPr sz="5400" b="1" i="0" kern="120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D2CB3F9-5AA3-884B-B346-6271BE7CBFE9}"/>
              </a:ext>
            </a:extLst>
          </p:cNvPr>
          <p:cNvSpPr>
            <a:spLocks noGrp="1"/>
          </p:cNvSpPr>
          <p:nvPr>
            <p:ph type="dt" sz="half" idx="2"/>
          </p:nvPr>
        </p:nvSpPr>
        <p:spPr>
          <a:xfrm>
            <a:off x="457200" y="6356350"/>
            <a:ext cx="13716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844EA7A9-0D9A-5646-874A-8369516E043A}" type="datetimeFigureOut">
              <a:rPr lang="en-US" smtClean="0"/>
              <a:pPr/>
              <a:t>6/14/2026</a:t>
            </a:fld>
            <a:endParaRPr lang="en-US"/>
          </a:p>
        </p:txBody>
      </p:sp>
      <p:sp>
        <p:nvSpPr>
          <p:cNvPr id="5" name="Footer Placeholder 4">
            <a:extLst>
              <a:ext uri="{FF2B5EF4-FFF2-40B4-BE49-F238E27FC236}">
                <a16:creationId xmlns:a16="http://schemas.microsoft.com/office/drawing/2014/main" id="{B6AE5218-7C39-D340-A68E-7CDB258790BD}"/>
              </a:ext>
            </a:extLst>
          </p:cNvPr>
          <p:cNvSpPr>
            <a:spLocks noGrp="1"/>
          </p:cNvSpPr>
          <p:nvPr>
            <p:ph type="ftr" sz="quarter" idx="3"/>
          </p:nvPr>
        </p:nvSpPr>
        <p:spPr>
          <a:xfrm>
            <a:off x="1828801" y="6356350"/>
            <a:ext cx="8229599"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EA88D423-CD5F-5346-B98C-D80A61438534}"/>
              </a:ext>
            </a:extLst>
          </p:cNvPr>
          <p:cNvSpPr>
            <a:spLocks noGrp="1"/>
          </p:cNvSpPr>
          <p:nvPr>
            <p:ph type="sldNum" sz="quarter" idx="4"/>
          </p:nvPr>
        </p:nvSpPr>
        <p:spPr>
          <a:xfrm>
            <a:off x="10058400" y="6356350"/>
            <a:ext cx="682612"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BEF50B1D-0487-DF42-9FF8-5E96D0967DEB}" type="slidenum">
              <a:rPr lang="en-US" smtClean="0"/>
              <a:pPr/>
              <a:t>‹#›</a:t>
            </a:fld>
            <a:endParaRPr lang="en-US"/>
          </a:p>
        </p:txBody>
      </p:sp>
      <p:sp>
        <p:nvSpPr>
          <p:cNvPr id="3" name="Text Placeholder 2">
            <a:extLst>
              <a:ext uri="{FF2B5EF4-FFF2-40B4-BE49-F238E27FC236}">
                <a16:creationId xmlns:a16="http://schemas.microsoft.com/office/drawing/2014/main" id="{EC795A8F-AC84-744F-8A0E-1CE191CB15AD}"/>
              </a:ext>
            </a:extLst>
          </p:cNvPr>
          <p:cNvSpPr>
            <a:spLocks noGrp="1"/>
          </p:cNvSpPr>
          <p:nvPr>
            <p:ph type="body" idx="1"/>
          </p:nvPr>
        </p:nvSpPr>
        <p:spPr>
          <a:xfrm>
            <a:off x="457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63AF61C1-C6AB-CC46-840E-225994B01152}"/>
              </a:ext>
            </a:extLst>
          </p:cNvPr>
          <p:cNvSpPr>
            <a:spLocks noGrp="1"/>
          </p:cNvSpPr>
          <p:nvPr>
            <p:ph type="title"/>
          </p:nvPr>
        </p:nvSpPr>
        <p:spPr>
          <a:xfrm>
            <a:off x="457200" y="365125"/>
            <a:ext cx="10515600" cy="1325563"/>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300332773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l" defTabSz="914400" rtl="0" eaLnBrk="1" latinLnBrk="0" hangingPunct="1">
        <a:lnSpc>
          <a:spcPct val="90000"/>
        </a:lnSpc>
        <a:spcBef>
          <a:spcPct val="0"/>
        </a:spcBef>
        <a:buNone/>
        <a:defRPr sz="5400" b="1" i="0" kern="120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40" name="Picture 39" descr="Background pattern&#10;&#10;Description automatically generated">
            <a:extLst>
              <a:ext uri="{FF2B5EF4-FFF2-40B4-BE49-F238E27FC236}">
                <a16:creationId xmlns:a16="http://schemas.microsoft.com/office/drawing/2014/main" id="{42A8EC40-EB69-8149-9799-FA1048D30461}"/>
              </a:ext>
            </a:extLst>
          </p:cNvPr>
          <p:cNvPicPr>
            <a:picLocks noChangeAspect="1"/>
          </p:cNvPicPr>
          <p:nvPr userDrawn="1"/>
        </p:nvPicPr>
        <p:blipFill rotWithShape="1">
          <a:blip r:embed="rId16"/>
          <a:srcRect r="2487"/>
          <a:stretch/>
        </p:blipFill>
        <p:spPr>
          <a:xfrm>
            <a:off x="0" y="0"/>
            <a:ext cx="11888794" cy="6858000"/>
          </a:xfrm>
          <a:prstGeom prst="rect">
            <a:avLst/>
          </a:prstGeom>
          <a:effectLst>
            <a:outerShdw blurRad="228600" dist="114300" algn="tl" rotWithShape="0">
              <a:prstClr val="black">
                <a:alpha val="28000"/>
              </a:prstClr>
            </a:outerShdw>
          </a:effectLst>
        </p:spPr>
      </p:pic>
      <p:sp>
        <p:nvSpPr>
          <p:cNvPr id="4" name="Date Placeholder 3">
            <a:extLst>
              <a:ext uri="{FF2B5EF4-FFF2-40B4-BE49-F238E27FC236}">
                <a16:creationId xmlns:a16="http://schemas.microsoft.com/office/drawing/2014/main" id="{DD2CB3F9-5AA3-884B-B346-6271BE7CBFE9}"/>
              </a:ext>
            </a:extLst>
          </p:cNvPr>
          <p:cNvSpPr>
            <a:spLocks noGrp="1"/>
          </p:cNvSpPr>
          <p:nvPr>
            <p:ph type="dt" sz="half" idx="2"/>
          </p:nvPr>
        </p:nvSpPr>
        <p:spPr>
          <a:xfrm>
            <a:off x="457200" y="6356350"/>
            <a:ext cx="13716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844EA7A9-0D9A-5646-874A-8369516E043A}" type="datetimeFigureOut">
              <a:rPr lang="en-US" smtClean="0"/>
              <a:pPr/>
              <a:t>6/14/2026</a:t>
            </a:fld>
            <a:endParaRPr lang="en-US"/>
          </a:p>
        </p:txBody>
      </p:sp>
      <p:sp>
        <p:nvSpPr>
          <p:cNvPr id="5" name="Footer Placeholder 4">
            <a:extLst>
              <a:ext uri="{FF2B5EF4-FFF2-40B4-BE49-F238E27FC236}">
                <a16:creationId xmlns:a16="http://schemas.microsoft.com/office/drawing/2014/main" id="{B6AE5218-7C39-D340-A68E-7CDB258790BD}"/>
              </a:ext>
            </a:extLst>
          </p:cNvPr>
          <p:cNvSpPr>
            <a:spLocks noGrp="1"/>
          </p:cNvSpPr>
          <p:nvPr>
            <p:ph type="ftr" sz="quarter" idx="3"/>
          </p:nvPr>
        </p:nvSpPr>
        <p:spPr>
          <a:xfrm>
            <a:off x="1828801" y="6356350"/>
            <a:ext cx="8229599"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EA88D423-CD5F-5346-B98C-D80A61438534}"/>
              </a:ext>
            </a:extLst>
          </p:cNvPr>
          <p:cNvSpPr>
            <a:spLocks noGrp="1"/>
          </p:cNvSpPr>
          <p:nvPr>
            <p:ph type="sldNum" sz="quarter" idx="4"/>
          </p:nvPr>
        </p:nvSpPr>
        <p:spPr>
          <a:xfrm>
            <a:off x="10058400" y="6356350"/>
            <a:ext cx="682612"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BEF50B1D-0487-DF42-9FF8-5E96D0967DEB}" type="slidenum">
              <a:rPr lang="en-US" smtClean="0"/>
              <a:pPr/>
              <a:t>‹#›</a:t>
            </a:fld>
            <a:endParaRPr lang="en-US"/>
          </a:p>
        </p:txBody>
      </p:sp>
      <p:sp>
        <p:nvSpPr>
          <p:cNvPr id="3" name="Text Placeholder 2">
            <a:extLst>
              <a:ext uri="{FF2B5EF4-FFF2-40B4-BE49-F238E27FC236}">
                <a16:creationId xmlns:a16="http://schemas.microsoft.com/office/drawing/2014/main" id="{EC795A8F-AC84-744F-8A0E-1CE191CB15AD}"/>
              </a:ext>
            </a:extLst>
          </p:cNvPr>
          <p:cNvSpPr>
            <a:spLocks noGrp="1"/>
          </p:cNvSpPr>
          <p:nvPr>
            <p:ph type="body" idx="1"/>
          </p:nvPr>
        </p:nvSpPr>
        <p:spPr>
          <a:xfrm>
            <a:off x="457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63AF61C1-C6AB-CC46-840E-225994B01152}"/>
              </a:ext>
            </a:extLst>
          </p:cNvPr>
          <p:cNvSpPr>
            <a:spLocks noGrp="1"/>
          </p:cNvSpPr>
          <p:nvPr>
            <p:ph type="title"/>
          </p:nvPr>
        </p:nvSpPr>
        <p:spPr>
          <a:xfrm>
            <a:off x="457200" y="365125"/>
            <a:ext cx="10515600" cy="1325563"/>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348013435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66" r:id="rId13"/>
  </p:sldLayoutIdLst>
  <p:txStyles>
    <p:titleStyle>
      <a:lvl1pPr algn="l" defTabSz="914400" rtl="0" eaLnBrk="1" latinLnBrk="0" hangingPunct="1">
        <a:lnSpc>
          <a:spcPct val="90000"/>
        </a:lnSpc>
        <a:spcBef>
          <a:spcPct val="0"/>
        </a:spcBef>
        <a:buNone/>
        <a:defRPr sz="5400" b="1" i="0" kern="120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40" name="Picture 39" descr="Background pattern&#10;&#10;Description automatically generated">
            <a:extLst>
              <a:ext uri="{FF2B5EF4-FFF2-40B4-BE49-F238E27FC236}">
                <a16:creationId xmlns:a16="http://schemas.microsoft.com/office/drawing/2014/main" id="{42A8EC40-EB69-8149-9799-FA1048D30461}"/>
              </a:ext>
            </a:extLst>
          </p:cNvPr>
          <p:cNvPicPr>
            <a:picLocks noChangeAspect="1"/>
          </p:cNvPicPr>
          <p:nvPr userDrawn="1"/>
        </p:nvPicPr>
        <p:blipFill rotWithShape="1">
          <a:blip r:embed="rId16"/>
          <a:srcRect r="2487"/>
          <a:stretch/>
        </p:blipFill>
        <p:spPr>
          <a:xfrm>
            <a:off x="0" y="0"/>
            <a:ext cx="11888794" cy="6858000"/>
          </a:xfrm>
          <a:prstGeom prst="rect">
            <a:avLst/>
          </a:prstGeom>
          <a:effectLst>
            <a:outerShdw blurRad="228600" dist="114300" algn="tl" rotWithShape="0">
              <a:prstClr val="black">
                <a:alpha val="28000"/>
              </a:prstClr>
            </a:outerShdw>
          </a:effectLst>
        </p:spPr>
      </p:pic>
      <p:sp>
        <p:nvSpPr>
          <p:cNvPr id="4" name="Date Placeholder 3">
            <a:extLst>
              <a:ext uri="{FF2B5EF4-FFF2-40B4-BE49-F238E27FC236}">
                <a16:creationId xmlns:a16="http://schemas.microsoft.com/office/drawing/2014/main" id="{DD2CB3F9-5AA3-884B-B346-6271BE7CBFE9}"/>
              </a:ext>
            </a:extLst>
          </p:cNvPr>
          <p:cNvSpPr>
            <a:spLocks noGrp="1"/>
          </p:cNvSpPr>
          <p:nvPr>
            <p:ph type="dt" sz="half" idx="2"/>
          </p:nvPr>
        </p:nvSpPr>
        <p:spPr>
          <a:xfrm>
            <a:off x="457200" y="6356350"/>
            <a:ext cx="13716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844EA7A9-0D9A-5646-874A-8369516E043A}" type="datetimeFigureOut">
              <a:rPr lang="en-US" smtClean="0"/>
              <a:pPr/>
              <a:t>6/14/2026</a:t>
            </a:fld>
            <a:endParaRPr lang="en-US"/>
          </a:p>
        </p:txBody>
      </p:sp>
      <p:sp>
        <p:nvSpPr>
          <p:cNvPr id="5" name="Footer Placeholder 4">
            <a:extLst>
              <a:ext uri="{FF2B5EF4-FFF2-40B4-BE49-F238E27FC236}">
                <a16:creationId xmlns:a16="http://schemas.microsoft.com/office/drawing/2014/main" id="{B6AE5218-7C39-D340-A68E-7CDB258790BD}"/>
              </a:ext>
            </a:extLst>
          </p:cNvPr>
          <p:cNvSpPr>
            <a:spLocks noGrp="1"/>
          </p:cNvSpPr>
          <p:nvPr>
            <p:ph type="ftr" sz="quarter" idx="3"/>
          </p:nvPr>
        </p:nvSpPr>
        <p:spPr>
          <a:xfrm>
            <a:off x="1828801" y="6356350"/>
            <a:ext cx="8229599"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EA88D423-CD5F-5346-B98C-D80A61438534}"/>
              </a:ext>
            </a:extLst>
          </p:cNvPr>
          <p:cNvSpPr>
            <a:spLocks noGrp="1"/>
          </p:cNvSpPr>
          <p:nvPr>
            <p:ph type="sldNum" sz="quarter" idx="4"/>
          </p:nvPr>
        </p:nvSpPr>
        <p:spPr>
          <a:xfrm>
            <a:off x="10058400" y="6356350"/>
            <a:ext cx="682612"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BEF50B1D-0487-DF42-9FF8-5E96D0967DEB}" type="slidenum">
              <a:rPr lang="en-US" smtClean="0"/>
              <a:pPr/>
              <a:t>‹#›</a:t>
            </a:fld>
            <a:endParaRPr lang="en-US"/>
          </a:p>
        </p:txBody>
      </p:sp>
      <p:sp>
        <p:nvSpPr>
          <p:cNvPr id="3" name="Text Placeholder 2">
            <a:extLst>
              <a:ext uri="{FF2B5EF4-FFF2-40B4-BE49-F238E27FC236}">
                <a16:creationId xmlns:a16="http://schemas.microsoft.com/office/drawing/2014/main" id="{EC795A8F-AC84-744F-8A0E-1CE191CB15AD}"/>
              </a:ext>
            </a:extLst>
          </p:cNvPr>
          <p:cNvSpPr>
            <a:spLocks noGrp="1"/>
          </p:cNvSpPr>
          <p:nvPr>
            <p:ph type="body" idx="1"/>
          </p:nvPr>
        </p:nvSpPr>
        <p:spPr>
          <a:xfrm>
            <a:off x="457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63AF61C1-C6AB-CC46-840E-225994B01152}"/>
              </a:ext>
            </a:extLst>
          </p:cNvPr>
          <p:cNvSpPr>
            <a:spLocks noGrp="1"/>
          </p:cNvSpPr>
          <p:nvPr>
            <p:ph type="title"/>
          </p:nvPr>
        </p:nvSpPr>
        <p:spPr>
          <a:xfrm>
            <a:off x="457200" y="365125"/>
            <a:ext cx="10515600" cy="1325563"/>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126003059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Lst>
  <p:txStyles>
    <p:titleStyle>
      <a:lvl1pPr algn="l" defTabSz="914400" rtl="0" eaLnBrk="1" latinLnBrk="0" hangingPunct="1">
        <a:lnSpc>
          <a:spcPct val="90000"/>
        </a:lnSpc>
        <a:spcBef>
          <a:spcPct val="0"/>
        </a:spcBef>
        <a:buNone/>
        <a:defRPr sz="5400" b="1" i="0" kern="120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image" Target="../media/image151.png"/></Relationships>
</file>

<file path=ppt/slides/_rels/slide1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55.png"/><Relationship Id="rId4" Type="http://schemas.openxmlformats.org/officeDocument/2006/relationships/image" Target="../media/image154.png"/></Relationships>
</file>

<file path=ppt/slides/_rels/slide1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6.xml"/><Relationship Id="rId1" Type="http://schemas.openxmlformats.org/officeDocument/2006/relationships/slideLayout" Target="../slideLayouts/slideLayout57.xml"/><Relationship Id="rId4" Type="http://schemas.openxmlformats.org/officeDocument/2006/relationships/image" Target="../media/image157.png"/></Relationships>
</file>

<file path=ppt/slides/_rels/slide1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60.png"/><Relationship Id="rId4" Type="http://schemas.openxmlformats.org/officeDocument/2006/relationships/image" Target="../media/image1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1.xml"/><Relationship Id="rId1" Type="http://schemas.openxmlformats.org/officeDocument/2006/relationships/slideLayout" Target="../slideLayouts/slideLayout33.xml"/><Relationship Id="rId5" Type="http://schemas.openxmlformats.org/officeDocument/2006/relationships/image" Target="../media/image163.png"/><Relationship Id="rId4" Type="http://schemas.openxmlformats.org/officeDocument/2006/relationships/image" Target="../media/image16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4.xml"/><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7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6.svg"/><Relationship Id="rId2" Type="http://schemas.openxmlformats.org/officeDocument/2006/relationships/notesSlide" Target="../notesSlides/notesSlide26.xml"/><Relationship Id="rId1" Type="http://schemas.openxmlformats.org/officeDocument/2006/relationships/slideLayout" Target="../slideLayouts/slideLayout70.xml"/><Relationship Id="rId5" Type="http://schemas.openxmlformats.org/officeDocument/2006/relationships/image" Target="../media/image144.png"/><Relationship Id="rId4" Type="http://schemas.openxmlformats.org/officeDocument/2006/relationships/image" Target="../media/image167.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6.xml"/></Relationships>
</file>

<file path=ppt/slides/_rels/slide2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8.xml"/><Relationship Id="rId1" Type="http://schemas.openxmlformats.org/officeDocument/2006/relationships/slideLayout" Target="../slideLayouts/slideLayout71.xml"/><Relationship Id="rId5" Type="http://schemas.openxmlformats.org/officeDocument/2006/relationships/image" Target="../media/image170.png"/><Relationship Id="rId4" Type="http://schemas.openxmlformats.org/officeDocument/2006/relationships/image" Target="../media/image169.png"/></Relationships>
</file>

<file path=ppt/slides/_rels/slide2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9.xml"/><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0.xml"/><Relationship Id="rId1" Type="http://schemas.openxmlformats.org/officeDocument/2006/relationships/slideLayout" Target="../slideLayouts/slideLayout70.xml"/></Relationships>
</file>

<file path=ppt/slides/_rels/slide3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notesSlide" Target="../notesSlides/notesSlide32.xml"/><Relationship Id="rId7" Type="http://schemas.openxmlformats.org/officeDocument/2006/relationships/image" Target="../media/image175.jpeg"/><Relationship Id="rId2" Type="http://schemas.openxmlformats.org/officeDocument/2006/relationships/slideLayout" Target="../slideLayouts/slideLayout60.xml"/><Relationship Id="rId1" Type="http://schemas.openxmlformats.org/officeDocument/2006/relationships/tags" Target="../tags/tag8.xml"/><Relationship Id="rId6" Type="http://schemas.openxmlformats.org/officeDocument/2006/relationships/image" Target="../media/image174.jpeg"/><Relationship Id="rId5" Type="http://schemas.openxmlformats.org/officeDocument/2006/relationships/image" Target="../media/image144.png"/><Relationship Id="rId4" Type="http://schemas.openxmlformats.org/officeDocument/2006/relationships/image" Target="../media/image173.jpeg"/></Relationships>
</file>

<file path=ppt/slides/_rels/slide3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3.xm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notesSlide" Target="../notesSlides/notesSlide35.xml"/><Relationship Id="rId7" Type="http://schemas.openxmlformats.org/officeDocument/2006/relationships/image" Target="../media/image180.sv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79.svg"/><Relationship Id="rId5" Type="http://schemas.openxmlformats.org/officeDocument/2006/relationships/image" Target="../media/image178.svg"/><Relationship Id="rId4" Type="http://schemas.openxmlformats.org/officeDocument/2006/relationships/image" Target="../media/image177.svg"/><Relationship Id="rId9" Type="http://schemas.openxmlformats.org/officeDocument/2006/relationships/image" Target="../media/image182.sv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3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36.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6" Type="http://schemas.openxmlformats.org/officeDocument/2006/relationships/image" Target="../media/image45.png"/><Relationship Id="rId117" Type="http://schemas.openxmlformats.org/officeDocument/2006/relationships/image" Target="../media/image136.png"/><Relationship Id="rId21" Type="http://schemas.openxmlformats.org/officeDocument/2006/relationships/image" Target="../media/image40.png"/><Relationship Id="rId42" Type="http://schemas.openxmlformats.org/officeDocument/2006/relationships/image" Target="../media/image61.png"/><Relationship Id="rId47" Type="http://schemas.openxmlformats.org/officeDocument/2006/relationships/image" Target="../media/image66.png"/><Relationship Id="rId63" Type="http://schemas.openxmlformats.org/officeDocument/2006/relationships/image" Target="../media/image82.png"/><Relationship Id="rId68" Type="http://schemas.openxmlformats.org/officeDocument/2006/relationships/image" Target="../media/image87.png"/><Relationship Id="rId84" Type="http://schemas.openxmlformats.org/officeDocument/2006/relationships/image" Target="../media/image103.png"/><Relationship Id="rId89" Type="http://schemas.openxmlformats.org/officeDocument/2006/relationships/image" Target="../media/image108.png"/><Relationship Id="rId112" Type="http://schemas.openxmlformats.org/officeDocument/2006/relationships/image" Target="../media/image131.png"/><Relationship Id="rId16" Type="http://schemas.openxmlformats.org/officeDocument/2006/relationships/image" Target="../media/image35.png"/><Relationship Id="rId107" Type="http://schemas.openxmlformats.org/officeDocument/2006/relationships/image" Target="../media/image126.png"/><Relationship Id="rId11" Type="http://schemas.openxmlformats.org/officeDocument/2006/relationships/image" Target="../media/image30.png"/><Relationship Id="rId32" Type="http://schemas.openxmlformats.org/officeDocument/2006/relationships/image" Target="../media/image51.png"/><Relationship Id="rId37" Type="http://schemas.openxmlformats.org/officeDocument/2006/relationships/image" Target="../media/image56.png"/><Relationship Id="rId53" Type="http://schemas.openxmlformats.org/officeDocument/2006/relationships/image" Target="../media/image72.png"/><Relationship Id="rId58" Type="http://schemas.openxmlformats.org/officeDocument/2006/relationships/image" Target="../media/image77.png"/><Relationship Id="rId74" Type="http://schemas.openxmlformats.org/officeDocument/2006/relationships/image" Target="../media/image93.png"/><Relationship Id="rId79" Type="http://schemas.openxmlformats.org/officeDocument/2006/relationships/image" Target="../media/image98.png"/><Relationship Id="rId102" Type="http://schemas.openxmlformats.org/officeDocument/2006/relationships/image" Target="../media/image121.png"/><Relationship Id="rId5" Type="http://schemas.openxmlformats.org/officeDocument/2006/relationships/image" Target="../media/image24.png"/><Relationship Id="rId90" Type="http://schemas.openxmlformats.org/officeDocument/2006/relationships/image" Target="../media/image109.png"/><Relationship Id="rId95" Type="http://schemas.openxmlformats.org/officeDocument/2006/relationships/image" Target="../media/image114.png"/><Relationship Id="rId22" Type="http://schemas.openxmlformats.org/officeDocument/2006/relationships/image" Target="../media/image41.png"/><Relationship Id="rId27" Type="http://schemas.openxmlformats.org/officeDocument/2006/relationships/image" Target="../media/image46.png"/><Relationship Id="rId43" Type="http://schemas.openxmlformats.org/officeDocument/2006/relationships/image" Target="../media/image62.png"/><Relationship Id="rId48" Type="http://schemas.openxmlformats.org/officeDocument/2006/relationships/image" Target="../media/image67.png"/><Relationship Id="rId64" Type="http://schemas.openxmlformats.org/officeDocument/2006/relationships/image" Target="../media/image83.png"/><Relationship Id="rId69" Type="http://schemas.openxmlformats.org/officeDocument/2006/relationships/image" Target="../media/image88.png"/><Relationship Id="rId113" Type="http://schemas.openxmlformats.org/officeDocument/2006/relationships/image" Target="../media/image132.png"/><Relationship Id="rId80" Type="http://schemas.openxmlformats.org/officeDocument/2006/relationships/image" Target="../media/image99.png"/><Relationship Id="rId85" Type="http://schemas.openxmlformats.org/officeDocument/2006/relationships/image" Target="../media/image104.png"/><Relationship Id="rId12" Type="http://schemas.openxmlformats.org/officeDocument/2006/relationships/image" Target="../media/image31.png"/><Relationship Id="rId17" Type="http://schemas.openxmlformats.org/officeDocument/2006/relationships/image" Target="../media/image36.png"/><Relationship Id="rId33" Type="http://schemas.openxmlformats.org/officeDocument/2006/relationships/image" Target="../media/image52.png"/><Relationship Id="rId38" Type="http://schemas.openxmlformats.org/officeDocument/2006/relationships/image" Target="../media/image57.png"/><Relationship Id="rId59" Type="http://schemas.openxmlformats.org/officeDocument/2006/relationships/image" Target="../media/image78.png"/><Relationship Id="rId103" Type="http://schemas.openxmlformats.org/officeDocument/2006/relationships/image" Target="../media/image122.png"/><Relationship Id="rId108" Type="http://schemas.openxmlformats.org/officeDocument/2006/relationships/image" Target="../media/image127.png"/><Relationship Id="rId54" Type="http://schemas.openxmlformats.org/officeDocument/2006/relationships/image" Target="../media/image73.png"/><Relationship Id="rId70" Type="http://schemas.openxmlformats.org/officeDocument/2006/relationships/image" Target="../media/image89.png"/><Relationship Id="rId75" Type="http://schemas.openxmlformats.org/officeDocument/2006/relationships/image" Target="../media/image94.png"/><Relationship Id="rId91" Type="http://schemas.openxmlformats.org/officeDocument/2006/relationships/image" Target="../media/image110.png"/><Relationship Id="rId96" Type="http://schemas.openxmlformats.org/officeDocument/2006/relationships/image" Target="../media/image115.png"/><Relationship Id="rId1" Type="http://schemas.openxmlformats.org/officeDocument/2006/relationships/themeOverride" Target="../theme/themeOverride1.xml"/><Relationship Id="rId6" Type="http://schemas.openxmlformats.org/officeDocument/2006/relationships/image" Target="../media/image25.png"/><Relationship Id="rId23" Type="http://schemas.openxmlformats.org/officeDocument/2006/relationships/image" Target="../media/image42.png"/><Relationship Id="rId28" Type="http://schemas.openxmlformats.org/officeDocument/2006/relationships/image" Target="../media/image47.png"/><Relationship Id="rId49" Type="http://schemas.openxmlformats.org/officeDocument/2006/relationships/image" Target="../media/image68.png"/><Relationship Id="rId114" Type="http://schemas.openxmlformats.org/officeDocument/2006/relationships/image" Target="../media/image133.png"/><Relationship Id="rId10" Type="http://schemas.openxmlformats.org/officeDocument/2006/relationships/image" Target="../media/image29.png"/><Relationship Id="rId31" Type="http://schemas.openxmlformats.org/officeDocument/2006/relationships/image" Target="../media/image50.png"/><Relationship Id="rId44" Type="http://schemas.openxmlformats.org/officeDocument/2006/relationships/image" Target="../media/image63.png"/><Relationship Id="rId52" Type="http://schemas.openxmlformats.org/officeDocument/2006/relationships/image" Target="../media/image71.png"/><Relationship Id="rId60" Type="http://schemas.openxmlformats.org/officeDocument/2006/relationships/image" Target="../media/image79.png"/><Relationship Id="rId65" Type="http://schemas.openxmlformats.org/officeDocument/2006/relationships/image" Target="../media/image84.png"/><Relationship Id="rId73" Type="http://schemas.openxmlformats.org/officeDocument/2006/relationships/image" Target="../media/image92.png"/><Relationship Id="rId78" Type="http://schemas.openxmlformats.org/officeDocument/2006/relationships/image" Target="../media/image97.png"/><Relationship Id="rId81" Type="http://schemas.openxmlformats.org/officeDocument/2006/relationships/image" Target="../media/image100.png"/><Relationship Id="rId86" Type="http://schemas.openxmlformats.org/officeDocument/2006/relationships/image" Target="../media/image105.png"/><Relationship Id="rId94" Type="http://schemas.openxmlformats.org/officeDocument/2006/relationships/image" Target="../media/image113.png"/><Relationship Id="rId99" Type="http://schemas.openxmlformats.org/officeDocument/2006/relationships/image" Target="../media/image118.png"/><Relationship Id="rId101" Type="http://schemas.openxmlformats.org/officeDocument/2006/relationships/image" Target="../media/image120.png"/><Relationship Id="rId4" Type="http://schemas.openxmlformats.org/officeDocument/2006/relationships/image" Target="../media/image23.png"/><Relationship Id="rId9" Type="http://schemas.openxmlformats.org/officeDocument/2006/relationships/image" Target="../media/image28.png"/><Relationship Id="rId13" Type="http://schemas.openxmlformats.org/officeDocument/2006/relationships/image" Target="../media/image32.png"/><Relationship Id="rId18" Type="http://schemas.openxmlformats.org/officeDocument/2006/relationships/image" Target="../media/image37.png"/><Relationship Id="rId39" Type="http://schemas.openxmlformats.org/officeDocument/2006/relationships/image" Target="../media/image58.png"/><Relationship Id="rId109" Type="http://schemas.openxmlformats.org/officeDocument/2006/relationships/image" Target="../media/image128.png"/><Relationship Id="rId34" Type="http://schemas.openxmlformats.org/officeDocument/2006/relationships/image" Target="../media/image53.png"/><Relationship Id="rId50" Type="http://schemas.openxmlformats.org/officeDocument/2006/relationships/image" Target="../media/image69.png"/><Relationship Id="rId55" Type="http://schemas.openxmlformats.org/officeDocument/2006/relationships/image" Target="../media/image74.png"/><Relationship Id="rId76" Type="http://schemas.openxmlformats.org/officeDocument/2006/relationships/image" Target="../media/image95.png"/><Relationship Id="rId97" Type="http://schemas.openxmlformats.org/officeDocument/2006/relationships/image" Target="../media/image116.png"/><Relationship Id="rId104" Type="http://schemas.openxmlformats.org/officeDocument/2006/relationships/image" Target="../media/image123.png"/><Relationship Id="rId7" Type="http://schemas.openxmlformats.org/officeDocument/2006/relationships/image" Target="../media/image26.png"/><Relationship Id="rId71" Type="http://schemas.openxmlformats.org/officeDocument/2006/relationships/image" Target="../media/image90.png"/><Relationship Id="rId92" Type="http://schemas.openxmlformats.org/officeDocument/2006/relationships/image" Target="../media/image111.png"/><Relationship Id="rId2" Type="http://schemas.openxmlformats.org/officeDocument/2006/relationships/slideLayout" Target="../slideLayouts/slideLayout7.xml"/><Relationship Id="rId29" Type="http://schemas.openxmlformats.org/officeDocument/2006/relationships/image" Target="../media/image48.png"/><Relationship Id="rId24" Type="http://schemas.openxmlformats.org/officeDocument/2006/relationships/image" Target="../media/image43.png"/><Relationship Id="rId40" Type="http://schemas.openxmlformats.org/officeDocument/2006/relationships/image" Target="../media/image59.png"/><Relationship Id="rId45" Type="http://schemas.openxmlformats.org/officeDocument/2006/relationships/image" Target="../media/image64.png"/><Relationship Id="rId66" Type="http://schemas.openxmlformats.org/officeDocument/2006/relationships/image" Target="../media/image85.png"/><Relationship Id="rId87" Type="http://schemas.openxmlformats.org/officeDocument/2006/relationships/image" Target="../media/image106.png"/><Relationship Id="rId110" Type="http://schemas.openxmlformats.org/officeDocument/2006/relationships/image" Target="../media/image129.png"/><Relationship Id="rId115" Type="http://schemas.openxmlformats.org/officeDocument/2006/relationships/image" Target="../media/image134.png"/><Relationship Id="rId61" Type="http://schemas.openxmlformats.org/officeDocument/2006/relationships/image" Target="../media/image80.png"/><Relationship Id="rId82" Type="http://schemas.openxmlformats.org/officeDocument/2006/relationships/image" Target="../media/image101.png"/><Relationship Id="rId19" Type="http://schemas.openxmlformats.org/officeDocument/2006/relationships/image" Target="../media/image38.png"/><Relationship Id="rId14" Type="http://schemas.openxmlformats.org/officeDocument/2006/relationships/image" Target="../media/image33.png"/><Relationship Id="rId30" Type="http://schemas.openxmlformats.org/officeDocument/2006/relationships/image" Target="../media/image49.png"/><Relationship Id="rId35" Type="http://schemas.openxmlformats.org/officeDocument/2006/relationships/image" Target="../media/image54.png"/><Relationship Id="rId56" Type="http://schemas.openxmlformats.org/officeDocument/2006/relationships/image" Target="../media/image75.png"/><Relationship Id="rId77" Type="http://schemas.openxmlformats.org/officeDocument/2006/relationships/image" Target="../media/image96.png"/><Relationship Id="rId100" Type="http://schemas.openxmlformats.org/officeDocument/2006/relationships/image" Target="../media/image119.png"/><Relationship Id="rId105" Type="http://schemas.openxmlformats.org/officeDocument/2006/relationships/image" Target="../media/image124.png"/><Relationship Id="rId8" Type="http://schemas.openxmlformats.org/officeDocument/2006/relationships/image" Target="../media/image27.png"/><Relationship Id="rId51" Type="http://schemas.openxmlformats.org/officeDocument/2006/relationships/image" Target="../media/image70.png"/><Relationship Id="rId72" Type="http://schemas.openxmlformats.org/officeDocument/2006/relationships/image" Target="../media/image91.png"/><Relationship Id="rId93" Type="http://schemas.openxmlformats.org/officeDocument/2006/relationships/image" Target="../media/image112.png"/><Relationship Id="rId98" Type="http://schemas.openxmlformats.org/officeDocument/2006/relationships/image" Target="../media/image117.png"/><Relationship Id="rId3" Type="http://schemas.openxmlformats.org/officeDocument/2006/relationships/notesSlide" Target="../notesSlides/notesSlide5.xml"/><Relationship Id="rId25" Type="http://schemas.openxmlformats.org/officeDocument/2006/relationships/image" Target="../media/image44.png"/><Relationship Id="rId46" Type="http://schemas.openxmlformats.org/officeDocument/2006/relationships/image" Target="../media/image65.png"/><Relationship Id="rId67" Type="http://schemas.openxmlformats.org/officeDocument/2006/relationships/image" Target="../media/image86.png"/><Relationship Id="rId116" Type="http://schemas.openxmlformats.org/officeDocument/2006/relationships/image" Target="../media/image135.png"/><Relationship Id="rId20" Type="http://schemas.openxmlformats.org/officeDocument/2006/relationships/image" Target="../media/image39.png"/><Relationship Id="rId41" Type="http://schemas.openxmlformats.org/officeDocument/2006/relationships/image" Target="../media/image60.png"/><Relationship Id="rId62" Type="http://schemas.openxmlformats.org/officeDocument/2006/relationships/image" Target="../media/image81.png"/><Relationship Id="rId83" Type="http://schemas.openxmlformats.org/officeDocument/2006/relationships/image" Target="../media/image102.png"/><Relationship Id="rId88" Type="http://schemas.openxmlformats.org/officeDocument/2006/relationships/image" Target="../media/image107.png"/><Relationship Id="rId111" Type="http://schemas.openxmlformats.org/officeDocument/2006/relationships/image" Target="../media/image130.png"/><Relationship Id="rId15" Type="http://schemas.openxmlformats.org/officeDocument/2006/relationships/image" Target="../media/image34.png"/><Relationship Id="rId36" Type="http://schemas.openxmlformats.org/officeDocument/2006/relationships/image" Target="../media/image55.png"/><Relationship Id="rId57" Type="http://schemas.openxmlformats.org/officeDocument/2006/relationships/image" Target="../media/image76.png"/><Relationship Id="rId106" Type="http://schemas.openxmlformats.org/officeDocument/2006/relationships/image" Target="../media/image125.png"/></Relationships>
</file>

<file path=ppt/slides/_rels/slide6.xml.rels><?xml version="1.0" encoding="UTF-8" standalone="yes"?>
<Relationships xmlns="http://schemas.openxmlformats.org/package/2006/relationships"><Relationship Id="rId8" Type="http://schemas.openxmlformats.org/officeDocument/2006/relationships/image" Target="../media/image137.sv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38.svg"/></Relationships>
</file>

<file path=ppt/slides/_rels/slide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43.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46.png"/><Relationship Id="rId10" Type="http://schemas.openxmlformats.org/officeDocument/2006/relationships/image" Target="../media/image149.png"/><Relationship Id="rId4" Type="http://schemas.openxmlformats.org/officeDocument/2006/relationships/image" Target="../media/image145.png"/><Relationship Id="rId9" Type="http://schemas.openxmlformats.org/officeDocument/2006/relationships/image" Target="../media/image1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30332C-3AB1-913B-622E-2393C1664E4A}"/>
              </a:ext>
            </a:extLst>
          </p:cNvPr>
          <p:cNvSpPr>
            <a:spLocks noGrp="1"/>
          </p:cNvSpPr>
          <p:nvPr>
            <p:ph type="ctrTitle"/>
          </p:nvPr>
        </p:nvSpPr>
        <p:spPr>
          <a:xfrm>
            <a:off x="1125070" y="2135374"/>
            <a:ext cx="9941859" cy="2387600"/>
          </a:xfrm>
        </p:spPr>
        <p:txBody>
          <a:bodyPr>
            <a:noAutofit/>
          </a:bodyPr>
          <a:lstStyle/>
          <a:p>
            <a:r>
              <a:rPr lang="en-US" sz="4800" dirty="0">
                <a:latin typeface="Open Sans SemiBold"/>
                <a:ea typeface="Open Sans SemiBold"/>
                <a:cs typeface="Open Sans SemiBold"/>
              </a:rPr>
              <a:t>OSHA 10: The Credential of Value for CTE Students Entering the Workforce</a:t>
            </a:r>
            <a:br>
              <a:rPr lang="en-US" sz="4800" dirty="0">
                <a:latin typeface="Open Sans SemiBold"/>
                <a:ea typeface="Open Sans SemiBold"/>
                <a:cs typeface="Open Sans SemiBold"/>
              </a:rPr>
            </a:br>
            <a:br>
              <a:rPr lang="en-US" sz="4800" dirty="0">
                <a:latin typeface="Open Sans SemiBold"/>
                <a:ea typeface="Open Sans SemiBold"/>
                <a:cs typeface="Open Sans SemiBold"/>
              </a:rPr>
            </a:br>
            <a:r>
              <a:rPr lang="en-US" sz="3200" dirty="0"/>
              <a:t>A South Carolina Workforce Readiness and Classroom Integration Strategies</a:t>
            </a:r>
            <a:endParaRPr lang="en-US" sz="4800" dirty="0"/>
          </a:p>
        </p:txBody>
      </p:sp>
      <p:sp>
        <p:nvSpPr>
          <p:cNvPr id="5" name="Subtitle 4">
            <a:extLst>
              <a:ext uri="{FF2B5EF4-FFF2-40B4-BE49-F238E27FC236}">
                <a16:creationId xmlns:a16="http://schemas.microsoft.com/office/drawing/2014/main" id="{94191E6D-7025-48B7-81AA-2EDC972023B4}"/>
              </a:ext>
            </a:extLst>
          </p:cNvPr>
          <p:cNvSpPr>
            <a:spLocks noGrp="1"/>
          </p:cNvSpPr>
          <p:nvPr>
            <p:ph type="subTitle" idx="1"/>
          </p:nvPr>
        </p:nvSpPr>
        <p:spPr>
          <a:xfrm>
            <a:off x="1523999" y="4931173"/>
            <a:ext cx="9144000" cy="701021"/>
          </a:xfrm>
        </p:spPr>
        <p:txBody>
          <a:bodyPr vert="horz" lIns="91440" tIns="45720" rIns="91440" bIns="45720" rtlCol="0" anchor="t">
            <a:normAutofit/>
          </a:bodyPr>
          <a:lstStyle/>
          <a:p>
            <a:r>
              <a:rPr lang="en-US" dirty="0">
                <a:latin typeface="Open Sans"/>
                <a:ea typeface="Open Sans"/>
                <a:cs typeface="Open Sans"/>
              </a:rPr>
              <a:t>Justin Williamson, Sales Executive</a:t>
            </a:r>
            <a:endParaRPr lang="en-US" dirty="0"/>
          </a:p>
        </p:txBody>
      </p:sp>
    </p:spTree>
    <p:custDataLst>
      <p:tags r:id="rId1"/>
    </p:custDataLst>
    <p:extLst>
      <p:ext uri="{BB962C8B-B14F-4D97-AF65-F5344CB8AC3E}">
        <p14:creationId xmlns:p14="http://schemas.microsoft.com/office/powerpoint/2010/main" val="919517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8A6309-849C-456B-B568-8A869390CD26}"/>
              </a:ext>
            </a:extLst>
          </p:cNvPr>
          <p:cNvSpPr txBox="1"/>
          <p:nvPr/>
        </p:nvSpPr>
        <p:spPr>
          <a:xfrm>
            <a:off x="1310304" y="2797775"/>
            <a:ext cx="5022460" cy="1857496"/>
          </a:xfrm>
          <a:prstGeom prst="rect">
            <a:avLst/>
          </a:prstGeom>
          <a:noFill/>
        </p:spPr>
        <p:txBody>
          <a:bodyPr wrap="square" numCol="1" rtlCol="0">
            <a:spAutoFit/>
          </a:bodyPr>
          <a:lstStyle/>
          <a:p>
            <a:pPr algn="l" rtl="0" fontAlgn="base">
              <a:lnSpc>
                <a:spcPts val="2800"/>
              </a:lnSpc>
            </a:pPr>
            <a:r>
              <a:rPr lang="en-US" i="0">
                <a:effectLst/>
                <a:latin typeface="Open Sans" panose="020B0606030504020204" pitchFamily="34" charset="0"/>
                <a:ea typeface="Open Sans" panose="020B0606030504020204" pitchFamily="34" charset="0"/>
                <a:cs typeface="Open Sans" panose="020B0606030504020204" pitchFamily="34" charset="0"/>
              </a:rPr>
              <a:t>OSHA 10-Hour</a:t>
            </a:r>
          </a:p>
          <a:p>
            <a:pPr algn="l" rtl="0" fontAlgn="base">
              <a:lnSpc>
                <a:spcPts val="2800"/>
              </a:lnSpc>
            </a:pPr>
            <a:r>
              <a:rPr lang="en-US">
                <a:latin typeface="Open Sans" panose="020B0606030504020204" pitchFamily="34" charset="0"/>
                <a:ea typeface="Open Sans" panose="020B0606030504020204" pitchFamily="34" charset="0"/>
                <a:cs typeface="Open Sans" panose="020B0606030504020204" pitchFamily="34" charset="0"/>
              </a:rPr>
              <a:t>OSHA 30-Hour</a:t>
            </a:r>
            <a:endParaRPr lang="en-US" i="0">
              <a:effectLst/>
              <a:latin typeface="Open Sans" panose="020B0606030504020204" pitchFamily="34" charset="0"/>
              <a:ea typeface="Open Sans" panose="020B0606030504020204" pitchFamily="34" charset="0"/>
              <a:cs typeface="Open Sans" panose="020B0606030504020204" pitchFamily="34" charset="0"/>
            </a:endParaRPr>
          </a:p>
          <a:p>
            <a:pPr fontAlgn="base">
              <a:lnSpc>
                <a:spcPts val="2800"/>
              </a:lnSpc>
            </a:pPr>
            <a:r>
              <a:rPr lang="en-US" i="0">
                <a:effectLst/>
                <a:latin typeface="Open Sans" panose="020B0606030504020204" pitchFamily="34" charset="0"/>
                <a:ea typeface="Open Sans" panose="020B0606030504020204" pitchFamily="34" charset="0"/>
                <a:cs typeface="Open Sans" panose="020B0606030504020204" pitchFamily="34" charset="0"/>
              </a:rPr>
              <a:t>Health and Safety Topics</a:t>
            </a:r>
          </a:p>
          <a:p>
            <a:pPr fontAlgn="base">
              <a:lnSpc>
                <a:spcPts val="2800"/>
              </a:lnSpc>
            </a:pPr>
            <a:r>
              <a:rPr lang="en-US">
                <a:latin typeface="Open Sans" panose="020B0606030504020204" pitchFamily="34" charset="0"/>
                <a:ea typeface="Open Sans" panose="020B0606030504020204" pitchFamily="34" charset="0"/>
                <a:cs typeface="Open Sans" panose="020B0606030504020204" pitchFamily="34" charset="0"/>
              </a:rPr>
              <a:t>Employability Skills</a:t>
            </a:r>
          </a:p>
          <a:p>
            <a:pPr algn="l" rtl="0" fontAlgn="base">
              <a:lnSpc>
                <a:spcPts val="2800"/>
              </a:lnSpc>
            </a:pPr>
            <a:r>
              <a:rPr lang="en-US" err="1">
                <a:latin typeface="Open Sans" panose="020B0606030504020204" pitchFamily="34" charset="0"/>
                <a:ea typeface="Open Sans" panose="020B0606030504020204" pitchFamily="34" charset="0"/>
                <a:cs typeface="Open Sans" panose="020B0606030504020204" pitchFamily="34" charset="0"/>
              </a:rPr>
              <a:t>StartSafe</a:t>
            </a:r>
            <a:r>
              <a:rPr lang="en-US">
                <a:latin typeface="Open Sans" panose="020B0606030504020204" pitchFamily="34" charset="0"/>
                <a:ea typeface="Open Sans" panose="020B0606030504020204" pitchFamily="34" charset="0"/>
                <a:cs typeface="Open Sans" panose="020B0606030504020204" pitchFamily="34" charset="0"/>
              </a:rPr>
              <a:t>: Preparing for Work-Based Learning</a:t>
            </a:r>
          </a:p>
        </p:txBody>
      </p:sp>
      <p:sp>
        <p:nvSpPr>
          <p:cNvPr id="4" name="TextBox 3">
            <a:extLst>
              <a:ext uri="{FF2B5EF4-FFF2-40B4-BE49-F238E27FC236}">
                <a16:creationId xmlns:a16="http://schemas.microsoft.com/office/drawing/2014/main" id="{E88D2122-98AD-4E83-88F4-FD6A38AFFB8A}"/>
              </a:ext>
            </a:extLst>
          </p:cNvPr>
          <p:cNvSpPr txBox="1"/>
          <p:nvPr/>
        </p:nvSpPr>
        <p:spPr>
          <a:xfrm>
            <a:off x="669141" y="1657087"/>
            <a:ext cx="9992384" cy="646331"/>
          </a:xfrm>
          <a:prstGeom prst="rect">
            <a:avLst/>
          </a:prstGeom>
          <a:noFill/>
        </p:spPr>
        <p:txBody>
          <a:bodyPr wrap="square" rtlCol="0">
            <a:spAutoFit/>
          </a:bodyPr>
          <a:lstStyle/>
          <a:p>
            <a:pPr algn="l" rtl="0" fontAlgn="base"/>
            <a:r>
              <a:rPr lang="en-US" sz="1800">
                <a:effectLst/>
                <a:latin typeface="Open Sans" pitchFamily="2" charset="0"/>
                <a:ea typeface="Open Sans" pitchFamily="2" charset="0"/>
                <a:cs typeface="Open Sans" pitchFamily="2" charset="0"/>
              </a:rPr>
              <a:t>The CareerSafe program is an </a:t>
            </a:r>
            <a:r>
              <a:rPr lang="en-US" sz="1800" b="1">
                <a:solidFill>
                  <a:srgbClr val="459E47"/>
                </a:solidFill>
                <a:effectLst/>
                <a:latin typeface="Open Sans" pitchFamily="2" charset="0"/>
                <a:ea typeface="Open Sans" pitchFamily="2" charset="0"/>
                <a:cs typeface="Open Sans" pitchFamily="2" charset="0"/>
              </a:rPr>
              <a:t>entirely online learning </a:t>
            </a:r>
            <a:r>
              <a:rPr lang="en-US" sz="1800">
                <a:effectLst/>
                <a:latin typeface="Open Sans" pitchFamily="2" charset="0"/>
                <a:ea typeface="Open Sans" pitchFamily="2" charset="0"/>
                <a:cs typeface="Open Sans" pitchFamily="2" charset="0"/>
              </a:rPr>
              <a:t>experience</a:t>
            </a:r>
            <a:r>
              <a:rPr lang="en-US" sz="1800">
                <a:solidFill>
                  <a:srgbClr val="3E3E3E"/>
                </a:solidFill>
                <a:effectLst/>
                <a:latin typeface="Open Sans" pitchFamily="2" charset="0"/>
                <a:ea typeface="Open Sans" pitchFamily="2" charset="0"/>
                <a:cs typeface="Open Sans" pitchFamily="2" charset="0"/>
              </a:rPr>
              <a:t> </a:t>
            </a:r>
            <a:r>
              <a:rPr lang="en-US" sz="1800">
                <a:effectLst/>
                <a:latin typeface="Open Sans" pitchFamily="2" charset="0"/>
                <a:ea typeface="Open Sans" pitchFamily="2" charset="0"/>
                <a:cs typeface="Open Sans" pitchFamily="2" charset="0"/>
              </a:rPr>
              <a:t>that’s</a:t>
            </a:r>
            <a:r>
              <a:rPr lang="en-US" sz="1800">
                <a:solidFill>
                  <a:srgbClr val="3E3E3E"/>
                </a:solidFill>
                <a:effectLst/>
                <a:latin typeface="Open Sans" pitchFamily="2" charset="0"/>
                <a:ea typeface="Open Sans" pitchFamily="2" charset="0"/>
                <a:cs typeface="Open Sans" pitchFamily="2" charset="0"/>
              </a:rPr>
              <a:t> </a:t>
            </a:r>
            <a:r>
              <a:rPr lang="en-US" sz="1800">
                <a:effectLst/>
                <a:latin typeface="Open Sans" pitchFamily="2" charset="0"/>
                <a:ea typeface="Open Sans" pitchFamily="2" charset="0"/>
                <a:cs typeface="Open Sans" pitchFamily="2" charset="0"/>
              </a:rPr>
              <a:t>available</a:t>
            </a:r>
            <a:r>
              <a:rPr lang="en-US" sz="1800">
                <a:solidFill>
                  <a:srgbClr val="3E3E3E"/>
                </a:solidFill>
                <a:effectLst/>
                <a:latin typeface="Open Sans" pitchFamily="2" charset="0"/>
                <a:ea typeface="Open Sans" pitchFamily="2" charset="0"/>
                <a:cs typeface="Open Sans" pitchFamily="2" charset="0"/>
              </a:rPr>
              <a:t> </a:t>
            </a:r>
            <a:r>
              <a:rPr lang="en-US" sz="1800">
                <a:effectLst/>
                <a:latin typeface="Open Sans" pitchFamily="2" charset="0"/>
                <a:ea typeface="Open Sans" pitchFamily="2" charset="0"/>
                <a:cs typeface="Open Sans" pitchFamily="2" charset="0"/>
              </a:rPr>
              <a:t>any</a:t>
            </a:r>
            <a:r>
              <a:rPr lang="en-US" sz="1800">
                <a:solidFill>
                  <a:srgbClr val="3E3E3E"/>
                </a:solidFill>
                <a:effectLst/>
                <a:latin typeface="Open Sans" pitchFamily="2" charset="0"/>
                <a:ea typeface="Open Sans" pitchFamily="2" charset="0"/>
                <a:cs typeface="Open Sans" pitchFamily="2" charset="0"/>
              </a:rPr>
              <a:t> </a:t>
            </a:r>
            <a:r>
              <a:rPr lang="en-US" sz="1800">
                <a:effectLst/>
                <a:latin typeface="Open Sans" pitchFamily="2" charset="0"/>
                <a:ea typeface="Open Sans" pitchFamily="2" charset="0"/>
                <a:cs typeface="Open Sans" pitchFamily="2" charset="0"/>
              </a:rPr>
              <a:t>time,</a:t>
            </a:r>
            <a:r>
              <a:rPr lang="en-US" sz="1800">
                <a:solidFill>
                  <a:srgbClr val="3E3E3E"/>
                </a:solidFill>
                <a:effectLst/>
                <a:latin typeface="Open Sans" pitchFamily="2" charset="0"/>
                <a:ea typeface="Open Sans" pitchFamily="2" charset="0"/>
                <a:cs typeface="Open Sans" pitchFamily="2" charset="0"/>
              </a:rPr>
              <a:t> </a:t>
            </a:r>
            <a:r>
              <a:rPr lang="en-US" sz="1800">
                <a:effectLst/>
                <a:latin typeface="Open Sans" pitchFamily="2" charset="0"/>
                <a:ea typeface="Open Sans" pitchFamily="2" charset="0"/>
                <a:cs typeface="Open Sans" pitchFamily="2" charset="0"/>
              </a:rPr>
              <a:t>from anywhere. Our courses are unique, interactive, and designed with educators in mind.</a:t>
            </a:r>
          </a:p>
        </p:txBody>
      </p:sp>
      <p:sp>
        <p:nvSpPr>
          <p:cNvPr id="5" name="TextBox 4">
            <a:extLst>
              <a:ext uri="{FF2B5EF4-FFF2-40B4-BE49-F238E27FC236}">
                <a16:creationId xmlns:a16="http://schemas.microsoft.com/office/drawing/2014/main" id="{FE1BADEF-7E84-4D1B-B905-106293095072}"/>
              </a:ext>
            </a:extLst>
          </p:cNvPr>
          <p:cNvSpPr txBox="1"/>
          <p:nvPr/>
        </p:nvSpPr>
        <p:spPr>
          <a:xfrm>
            <a:off x="603390" y="464415"/>
            <a:ext cx="9649375" cy="707886"/>
          </a:xfrm>
          <a:prstGeom prst="rect">
            <a:avLst/>
          </a:prstGeom>
          <a:noFill/>
        </p:spPr>
        <p:txBody>
          <a:bodyPr wrap="square" rtlCol="0">
            <a:spAutoFit/>
          </a:bodyPr>
          <a:lstStyle/>
          <a:p>
            <a:pPr rtl="0" fontAlgn="base"/>
            <a:r>
              <a:rPr lang="en-US" sz="4000" b="1">
                <a:solidFill>
                  <a:srgbClr val="003466"/>
                </a:solidFill>
                <a:latin typeface="Open Sans Semibold" panose="020B0606030504020204" pitchFamily="34" charset="0"/>
                <a:ea typeface="Open Sans Semibold" panose="020B0606030504020204" pitchFamily="34" charset="0"/>
                <a:cs typeface="Open Sans Semibold" panose="020B0606030504020204" pitchFamily="34" charset="0"/>
              </a:rPr>
              <a:t>CareerSafe</a:t>
            </a:r>
            <a:r>
              <a:rPr lang="en-US" sz="4000" b="1">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en-US" sz="4000" b="1">
                <a:solidFill>
                  <a:srgbClr val="003466"/>
                </a:solidFill>
                <a:latin typeface="Open Sans Semibold" panose="020B0606030504020204" pitchFamily="34" charset="0"/>
                <a:ea typeface="Open Sans Semibold" panose="020B0606030504020204" pitchFamily="34" charset="0"/>
                <a:cs typeface="Open Sans Semibold" panose="020B0606030504020204" pitchFamily="34" charset="0"/>
              </a:rPr>
              <a:t>Products</a:t>
            </a:r>
          </a:p>
        </p:txBody>
      </p:sp>
      <p:sp>
        <p:nvSpPr>
          <p:cNvPr id="9" name="Oval 8">
            <a:extLst>
              <a:ext uri="{FF2B5EF4-FFF2-40B4-BE49-F238E27FC236}">
                <a16:creationId xmlns:a16="http://schemas.microsoft.com/office/drawing/2014/main" id="{065239CF-AB60-49A6-8110-12B0FE1EAA13}"/>
              </a:ext>
            </a:extLst>
          </p:cNvPr>
          <p:cNvSpPr/>
          <p:nvPr/>
        </p:nvSpPr>
        <p:spPr>
          <a:xfrm>
            <a:off x="1042035" y="2913179"/>
            <a:ext cx="235468" cy="235468"/>
          </a:xfrm>
          <a:prstGeom prst="ellipse">
            <a:avLst/>
          </a:prstGeom>
          <a:solidFill>
            <a:srgbClr val="044C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latin typeface="Open Sans" panose="020B0606030504020204" pitchFamily="34" charset="0"/>
                <a:ea typeface="Open Sans" panose="020B0606030504020204" pitchFamily="34" charset="0"/>
                <a:cs typeface="Open Sans" panose="020B0606030504020204" pitchFamily="34" charset="0"/>
              </a:rPr>
              <a:t>1</a:t>
            </a:r>
          </a:p>
        </p:txBody>
      </p:sp>
      <p:sp>
        <p:nvSpPr>
          <p:cNvPr id="10" name="Oval 9">
            <a:extLst>
              <a:ext uri="{FF2B5EF4-FFF2-40B4-BE49-F238E27FC236}">
                <a16:creationId xmlns:a16="http://schemas.microsoft.com/office/drawing/2014/main" id="{6E22E2EE-1295-4CB7-A06E-FF255931EF0D}"/>
              </a:ext>
            </a:extLst>
          </p:cNvPr>
          <p:cNvSpPr/>
          <p:nvPr/>
        </p:nvSpPr>
        <p:spPr>
          <a:xfrm>
            <a:off x="1042035" y="3269951"/>
            <a:ext cx="235468" cy="235468"/>
          </a:xfrm>
          <a:prstGeom prst="ellipse">
            <a:avLst/>
          </a:prstGeom>
          <a:solidFill>
            <a:srgbClr val="044C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latin typeface="Open Sans" panose="020B0606030504020204" pitchFamily="34" charset="0"/>
                <a:ea typeface="Open Sans" panose="020B0606030504020204" pitchFamily="34" charset="0"/>
                <a:cs typeface="Open Sans" panose="020B0606030504020204" pitchFamily="34" charset="0"/>
              </a:rPr>
              <a:t>2</a:t>
            </a:r>
          </a:p>
        </p:txBody>
      </p:sp>
      <p:sp>
        <p:nvSpPr>
          <p:cNvPr id="11" name="Oval 10">
            <a:extLst>
              <a:ext uri="{FF2B5EF4-FFF2-40B4-BE49-F238E27FC236}">
                <a16:creationId xmlns:a16="http://schemas.microsoft.com/office/drawing/2014/main" id="{448C44F0-D62D-4EC1-9331-F7BF8DA977A1}"/>
              </a:ext>
            </a:extLst>
          </p:cNvPr>
          <p:cNvSpPr/>
          <p:nvPr/>
        </p:nvSpPr>
        <p:spPr>
          <a:xfrm>
            <a:off x="1042035" y="3626723"/>
            <a:ext cx="235468" cy="235468"/>
          </a:xfrm>
          <a:prstGeom prst="ellipse">
            <a:avLst/>
          </a:prstGeom>
          <a:solidFill>
            <a:srgbClr val="044C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latin typeface="Open Sans" panose="020B0606030504020204" pitchFamily="34" charset="0"/>
                <a:ea typeface="Open Sans" panose="020B0606030504020204" pitchFamily="34" charset="0"/>
                <a:cs typeface="Open Sans" panose="020B0606030504020204" pitchFamily="34" charset="0"/>
              </a:rPr>
              <a:t>3</a:t>
            </a:r>
          </a:p>
        </p:txBody>
      </p:sp>
      <p:sp>
        <p:nvSpPr>
          <p:cNvPr id="12" name="Oval 11">
            <a:extLst>
              <a:ext uri="{FF2B5EF4-FFF2-40B4-BE49-F238E27FC236}">
                <a16:creationId xmlns:a16="http://schemas.microsoft.com/office/drawing/2014/main" id="{C172BCB9-B78A-43DB-B10F-8181AA292325}"/>
              </a:ext>
            </a:extLst>
          </p:cNvPr>
          <p:cNvSpPr/>
          <p:nvPr/>
        </p:nvSpPr>
        <p:spPr>
          <a:xfrm>
            <a:off x="1042035" y="3983495"/>
            <a:ext cx="235468" cy="235468"/>
          </a:xfrm>
          <a:prstGeom prst="ellipse">
            <a:avLst/>
          </a:prstGeom>
          <a:solidFill>
            <a:srgbClr val="044C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latin typeface="Open Sans" panose="020B0606030504020204" pitchFamily="34" charset="0"/>
                <a:ea typeface="Open Sans" panose="020B0606030504020204" pitchFamily="34" charset="0"/>
                <a:cs typeface="Open Sans" panose="020B0606030504020204" pitchFamily="34" charset="0"/>
              </a:rPr>
              <a:t>4</a:t>
            </a:r>
          </a:p>
        </p:txBody>
      </p:sp>
      <p:sp>
        <p:nvSpPr>
          <p:cNvPr id="13" name="Oval 12">
            <a:extLst>
              <a:ext uri="{FF2B5EF4-FFF2-40B4-BE49-F238E27FC236}">
                <a16:creationId xmlns:a16="http://schemas.microsoft.com/office/drawing/2014/main" id="{FB36197A-B634-4FF7-99BF-B555A1C212C5}"/>
              </a:ext>
            </a:extLst>
          </p:cNvPr>
          <p:cNvSpPr/>
          <p:nvPr/>
        </p:nvSpPr>
        <p:spPr>
          <a:xfrm>
            <a:off x="1042035" y="4340267"/>
            <a:ext cx="235468" cy="235468"/>
          </a:xfrm>
          <a:prstGeom prst="ellipse">
            <a:avLst/>
          </a:prstGeom>
          <a:solidFill>
            <a:srgbClr val="044C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latin typeface="Open Sans" panose="020B0606030504020204" pitchFamily="34" charset="0"/>
                <a:ea typeface="Open Sans" panose="020B0606030504020204" pitchFamily="34" charset="0"/>
                <a:cs typeface="Open Sans" panose="020B0606030504020204" pitchFamily="34" charset="0"/>
              </a:rPr>
              <a:t>5</a:t>
            </a:r>
          </a:p>
        </p:txBody>
      </p:sp>
      <p:sp>
        <p:nvSpPr>
          <p:cNvPr id="14" name="TextBox 13">
            <a:extLst>
              <a:ext uri="{FF2B5EF4-FFF2-40B4-BE49-F238E27FC236}">
                <a16:creationId xmlns:a16="http://schemas.microsoft.com/office/drawing/2014/main" id="{4B0946E0-C8BC-4B26-BE11-48F6E121B5E9}"/>
              </a:ext>
            </a:extLst>
          </p:cNvPr>
          <p:cNvSpPr txBox="1"/>
          <p:nvPr/>
        </p:nvSpPr>
        <p:spPr>
          <a:xfrm>
            <a:off x="964416" y="2370606"/>
            <a:ext cx="5426859" cy="427874"/>
          </a:xfrm>
          <a:prstGeom prst="rect">
            <a:avLst/>
          </a:prstGeom>
          <a:noFill/>
        </p:spPr>
        <p:txBody>
          <a:bodyPr wrap="square" numCol="1" rtlCol="0">
            <a:spAutoFit/>
          </a:bodyPr>
          <a:lstStyle/>
          <a:p>
            <a:pPr algn="l" rtl="0" fontAlgn="base">
              <a:lnSpc>
                <a:spcPts val="2800"/>
              </a:lnSpc>
            </a:pPr>
            <a:r>
              <a:rPr lang="en-US" sz="2000" b="1" i="0">
                <a:solidFill>
                  <a:srgbClr val="044C79"/>
                </a:solidFill>
                <a:effectLst/>
                <a:latin typeface="Open Sans" panose="020B0606030504020204" pitchFamily="34" charset="0"/>
                <a:ea typeface="Open Sans" panose="020B0606030504020204" pitchFamily="34" charset="0"/>
                <a:cs typeface="Open Sans" panose="020B0606030504020204" pitchFamily="34" charset="0"/>
              </a:rPr>
              <a:t>Online Libraries Available for Purchase:</a:t>
            </a:r>
          </a:p>
        </p:txBody>
      </p:sp>
      <p:pic>
        <p:nvPicPr>
          <p:cNvPr id="18" name="Picture 17" descr="A group of people smiling&#10;&#10;Description automatically generated with low confidence">
            <a:extLst>
              <a:ext uri="{FF2B5EF4-FFF2-40B4-BE49-F238E27FC236}">
                <a16:creationId xmlns:a16="http://schemas.microsoft.com/office/drawing/2014/main" id="{29916544-8004-42E4-9DEE-4D54AE510F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909" r="1538"/>
          <a:stretch/>
        </p:blipFill>
        <p:spPr>
          <a:xfrm>
            <a:off x="5886219" y="1693303"/>
            <a:ext cx="6305781" cy="5174124"/>
          </a:xfrm>
          <a:prstGeom prst="rect">
            <a:avLst/>
          </a:prstGeom>
        </p:spPr>
      </p:pic>
      <p:sp>
        <p:nvSpPr>
          <p:cNvPr id="2" name="TextBox 1">
            <a:extLst>
              <a:ext uri="{FF2B5EF4-FFF2-40B4-BE49-F238E27FC236}">
                <a16:creationId xmlns:a16="http://schemas.microsoft.com/office/drawing/2014/main" id="{DCE54503-0BCF-0EA7-D7D2-7D906DAFCAD6}"/>
              </a:ext>
            </a:extLst>
          </p:cNvPr>
          <p:cNvSpPr txBox="1"/>
          <p:nvPr/>
        </p:nvSpPr>
        <p:spPr>
          <a:xfrm>
            <a:off x="1729414" y="5082440"/>
            <a:ext cx="2645559" cy="1015663"/>
          </a:xfrm>
          <a:prstGeom prst="rect">
            <a:avLst/>
          </a:prstGeom>
          <a:noFill/>
        </p:spPr>
        <p:txBody>
          <a:bodyPr wrap="square">
            <a:spAutoFit/>
          </a:bodyPr>
          <a:lstStyle/>
          <a:p>
            <a:pPr marL="0" lvl="0" indent="0" algn="ctr">
              <a:lnSpc>
                <a:spcPct val="100000"/>
              </a:lnSpc>
              <a:spcBef>
                <a:spcPts val="0"/>
              </a:spcBef>
              <a:buClr>
                <a:srgbClr val="459E47"/>
              </a:buClr>
              <a:buNone/>
              <a:defRPr/>
            </a:pPr>
            <a:r>
              <a:rPr lang="en-US" sz="1500" b="1">
                <a:solidFill>
                  <a:srgbClr val="044C79"/>
                </a:solidFill>
                <a:latin typeface="Open Sans" pitchFamily="2" charset="0"/>
              </a:rPr>
              <a:t>Interested in learning more about our courses?  </a:t>
            </a:r>
            <a:r>
              <a:rPr lang="en-US" sz="1500">
                <a:solidFill>
                  <a:srgbClr val="221E1F"/>
                </a:solidFill>
                <a:latin typeface="Open Sans" pitchFamily="2" charset="0"/>
              </a:rPr>
              <a:t>Scan this QR code to visit our website:</a:t>
            </a:r>
            <a:endParaRPr lang="en-US" sz="1500">
              <a:solidFill>
                <a:srgbClr val="221E1F"/>
              </a:solidFill>
              <a:latin typeface="Open Sans" pitchFamily="2" charset="0"/>
              <a:ea typeface="+mn-ea"/>
              <a:cs typeface="+mn-cs"/>
            </a:endParaRPr>
          </a:p>
        </p:txBody>
      </p:sp>
      <p:pic>
        <p:nvPicPr>
          <p:cNvPr id="15" name="Picture 14">
            <a:extLst>
              <a:ext uri="{FF2B5EF4-FFF2-40B4-BE49-F238E27FC236}">
                <a16:creationId xmlns:a16="http://schemas.microsoft.com/office/drawing/2014/main" id="{F81B42CC-5090-A636-F66F-B4E79FFB05D7}"/>
              </a:ext>
            </a:extLst>
          </p:cNvPr>
          <p:cNvPicPr>
            <a:picLocks noChangeAspect="1"/>
          </p:cNvPicPr>
          <p:nvPr/>
        </p:nvPicPr>
        <p:blipFill>
          <a:blip r:embed="rId4"/>
          <a:stretch>
            <a:fillRect/>
          </a:stretch>
        </p:blipFill>
        <p:spPr>
          <a:xfrm>
            <a:off x="4368623" y="5220041"/>
            <a:ext cx="752599" cy="740460"/>
          </a:xfrm>
          <a:prstGeom prst="rect">
            <a:avLst/>
          </a:prstGeom>
        </p:spPr>
      </p:pic>
    </p:spTree>
    <p:extLst>
      <p:ext uri="{BB962C8B-B14F-4D97-AF65-F5344CB8AC3E}">
        <p14:creationId xmlns:p14="http://schemas.microsoft.com/office/powerpoint/2010/main" val="95881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animBg="1"/>
      <p:bldP spid="11" grpId="0" animBg="1"/>
      <p:bldP spid="12" grpId="0" animBg="1"/>
      <p:bldP spid="13" grpId="0" animBg="1"/>
      <p:bldP spid="14"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E766DD-357F-5CF8-AF6E-91C7436FF4ED}"/>
              </a:ext>
            </a:extLst>
          </p:cNvPr>
          <p:cNvSpPr>
            <a:spLocks noGrp="1"/>
          </p:cNvSpPr>
          <p:nvPr>
            <p:ph type="sldNum" sz="quarter" idx="12"/>
          </p:nvPr>
        </p:nvSpPr>
        <p:spPr/>
        <p:txBody>
          <a:bodyPr/>
          <a:lstStyle/>
          <a:p>
            <a:fld id="{581C7D07-69E3-8F4E-927D-4C441313F525}" type="slidenum">
              <a:rPr lang="en-US" smtClean="0"/>
              <a:t>11</a:t>
            </a:fld>
            <a:endParaRPr lang="en-US"/>
          </a:p>
        </p:txBody>
      </p:sp>
      <p:sp>
        <p:nvSpPr>
          <p:cNvPr id="5" name="Title 4">
            <a:extLst>
              <a:ext uri="{FF2B5EF4-FFF2-40B4-BE49-F238E27FC236}">
                <a16:creationId xmlns:a16="http://schemas.microsoft.com/office/drawing/2014/main" id="{13A086F1-7EBC-4B13-0469-B05F7EE680B2}"/>
              </a:ext>
            </a:extLst>
          </p:cNvPr>
          <p:cNvSpPr>
            <a:spLocks noGrp="1"/>
          </p:cNvSpPr>
          <p:nvPr>
            <p:ph type="title"/>
          </p:nvPr>
        </p:nvSpPr>
        <p:spPr>
          <a:xfrm>
            <a:off x="419099" y="342900"/>
            <a:ext cx="10266829" cy="657860"/>
          </a:xfrm>
        </p:spPr>
        <p:txBody>
          <a:bodyPr>
            <a:noAutofit/>
          </a:bodyPr>
          <a:lstStyle/>
          <a:p>
            <a:r>
              <a:rPr lang="en-US" sz="4000" dirty="0"/>
              <a:t>Alignment to Learning Standards</a:t>
            </a:r>
          </a:p>
        </p:txBody>
      </p:sp>
      <p:pic>
        <p:nvPicPr>
          <p:cNvPr id="7" name="Picture 6">
            <a:extLst>
              <a:ext uri="{FF2B5EF4-FFF2-40B4-BE49-F238E27FC236}">
                <a16:creationId xmlns:a16="http://schemas.microsoft.com/office/drawing/2014/main" id="{EF664E7C-9B41-BE70-961C-64DE00DCF155}"/>
              </a:ext>
            </a:extLst>
          </p:cNvPr>
          <p:cNvPicPr>
            <a:picLocks noChangeAspect="1"/>
          </p:cNvPicPr>
          <p:nvPr/>
        </p:nvPicPr>
        <p:blipFill>
          <a:blip r:embed="rId3"/>
          <a:stretch>
            <a:fillRect/>
          </a:stretch>
        </p:blipFill>
        <p:spPr>
          <a:xfrm>
            <a:off x="578587" y="1000760"/>
            <a:ext cx="5258687" cy="1177477"/>
          </a:xfrm>
          <a:prstGeom prst="rect">
            <a:avLst/>
          </a:prstGeom>
        </p:spPr>
      </p:pic>
      <p:graphicFrame>
        <p:nvGraphicFramePr>
          <p:cNvPr id="2" name="Table 1">
            <a:extLst>
              <a:ext uri="{FF2B5EF4-FFF2-40B4-BE49-F238E27FC236}">
                <a16:creationId xmlns:a16="http://schemas.microsoft.com/office/drawing/2014/main" id="{6CFB7C2A-7727-A97F-762D-553542330CBE}"/>
              </a:ext>
            </a:extLst>
          </p:cNvPr>
          <p:cNvGraphicFramePr>
            <a:graphicFrameLocks noGrp="1"/>
          </p:cNvGraphicFramePr>
          <p:nvPr>
            <p:extLst>
              <p:ext uri="{D42A27DB-BD31-4B8C-83A1-F6EECF244321}">
                <p14:modId xmlns:p14="http://schemas.microsoft.com/office/powerpoint/2010/main" val="3013105003"/>
              </p:ext>
            </p:extLst>
          </p:nvPr>
        </p:nvGraphicFramePr>
        <p:xfrm>
          <a:off x="695547" y="2250508"/>
          <a:ext cx="10734454" cy="4244436"/>
        </p:xfrm>
        <a:graphic>
          <a:graphicData uri="http://schemas.openxmlformats.org/drawingml/2006/table">
            <a:tbl>
              <a:tblPr firstRow="1" firstCol="1" bandRow="1">
                <a:tableStyleId>{5940675A-B579-460E-94D1-54222C63F5DA}</a:tableStyleId>
              </a:tblPr>
              <a:tblGrid>
                <a:gridCol w="3085083">
                  <a:extLst>
                    <a:ext uri="{9D8B030D-6E8A-4147-A177-3AD203B41FA5}">
                      <a16:colId xmlns:a16="http://schemas.microsoft.com/office/drawing/2014/main" val="375264296"/>
                    </a:ext>
                  </a:extLst>
                </a:gridCol>
                <a:gridCol w="7649371">
                  <a:extLst>
                    <a:ext uri="{9D8B030D-6E8A-4147-A177-3AD203B41FA5}">
                      <a16:colId xmlns:a16="http://schemas.microsoft.com/office/drawing/2014/main" val="1311722447"/>
                    </a:ext>
                  </a:extLst>
                </a:gridCol>
              </a:tblGrid>
              <a:tr h="312516">
                <a:tc>
                  <a:txBody>
                    <a:bodyPr/>
                    <a:lstStyle/>
                    <a:p>
                      <a:pPr marL="0" marR="0">
                        <a:lnSpc>
                          <a:spcPct val="115000"/>
                        </a:lnSpc>
                        <a:spcAft>
                          <a:spcPts val="800"/>
                        </a:spcAft>
                        <a:buNone/>
                      </a:pPr>
                      <a:r>
                        <a:rPr lang="en-US" sz="1500" b="1" kern="100" dirty="0">
                          <a:effectLst/>
                          <a:latin typeface="Open Sans" pitchFamily="2" charset="0"/>
                          <a:ea typeface="Open Sans" pitchFamily="2" charset="0"/>
                          <a:cs typeface="Open Sans" pitchFamily="2" charset="0"/>
                        </a:rPr>
                        <a:t>Tennessee Learning Standard</a:t>
                      </a: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0000"/>
                        </a:lnSpc>
                        <a:spcAft>
                          <a:spcPts val="0"/>
                        </a:spcAft>
                        <a:buNone/>
                      </a:pPr>
                      <a:r>
                        <a:rPr lang="en-US" sz="1500" b="1" kern="100" dirty="0">
                          <a:solidFill>
                            <a:srgbClr val="044C79"/>
                          </a:solidFill>
                          <a:effectLst/>
                          <a:latin typeface="Open Sans" pitchFamily="2" charset="0"/>
                          <a:ea typeface="Open Sans" pitchFamily="2" charset="0"/>
                          <a:cs typeface="Open Sans" pitchFamily="2" charset="0"/>
                        </a:rPr>
                        <a:t>CareerSafe Enabling Learning Outcome</a:t>
                      </a:r>
                    </a:p>
                  </a:txBody>
                  <a:tcPr marL="68580" marR="6858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4343537"/>
                  </a:ext>
                </a:extLst>
              </a:tr>
              <a:tr h="0">
                <a:tc>
                  <a:txBody>
                    <a:bodyPr/>
                    <a:lstStyle/>
                    <a:p>
                      <a:pPr marL="0" marR="0">
                        <a:lnSpc>
                          <a:spcPct val="115000"/>
                        </a:lnSpc>
                        <a:spcBef>
                          <a:spcPts val="600"/>
                        </a:spcBef>
                        <a:spcAft>
                          <a:spcPts val="800"/>
                        </a:spcAft>
                        <a:buNone/>
                      </a:pPr>
                      <a:endParaRPr lang="en-US" sz="200" kern="0" dirty="0">
                        <a:effectLst/>
                        <a:latin typeface="Open Sans" pitchFamily="2" charset="0"/>
                        <a:ea typeface="Open Sans" pitchFamily="2" charset="0"/>
                        <a:cs typeface="Open Sans" pitchFamily="2" charset="0"/>
                      </a:endParaRPr>
                    </a:p>
                    <a:p>
                      <a:pPr marL="0" marR="0">
                        <a:lnSpc>
                          <a:spcPct val="115000"/>
                        </a:lnSpc>
                        <a:spcBef>
                          <a:spcPts val="600"/>
                        </a:spcBef>
                        <a:spcAft>
                          <a:spcPts val="800"/>
                        </a:spcAft>
                        <a:buNone/>
                      </a:pPr>
                      <a:r>
                        <a:rPr lang="en-US" sz="1400" kern="0" dirty="0">
                          <a:effectLst/>
                          <a:latin typeface="Open Sans" pitchFamily="2" charset="0"/>
                          <a:ea typeface="Open Sans" pitchFamily="2" charset="0"/>
                          <a:cs typeface="Open Sans" pitchFamily="2" charset="0"/>
                        </a:rPr>
                        <a:t>1.3 </a:t>
                      </a:r>
                      <a:r>
                        <a:rPr lang="en-US" sz="1400" u="sng" kern="0" dirty="0">
                          <a:effectLst/>
                          <a:latin typeface="Open Sans" pitchFamily="2" charset="0"/>
                          <a:ea typeface="Open Sans" pitchFamily="2" charset="0"/>
                          <a:cs typeface="Open Sans" pitchFamily="2" charset="0"/>
                        </a:rPr>
                        <a:t>Materials Safety</a:t>
                      </a:r>
                      <a:r>
                        <a:rPr lang="en-US" sz="1400" kern="0" dirty="0">
                          <a:effectLst/>
                          <a:latin typeface="Open Sans" pitchFamily="2" charset="0"/>
                          <a:ea typeface="Open Sans" pitchFamily="2" charset="0"/>
                          <a:cs typeface="Open Sans" pitchFamily="2" charset="0"/>
                        </a:rPr>
                        <a:t>: Follow </a:t>
                      </a:r>
                      <a:r>
                        <a:rPr lang="en-US" sz="1400" b="1" kern="0" dirty="0">
                          <a:effectLst/>
                          <a:latin typeface="Open Sans" pitchFamily="2" charset="0"/>
                          <a:ea typeface="Open Sans" pitchFamily="2" charset="0"/>
                          <a:cs typeface="Open Sans" pitchFamily="2" charset="0"/>
                        </a:rPr>
                        <a:t>procedures to work safely </a:t>
                      </a:r>
                      <a:r>
                        <a:rPr lang="en-US" sz="1400" kern="0" dirty="0">
                          <a:effectLst/>
                          <a:latin typeface="Open Sans" pitchFamily="2" charset="0"/>
                          <a:ea typeface="Open Sans" pitchFamily="2" charset="0"/>
                          <a:cs typeface="Open Sans" pitchFamily="2" charset="0"/>
                        </a:rPr>
                        <a:t>around materials. Adhere to responsibilities for employees in material safety as outlined by the </a:t>
                      </a:r>
                      <a:r>
                        <a:rPr lang="en-US" sz="1400" b="1" kern="0" dirty="0">
                          <a:effectLst/>
                          <a:latin typeface="Open Sans" pitchFamily="2" charset="0"/>
                          <a:ea typeface="Open Sans" pitchFamily="2" charset="0"/>
                          <a:cs typeface="Open Sans" pitchFamily="2" charset="0"/>
                        </a:rPr>
                        <a:t>Hazard Communication Standard </a:t>
                      </a:r>
                      <a:r>
                        <a:rPr lang="en-US" sz="1400" kern="0" dirty="0">
                          <a:effectLst/>
                          <a:latin typeface="Open Sans" pitchFamily="2" charset="0"/>
                          <a:ea typeface="Open Sans" pitchFamily="2" charset="0"/>
                          <a:cs typeface="Open Sans" pitchFamily="2" charset="0"/>
                        </a:rPr>
                        <a:t>(HazCom), such as locating and interpreting </a:t>
                      </a:r>
                      <a:r>
                        <a:rPr lang="en-US" sz="1400" b="1" kern="0" dirty="0">
                          <a:effectLst/>
                          <a:latin typeface="Open Sans" pitchFamily="2" charset="0"/>
                          <a:ea typeface="Open Sans" pitchFamily="2" charset="0"/>
                          <a:cs typeface="Open Sans" pitchFamily="2" charset="0"/>
                        </a:rPr>
                        <a:t>material safety data sheets (MSDS)</a:t>
                      </a:r>
                      <a:r>
                        <a:rPr lang="en-US" sz="1400" kern="0" dirty="0">
                          <a:effectLst/>
                          <a:latin typeface="Open Sans" pitchFamily="2" charset="0"/>
                          <a:ea typeface="Open Sans" pitchFamily="2" charset="0"/>
                          <a:cs typeface="Open Sans" pitchFamily="2" charset="0"/>
                        </a:rPr>
                        <a:t>. Demonstrate </a:t>
                      </a:r>
                      <a:r>
                        <a:rPr lang="en-US" sz="1400" b="1" kern="0" dirty="0">
                          <a:effectLst/>
                          <a:latin typeface="Open Sans" pitchFamily="2" charset="0"/>
                          <a:ea typeface="Open Sans" pitchFamily="2" charset="0"/>
                          <a:cs typeface="Open Sans" pitchFamily="2" charset="0"/>
                        </a:rPr>
                        <a:t>safe procedures to move materials </a:t>
                      </a:r>
                      <a:r>
                        <a:rPr lang="en-US" sz="1400" kern="0" dirty="0">
                          <a:effectLst/>
                          <a:latin typeface="Open Sans" pitchFamily="2" charset="0"/>
                          <a:ea typeface="Open Sans" pitchFamily="2" charset="0"/>
                          <a:cs typeface="Open Sans" pitchFamily="2" charset="0"/>
                        </a:rPr>
                        <a:t>by planning the movement, properly lifting, stacking, and storing materials, and selecting proper materials-handling equipment.</a:t>
                      </a:r>
                      <a:endParaRPr lang="en-US" sz="1400" kern="100" dirty="0">
                        <a:effectLst/>
                        <a:latin typeface="Open Sans" pitchFamily="2" charset="0"/>
                        <a:ea typeface="Open Sans" pitchFamily="2" charset="0"/>
                        <a:cs typeface="Open Sans" pitchFamily="2"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nSpc>
                          <a:spcPct val="100000"/>
                        </a:lnSpc>
                        <a:spcBef>
                          <a:spcPts val="600"/>
                        </a:spcBef>
                        <a:spcAft>
                          <a:spcPts val="0"/>
                        </a:spcAft>
                        <a:buNone/>
                      </a:pPr>
                      <a:endParaRPr lang="en-US" sz="200" kern="0" dirty="0">
                        <a:effectLst/>
                        <a:latin typeface="Open Sans" pitchFamily="2" charset="0"/>
                        <a:ea typeface="Open Sans" pitchFamily="2" charset="0"/>
                        <a:cs typeface="Open Sans" pitchFamily="2" charset="0"/>
                      </a:endParaRPr>
                    </a:p>
                    <a:p>
                      <a:pPr marL="0" marR="0">
                        <a:lnSpc>
                          <a:spcPct val="100000"/>
                        </a:lnSpc>
                        <a:spcBef>
                          <a:spcPts val="600"/>
                        </a:spcBef>
                        <a:spcAft>
                          <a:spcPts val="0"/>
                        </a:spcAft>
                        <a:buNone/>
                      </a:pPr>
                      <a:r>
                        <a:rPr lang="en-US" sz="1400" kern="0" dirty="0">
                          <a:effectLst/>
                          <a:latin typeface="Open Sans" pitchFamily="2" charset="0"/>
                          <a:ea typeface="Open Sans" pitchFamily="2" charset="0"/>
                          <a:cs typeface="Open Sans" pitchFamily="2" charset="0"/>
                        </a:rPr>
                        <a:t>• Identify the employer’s responsibilities under the HCS, including training requirements. </a:t>
                      </a:r>
                      <a:endParaRPr lang="en-US" sz="1400" kern="100" dirty="0">
                        <a:effectLst/>
                        <a:latin typeface="Open Sans" pitchFamily="2" charset="0"/>
                        <a:ea typeface="Open Sans" pitchFamily="2" charset="0"/>
                        <a:cs typeface="Open Sans" pitchFamily="2" charset="0"/>
                      </a:endParaRPr>
                    </a:p>
                    <a:p>
                      <a:pPr marL="0" marR="0">
                        <a:lnSpc>
                          <a:spcPct val="100000"/>
                        </a:lnSpc>
                        <a:spcBef>
                          <a:spcPts val="600"/>
                        </a:spcBef>
                        <a:spcAft>
                          <a:spcPts val="0"/>
                        </a:spcAft>
                        <a:buNone/>
                      </a:pPr>
                      <a:r>
                        <a:rPr lang="en-US" sz="1400" kern="0" dirty="0">
                          <a:effectLst/>
                          <a:latin typeface="Open Sans" pitchFamily="2" charset="0"/>
                          <a:ea typeface="Open Sans" pitchFamily="2" charset="0"/>
                          <a:cs typeface="Open Sans" pitchFamily="2" charset="0"/>
                        </a:rPr>
                        <a:t>• Identify components of a Hazard Communication program. </a:t>
                      </a:r>
                      <a:endParaRPr lang="en-US" sz="1400" kern="100" dirty="0">
                        <a:effectLst/>
                        <a:latin typeface="Open Sans" pitchFamily="2" charset="0"/>
                        <a:ea typeface="Open Sans" pitchFamily="2" charset="0"/>
                        <a:cs typeface="Open Sans" pitchFamily="2" charset="0"/>
                      </a:endParaRPr>
                    </a:p>
                    <a:p>
                      <a:pPr marL="0" marR="0">
                        <a:lnSpc>
                          <a:spcPct val="100000"/>
                        </a:lnSpc>
                        <a:spcBef>
                          <a:spcPts val="600"/>
                        </a:spcBef>
                        <a:spcAft>
                          <a:spcPts val="0"/>
                        </a:spcAft>
                        <a:buNone/>
                      </a:pPr>
                      <a:r>
                        <a:rPr lang="en-US" sz="1400" kern="0" dirty="0">
                          <a:effectLst/>
                          <a:latin typeface="Open Sans" pitchFamily="2" charset="0"/>
                          <a:ea typeface="Open Sans" pitchFamily="2" charset="0"/>
                          <a:cs typeface="Open Sans" pitchFamily="2" charset="0"/>
                        </a:rPr>
                        <a:t>• Describe requirements of the different types of Hazard Communication labels. </a:t>
                      </a:r>
                      <a:endParaRPr lang="en-US" sz="1400" kern="100" dirty="0">
                        <a:effectLst/>
                        <a:latin typeface="Open Sans" pitchFamily="2" charset="0"/>
                        <a:ea typeface="Open Sans" pitchFamily="2" charset="0"/>
                        <a:cs typeface="Open Sans" pitchFamily="2" charset="0"/>
                      </a:endParaRPr>
                    </a:p>
                    <a:p>
                      <a:pPr marL="0" marR="0">
                        <a:lnSpc>
                          <a:spcPct val="100000"/>
                        </a:lnSpc>
                        <a:spcBef>
                          <a:spcPts val="600"/>
                        </a:spcBef>
                        <a:spcAft>
                          <a:spcPts val="0"/>
                        </a:spcAft>
                        <a:buNone/>
                      </a:pPr>
                      <a:r>
                        <a:rPr lang="en-US" sz="1400" kern="0" dirty="0">
                          <a:effectLst/>
                          <a:latin typeface="Open Sans" pitchFamily="2" charset="0"/>
                          <a:ea typeface="Open Sans" pitchFamily="2" charset="0"/>
                          <a:cs typeface="Open Sans" pitchFamily="2" charset="0"/>
                        </a:rPr>
                        <a:t>• Locate pertinent information about chemicals on labels, including other forms of hazard communication, to ensure “right to understanding” provisions of GHS requirements.</a:t>
                      </a:r>
                      <a:endParaRPr lang="en-US" sz="1400" kern="100" dirty="0">
                        <a:effectLst/>
                        <a:latin typeface="Open Sans" pitchFamily="2" charset="0"/>
                        <a:ea typeface="Open Sans" pitchFamily="2" charset="0"/>
                        <a:cs typeface="Open Sans" pitchFamily="2" charset="0"/>
                      </a:endParaRPr>
                    </a:p>
                    <a:p>
                      <a:pPr marL="0" marR="0">
                        <a:lnSpc>
                          <a:spcPct val="100000"/>
                        </a:lnSpc>
                        <a:spcBef>
                          <a:spcPts val="600"/>
                        </a:spcBef>
                        <a:spcAft>
                          <a:spcPts val="0"/>
                        </a:spcAft>
                        <a:buNone/>
                      </a:pPr>
                      <a:r>
                        <a:rPr lang="en-US" sz="1400" kern="0" dirty="0">
                          <a:effectLst/>
                          <a:latin typeface="Open Sans" pitchFamily="2" charset="0"/>
                          <a:ea typeface="Open Sans" pitchFamily="2" charset="0"/>
                          <a:cs typeface="Open Sans" pitchFamily="2" charset="0"/>
                        </a:rPr>
                        <a:t>• Identify types of material handling equipment. </a:t>
                      </a:r>
                      <a:endParaRPr lang="en-US" sz="1400" kern="100" dirty="0">
                        <a:effectLst/>
                        <a:latin typeface="Open Sans" pitchFamily="2" charset="0"/>
                        <a:ea typeface="Open Sans" pitchFamily="2" charset="0"/>
                        <a:cs typeface="Open Sans" pitchFamily="2" charset="0"/>
                      </a:endParaRPr>
                    </a:p>
                    <a:p>
                      <a:pPr marL="0" marR="0">
                        <a:lnSpc>
                          <a:spcPct val="100000"/>
                        </a:lnSpc>
                        <a:spcBef>
                          <a:spcPts val="600"/>
                        </a:spcBef>
                        <a:spcAft>
                          <a:spcPts val="0"/>
                        </a:spcAft>
                        <a:buNone/>
                      </a:pPr>
                      <a:r>
                        <a:rPr lang="en-US" sz="1400" kern="0" dirty="0">
                          <a:effectLst/>
                          <a:latin typeface="Open Sans" pitchFamily="2" charset="0"/>
                          <a:ea typeface="Open Sans" pitchFamily="2" charset="0"/>
                          <a:cs typeface="Open Sans" pitchFamily="2" charset="0"/>
                        </a:rPr>
                        <a:t>• Describe hazards associated with material handling activities (e.g., storage, use, and disposal). </a:t>
                      </a:r>
                      <a:endParaRPr lang="en-US" sz="1400" kern="100" dirty="0">
                        <a:effectLst/>
                        <a:latin typeface="Open Sans" pitchFamily="2" charset="0"/>
                        <a:ea typeface="Open Sans" pitchFamily="2" charset="0"/>
                        <a:cs typeface="Open Sans" pitchFamily="2" charset="0"/>
                      </a:endParaRPr>
                    </a:p>
                    <a:p>
                      <a:pPr marL="0" marR="0">
                        <a:lnSpc>
                          <a:spcPct val="100000"/>
                        </a:lnSpc>
                        <a:spcBef>
                          <a:spcPts val="600"/>
                        </a:spcBef>
                        <a:spcAft>
                          <a:spcPts val="0"/>
                        </a:spcAft>
                        <a:buNone/>
                      </a:pPr>
                      <a:r>
                        <a:rPr lang="en-US" sz="1400" kern="0" dirty="0">
                          <a:effectLst/>
                          <a:latin typeface="Open Sans" pitchFamily="2" charset="0"/>
                          <a:ea typeface="Open Sans" pitchFamily="2" charset="0"/>
                          <a:cs typeface="Open Sans" pitchFamily="2" charset="0"/>
                        </a:rPr>
                        <a:t>• Identify methods to prevent hazards associated with material handling equipment. </a:t>
                      </a:r>
                      <a:endParaRPr lang="en-US" sz="1400" kern="100" dirty="0">
                        <a:effectLst/>
                        <a:latin typeface="Open Sans" pitchFamily="2" charset="0"/>
                        <a:ea typeface="Open Sans" pitchFamily="2" charset="0"/>
                        <a:cs typeface="Open Sans" pitchFamily="2" charset="0"/>
                      </a:endParaRPr>
                    </a:p>
                    <a:p>
                      <a:pPr marL="0" marR="0">
                        <a:lnSpc>
                          <a:spcPct val="100000"/>
                        </a:lnSpc>
                        <a:spcBef>
                          <a:spcPts val="600"/>
                        </a:spcBef>
                        <a:spcAft>
                          <a:spcPts val="0"/>
                        </a:spcAft>
                        <a:buNone/>
                      </a:pPr>
                      <a:r>
                        <a:rPr lang="en-US" sz="1400" kern="0" dirty="0">
                          <a:effectLst/>
                          <a:latin typeface="Open Sans" pitchFamily="2" charset="0"/>
                          <a:ea typeface="Open Sans" pitchFamily="2" charset="0"/>
                          <a:cs typeface="Open Sans" pitchFamily="2" charset="0"/>
                        </a:rPr>
                        <a:t>• Recognize employer requirements to protect workers from material handling hazards. </a:t>
                      </a:r>
                      <a:endParaRPr lang="en-US" sz="1400" kern="100" dirty="0">
                        <a:effectLst/>
                        <a:latin typeface="Open Sans" pitchFamily="2" charset="0"/>
                        <a:ea typeface="Open Sans" pitchFamily="2" charset="0"/>
                        <a:cs typeface="Open Sans" pitchFamily="2" charset="0"/>
                      </a:endParaRPr>
                    </a:p>
                    <a:p>
                      <a:pPr marL="0" marR="0">
                        <a:lnSpc>
                          <a:spcPct val="100000"/>
                        </a:lnSpc>
                        <a:spcBef>
                          <a:spcPts val="600"/>
                        </a:spcBef>
                        <a:spcAft>
                          <a:spcPts val="0"/>
                        </a:spcAft>
                        <a:buNone/>
                      </a:pPr>
                      <a:r>
                        <a:rPr lang="en-US" sz="1400" kern="0" dirty="0">
                          <a:effectLst/>
                          <a:latin typeface="Open Sans" pitchFamily="2" charset="0"/>
                          <a:ea typeface="Open Sans" pitchFamily="2" charset="0"/>
                          <a:cs typeface="Open Sans" pitchFamily="2" charset="0"/>
                        </a:rPr>
                        <a:t>• Recognize risk factors associated with work-related musculoskeletal disorders (MSD)s. </a:t>
                      </a:r>
                      <a:endParaRPr lang="en-US" sz="1400" kern="100" dirty="0">
                        <a:effectLst/>
                        <a:latin typeface="Open Sans" pitchFamily="2" charset="0"/>
                        <a:ea typeface="Open Sans" pitchFamily="2" charset="0"/>
                        <a:cs typeface="Open Sans" pitchFamily="2" charset="0"/>
                      </a:endParaRPr>
                    </a:p>
                    <a:p>
                      <a:pPr marL="0" marR="0">
                        <a:lnSpc>
                          <a:spcPct val="100000"/>
                        </a:lnSpc>
                        <a:spcBef>
                          <a:spcPts val="600"/>
                        </a:spcBef>
                        <a:spcAft>
                          <a:spcPts val="0"/>
                        </a:spcAft>
                        <a:buNone/>
                      </a:pPr>
                      <a:r>
                        <a:rPr lang="en-US" sz="1400" kern="0" dirty="0">
                          <a:effectLst/>
                          <a:latin typeface="Open Sans" pitchFamily="2" charset="0"/>
                          <a:ea typeface="Open Sans" pitchFamily="2" charset="0"/>
                          <a:cs typeface="Open Sans" pitchFamily="2" charset="0"/>
                        </a:rPr>
                        <a:t>• Identify good posture. </a:t>
                      </a:r>
                      <a:endParaRPr lang="en-US" sz="1400" kern="100" dirty="0">
                        <a:effectLst/>
                        <a:latin typeface="Open Sans" pitchFamily="2" charset="0"/>
                        <a:ea typeface="Open Sans" pitchFamily="2" charset="0"/>
                        <a:cs typeface="Open Sans" pitchFamily="2" charset="0"/>
                      </a:endParaRPr>
                    </a:p>
                    <a:p>
                      <a:pPr marL="0" marR="0">
                        <a:lnSpc>
                          <a:spcPct val="100000"/>
                        </a:lnSpc>
                        <a:spcBef>
                          <a:spcPts val="600"/>
                        </a:spcBef>
                        <a:spcAft>
                          <a:spcPts val="0"/>
                        </a:spcAft>
                        <a:buNone/>
                      </a:pPr>
                      <a:r>
                        <a:rPr lang="en-US" sz="1400" kern="0" dirty="0">
                          <a:effectLst/>
                          <a:latin typeface="Open Sans" pitchFamily="2" charset="0"/>
                          <a:ea typeface="Open Sans" pitchFamily="2" charset="0"/>
                          <a:cs typeface="Open Sans" pitchFamily="2" charset="0"/>
                        </a:rPr>
                        <a:t>• Describe safe lifting techniques. </a:t>
                      </a:r>
                      <a:endParaRPr lang="en-US" sz="1400" kern="100" dirty="0">
                        <a:effectLst/>
                        <a:latin typeface="Open Sans" pitchFamily="2" charset="0"/>
                        <a:ea typeface="Open Sans" pitchFamily="2" charset="0"/>
                        <a:cs typeface="Open Sans" pitchFamily="2" charset="0"/>
                      </a:endParaRPr>
                    </a:p>
                    <a:p>
                      <a:pPr marL="0" marR="0">
                        <a:lnSpc>
                          <a:spcPct val="100000"/>
                        </a:lnSpc>
                        <a:spcBef>
                          <a:spcPts val="600"/>
                        </a:spcBef>
                        <a:spcAft>
                          <a:spcPts val="0"/>
                        </a:spcAft>
                        <a:buNone/>
                      </a:pPr>
                      <a:r>
                        <a:rPr lang="en-US" sz="1400" kern="0" dirty="0">
                          <a:effectLst/>
                          <a:latin typeface="Open Sans" pitchFamily="2" charset="0"/>
                          <a:ea typeface="Open Sans" pitchFamily="2" charset="0"/>
                          <a:cs typeface="Open Sans" pitchFamily="2" charset="0"/>
                        </a:rPr>
                        <a:t>• Identify ergonomic control methods for eliminating/reducing work-related MSDs.</a:t>
                      </a:r>
                      <a:endParaRPr lang="en-US" sz="1400" kern="100" dirty="0">
                        <a:effectLst/>
                        <a:latin typeface="Open Sans" pitchFamily="2" charset="0"/>
                        <a:ea typeface="Open Sans" pitchFamily="2" charset="0"/>
                        <a:cs typeface="Open Sans" pitchFamily="2"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35466603"/>
                  </a:ext>
                </a:extLst>
              </a:tr>
            </a:tbl>
          </a:graphicData>
        </a:graphic>
      </p:graphicFrame>
    </p:spTree>
    <p:extLst>
      <p:ext uri="{BB962C8B-B14F-4D97-AF65-F5344CB8AC3E}">
        <p14:creationId xmlns:p14="http://schemas.microsoft.com/office/powerpoint/2010/main" val="3931342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708514-7846-8D6B-B493-9413A5DCDA5E}"/>
              </a:ext>
            </a:extLst>
          </p:cNvPr>
          <p:cNvSpPr txBox="1">
            <a:spLocks/>
          </p:cNvSpPr>
          <p:nvPr/>
        </p:nvSpPr>
        <p:spPr>
          <a:xfrm>
            <a:off x="370974" y="389238"/>
            <a:ext cx="8404058" cy="342878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sz="5000" dirty="0"/>
              <a:t>The CareerSafe Difference</a:t>
            </a:r>
          </a:p>
          <a:p>
            <a:endParaRPr lang="en-US" sz="5400" dirty="0"/>
          </a:p>
        </p:txBody>
      </p:sp>
    </p:spTree>
    <p:extLst>
      <p:ext uri="{BB962C8B-B14F-4D97-AF65-F5344CB8AC3E}">
        <p14:creationId xmlns:p14="http://schemas.microsoft.com/office/powerpoint/2010/main" val="2770203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6CF2-787D-E348-B998-AD56DACF821B}"/>
              </a:ext>
            </a:extLst>
          </p:cNvPr>
          <p:cNvSpPr>
            <a:spLocks noGrp="1"/>
          </p:cNvSpPr>
          <p:nvPr>
            <p:ph type="title"/>
          </p:nvPr>
        </p:nvSpPr>
        <p:spPr/>
        <p:txBody>
          <a:bodyPr/>
          <a:lstStyle/>
          <a:p>
            <a:r>
              <a:rPr lang="en-US" dirty="0"/>
              <a:t>CareerSafe Campus</a:t>
            </a:r>
          </a:p>
        </p:txBody>
      </p:sp>
      <p:sp>
        <p:nvSpPr>
          <p:cNvPr id="3" name="Text Placeholder 2">
            <a:extLst>
              <a:ext uri="{FF2B5EF4-FFF2-40B4-BE49-F238E27FC236}">
                <a16:creationId xmlns:a16="http://schemas.microsoft.com/office/drawing/2014/main" id="{E66E3C8E-9060-DE4F-A025-CC8F279815D2}"/>
              </a:ext>
            </a:extLst>
          </p:cNvPr>
          <p:cNvSpPr>
            <a:spLocks noGrp="1"/>
          </p:cNvSpPr>
          <p:nvPr>
            <p:ph type="body" idx="1"/>
          </p:nvPr>
        </p:nvSpPr>
        <p:spPr/>
        <p:txBody>
          <a:bodyPr/>
          <a:lstStyle/>
          <a:p>
            <a:r>
              <a:rPr lang="en-US" dirty="0"/>
              <a:t>Educator Features and Student Benefits</a:t>
            </a:r>
          </a:p>
        </p:txBody>
      </p:sp>
    </p:spTree>
    <p:extLst>
      <p:ext uri="{BB962C8B-B14F-4D97-AF65-F5344CB8AC3E}">
        <p14:creationId xmlns:p14="http://schemas.microsoft.com/office/powerpoint/2010/main" val="4012765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1A6944-C99B-71FF-2F18-0F80C7A1B74C}"/>
              </a:ext>
            </a:extLst>
          </p:cNvPr>
          <p:cNvSpPr>
            <a:spLocks noGrp="1"/>
          </p:cNvSpPr>
          <p:nvPr>
            <p:ph type="sldNum" sz="quarter" idx="12"/>
          </p:nvPr>
        </p:nvSpPr>
        <p:spPr/>
        <p:txBody>
          <a:bodyPr/>
          <a:lstStyle/>
          <a:p>
            <a:fld id="{581C7D07-69E3-8F4E-927D-4C441313F525}" type="slidenum">
              <a:rPr lang="en-US" smtClean="0"/>
              <a:t>14</a:t>
            </a:fld>
            <a:endParaRPr lang="en-US"/>
          </a:p>
        </p:txBody>
      </p:sp>
      <p:sp>
        <p:nvSpPr>
          <p:cNvPr id="5" name="Title 4">
            <a:extLst>
              <a:ext uri="{FF2B5EF4-FFF2-40B4-BE49-F238E27FC236}">
                <a16:creationId xmlns:a16="http://schemas.microsoft.com/office/drawing/2014/main" id="{AF3EA647-FBA5-849E-F717-DBFDBAA76DE5}"/>
              </a:ext>
            </a:extLst>
          </p:cNvPr>
          <p:cNvSpPr>
            <a:spLocks noGrp="1"/>
          </p:cNvSpPr>
          <p:nvPr>
            <p:ph type="title"/>
          </p:nvPr>
        </p:nvSpPr>
        <p:spPr>
          <a:xfrm>
            <a:off x="419099" y="342900"/>
            <a:ext cx="9524999" cy="657860"/>
          </a:xfrm>
        </p:spPr>
        <p:txBody>
          <a:bodyPr>
            <a:noAutofit/>
          </a:bodyPr>
          <a:lstStyle/>
          <a:p>
            <a:r>
              <a:rPr lang="en-US" sz="4000" dirty="0"/>
              <a:t>A Campus Created for Schools</a:t>
            </a:r>
          </a:p>
        </p:txBody>
      </p:sp>
      <p:pic>
        <p:nvPicPr>
          <p:cNvPr id="4" name="Picture 3">
            <a:extLst>
              <a:ext uri="{FF2B5EF4-FFF2-40B4-BE49-F238E27FC236}">
                <a16:creationId xmlns:a16="http://schemas.microsoft.com/office/drawing/2014/main" id="{DF6C383B-E8BB-A456-EC79-9DD5BE84EA4F}"/>
              </a:ext>
            </a:extLst>
          </p:cNvPr>
          <p:cNvPicPr>
            <a:picLocks noChangeAspect="1"/>
          </p:cNvPicPr>
          <p:nvPr/>
        </p:nvPicPr>
        <p:blipFill>
          <a:blip r:embed="rId3"/>
          <a:stretch>
            <a:fillRect/>
          </a:stretch>
        </p:blipFill>
        <p:spPr>
          <a:xfrm>
            <a:off x="1362075" y="1142999"/>
            <a:ext cx="6096000" cy="2902059"/>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E6BC4CD0-EF52-BD0B-1877-62E751CF97F8}"/>
              </a:ext>
            </a:extLst>
          </p:cNvPr>
          <p:cNvPicPr>
            <a:picLocks noChangeAspect="1"/>
          </p:cNvPicPr>
          <p:nvPr/>
        </p:nvPicPr>
        <p:blipFill>
          <a:blip r:embed="rId4"/>
          <a:srcRect/>
          <a:stretch/>
        </p:blipFill>
        <p:spPr>
          <a:xfrm>
            <a:off x="2518187" y="1793450"/>
            <a:ext cx="6154089" cy="3524251"/>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349E66D8-D327-368B-EA78-E39B3C7E8BD2}"/>
              </a:ext>
            </a:extLst>
          </p:cNvPr>
          <p:cNvPicPr>
            <a:picLocks noChangeAspect="1"/>
          </p:cNvPicPr>
          <p:nvPr/>
        </p:nvPicPr>
        <p:blipFill>
          <a:blip r:embed="rId5"/>
          <a:stretch>
            <a:fillRect/>
          </a:stretch>
        </p:blipFill>
        <p:spPr>
          <a:xfrm>
            <a:off x="3848100" y="2594028"/>
            <a:ext cx="6095999" cy="36713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5270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000" fill="hold"/>
                                        <p:tgtEl>
                                          <p:spTgt spid="7"/>
                                        </p:tgtEl>
                                        <p:attrNameLst>
                                          <p:attrName>ppt_x</p:attrName>
                                        </p:attrNameLst>
                                      </p:cBhvr>
                                      <p:tavLst>
                                        <p:tav tm="0">
                                          <p:val>
                                            <p:strVal val="#ppt_x"/>
                                          </p:val>
                                        </p:tav>
                                        <p:tav tm="100000">
                                          <p:val>
                                            <p:strVal val="#ppt_x"/>
                                          </p:val>
                                        </p:tav>
                                      </p:tavLst>
                                    </p:anim>
                                    <p:anim calcmode="lin" valueType="num">
                                      <p:cBhvr additive="base">
                                        <p:cTn id="13" dur="20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ppt_x"/>
                                          </p:val>
                                        </p:tav>
                                        <p:tav tm="100000">
                                          <p:val>
                                            <p:strVal val="#ppt_x"/>
                                          </p:val>
                                        </p:tav>
                                      </p:tavLst>
                                    </p:anim>
                                    <p:anim calcmode="lin" valueType="num">
                                      <p:cBhvr additive="base">
                                        <p:cTn id="18"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463C6-0BB2-DD49-87B3-2EBD82A6A59D}"/>
              </a:ext>
            </a:extLst>
          </p:cNvPr>
          <p:cNvSpPr>
            <a:spLocks noGrp="1"/>
          </p:cNvSpPr>
          <p:nvPr>
            <p:ph type="title" idx="4294967295"/>
          </p:nvPr>
        </p:nvSpPr>
        <p:spPr>
          <a:xfrm>
            <a:off x="639233" y="14288"/>
            <a:ext cx="10515600" cy="1325562"/>
          </a:xfrm>
        </p:spPr>
        <p:txBody>
          <a:bodyPr/>
          <a:lstStyle/>
          <a:p>
            <a:r>
              <a:rPr lang="en-US" dirty="0"/>
              <a:t>Customizable Lesson Plans</a:t>
            </a:r>
          </a:p>
        </p:txBody>
      </p:sp>
      <p:sp>
        <p:nvSpPr>
          <p:cNvPr id="10" name="Content Placeholder 2">
            <a:extLst>
              <a:ext uri="{FF2B5EF4-FFF2-40B4-BE49-F238E27FC236}">
                <a16:creationId xmlns:a16="http://schemas.microsoft.com/office/drawing/2014/main" id="{B76DE436-6624-34AD-C7E9-1E0377B9F78B}"/>
              </a:ext>
            </a:extLst>
          </p:cNvPr>
          <p:cNvSpPr txBox="1">
            <a:spLocks/>
          </p:cNvSpPr>
          <p:nvPr/>
        </p:nvSpPr>
        <p:spPr>
          <a:xfrm>
            <a:off x="639233" y="1062263"/>
            <a:ext cx="10515600" cy="55426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Lesson Plan Key Features</a:t>
            </a:r>
          </a:p>
        </p:txBody>
      </p:sp>
      <p:pic>
        <p:nvPicPr>
          <p:cNvPr id="12" name="Picture 11">
            <a:extLst>
              <a:ext uri="{FF2B5EF4-FFF2-40B4-BE49-F238E27FC236}">
                <a16:creationId xmlns:a16="http://schemas.microsoft.com/office/drawing/2014/main" id="{8B6C43BE-80D0-4757-1B57-2806597B8B75}"/>
              </a:ext>
            </a:extLst>
          </p:cNvPr>
          <p:cNvPicPr>
            <a:picLocks noChangeAspect="1"/>
          </p:cNvPicPr>
          <p:nvPr/>
        </p:nvPicPr>
        <p:blipFill>
          <a:blip r:embed="rId3"/>
          <a:stretch>
            <a:fillRect/>
          </a:stretch>
        </p:blipFill>
        <p:spPr>
          <a:xfrm>
            <a:off x="2145429" y="1510393"/>
            <a:ext cx="7076376" cy="5267038"/>
          </a:xfrm>
          <a:prstGeom prst="rect">
            <a:avLst/>
          </a:prstGeom>
        </p:spPr>
      </p:pic>
    </p:spTree>
    <p:extLst>
      <p:ext uri="{BB962C8B-B14F-4D97-AF65-F5344CB8AC3E}">
        <p14:creationId xmlns:p14="http://schemas.microsoft.com/office/powerpoint/2010/main" val="2032053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C59F9-077F-EBB1-0FB2-3EDC02A1886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9273C98-7D88-F5D6-BEE5-E53160D3ED15}"/>
              </a:ext>
            </a:extLst>
          </p:cNvPr>
          <p:cNvSpPr txBox="1">
            <a:spLocks/>
          </p:cNvSpPr>
          <p:nvPr/>
        </p:nvSpPr>
        <p:spPr>
          <a:xfrm>
            <a:off x="609600" y="6124"/>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44C79"/>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PowerPoint Presentations</a:t>
            </a:r>
          </a:p>
        </p:txBody>
      </p:sp>
      <p:sp>
        <p:nvSpPr>
          <p:cNvPr id="7" name="TextBox 6">
            <a:extLst>
              <a:ext uri="{FF2B5EF4-FFF2-40B4-BE49-F238E27FC236}">
                <a16:creationId xmlns:a16="http://schemas.microsoft.com/office/drawing/2014/main" id="{E0A18D89-0F30-AA3A-B007-3D5C1C5A65D0}"/>
              </a:ext>
            </a:extLst>
          </p:cNvPr>
          <p:cNvSpPr txBox="1"/>
          <p:nvPr/>
        </p:nvSpPr>
        <p:spPr>
          <a:xfrm>
            <a:off x="609600" y="1052813"/>
            <a:ext cx="10191751" cy="21390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1E1F"/>
                </a:solidFill>
                <a:effectLst/>
                <a:uLnTx/>
                <a:uFillTx/>
                <a:latin typeface="Open Sans" pitchFamily="2" charset="0"/>
                <a:ea typeface="+mn-ea"/>
                <a:cs typeface="+mn-cs"/>
              </a:rPr>
              <a:t>The Presentation Bundle for each topic in a CareerSafe course includes: </a:t>
            </a:r>
          </a:p>
          <a:p>
            <a:pPr marL="742950" marR="0" lvl="1" indent="-285750" algn="l" defTabSz="914400" rtl="0" eaLnBrk="1" fontAlgn="auto" latinLnBrk="0" hangingPunct="1">
              <a:lnSpc>
                <a:spcPct val="100000"/>
              </a:lnSpc>
              <a:spcBef>
                <a:spcPts val="600"/>
              </a:spcBef>
              <a:spcAft>
                <a:spcPts val="0"/>
              </a:spcAft>
              <a:buClr>
                <a:srgbClr val="459E47"/>
              </a:buClr>
              <a:buSzTx/>
              <a:buFontTx/>
              <a:buBlip>
                <a:blip r:embed="rId3"/>
              </a:buBlip>
              <a:tabLst/>
              <a:defRPr/>
            </a:pPr>
            <a:r>
              <a:rPr kumimoji="0" lang="en-US" sz="1800" b="0" i="0" u="none" strike="noStrike" kern="1200" cap="none" spc="0" normalizeH="0" baseline="0" noProof="0" dirty="0">
                <a:ln>
                  <a:noFill/>
                </a:ln>
                <a:solidFill>
                  <a:srgbClr val="221E1F"/>
                </a:solidFill>
                <a:effectLst/>
                <a:uLnTx/>
                <a:uFillTx/>
                <a:latin typeface="Open Sans" pitchFamily="2" charset="0"/>
                <a:ea typeface="+mn-ea"/>
                <a:cs typeface="+mn-cs"/>
              </a:rPr>
              <a:t>Estimated/Required Topic Duration </a:t>
            </a:r>
          </a:p>
          <a:p>
            <a:pPr marL="742950" marR="0" lvl="1" indent="-285750" algn="l" defTabSz="914400" rtl="0" eaLnBrk="1" fontAlgn="auto" latinLnBrk="0" hangingPunct="1">
              <a:lnSpc>
                <a:spcPct val="100000"/>
              </a:lnSpc>
              <a:spcBef>
                <a:spcPts val="600"/>
              </a:spcBef>
              <a:spcAft>
                <a:spcPts val="0"/>
              </a:spcAft>
              <a:buClr>
                <a:srgbClr val="459E47"/>
              </a:buClr>
              <a:buSzTx/>
              <a:buFontTx/>
              <a:buBlip>
                <a:blip r:embed="rId3"/>
              </a:buBlip>
              <a:tabLst/>
              <a:defRPr/>
            </a:pPr>
            <a:r>
              <a:rPr kumimoji="0" lang="en-US" sz="1800" b="0" i="0" u="none" strike="noStrike" kern="1200" cap="none" spc="0" normalizeH="0" baseline="0" noProof="0" dirty="0">
                <a:ln>
                  <a:noFill/>
                </a:ln>
                <a:solidFill>
                  <a:srgbClr val="221E1F"/>
                </a:solidFill>
                <a:effectLst/>
                <a:uLnTx/>
                <a:uFillTx/>
                <a:latin typeface="Open Sans" pitchFamily="2" charset="0"/>
                <a:ea typeface="+mn-ea"/>
                <a:cs typeface="+mn-cs"/>
              </a:rPr>
              <a:t>Learning Objectives </a:t>
            </a:r>
          </a:p>
          <a:p>
            <a:pPr marL="742950" marR="0" lvl="1" indent="-285750" algn="l" defTabSz="914400" rtl="0" eaLnBrk="1" fontAlgn="auto" latinLnBrk="0" hangingPunct="1">
              <a:lnSpc>
                <a:spcPct val="100000"/>
              </a:lnSpc>
              <a:spcBef>
                <a:spcPts val="600"/>
              </a:spcBef>
              <a:spcAft>
                <a:spcPts val="0"/>
              </a:spcAft>
              <a:buClr>
                <a:srgbClr val="459E47"/>
              </a:buClr>
              <a:buSzTx/>
              <a:buFontTx/>
              <a:buBlip>
                <a:blip r:embed="rId3"/>
              </a:buBlip>
              <a:tabLst/>
              <a:defRPr/>
            </a:pPr>
            <a:r>
              <a:rPr kumimoji="0" lang="en-US" sz="1800" b="0" i="0" u="none" strike="noStrike" kern="1200" cap="none" spc="0" normalizeH="0" baseline="0" noProof="0" dirty="0">
                <a:ln>
                  <a:noFill/>
                </a:ln>
                <a:solidFill>
                  <a:srgbClr val="221E1F"/>
                </a:solidFill>
                <a:effectLst/>
                <a:uLnTx/>
                <a:uFillTx/>
                <a:latin typeface="Open Sans" pitchFamily="2" charset="0"/>
                <a:ea typeface="+mn-ea"/>
                <a:cs typeface="+mn-cs"/>
              </a:rPr>
              <a:t>Key Module Content </a:t>
            </a:r>
          </a:p>
          <a:p>
            <a:pPr marL="742950" marR="0" lvl="1" indent="-285750" algn="l" defTabSz="914400" rtl="0" eaLnBrk="1" fontAlgn="auto" latinLnBrk="0" hangingPunct="1">
              <a:lnSpc>
                <a:spcPct val="100000"/>
              </a:lnSpc>
              <a:spcBef>
                <a:spcPts val="600"/>
              </a:spcBef>
              <a:spcAft>
                <a:spcPts val="0"/>
              </a:spcAft>
              <a:buClr>
                <a:srgbClr val="459E47"/>
              </a:buClr>
              <a:buSzTx/>
              <a:buFontTx/>
              <a:buBlip>
                <a:blip r:embed="rId3"/>
              </a:buBlip>
              <a:tabLst/>
              <a:defRPr/>
            </a:pPr>
            <a:r>
              <a:rPr kumimoji="0" lang="en-US" sz="1800" b="0" i="0" u="none" strike="noStrike" kern="1200" cap="none" spc="0" normalizeH="0" baseline="0" noProof="0" dirty="0">
                <a:ln>
                  <a:noFill/>
                </a:ln>
                <a:solidFill>
                  <a:srgbClr val="221E1F"/>
                </a:solidFill>
                <a:effectLst/>
                <a:uLnTx/>
                <a:uFillTx/>
                <a:latin typeface="Open Sans" pitchFamily="2" charset="0"/>
                <a:ea typeface="+mn-ea"/>
                <a:cs typeface="+mn-cs"/>
              </a:rPr>
              <a:t>Practice Questions with Answer Keys</a:t>
            </a:r>
          </a:p>
          <a:p>
            <a:pPr marL="742950" marR="0" lvl="1" indent="-285750" algn="l" defTabSz="914400" rtl="0" eaLnBrk="1" fontAlgn="auto" latinLnBrk="0" hangingPunct="1">
              <a:lnSpc>
                <a:spcPct val="100000"/>
              </a:lnSpc>
              <a:spcBef>
                <a:spcPts val="600"/>
              </a:spcBef>
              <a:spcAft>
                <a:spcPts val="0"/>
              </a:spcAft>
              <a:buClr>
                <a:srgbClr val="459E47"/>
              </a:buClr>
              <a:buSzTx/>
              <a:buFontTx/>
              <a:buBlip>
                <a:blip r:embed="rId3"/>
              </a:buBlip>
              <a:tabLst/>
              <a:defRPr/>
            </a:pPr>
            <a:r>
              <a:rPr kumimoji="0" lang="en-US" sz="1800" b="0" i="0" u="none" strike="noStrike" kern="1200" cap="none" spc="0" normalizeH="0" baseline="0" noProof="0" dirty="0">
                <a:ln>
                  <a:noFill/>
                </a:ln>
                <a:solidFill>
                  <a:srgbClr val="221E1F"/>
                </a:solidFill>
                <a:effectLst/>
                <a:uLnTx/>
                <a:uFillTx/>
                <a:latin typeface="Open Sans" pitchFamily="2" charset="0"/>
                <a:ea typeface="+mn-ea"/>
                <a:cs typeface="+mn-cs"/>
              </a:rPr>
              <a:t>Printable Handout Format for Study Guide Use </a:t>
            </a:r>
          </a:p>
        </p:txBody>
      </p:sp>
      <p:pic>
        <p:nvPicPr>
          <p:cNvPr id="9" name="Picture 8">
            <a:extLst>
              <a:ext uri="{FF2B5EF4-FFF2-40B4-BE49-F238E27FC236}">
                <a16:creationId xmlns:a16="http://schemas.microsoft.com/office/drawing/2014/main" id="{D760C312-6D30-9C24-F975-2DD463ECF2F3}"/>
              </a:ext>
            </a:extLst>
          </p:cNvPr>
          <p:cNvPicPr>
            <a:picLocks noChangeAspect="1"/>
          </p:cNvPicPr>
          <p:nvPr/>
        </p:nvPicPr>
        <p:blipFill>
          <a:blip r:embed="rId4"/>
          <a:stretch>
            <a:fillRect/>
          </a:stretch>
        </p:blipFill>
        <p:spPr>
          <a:xfrm>
            <a:off x="817435" y="3311373"/>
            <a:ext cx="9221915" cy="3296559"/>
          </a:xfrm>
          <a:prstGeom prst="rect">
            <a:avLst/>
          </a:prstGeom>
        </p:spPr>
      </p:pic>
    </p:spTree>
    <p:extLst>
      <p:ext uri="{BB962C8B-B14F-4D97-AF65-F5344CB8AC3E}">
        <p14:creationId xmlns:p14="http://schemas.microsoft.com/office/powerpoint/2010/main" val="3311091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00B941F-07C5-C640-42B9-90147EDFB2FE}"/>
              </a:ext>
            </a:extLst>
          </p:cNvPr>
          <p:cNvPicPr>
            <a:picLocks noGrp="1" noChangeAspect="1"/>
          </p:cNvPicPr>
          <p:nvPr>
            <p:ph idx="4294967295"/>
          </p:nvPr>
        </p:nvPicPr>
        <p:blipFill>
          <a:blip r:embed="rId3"/>
          <a:stretch>
            <a:fillRect/>
          </a:stretch>
        </p:blipFill>
        <p:spPr>
          <a:xfrm>
            <a:off x="0" y="2192338"/>
            <a:ext cx="9539288" cy="3441700"/>
          </a:xfrm>
        </p:spPr>
      </p:pic>
      <p:sp>
        <p:nvSpPr>
          <p:cNvPr id="4" name="Title 1">
            <a:extLst>
              <a:ext uri="{FF2B5EF4-FFF2-40B4-BE49-F238E27FC236}">
                <a16:creationId xmlns:a16="http://schemas.microsoft.com/office/drawing/2014/main" id="{EAC6BEA0-E05A-FA50-7107-AAD063B530E4}"/>
              </a:ext>
            </a:extLst>
          </p:cNvPr>
          <p:cNvSpPr txBox="1">
            <a:spLocks/>
          </p:cNvSpPr>
          <p:nvPr/>
        </p:nvSpPr>
        <p:spPr>
          <a:xfrm>
            <a:off x="609600" y="6124"/>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44C79"/>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Pre- and Post-Testing</a:t>
            </a:r>
          </a:p>
        </p:txBody>
      </p:sp>
      <p:sp>
        <p:nvSpPr>
          <p:cNvPr id="8" name="TextBox 7">
            <a:extLst>
              <a:ext uri="{FF2B5EF4-FFF2-40B4-BE49-F238E27FC236}">
                <a16:creationId xmlns:a16="http://schemas.microsoft.com/office/drawing/2014/main" id="{7196A297-19D3-9E30-AB40-65AE6BB95017}"/>
              </a:ext>
            </a:extLst>
          </p:cNvPr>
          <p:cNvSpPr txBox="1"/>
          <p:nvPr/>
        </p:nvSpPr>
        <p:spPr>
          <a:xfrm>
            <a:off x="609599" y="1071650"/>
            <a:ext cx="1016725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1E1F"/>
                </a:solidFill>
                <a:effectLst/>
                <a:uLnTx/>
                <a:uFillTx/>
                <a:latin typeface="Open Sans" pitchFamily="2" charset="0"/>
                <a:ea typeface="+mn-ea"/>
                <a:cs typeface="+mn-cs"/>
              </a:rPr>
              <a:t>All courses in the CareerSafe Campus include a pre-test to use for benchmark data of student learning compared to the final assessment.</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62423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D68BBF3-5272-0640-7528-47E9EC1A05F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166441A-AD69-674B-D6F8-35DA3E174DF3}"/>
              </a:ext>
            </a:extLst>
          </p:cNvPr>
          <p:cNvSpPr txBox="1">
            <a:spLocks/>
          </p:cNvSpPr>
          <p:nvPr/>
        </p:nvSpPr>
        <p:spPr>
          <a:xfrm>
            <a:off x="609600" y="17989"/>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44C79"/>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Gradebook</a:t>
            </a:r>
            <a:endParaRPr kumimoji="0" lang="en-US" sz="5400" b="1" i="1" u="none" strike="noStrike" kern="1200" cap="none" spc="0" normalizeH="0" baseline="0" noProof="0" dirty="0">
              <a:ln>
                <a:noFill/>
              </a:ln>
              <a:solidFill>
                <a:srgbClr val="044C79"/>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16" name="Content Placeholder 7" descr="A screenshot of a computer&#10;&#10;Description automatically generated">
            <a:extLst>
              <a:ext uri="{FF2B5EF4-FFF2-40B4-BE49-F238E27FC236}">
                <a16:creationId xmlns:a16="http://schemas.microsoft.com/office/drawing/2014/main" id="{02DAD1EE-1762-C36E-4BC6-9CFD91ADE08E}"/>
              </a:ext>
            </a:extLst>
          </p:cNvPr>
          <p:cNvPicPr>
            <a:picLocks noGrp="1" noChangeAspect="1"/>
          </p:cNvPicPr>
          <p:nvPr>
            <p:ph idx="4294967295"/>
          </p:nvPr>
        </p:nvPicPr>
        <p:blipFill>
          <a:blip r:embed="rId3"/>
          <a:stretch>
            <a:fillRect/>
          </a:stretch>
        </p:blipFill>
        <p:spPr>
          <a:xfrm>
            <a:off x="1286934" y="1611313"/>
            <a:ext cx="7978775" cy="4767262"/>
          </a:xfrm>
        </p:spPr>
      </p:pic>
      <p:sp>
        <p:nvSpPr>
          <p:cNvPr id="17" name="Rectangle: Rounded Corners 16">
            <a:extLst>
              <a:ext uri="{FF2B5EF4-FFF2-40B4-BE49-F238E27FC236}">
                <a16:creationId xmlns:a16="http://schemas.microsoft.com/office/drawing/2014/main" id="{362F918D-90BD-C7B6-9662-2D13FBA44D5F}"/>
              </a:ext>
            </a:extLst>
          </p:cNvPr>
          <p:cNvSpPr/>
          <p:nvPr/>
        </p:nvSpPr>
        <p:spPr>
          <a:xfrm>
            <a:off x="3861708" y="3246526"/>
            <a:ext cx="2461695" cy="220062"/>
          </a:xfrm>
          <a:prstGeom prst="roundRect">
            <a:avLst/>
          </a:prstGeom>
          <a:solidFill>
            <a:schemeClr val="accent2">
              <a:alpha val="12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8" name="Group 17">
            <a:extLst>
              <a:ext uri="{FF2B5EF4-FFF2-40B4-BE49-F238E27FC236}">
                <a16:creationId xmlns:a16="http://schemas.microsoft.com/office/drawing/2014/main" id="{FED0944C-C0B4-B984-9BF7-E1812D7A2745}"/>
              </a:ext>
            </a:extLst>
          </p:cNvPr>
          <p:cNvGrpSpPr/>
          <p:nvPr/>
        </p:nvGrpSpPr>
        <p:grpSpPr>
          <a:xfrm flipH="1">
            <a:off x="6057038" y="4173180"/>
            <a:ext cx="4713374" cy="1027226"/>
            <a:chOff x="-1321482" y="3494577"/>
            <a:chExt cx="4713374" cy="1027226"/>
          </a:xfrm>
        </p:grpSpPr>
        <p:sp>
          <p:nvSpPr>
            <p:cNvPr id="19" name="Rectangle 18">
              <a:extLst>
                <a:ext uri="{FF2B5EF4-FFF2-40B4-BE49-F238E27FC236}">
                  <a16:creationId xmlns:a16="http://schemas.microsoft.com/office/drawing/2014/main" id="{D35639FF-1515-C438-A642-2D835F033F84}"/>
                </a:ext>
              </a:extLst>
            </p:cNvPr>
            <p:cNvSpPr/>
            <p:nvPr/>
          </p:nvSpPr>
          <p:spPr>
            <a:xfrm>
              <a:off x="-1321482" y="3494578"/>
              <a:ext cx="2779257" cy="102722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Open Sans"/>
                  <a:ea typeface="Open Sans"/>
                  <a:cs typeface="Open Sans"/>
                </a:rPr>
                <a:t>The Warning icon indicates an upcoming deadline</a:t>
              </a:r>
            </a:p>
          </p:txBody>
        </p:sp>
        <p:sp>
          <p:nvSpPr>
            <p:cNvPr id="20" name="Rectangle 19">
              <a:extLst>
                <a:ext uri="{FF2B5EF4-FFF2-40B4-BE49-F238E27FC236}">
                  <a16:creationId xmlns:a16="http://schemas.microsoft.com/office/drawing/2014/main" id="{B7719652-0F47-8010-97F4-36DEBBC70F91}"/>
                </a:ext>
              </a:extLst>
            </p:cNvPr>
            <p:cNvSpPr/>
            <p:nvPr/>
          </p:nvSpPr>
          <p:spPr>
            <a:xfrm>
              <a:off x="1444570" y="3494577"/>
              <a:ext cx="76191" cy="1027226"/>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4956B4AE-62E5-EA37-0C44-F7A816E3CABC}"/>
                </a:ext>
              </a:extLst>
            </p:cNvPr>
            <p:cNvSpPr/>
            <p:nvPr/>
          </p:nvSpPr>
          <p:spPr>
            <a:xfrm flipH="1">
              <a:off x="3269065" y="3954537"/>
              <a:ext cx="122827" cy="12282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22" name="Rectangle: Rounded Corners 21">
            <a:extLst>
              <a:ext uri="{FF2B5EF4-FFF2-40B4-BE49-F238E27FC236}">
                <a16:creationId xmlns:a16="http://schemas.microsoft.com/office/drawing/2014/main" id="{01655199-D434-D9FE-2345-D7AF686EB3CF}"/>
              </a:ext>
            </a:extLst>
          </p:cNvPr>
          <p:cNvSpPr/>
          <p:nvPr/>
        </p:nvSpPr>
        <p:spPr>
          <a:xfrm>
            <a:off x="5867400" y="4570791"/>
            <a:ext cx="196277" cy="224487"/>
          </a:xfrm>
          <a:prstGeom prst="roundRect">
            <a:avLst/>
          </a:prstGeom>
          <a:solidFill>
            <a:schemeClr val="accent2">
              <a:alpha val="12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3" name="Group 22">
            <a:extLst>
              <a:ext uri="{FF2B5EF4-FFF2-40B4-BE49-F238E27FC236}">
                <a16:creationId xmlns:a16="http://schemas.microsoft.com/office/drawing/2014/main" id="{5631A362-A1E3-1C63-8736-730581148B6F}"/>
              </a:ext>
            </a:extLst>
          </p:cNvPr>
          <p:cNvGrpSpPr/>
          <p:nvPr/>
        </p:nvGrpSpPr>
        <p:grpSpPr>
          <a:xfrm flipH="1">
            <a:off x="5043665" y="991336"/>
            <a:ext cx="3994198" cy="2316603"/>
            <a:chOff x="-2056615" y="3117022"/>
            <a:chExt cx="3994198" cy="2316603"/>
          </a:xfrm>
        </p:grpSpPr>
        <p:sp>
          <p:nvSpPr>
            <p:cNvPr id="24" name="Rectangle 23">
              <a:extLst>
                <a:ext uri="{FF2B5EF4-FFF2-40B4-BE49-F238E27FC236}">
                  <a16:creationId xmlns:a16="http://schemas.microsoft.com/office/drawing/2014/main" id="{8CEEE9C6-E796-CA37-D678-B8C4FDD6D59F}"/>
                </a:ext>
              </a:extLst>
            </p:cNvPr>
            <p:cNvSpPr/>
            <p:nvPr/>
          </p:nvSpPr>
          <p:spPr>
            <a:xfrm>
              <a:off x="-2056615" y="3117022"/>
              <a:ext cx="3262654" cy="102722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Open Sans"/>
                  <a:ea typeface="Open Sans"/>
                  <a:cs typeface="Open Sans"/>
                </a:rPr>
                <a:t>View Seat Time, Last Visited, and Complete By date</a:t>
              </a:r>
            </a:p>
          </p:txBody>
        </p:sp>
        <p:sp>
          <p:nvSpPr>
            <p:cNvPr id="25" name="Rectangle 24">
              <a:extLst>
                <a:ext uri="{FF2B5EF4-FFF2-40B4-BE49-F238E27FC236}">
                  <a16:creationId xmlns:a16="http://schemas.microsoft.com/office/drawing/2014/main" id="{F98AAF07-DE2A-8D07-33E3-56D1698EA544}"/>
                </a:ext>
              </a:extLst>
            </p:cNvPr>
            <p:cNvSpPr/>
            <p:nvPr/>
          </p:nvSpPr>
          <p:spPr>
            <a:xfrm>
              <a:off x="1174546" y="3120479"/>
              <a:ext cx="62986" cy="102412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6" name="Oval 25">
              <a:extLst>
                <a:ext uri="{FF2B5EF4-FFF2-40B4-BE49-F238E27FC236}">
                  <a16:creationId xmlns:a16="http://schemas.microsoft.com/office/drawing/2014/main" id="{F325FA93-618B-AF88-C168-C355F17D6415}"/>
                </a:ext>
              </a:extLst>
            </p:cNvPr>
            <p:cNvSpPr/>
            <p:nvPr/>
          </p:nvSpPr>
          <p:spPr>
            <a:xfrm flipH="1">
              <a:off x="1814756" y="5310798"/>
              <a:ext cx="122827" cy="122827"/>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cxnSp>
        <p:nvCxnSpPr>
          <p:cNvPr id="28" name="Connector: Elbow 27">
            <a:extLst>
              <a:ext uri="{FF2B5EF4-FFF2-40B4-BE49-F238E27FC236}">
                <a16:creationId xmlns:a16="http://schemas.microsoft.com/office/drawing/2014/main" id="{B0AF13A4-637E-0BBE-37B0-2FE121AF136D}"/>
              </a:ext>
            </a:extLst>
          </p:cNvPr>
          <p:cNvCxnSpPr>
            <a:cxnSpLocks/>
            <a:stCxn id="26" idx="0"/>
            <a:endCxn id="25" idx="3"/>
          </p:cNvCxnSpPr>
          <p:nvPr/>
        </p:nvCxnSpPr>
        <p:spPr>
          <a:xfrm rot="5400000" flipH="1" flipV="1">
            <a:off x="4585270" y="2026667"/>
            <a:ext cx="1678255" cy="638637"/>
          </a:xfrm>
          <a:prstGeom prst="bentConnector2">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947B6E2E-CB0C-EB95-B215-4EF38BFB79B2}"/>
              </a:ext>
            </a:extLst>
          </p:cNvPr>
          <p:cNvCxnSpPr>
            <a:cxnSpLocks/>
          </p:cNvCxnSpPr>
          <p:nvPr/>
        </p:nvCxnSpPr>
        <p:spPr>
          <a:xfrm flipV="1">
            <a:off x="6179867" y="4694552"/>
            <a:ext cx="1763381" cy="1"/>
          </a:xfrm>
          <a:prstGeom prst="bentConnector3">
            <a:avLst>
              <a:gd name="adj1" fmla="val 50000"/>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787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9E36E-858B-7D55-D04A-8331ACA5149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D79203E-CA1C-F066-E083-F120FEF2CB20}"/>
              </a:ext>
            </a:extLst>
          </p:cNvPr>
          <p:cNvSpPr txBox="1">
            <a:spLocks/>
          </p:cNvSpPr>
          <p:nvPr/>
        </p:nvSpPr>
        <p:spPr>
          <a:xfrm>
            <a:off x="609600" y="17987"/>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sz="4300" dirty="0">
                <a:solidFill>
                  <a:schemeClr val="tx2"/>
                </a:solidFill>
              </a:rPr>
              <a:t>Intentional Accommodations</a:t>
            </a:r>
          </a:p>
        </p:txBody>
      </p:sp>
      <p:sp>
        <p:nvSpPr>
          <p:cNvPr id="5" name="Content Placeholder 2">
            <a:extLst>
              <a:ext uri="{FF2B5EF4-FFF2-40B4-BE49-F238E27FC236}">
                <a16:creationId xmlns:a16="http://schemas.microsoft.com/office/drawing/2014/main" id="{FAF37BE4-1ACE-6675-EDF6-2BFE778DC295}"/>
              </a:ext>
            </a:extLst>
          </p:cNvPr>
          <p:cNvSpPr txBox="1">
            <a:spLocks/>
          </p:cNvSpPr>
          <p:nvPr/>
        </p:nvSpPr>
        <p:spPr>
          <a:xfrm>
            <a:off x="609600" y="1089025"/>
            <a:ext cx="10515600" cy="18378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285750">
              <a:lnSpc>
                <a:spcPct val="100000"/>
              </a:lnSpc>
              <a:spcBef>
                <a:spcPts val="0"/>
              </a:spcBef>
              <a:buClr>
                <a:srgbClr val="459E47"/>
              </a:buClr>
              <a:buBlip>
                <a:blip r:embed="rId4"/>
              </a:buBlip>
            </a:pPr>
            <a:r>
              <a:rPr lang="en-US" sz="1800" dirty="0">
                <a:solidFill>
                  <a:srgbClr val="221E1F"/>
                </a:solidFill>
                <a:latin typeface="Open Sans" pitchFamily="2" charset="0"/>
                <a:ea typeface="+mn-ea"/>
                <a:cs typeface="+mn-cs"/>
              </a:rPr>
              <a:t>Curricula designed to be </a:t>
            </a:r>
            <a:r>
              <a:rPr lang="en-US" sz="1800" b="1" dirty="0">
                <a:solidFill>
                  <a:srgbClr val="221E1F"/>
                </a:solidFill>
                <a:latin typeface="Open Sans" pitchFamily="2" charset="0"/>
                <a:ea typeface="+mn-ea"/>
                <a:cs typeface="+mn-cs"/>
              </a:rPr>
              <a:t>flexible and adapt to the needs of students </a:t>
            </a:r>
          </a:p>
          <a:p>
            <a:pPr marL="57150" indent="-285750">
              <a:lnSpc>
                <a:spcPct val="100000"/>
              </a:lnSpc>
              <a:spcBef>
                <a:spcPts val="0"/>
              </a:spcBef>
              <a:buClr>
                <a:srgbClr val="459E47"/>
              </a:buClr>
              <a:buBlip>
                <a:blip r:embed="rId4"/>
              </a:buBlip>
            </a:pPr>
            <a:r>
              <a:rPr lang="en-US" sz="1800" b="1" dirty="0">
                <a:solidFill>
                  <a:srgbClr val="221E1F"/>
                </a:solidFill>
                <a:latin typeface="Open Sans" pitchFamily="2" charset="0"/>
                <a:ea typeface="+mn-ea"/>
                <a:cs typeface="+mn-cs"/>
              </a:rPr>
              <a:t>Supplemental materials </a:t>
            </a:r>
            <a:r>
              <a:rPr lang="en-US" sz="1800" dirty="0">
                <a:solidFill>
                  <a:srgbClr val="221E1F"/>
                </a:solidFill>
                <a:latin typeface="Open Sans" pitchFamily="2" charset="0"/>
                <a:ea typeface="+mn-ea"/>
                <a:cs typeface="+mn-cs"/>
              </a:rPr>
              <a:t>that can be used as is or adapted to meet the needs of students</a:t>
            </a:r>
          </a:p>
          <a:p>
            <a:pPr marL="57150" indent="-285750">
              <a:lnSpc>
                <a:spcPct val="100000"/>
              </a:lnSpc>
              <a:spcBef>
                <a:spcPts val="0"/>
              </a:spcBef>
              <a:buClr>
                <a:srgbClr val="459E47"/>
              </a:buClr>
              <a:buBlip>
                <a:blip r:embed="rId4"/>
              </a:buBlip>
            </a:pPr>
            <a:r>
              <a:rPr lang="en-US" sz="1800" dirty="0">
                <a:solidFill>
                  <a:srgbClr val="221E1F"/>
                </a:solidFill>
                <a:latin typeface="Open Sans" pitchFamily="2" charset="0"/>
                <a:ea typeface="+mn-ea"/>
                <a:cs typeface="+mn-cs"/>
              </a:rPr>
              <a:t>Courses designed to meet international </a:t>
            </a:r>
            <a:r>
              <a:rPr lang="en-US" sz="1800" b="1" dirty="0">
                <a:solidFill>
                  <a:srgbClr val="221E1F"/>
                </a:solidFill>
                <a:latin typeface="Open Sans" pitchFamily="2" charset="0"/>
                <a:ea typeface="+mn-ea"/>
                <a:cs typeface="+mn-cs"/>
              </a:rPr>
              <a:t>Web Content Accessibility Guidelines (WCAG)</a:t>
            </a:r>
          </a:p>
          <a:p>
            <a:pPr marL="287338" indent="-285750">
              <a:lnSpc>
                <a:spcPct val="100000"/>
              </a:lnSpc>
              <a:spcBef>
                <a:spcPts val="0"/>
              </a:spcBef>
              <a:buClr>
                <a:srgbClr val="459E47"/>
              </a:buClr>
              <a:buBlip>
                <a:blip r:embed="rId4"/>
              </a:buBlip>
            </a:pPr>
            <a:r>
              <a:rPr lang="en-US" sz="1800" dirty="0">
                <a:solidFill>
                  <a:srgbClr val="221E1F"/>
                </a:solidFill>
                <a:latin typeface="Open Sans" pitchFamily="2" charset="0"/>
                <a:ea typeface="+mn-ea"/>
                <a:cs typeface="+mn-cs"/>
              </a:rPr>
              <a:t>Assessments that can be saved and later resumed for </a:t>
            </a:r>
            <a:r>
              <a:rPr lang="en-US" sz="1800" b="1" dirty="0">
                <a:solidFill>
                  <a:srgbClr val="221E1F"/>
                </a:solidFill>
                <a:latin typeface="Open Sans" pitchFamily="2" charset="0"/>
                <a:ea typeface="+mn-ea"/>
                <a:cs typeface="+mn-cs"/>
              </a:rPr>
              <a:t>students who need additional time</a:t>
            </a:r>
          </a:p>
          <a:p>
            <a:pPr marL="57150" indent="-285750">
              <a:lnSpc>
                <a:spcPct val="100000"/>
              </a:lnSpc>
              <a:spcBef>
                <a:spcPts val="0"/>
              </a:spcBef>
              <a:buClr>
                <a:srgbClr val="459E47"/>
              </a:buClr>
              <a:buFont typeface="Symbol" panose="05050102010706020507" pitchFamily="18" charset="2"/>
              <a:buChar char=""/>
            </a:pPr>
            <a:endParaRPr lang="en-US" sz="1800" dirty="0">
              <a:solidFill>
                <a:srgbClr val="221E1F"/>
              </a:solidFill>
              <a:latin typeface="Open Sans" pitchFamily="2" charset="0"/>
              <a:ea typeface="+mn-ea"/>
              <a:cs typeface="+mn-cs"/>
            </a:endParaRPr>
          </a:p>
          <a:p>
            <a:pPr>
              <a:lnSpc>
                <a:spcPct val="100000"/>
              </a:lnSpc>
              <a:spcBef>
                <a:spcPts val="0"/>
              </a:spcBef>
              <a:buClr>
                <a:srgbClr val="459E47"/>
              </a:buClr>
            </a:pPr>
            <a:r>
              <a:rPr lang="en-US" sz="1800" b="1" i="1" dirty="0">
                <a:solidFill>
                  <a:srgbClr val="221E1F"/>
                </a:solidFill>
                <a:latin typeface="Open Sans" pitchFamily="2" charset="0"/>
              </a:rPr>
              <a:t>Sampling of Accessibility Tools of Disability Type</a:t>
            </a:r>
            <a:r>
              <a:rPr lang="en-US" sz="1800" b="1" dirty="0">
                <a:solidFill>
                  <a:srgbClr val="221E1F"/>
                </a:solidFill>
                <a:latin typeface="Open Sans" pitchFamily="2" charset="0"/>
              </a:rPr>
              <a:t>:</a:t>
            </a:r>
            <a:endParaRPr lang="en-US" sz="1800" b="1" dirty="0">
              <a:solidFill>
                <a:srgbClr val="221E1F"/>
              </a:solidFill>
              <a:latin typeface="Open Sans" pitchFamily="2" charset="0"/>
              <a:ea typeface="+mn-ea"/>
              <a:cs typeface="+mn-cs"/>
            </a:endParaRPr>
          </a:p>
        </p:txBody>
      </p:sp>
      <p:pic>
        <p:nvPicPr>
          <p:cNvPr id="7" name="Picture 6">
            <a:extLst>
              <a:ext uri="{FF2B5EF4-FFF2-40B4-BE49-F238E27FC236}">
                <a16:creationId xmlns:a16="http://schemas.microsoft.com/office/drawing/2014/main" id="{38B4A537-9CA1-CA09-DA66-83169A1F690A}"/>
              </a:ext>
            </a:extLst>
          </p:cNvPr>
          <p:cNvPicPr>
            <a:picLocks noChangeAspect="1"/>
          </p:cNvPicPr>
          <p:nvPr/>
        </p:nvPicPr>
        <p:blipFill>
          <a:blip r:embed="rId5"/>
          <a:stretch>
            <a:fillRect/>
          </a:stretch>
        </p:blipFill>
        <p:spPr>
          <a:xfrm>
            <a:off x="2205377" y="2926849"/>
            <a:ext cx="6221447" cy="3828192"/>
          </a:xfrm>
          <a:prstGeom prst="rect">
            <a:avLst/>
          </a:prstGeom>
        </p:spPr>
      </p:pic>
    </p:spTree>
    <p:custDataLst>
      <p:tags r:id="rId1"/>
    </p:custDataLst>
    <p:extLst>
      <p:ext uri="{BB962C8B-B14F-4D97-AF65-F5344CB8AC3E}">
        <p14:creationId xmlns:p14="http://schemas.microsoft.com/office/powerpoint/2010/main" val="2950805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B66496-433B-6361-D52F-8B82AF9F2347}"/>
              </a:ext>
            </a:extLst>
          </p:cNvPr>
          <p:cNvSpPr txBox="1">
            <a:spLocks/>
          </p:cNvSpPr>
          <p:nvPr/>
        </p:nvSpPr>
        <p:spPr>
          <a:xfrm>
            <a:off x="446371" y="668372"/>
            <a:ext cx="8148988" cy="238760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b="1" i="0" kern="120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dirty="0"/>
              <a:t>OSHA Safety Training:</a:t>
            </a:r>
            <a:br>
              <a:rPr lang="en-US" dirty="0"/>
            </a:br>
            <a:r>
              <a:rPr lang="en-US" dirty="0"/>
              <a:t>A Credential of Value</a:t>
            </a:r>
          </a:p>
        </p:txBody>
      </p:sp>
    </p:spTree>
    <p:extLst>
      <p:ext uri="{BB962C8B-B14F-4D97-AF65-F5344CB8AC3E}">
        <p14:creationId xmlns:p14="http://schemas.microsoft.com/office/powerpoint/2010/main" val="2798425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985EA-94A7-1452-77F2-92AD64B54B8C}"/>
              </a:ext>
            </a:extLst>
          </p:cNvPr>
          <p:cNvSpPr>
            <a:spLocks noGrp="1"/>
          </p:cNvSpPr>
          <p:nvPr>
            <p:ph type="title"/>
          </p:nvPr>
        </p:nvSpPr>
        <p:spPr/>
        <p:txBody>
          <a:bodyPr/>
          <a:lstStyle/>
          <a:p>
            <a:r>
              <a:rPr lang="en-US" dirty="0"/>
              <a:t>OSHA 10-Hour Lesson Preview</a:t>
            </a:r>
          </a:p>
        </p:txBody>
      </p:sp>
      <p:sp>
        <p:nvSpPr>
          <p:cNvPr id="3" name="Text Placeholder 2">
            <a:extLst>
              <a:ext uri="{FF2B5EF4-FFF2-40B4-BE49-F238E27FC236}">
                <a16:creationId xmlns:a16="http://schemas.microsoft.com/office/drawing/2014/main" id="{6DC96F41-A0BF-19FD-56A4-207804133560}"/>
              </a:ext>
            </a:extLst>
          </p:cNvPr>
          <p:cNvSpPr>
            <a:spLocks noGrp="1"/>
          </p:cNvSpPr>
          <p:nvPr>
            <p:ph type="body" idx="1"/>
          </p:nvPr>
        </p:nvSpPr>
        <p:spPr/>
        <p:txBody>
          <a:bodyPr>
            <a:normAutofit/>
          </a:bodyPr>
          <a:lstStyle/>
          <a:p>
            <a:r>
              <a:rPr lang="en-US" sz="3600" dirty="0"/>
              <a:t>Fall Hazards</a:t>
            </a:r>
          </a:p>
        </p:txBody>
      </p:sp>
    </p:spTree>
    <p:extLst>
      <p:ext uri="{BB962C8B-B14F-4D97-AF65-F5344CB8AC3E}">
        <p14:creationId xmlns:p14="http://schemas.microsoft.com/office/powerpoint/2010/main" val="3956978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A28752-EFC6-C701-2F72-3481C0C59D03}"/>
              </a:ext>
            </a:extLst>
          </p:cNvPr>
          <p:cNvPicPr>
            <a:picLocks noChangeAspect="1"/>
          </p:cNvPicPr>
          <p:nvPr/>
        </p:nvPicPr>
        <p:blipFill>
          <a:blip r:embed="rId3"/>
          <a:srcRect b="25740"/>
          <a:stretch>
            <a:fillRect/>
          </a:stretch>
        </p:blipFill>
        <p:spPr>
          <a:xfrm>
            <a:off x="5893388" y="1227904"/>
            <a:ext cx="4549474" cy="2054312"/>
          </a:xfrm>
          <a:prstGeom prst="rect">
            <a:avLst/>
          </a:prstGeom>
          <a:ln>
            <a:no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9C7CAD68-653B-143D-859A-E21F62FBDCAA}"/>
              </a:ext>
            </a:extLst>
          </p:cNvPr>
          <p:cNvSpPr>
            <a:spLocks noGrp="1"/>
          </p:cNvSpPr>
          <p:nvPr>
            <p:ph type="title" idx="4294967295"/>
          </p:nvPr>
        </p:nvSpPr>
        <p:spPr>
          <a:xfrm>
            <a:off x="635588" y="5292"/>
            <a:ext cx="10515600" cy="1325562"/>
          </a:xfrm>
        </p:spPr>
        <p:txBody>
          <a:bodyPr/>
          <a:lstStyle/>
          <a:p>
            <a:r>
              <a:rPr lang="en-US" dirty="0"/>
              <a:t>CareerSafe Campus</a:t>
            </a:r>
          </a:p>
        </p:txBody>
      </p:sp>
      <p:sp>
        <p:nvSpPr>
          <p:cNvPr id="8" name="Content Placeholder 2">
            <a:extLst>
              <a:ext uri="{FF2B5EF4-FFF2-40B4-BE49-F238E27FC236}">
                <a16:creationId xmlns:a16="http://schemas.microsoft.com/office/drawing/2014/main" id="{5E465F96-1EEC-7AC3-D773-ABE3255F4002}"/>
              </a:ext>
            </a:extLst>
          </p:cNvPr>
          <p:cNvSpPr txBox="1">
            <a:spLocks/>
          </p:cNvSpPr>
          <p:nvPr/>
        </p:nvSpPr>
        <p:spPr>
          <a:xfrm>
            <a:off x="7859063" y="894886"/>
            <a:ext cx="2987364" cy="55426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459E47"/>
                </a:solidFill>
                <a:effectLst/>
                <a:uLnTx/>
                <a:uFillTx/>
                <a:latin typeface="Open Sans" panose="020B0606030504020204" pitchFamily="34" charset="0"/>
                <a:ea typeface="Open Sans" panose="020B0606030504020204" pitchFamily="34" charset="0"/>
                <a:cs typeface="Open Sans" panose="020B0606030504020204" pitchFamily="34" charset="0"/>
              </a:rPr>
              <a:t>Customizable Lesson Plan</a:t>
            </a:r>
          </a:p>
        </p:txBody>
      </p:sp>
      <p:sp>
        <p:nvSpPr>
          <p:cNvPr id="9" name="Content Placeholder 2">
            <a:extLst>
              <a:ext uri="{FF2B5EF4-FFF2-40B4-BE49-F238E27FC236}">
                <a16:creationId xmlns:a16="http://schemas.microsoft.com/office/drawing/2014/main" id="{3425A62C-7DDF-4F09-DF68-F138A720DC78}"/>
              </a:ext>
            </a:extLst>
          </p:cNvPr>
          <p:cNvSpPr txBox="1">
            <a:spLocks/>
          </p:cNvSpPr>
          <p:nvPr/>
        </p:nvSpPr>
        <p:spPr>
          <a:xfrm>
            <a:off x="7918844" y="3931330"/>
            <a:ext cx="2738498" cy="42198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459E47"/>
                </a:solidFill>
                <a:effectLst/>
                <a:uLnTx/>
                <a:uFillTx/>
                <a:latin typeface="Open Sans" panose="020B0606030504020204" pitchFamily="34" charset="0"/>
                <a:ea typeface="Open Sans" panose="020B0606030504020204" pitchFamily="34" charset="0"/>
                <a:cs typeface="Open Sans" panose="020B0606030504020204" pitchFamily="34" charset="0"/>
              </a:rPr>
              <a:t>PowerPoint Presentation</a:t>
            </a:r>
          </a:p>
        </p:txBody>
      </p:sp>
      <p:sp>
        <p:nvSpPr>
          <p:cNvPr id="10" name="Content Placeholder 2">
            <a:extLst>
              <a:ext uri="{FF2B5EF4-FFF2-40B4-BE49-F238E27FC236}">
                <a16:creationId xmlns:a16="http://schemas.microsoft.com/office/drawing/2014/main" id="{56CA7027-1966-9B05-AC51-95C227E588FE}"/>
              </a:ext>
            </a:extLst>
          </p:cNvPr>
          <p:cNvSpPr txBox="1">
            <a:spLocks/>
          </p:cNvSpPr>
          <p:nvPr/>
        </p:nvSpPr>
        <p:spPr>
          <a:xfrm>
            <a:off x="284682" y="1440548"/>
            <a:ext cx="2562979" cy="3771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459E47"/>
                </a:solidFill>
                <a:effectLst/>
                <a:uLnTx/>
                <a:uFillTx/>
                <a:latin typeface="Open Sans" panose="020B0606030504020204" pitchFamily="34" charset="0"/>
                <a:ea typeface="Open Sans" panose="020B0606030504020204" pitchFamily="34" charset="0"/>
                <a:cs typeface="Open Sans" panose="020B0606030504020204" pitchFamily="34" charset="0"/>
              </a:rPr>
              <a:t>Interactive Learning</a:t>
            </a:r>
          </a:p>
        </p:txBody>
      </p:sp>
      <p:sp>
        <p:nvSpPr>
          <p:cNvPr id="12" name="Content Placeholder 2">
            <a:extLst>
              <a:ext uri="{FF2B5EF4-FFF2-40B4-BE49-F238E27FC236}">
                <a16:creationId xmlns:a16="http://schemas.microsoft.com/office/drawing/2014/main" id="{B615CA43-CDA2-625B-CDFB-AB4BB2B1EDEF}"/>
              </a:ext>
            </a:extLst>
          </p:cNvPr>
          <p:cNvSpPr txBox="1">
            <a:spLocks/>
          </p:cNvSpPr>
          <p:nvPr/>
        </p:nvSpPr>
        <p:spPr>
          <a:xfrm>
            <a:off x="228600" y="6286725"/>
            <a:ext cx="5486400" cy="55426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srgbClr val="044C79"/>
                </a:solidFill>
                <a:effectLst/>
                <a:uLnTx/>
                <a:uFillTx/>
                <a:latin typeface="Open Sans" panose="020B0606030504020204" pitchFamily="34" charset="0"/>
                <a:ea typeface="Open Sans" panose="020B0606030504020204" pitchFamily="34" charset="0"/>
                <a:cs typeface="Open Sans" panose="020B0606030504020204" pitchFamily="34" charset="0"/>
              </a:rPr>
              <a:t>Note</a:t>
            </a:r>
            <a:r>
              <a:rPr kumimoji="0" lang="en-US" sz="1200" b="0" i="1" u="none" strike="noStrike" kern="1200" cap="none" spc="0" normalizeH="0" baseline="0" noProof="0" dirty="0">
                <a:ln>
                  <a:noFill/>
                </a:ln>
                <a:solidFill>
                  <a:srgbClr val="044C79"/>
                </a:solidFill>
                <a:effectLst/>
                <a:uLnTx/>
                <a:uFillTx/>
                <a:latin typeface="Open Sans" panose="020B0606030504020204" pitchFamily="34" charset="0"/>
                <a:ea typeface="Open Sans" panose="020B0606030504020204" pitchFamily="34" charset="0"/>
                <a:cs typeface="Open Sans" panose="020B0606030504020204" pitchFamily="34" charset="0"/>
              </a:rPr>
              <a:t>: Digital copies of Fall Hazards customizable Lesson Plan and PowerPoint Presentation are available</a:t>
            </a:r>
          </a:p>
        </p:txBody>
      </p:sp>
      <p:pic>
        <p:nvPicPr>
          <p:cNvPr id="7" name="Picture 6">
            <a:extLst>
              <a:ext uri="{FF2B5EF4-FFF2-40B4-BE49-F238E27FC236}">
                <a16:creationId xmlns:a16="http://schemas.microsoft.com/office/drawing/2014/main" id="{ADEBB676-AFC4-50B1-7163-09B020A2CF7D}"/>
              </a:ext>
            </a:extLst>
          </p:cNvPr>
          <p:cNvPicPr>
            <a:picLocks noChangeAspect="1"/>
          </p:cNvPicPr>
          <p:nvPr/>
        </p:nvPicPr>
        <p:blipFill>
          <a:blip r:embed="rId4"/>
          <a:srcRect l="-853" t="-4846" r="76" b="8588"/>
          <a:stretch>
            <a:fillRect/>
          </a:stretch>
        </p:blipFill>
        <p:spPr>
          <a:xfrm>
            <a:off x="162962" y="1558847"/>
            <a:ext cx="7755882" cy="3969886"/>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0D2275F0-B10E-9721-1971-224CEE33C23F}"/>
              </a:ext>
            </a:extLst>
          </p:cNvPr>
          <p:cNvPicPr>
            <a:picLocks noChangeAspect="1"/>
          </p:cNvPicPr>
          <p:nvPr/>
        </p:nvPicPr>
        <p:blipFill>
          <a:blip r:embed="rId5"/>
          <a:srcRect/>
          <a:stretch/>
        </p:blipFill>
        <p:spPr>
          <a:xfrm>
            <a:off x="5996702" y="4229081"/>
            <a:ext cx="4446160" cy="250096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98783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96BCA-5823-1F5B-4AE4-B37289F4CC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D16B31-613C-24AE-3998-DD33EF3A9890}"/>
              </a:ext>
            </a:extLst>
          </p:cNvPr>
          <p:cNvSpPr>
            <a:spLocks noGrp="1"/>
          </p:cNvSpPr>
          <p:nvPr>
            <p:ph type="title"/>
          </p:nvPr>
        </p:nvSpPr>
        <p:spPr/>
        <p:txBody>
          <a:bodyPr/>
          <a:lstStyle/>
          <a:p>
            <a:r>
              <a:rPr lang="en-US" dirty="0"/>
              <a:t>OSHA 10-Hour Lesson Preview</a:t>
            </a:r>
          </a:p>
        </p:txBody>
      </p:sp>
      <p:sp>
        <p:nvSpPr>
          <p:cNvPr id="3" name="Text Placeholder 2">
            <a:extLst>
              <a:ext uri="{FF2B5EF4-FFF2-40B4-BE49-F238E27FC236}">
                <a16:creationId xmlns:a16="http://schemas.microsoft.com/office/drawing/2014/main" id="{BCDF6953-F5A1-20BF-232A-52F6B175F5BC}"/>
              </a:ext>
            </a:extLst>
          </p:cNvPr>
          <p:cNvSpPr>
            <a:spLocks noGrp="1"/>
          </p:cNvSpPr>
          <p:nvPr>
            <p:ph type="body" idx="1"/>
          </p:nvPr>
        </p:nvSpPr>
        <p:spPr/>
        <p:txBody>
          <a:bodyPr>
            <a:normAutofit/>
          </a:bodyPr>
          <a:lstStyle/>
          <a:p>
            <a:r>
              <a:rPr lang="en-US" sz="3600" dirty="0"/>
              <a:t>Fall Hazards</a:t>
            </a:r>
          </a:p>
        </p:txBody>
      </p:sp>
    </p:spTree>
    <p:extLst>
      <p:ext uri="{BB962C8B-B14F-4D97-AF65-F5344CB8AC3E}">
        <p14:creationId xmlns:p14="http://schemas.microsoft.com/office/powerpoint/2010/main" val="3527267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E6E58-B495-2549-74FE-BC34E277C8AF}"/>
              </a:ext>
            </a:extLst>
          </p:cNvPr>
          <p:cNvSpPr>
            <a:spLocks noGrp="1"/>
          </p:cNvSpPr>
          <p:nvPr>
            <p:ph type="title"/>
          </p:nvPr>
        </p:nvSpPr>
        <p:spPr/>
        <p:txBody>
          <a:bodyPr/>
          <a:lstStyle/>
          <a:p>
            <a:r>
              <a:rPr lang="en-US" dirty="0"/>
              <a:t>CareerSafe and NCCER</a:t>
            </a:r>
          </a:p>
        </p:txBody>
      </p:sp>
    </p:spTree>
    <p:extLst>
      <p:ext uri="{BB962C8B-B14F-4D97-AF65-F5344CB8AC3E}">
        <p14:creationId xmlns:p14="http://schemas.microsoft.com/office/powerpoint/2010/main" val="3428548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ABA7D-DDAE-90B8-62BB-27A6520544FD}"/>
              </a:ext>
            </a:extLst>
          </p:cNvPr>
          <p:cNvSpPr>
            <a:spLocks noGrp="1"/>
          </p:cNvSpPr>
          <p:nvPr>
            <p:ph type="title"/>
          </p:nvPr>
        </p:nvSpPr>
        <p:spPr>
          <a:xfrm>
            <a:off x="647700" y="126431"/>
            <a:ext cx="10515600" cy="1325563"/>
          </a:xfrm>
        </p:spPr>
        <p:txBody>
          <a:bodyPr/>
          <a:lstStyle/>
          <a:p>
            <a:pPr fontAlgn="base"/>
            <a:r>
              <a:rPr lang="en-US" dirty="0"/>
              <a:t>NCCER Partnership</a:t>
            </a:r>
          </a:p>
        </p:txBody>
      </p:sp>
      <p:sp>
        <p:nvSpPr>
          <p:cNvPr id="4" name="TextBox 3">
            <a:extLst>
              <a:ext uri="{FF2B5EF4-FFF2-40B4-BE49-F238E27FC236}">
                <a16:creationId xmlns:a16="http://schemas.microsoft.com/office/drawing/2014/main" id="{55B7B445-5771-8C89-5EF4-4DAC7E853E23}"/>
              </a:ext>
            </a:extLst>
          </p:cNvPr>
          <p:cNvSpPr txBox="1"/>
          <p:nvPr/>
        </p:nvSpPr>
        <p:spPr>
          <a:xfrm>
            <a:off x="629894" y="1285555"/>
            <a:ext cx="10515599"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E3E3E"/>
                </a:solidFill>
                <a:effectLst/>
                <a:uLnTx/>
                <a:uFillTx/>
                <a:latin typeface="Open Sans" pitchFamily="2" charset="0"/>
                <a:ea typeface="Open Sans" pitchFamily="2" charset="0"/>
                <a:cs typeface="Open Sans" pitchFamily="2" charset="0"/>
              </a:rPr>
              <a:t>CareerSafe is partnering with the </a:t>
            </a:r>
            <a:r>
              <a:rPr kumimoji="0" lang="en-US" sz="1800" b="1" i="0" u="none" strike="noStrike" kern="1200" cap="none" spc="0" normalizeH="0" baseline="0" noProof="0" dirty="0">
                <a:ln>
                  <a:noFill/>
                </a:ln>
                <a:solidFill>
                  <a:srgbClr val="3E3E3E"/>
                </a:solidFill>
                <a:effectLst/>
                <a:uLnTx/>
                <a:uFillTx/>
                <a:latin typeface="Open Sans" pitchFamily="2" charset="0"/>
                <a:ea typeface="Open Sans" pitchFamily="2" charset="0"/>
                <a:cs typeface="Open Sans" pitchFamily="2" charset="0"/>
              </a:rPr>
              <a:t>National Center for Construction Education &amp; Research (NCCER)</a:t>
            </a:r>
            <a:r>
              <a:rPr kumimoji="0" lang="en-US" sz="1800" b="0" i="0" u="none" strike="noStrike" kern="1200" cap="none" spc="0" normalizeH="0" baseline="0" noProof="0" dirty="0">
                <a:ln>
                  <a:noFill/>
                </a:ln>
                <a:solidFill>
                  <a:srgbClr val="3E3E3E"/>
                </a:solidFill>
                <a:effectLst/>
                <a:uLnTx/>
                <a:uFillTx/>
                <a:latin typeface="Open Sans" pitchFamily="2" charset="0"/>
                <a:ea typeface="Open Sans" pitchFamily="2" charset="0"/>
                <a:cs typeface="Open Sans" pitchFamily="2" charset="0"/>
              </a:rPr>
              <a:t> to ensure trainees and students have access to affordable safety training. Our collaboration allows OSHA credentials to be tracked within NCCER’s credentialing system.</a:t>
            </a:r>
          </a:p>
        </p:txBody>
      </p:sp>
      <p:pic>
        <p:nvPicPr>
          <p:cNvPr id="6" name="Picture 5">
            <a:extLst>
              <a:ext uri="{FF2B5EF4-FFF2-40B4-BE49-F238E27FC236}">
                <a16:creationId xmlns:a16="http://schemas.microsoft.com/office/drawing/2014/main" id="{00B514D2-5A06-35FA-BF3D-D70244C1327E}"/>
              </a:ext>
            </a:extLst>
          </p:cNvPr>
          <p:cNvPicPr>
            <a:picLocks noChangeAspect="1"/>
          </p:cNvPicPr>
          <p:nvPr/>
        </p:nvPicPr>
        <p:blipFill>
          <a:blip r:embed="rId3"/>
          <a:stretch>
            <a:fillRect/>
          </a:stretch>
        </p:blipFill>
        <p:spPr>
          <a:xfrm>
            <a:off x="2042939" y="2611118"/>
            <a:ext cx="7201905" cy="2019582"/>
          </a:xfrm>
          <a:prstGeom prst="rect">
            <a:avLst/>
          </a:prstGeom>
        </p:spPr>
      </p:pic>
      <p:sp>
        <p:nvSpPr>
          <p:cNvPr id="8" name="TextBox 7">
            <a:extLst>
              <a:ext uri="{FF2B5EF4-FFF2-40B4-BE49-F238E27FC236}">
                <a16:creationId xmlns:a16="http://schemas.microsoft.com/office/drawing/2014/main" id="{BF865A61-10C1-DE19-6968-42CC6A22C75C}"/>
              </a:ext>
            </a:extLst>
          </p:cNvPr>
          <p:cNvSpPr txBox="1"/>
          <p:nvPr/>
        </p:nvSpPr>
        <p:spPr>
          <a:xfrm>
            <a:off x="647700" y="4352189"/>
            <a:ext cx="9992384"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Open Sans"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Open Sans"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D3D3D"/>
                </a:solidFill>
                <a:effectLst/>
                <a:uLnTx/>
                <a:uFillTx/>
                <a:latin typeface="Open Sans" pitchFamily="2" charset="0"/>
                <a:ea typeface="Open Sans" pitchFamily="2" charset="0"/>
                <a:cs typeface="Open Sans" pitchFamily="2" charset="0"/>
              </a:rPr>
              <a:t>The 6</a:t>
            </a:r>
            <a:r>
              <a:rPr kumimoji="0" lang="en-US" sz="1800" b="0" i="0" u="none" strike="noStrike" kern="1200" cap="none" spc="0" normalizeH="0" baseline="30000" noProof="0" dirty="0">
                <a:ln>
                  <a:noFill/>
                </a:ln>
                <a:solidFill>
                  <a:srgbClr val="3D3D3D"/>
                </a:solidFill>
                <a:effectLst/>
                <a:uLnTx/>
                <a:uFillTx/>
                <a:latin typeface="Open Sans" pitchFamily="2" charset="0"/>
                <a:ea typeface="Open Sans" pitchFamily="2" charset="0"/>
                <a:cs typeface="Open Sans" pitchFamily="2" charset="0"/>
              </a:rPr>
              <a:t>th</a:t>
            </a:r>
            <a:r>
              <a:rPr kumimoji="0" lang="en-US" sz="1800" b="0" i="0" u="none" strike="noStrike" kern="1200" cap="none" spc="0" normalizeH="0" baseline="0" noProof="0" dirty="0">
                <a:ln>
                  <a:noFill/>
                </a:ln>
                <a:solidFill>
                  <a:srgbClr val="3D3D3D"/>
                </a:solidFill>
                <a:effectLst/>
                <a:uLnTx/>
                <a:uFillTx/>
                <a:latin typeface="Open Sans" pitchFamily="2" charset="0"/>
                <a:ea typeface="Open Sans" pitchFamily="2" charset="0"/>
                <a:cs typeface="Open Sans" pitchFamily="2" charset="0"/>
              </a:rPr>
              <a:t> Edition of </a:t>
            </a:r>
            <a:r>
              <a:rPr kumimoji="0" lang="en-US" sz="1800" b="1" i="0" u="none" strike="noStrike" kern="1200" cap="none" spc="0" normalizeH="0" baseline="0" noProof="0" dirty="0">
                <a:ln>
                  <a:noFill/>
                </a:ln>
                <a:solidFill>
                  <a:srgbClr val="044C79"/>
                </a:solidFill>
                <a:effectLst/>
                <a:uLnTx/>
                <a:uFillTx/>
                <a:latin typeface="Open Sans" pitchFamily="2" charset="0"/>
                <a:ea typeface="Open Sans" pitchFamily="2" charset="0"/>
                <a:cs typeface="Open Sans" pitchFamily="2" charset="0"/>
              </a:rPr>
              <a:t>NCCER Core: Introduction to Basic Construction Skills </a:t>
            </a:r>
            <a:r>
              <a:rPr kumimoji="0" lang="en-US" sz="1800" b="0" i="0" u="none" strike="noStrike" kern="1200" cap="none" spc="0" normalizeH="0" baseline="0" noProof="0" dirty="0">
                <a:ln>
                  <a:noFill/>
                </a:ln>
                <a:solidFill>
                  <a:srgbClr val="3D3D3D"/>
                </a:solidFill>
                <a:effectLst/>
                <a:uLnTx/>
                <a:uFillTx/>
                <a:latin typeface="Open Sans" pitchFamily="2" charset="0"/>
                <a:ea typeface="Open Sans" pitchFamily="2" charset="0"/>
                <a:cs typeface="Open Sans" pitchFamily="2" charset="0"/>
              </a:rPr>
              <a:t>incorporates </a:t>
            </a:r>
            <a:r>
              <a:rPr kumimoji="0" lang="en-US" sz="1800" b="1" i="0" u="none" strike="noStrike" kern="1200" cap="none" spc="0" normalizeH="0" baseline="0" noProof="0" dirty="0">
                <a:ln>
                  <a:noFill/>
                </a:ln>
                <a:solidFill>
                  <a:srgbClr val="044C79"/>
                </a:solidFill>
                <a:effectLst/>
                <a:uLnTx/>
                <a:uFillTx/>
                <a:latin typeface="Open Sans" pitchFamily="2" charset="0"/>
                <a:ea typeface="Open Sans" pitchFamily="2" charset="0"/>
                <a:cs typeface="Open Sans" pitchFamily="2" charset="0"/>
              </a:rPr>
              <a:t>CareerSafe’s OSHA 10-Hour Construction</a:t>
            </a:r>
            <a:r>
              <a:rPr kumimoji="0" lang="en-US" sz="1800" b="1" i="0" u="none" strike="noStrike" kern="1200" cap="none" spc="0" normalizeH="0" baseline="0" noProof="0" dirty="0">
                <a:ln>
                  <a:noFill/>
                </a:ln>
                <a:solidFill>
                  <a:srgbClr val="0056A0"/>
                </a:solidFill>
                <a:effectLst/>
                <a:uLnTx/>
                <a:uFillTx/>
                <a:latin typeface="Open Sans" pitchFamily="2" charset="0"/>
                <a:ea typeface="Open Sans" pitchFamily="2" charset="0"/>
                <a:cs typeface="Open Sans" pitchFamily="2" charset="0"/>
              </a:rPr>
              <a:t> </a:t>
            </a:r>
            <a:r>
              <a:rPr kumimoji="0" lang="en-US" sz="1800" b="0" i="0" u="none" strike="noStrike" kern="1200" cap="none" spc="0" normalizeH="0" baseline="0" noProof="0" dirty="0">
                <a:ln>
                  <a:noFill/>
                </a:ln>
                <a:solidFill>
                  <a:srgbClr val="3D3D3D"/>
                </a:solidFill>
                <a:effectLst/>
                <a:uLnTx/>
                <a:uFillTx/>
                <a:latin typeface="Open Sans" pitchFamily="2" charset="0"/>
                <a:ea typeface="Open Sans" pitchFamily="2" charset="0"/>
                <a:cs typeface="Open Sans" pitchFamily="2" charset="0"/>
              </a:rPr>
              <a:t>training into the lesson plan. These two courses are a great companion to one another. </a:t>
            </a:r>
            <a:endParaRPr kumimoji="0" lang="en-US" sz="1800" b="0" i="0" u="none" strike="noStrike" kern="1200" cap="none" spc="0" normalizeH="0" baseline="0" noProof="0" dirty="0">
              <a:ln>
                <a:noFill/>
              </a:ln>
              <a:solidFill>
                <a:srgbClr val="000000"/>
              </a:solidFill>
              <a:effectLst/>
              <a:uLnTx/>
              <a:uFillTx/>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274406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191C7-A3C3-51B9-F362-9DB3963EFE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80BE22-9B4B-5B1F-9EFC-E7CD9B30A41F}"/>
              </a:ext>
            </a:extLst>
          </p:cNvPr>
          <p:cNvSpPr>
            <a:spLocks noGrp="1"/>
          </p:cNvSpPr>
          <p:nvPr>
            <p:ph type="title"/>
          </p:nvPr>
        </p:nvSpPr>
        <p:spPr>
          <a:xfrm>
            <a:off x="647700" y="114300"/>
            <a:ext cx="10515600" cy="1325563"/>
          </a:xfrm>
        </p:spPr>
        <p:txBody>
          <a:bodyPr/>
          <a:lstStyle/>
          <a:p>
            <a:pPr fontAlgn="base"/>
            <a:r>
              <a:rPr lang="en-US" dirty="0"/>
              <a:t>How it Works</a:t>
            </a:r>
          </a:p>
        </p:txBody>
      </p:sp>
      <p:sp>
        <p:nvSpPr>
          <p:cNvPr id="9" name="TextBox 8">
            <a:extLst>
              <a:ext uri="{FF2B5EF4-FFF2-40B4-BE49-F238E27FC236}">
                <a16:creationId xmlns:a16="http://schemas.microsoft.com/office/drawing/2014/main" id="{668505A1-A4C0-C6D4-79A0-DAC213B22049}"/>
              </a:ext>
            </a:extLst>
          </p:cNvPr>
          <p:cNvSpPr txBox="1"/>
          <p:nvPr/>
        </p:nvSpPr>
        <p:spPr>
          <a:xfrm>
            <a:off x="905154" y="1736884"/>
            <a:ext cx="54483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D3D3D"/>
                </a:solidFill>
                <a:effectLst/>
                <a:uLnTx/>
                <a:uFillTx/>
                <a:latin typeface="Open Sans" pitchFamily="2" charset="0"/>
                <a:ea typeface="+mn-ea"/>
                <a:cs typeface="+mn-cs"/>
              </a:rPr>
              <a:t>By completing both the </a:t>
            </a:r>
            <a:r>
              <a:rPr kumimoji="0" lang="en-US" sz="1800" b="1" i="0" u="none" strike="noStrike" kern="1200" cap="none" spc="0" normalizeH="0" baseline="0" noProof="0" dirty="0">
                <a:ln>
                  <a:noFill/>
                </a:ln>
                <a:solidFill>
                  <a:srgbClr val="3D3D3D"/>
                </a:solidFill>
                <a:effectLst/>
                <a:uLnTx/>
                <a:uFillTx/>
                <a:latin typeface="Open Sans" pitchFamily="2" charset="0"/>
                <a:ea typeface="+mn-ea"/>
                <a:cs typeface="+mn-cs"/>
              </a:rPr>
              <a:t>NCCER Core</a:t>
            </a:r>
            <a:r>
              <a:rPr kumimoji="0" lang="en-US" sz="1800" b="0" i="0" u="none" strike="noStrike" kern="1200" cap="none" spc="0" normalizeH="0" baseline="0" noProof="0" dirty="0">
                <a:ln>
                  <a:noFill/>
                </a:ln>
                <a:solidFill>
                  <a:srgbClr val="3D3D3D"/>
                </a:solidFill>
                <a:effectLst/>
                <a:uLnTx/>
                <a:uFillTx/>
                <a:latin typeface="Open Sans" pitchFamily="2" charset="0"/>
                <a:ea typeface="+mn-ea"/>
                <a:cs typeface="+mn-cs"/>
              </a:rPr>
              <a:t> and </a:t>
            </a:r>
            <a:r>
              <a:rPr kumimoji="0" lang="en-US" sz="1800" b="1" i="0" u="none" strike="noStrike" kern="1200" cap="none" spc="0" normalizeH="0" baseline="0" noProof="0" dirty="0">
                <a:ln>
                  <a:noFill/>
                </a:ln>
                <a:solidFill>
                  <a:srgbClr val="3D3D3D"/>
                </a:solidFill>
                <a:effectLst/>
                <a:uLnTx/>
                <a:uFillTx/>
                <a:latin typeface="Open Sans" pitchFamily="2" charset="0"/>
                <a:ea typeface="+mn-ea"/>
                <a:cs typeface="+mn-cs"/>
              </a:rPr>
              <a:t>CareerSafe OSHA 10-Hour </a:t>
            </a:r>
            <a:r>
              <a:rPr kumimoji="0" lang="en-US" sz="1800" b="0" i="0" u="none" strike="noStrike" kern="1200" cap="none" spc="0" normalizeH="0" baseline="0" noProof="0" dirty="0">
                <a:ln>
                  <a:noFill/>
                </a:ln>
                <a:solidFill>
                  <a:srgbClr val="3D3D3D"/>
                </a:solidFill>
                <a:effectLst/>
                <a:uLnTx/>
                <a:uFillTx/>
                <a:latin typeface="Open Sans" pitchFamily="2" charset="0"/>
                <a:ea typeface="+mn-ea"/>
                <a:cs typeface="+mn-cs"/>
              </a:rPr>
              <a:t>training, students and trainees will earn a total of three credentials.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D3D3D"/>
                </a:solidFill>
                <a:effectLst/>
                <a:uLnTx/>
                <a:uFillTx/>
                <a:latin typeface="Open Sans" pitchFamily="2" charset="0"/>
                <a:ea typeface="+mn-ea"/>
                <a:cs typeface="+mn-cs"/>
              </a:rPr>
              <a:t> </a:t>
            </a:r>
          </a:p>
        </p:txBody>
      </p:sp>
      <p:graphicFrame>
        <p:nvGraphicFramePr>
          <p:cNvPr id="12" name="Diagram 11">
            <a:extLst>
              <a:ext uri="{FF2B5EF4-FFF2-40B4-BE49-F238E27FC236}">
                <a16:creationId xmlns:a16="http://schemas.microsoft.com/office/drawing/2014/main" id="{F9A9DD39-6848-B120-6F71-03E6C7F07B30}"/>
              </a:ext>
            </a:extLst>
          </p:cNvPr>
          <p:cNvGraphicFramePr/>
          <p:nvPr/>
        </p:nvGraphicFramePr>
        <p:xfrm>
          <a:off x="6022273" y="449780"/>
          <a:ext cx="4187047" cy="3262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Picture 16">
            <a:extLst>
              <a:ext uri="{FF2B5EF4-FFF2-40B4-BE49-F238E27FC236}">
                <a16:creationId xmlns:a16="http://schemas.microsoft.com/office/drawing/2014/main" id="{2D6C7289-0D0F-691D-C1A1-EFAF1AAC15EB}"/>
              </a:ext>
            </a:extLst>
          </p:cNvPr>
          <p:cNvPicPr>
            <a:picLocks noChangeAspect="1"/>
          </p:cNvPicPr>
          <p:nvPr/>
        </p:nvPicPr>
        <p:blipFill>
          <a:blip r:embed="rId8"/>
          <a:stretch>
            <a:fillRect/>
          </a:stretch>
        </p:blipFill>
        <p:spPr>
          <a:xfrm>
            <a:off x="498456" y="3584593"/>
            <a:ext cx="5239481" cy="2600688"/>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39FD0E8B-10EE-AD53-EBFA-100BBE6FB65A}"/>
              </a:ext>
            </a:extLst>
          </p:cNvPr>
          <p:cNvSpPr txBox="1"/>
          <p:nvPr/>
        </p:nvSpPr>
        <p:spPr>
          <a:xfrm>
            <a:off x="5905500" y="4284772"/>
            <a:ext cx="502513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D3D3D"/>
                </a:solidFill>
                <a:effectLst/>
                <a:uLnTx/>
                <a:uFillTx/>
                <a:latin typeface="Open Sans" pitchFamily="2" charset="0"/>
                <a:ea typeface="+mn-ea"/>
                <a:cs typeface="+mn-cs"/>
              </a:rPr>
              <a:t>To earn NCCER credit for CareerSafe OSHA 10-Hour training, students will need to link their CareerSafe and NCCER accounts.</a:t>
            </a:r>
          </a:p>
        </p:txBody>
      </p:sp>
    </p:spTree>
    <p:extLst>
      <p:ext uri="{BB962C8B-B14F-4D97-AF65-F5344CB8AC3E}">
        <p14:creationId xmlns:p14="http://schemas.microsoft.com/office/powerpoint/2010/main" val="3400437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25833-E10B-C020-62FD-579F8DF546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2988FF-4FBC-D361-0E84-C42558BF3BE0}"/>
              </a:ext>
            </a:extLst>
          </p:cNvPr>
          <p:cNvSpPr>
            <a:spLocks noGrp="1"/>
          </p:cNvSpPr>
          <p:nvPr>
            <p:ph type="title"/>
          </p:nvPr>
        </p:nvSpPr>
        <p:spPr>
          <a:xfrm>
            <a:off x="647700" y="142875"/>
            <a:ext cx="10515600" cy="1325563"/>
          </a:xfrm>
        </p:spPr>
        <p:txBody>
          <a:bodyPr/>
          <a:lstStyle/>
          <a:p>
            <a:pPr fontAlgn="base"/>
            <a:r>
              <a:rPr lang="en-US" dirty="0"/>
              <a:t>Benefits</a:t>
            </a:r>
          </a:p>
        </p:txBody>
      </p:sp>
      <p:grpSp>
        <p:nvGrpSpPr>
          <p:cNvPr id="10" name="Group 9">
            <a:extLst>
              <a:ext uri="{FF2B5EF4-FFF2-40B4-BE49-F238E27FC236}">
                <a16:creationId xmlns:a16="http://schemas.microsoft.com/office/drawing/2014/main" id="{9D43E3C7-415C-9D7A-4D3A-4D0F3996E559}"/>
              </a:ext>
            </a:extLst>
          </p:cNvPr>
          <p:cNvGrpSpPr/>
          <p:nvPr/>
        </p:nvGrpSpPr>
        <p:grpSpPr>
          <a:xfrm>
            <a:off x="866771" y="2645588"/>
            <a:ext cx="823914" cy="833437"/>
            <a:chOff x="888203" y="2483643"/>
            <a:chExt cx="823914" cy="833437"/>
          </a:xfrm>
        </p:grpSpPr>
        <p:sp>
          <p:nvSpPr>
            <p:cNvPr id="8" name="Oval 7">
              <a:extLst>
                <a:ext uri="{FF2B5EF4-FFF2-40B4-BE49-F238E27FC236}">
                  <a16:creationId xmlns:a16="http://schemas.microsoft.com/office/drawing/2014/main" id="{124EF3A0-E5E2-FFF4-5A6A-E4B5C7B1088F}"/>
                </a:ext>
              </a:extLst>
            </p:cNvPr>
            <p:cNvSpPr/>
            <p:nvPr/>
          </p:nvSpPr>
          <p:spPr>
            <a:xfrm>
              <a:off x="888203" y="2483643"/>
              <a:ext cx="823914" cy="833437"/>
            </a:xfrm>
            <a:prstGeom prst="ellipse">
              <a:avLst/>
            </a:prstGeom>
            <a:solidFill>
              <a:srgbClr val="459E47"/>
            </a:solidFill>
            <a:ln>
              <a:solidFill>
                <a:srgbClr val="459E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4" name="Graphic 3" descr="Construction worker male with solid fill">
              <a:extLst>
                <a:ext uri="{FF2B5EF4-FFF2-40B4-BE49-F238E27FC236}">
                  <a16:creationId xmlns:a16="http://schemas.microsoft.com/office/drawing/2014/main" id="{96AD7C70-DAD8-1CC0-050A-40F66BE626D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33450" y="2533650"/>
              <a:ext cx="733425" cy="733425"/>
            </a:xfrm>
            <a:prstGeom prst="rect">
              <a:avLst/>
            </a:prstGeom>
          </p:spPr>
        </p:pic>
      </p:grpSp>
      <p:grpSp>
        <p:nvGrpSpPr>
          <p:cNvPr id="9" name="Group 8">
            <a:extLst>
              <a:ext uri="{FF2B5EF4-FFF2-40B4-BE49-F238E27FC236}">
                <a16:creationId xmlns:a16="http://schemas.microsoft.com/office/drawing/2014/main" id="{98DEC405-53D4-45BF-F5FF-E38B1973FA56}"/>
              </a:ext>
            </a:extLst>
          </p:cNvPr>
          <p:cNvGrpSpPr/>
          <p:nvPr/>
        </p:nvGrpSpPr>
        <p:grpSpPr>
          <a:xfrm>
            <a:off x="842961" y="1600200"/>
            <a:ext cx="823914" cy="833437"/>
            <a:chOff x="500062" y="1590675"/>
            <a:chExt cx="823914" cy="833437"/>
          </a:xfrm>
        </p:grpSpPr>
        <p:sp>
          <p:nvSpPr>
            <p:cNvPr id="7" name="Oval 6">
              <a:extLst>
                <a:ext uri="{FF2B5EF4-FFF2-40B4-BE49-F238E27FC236}">
                  <a16:creationId xmlns:a16="http://schemas.microsoft.com/office/drawing/2014/main" id="{461588D7-E8D7-B4FF-F443-34D21F7A547E}"/>
                </a:ext>
              </a:extLst>
            </p:cNvPr>
            <p:cNvSpPr/>
            <p:nvPr/>
          </p:nvSpPr>
          <p:spPr>
            <a:xfrm>
              <a:off x="500062" y="1590675"/>
              <a:ext cx="823914" cy="833437"/>
            </a:xfrm>
            <a:prstGeom prst="ellipse">
              <a:avLst/>
            </a:prstGeom>
            <a:solidFill>
              <a:srgbClr val="459E47"/>
            </a:solidFill>
            <a:ln>
              <a:solidFill>
                <a:srgbClr val="459E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Graphic 5" descr="Excavator with solid fill">
              <a:extLst>
                <a:ext uri="{FF2B5EF4-FFF2-40B4-BE49-F238E27FC236}">
                  <a16:creationId xmlns:a16="http://schemas.microsoft.com/office/drawing/2014/main" id="{BDA44C2C-FBAA-20F1-E5E4-B83B99AB2DF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6737" y="1600200"/>
              <a:ext cx="733425" cy="733425"/>
            </a:xfrm>
            <a:prstGeom prst="rect">
              <a:avLst/>
            </a:prstGeom>
          </p:spPr>
        </p:pic>
      </p:grpSp>
      <p:sp>
        <p:nvSpPr>
          <p:cNvPr id="16" name="TextBox 15">
            <a:extLst>
              <a:ext uri="{FF2B5EF4-FFF2-40B4-BE49-F238E27FC236}">
                <a16:creationId xmlns:a16="http://schemas.microsoft.com/office/drawing/2014/main" id="{5252FA2B-36AB-D854-B40B-93BA31490B5D}"/>
              </a:ext>
            </a:extLst>
          </p:cNvPr>
          <p:cNvSpPr txBox="1"/>
          <p:nvPr/>
        </p:nvSpPr>
        <p:spPr>
          <a:xfrm>
            <a:off x="1754980" y="1555253"/>
            <a:ext cx="9093995"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NCCER Core: Introduction to Basic Construction Skills</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provides the basics in hand and power tools, construction math, materials handling, construction drawings, rigging and employability skills.</a:t>
            </a:r>
            <a:endParaRPr kumimoji="0" lang="en-US" sz="1800" b="0" i="0" u="none" strike="noStrike" kern="1200" cap="none" spc="0" normalizeH="0" baseline="0" noProof="0" dirty="0">
              <a:ln>
                <a:noFill/>
              </a:ln>
              <a:solidFill>
                <a:srgbClr val="3E3E3E"/>
              </a:solidFill>
              <a:effectLst/>
              <a:uLnTx/>
              <a:uFillTx/>
              <a:latin typeface="Open Sans" pitchFamily="2" charset="0"/>
              <a:ea typeface="Open Sans" pitchFamily="2" charset="0"/>
              <a:cs typeface="Open Sans" pitchFamily="2" charset="0"/>
            </a:endParaRPr>
          </a:p>
        </p:txBody>
      </p:sp>
      <p:sp>
        <p:nvSpPr>
          <p:cNvPr id="18" name="TextBox 17">
            <a:extLst>
              <a:ext uri="{FF2B5EF4-FFF2-40B4-BE49-F238E27FC236}">
                <a16:creationId xmlns:a16="http://schemas.microsoft.com/office/drawing/2014/main" id="{419B6AB8-09B7-B4F9-E3BB-7EC6F11BA7B2}"/>
              </a:ext>
            </a:extLst>
          </p:cNvPr>
          <p:cNvSpPr txBox="1"/>
          <p:nvPr/>
        </p:nvSpPr>
        <p:spPr>
          <a:xfrm>
            <a:off x="1757360" y="2739140"/>
            <a:ext cx="9093995"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CareerSafe OSHA 10-Hour</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training provides the foundational knowledge of essential occupational safety and health standards appropriate for construction industry careers.</a:t>
            </a:r>
            <a:endParaRPr kumimoji="0" lang="en-US" sz="1800" b="0" i="0" u="none" strike="noStrike" kern="1200" cap="none" spc="0" normalizeH="0" baseline="0" noProof="0" dirty="0">
              <a:ln>
                <a:noFill/>
              </a:ln>
              <a:solidFill>
                <a:srgbClr val="3E3E3E"/>
              </a:solidFill>
              <a:effectLst/>
              <a:uLnTx/>
              <a:uFillTx/>
              <a:latin typeface="Open Sans" pitchFamily="2" charset="0"/>
              <a:ea typeface="Open Sans" pitchFamily="2" charset="0"/>
              <a:cs typeface="Open Sans" pitchFamily="2" charset="0"/>
            </a:endParaRPr>
          </a:p>
        </p:txBody>
      </p:sp>
      <p:sp>
        <p:nvSpPr>
          <p:cNvPr id="20" name="TextBox 19">
            <a:extLst>
              <a:ext uri="{FF2B5EF4-FFF2-40B4-BE49-F238E27FC236}">
                <a16:creationId xmlns:a16="http://schemas.microsoft.com/office/drawing/2014/main" id="{FF3718A4-411C-9072-448E-4BBA26B0C580}"/>
              </a:ext>
            </a:extLst>
          </p:cNvPr>
          <p:cNvSpPr txBox="1"/>
          <p:nvPr/>
        </p:nvSpPr>
        <p:spPr>
          <a:xfrm>
            <a:off x="866771" y="4034354"/>
            <a:ext cx="9093995" cy="17389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044C79"/>
                </a:solidFill>
                <a:effectLst/>
                <a:uLnTx/>
                <a:uFillTx/>
                <a:latin typeface="Open Sans" pitchFamily="2" charset="0"/>
                <a:ea typeface="+mn-ea"/>
                <a:cs typeface="+mn-cs"/>
              </a:rPr>
              <a:t>The CareerSafe Difference: </a:t>
            </a:r>
          </a:p>
          <a:p>
            <a:pPr marL="685800" marR="0" lvl="0" indent="-398463" algn="l" defTabSz="914400" rtl="0" eaLnBrk="1" fontAlgn="auto" latinLnBrk="0" hangingPunct="1">
              <a:lnSpc>
                <a:spcPct val="100000"/>
              </a:lnSpc>
              <a:spcBef>
                <a:spcPts val="600"/>
              </a:spcBef>
              <a:spcAft>
                <a:spcPts val="600"/>
              </a:spcAft>
              <a:buClr>
                <a:srgbClr val="459E47"/>
              </a:buClr>
              <a:buSzTx/>
              <a:buFontTx/>
              <a:buBlip>
                <a:blip r:embed="rId5"/>
              </a:buBlip>
              <a:tabLst/>
              <a:defRPr/>
            </a:pPr>
            <a:r>
              <a:rPr kumimoji="0" lang="en-US" sz="1800" b="0" i="0" u="none" strike="noStrike" kern="1200" cap="none" spc="0" normalizeH="0" baseline="0" noProof="0" dirty="0">
                <a:ln>
                  <a:noFill/>
                </a:ln>
                <a:solidFill>
                  <a:srgbClr val="221E1F"/>
                </a:solidFill>
                <a:effectLst/>
                <a:uLnTx/>
                <a:uFillTx/>
                <a:latin typeface="Open Sans" pitchFamily="2" charset="0"/>
                <a:ea typeface="+mn-ea"/>
                <a:cs typeface="+mn-cs"/>
              </a:rPr>
              <a:t>Online training</a:t>
            </a:r>
          </a:p>
          <a:p>
            <a:pPr marL="685800" marR="0" lvl="0" indent="-398463" algn="l" defTabSz="914400" rtl="0" eaLnBrk="1" fontAlgn="auto" latinLnBrk="0" hangingPunct="1">
              <a:lnSpc>
                <a:spcPct val="100000"/>
              </a:lnSpc>
              <a:spcBef>
                <a:spcPts val="600"/>
              </a:spcBef>
              <a:spcAft>
                <a:spcPts val="600"/>
              </a:spcAft>
              <a:buClr>
                <a:srgbClr val="459E47"/>
              </a:buClr>
              <a:buSzTx/>
              <a:buFontTx/>
              <a:buBlip>
                <a:blip r:embed="rId5"/>
              </a:buBlip>
              <a:tabLst/>
              <a:defRPr/>
            </a:pPr>
            <a:r>
              <a:rPr kumimoji="0" lang="en-US" sz="1800" b="0" i="0" u="none" strike="noStrike" kern="1200" cap="none" spc="0" normalizeH="0" baseline="0" noProof="0" dirty="0">
                <a:ln>
                  <a:noFill/>
                </a:ln>
                <a:solidFill>
                  <a:srgbClr val="221E1F"/>
                </a:solidFill>
                <a:effectLst/>
                <a:uLnTx/>
                <a:uFillTx/>
                <a:latin typeface="Open Sans" pitchFamily="2" charset="0"/>
                <a:ea typeface="+mn-ea"/>
                <a:cs typeface="+mn-cs"/>
              </a:rPr>
              <a:t>Flexibility to complete training on a </a:t>
            </a:r>
            <a:r>
              <a:rPr kumimoji="0" lang="en-US" sz="1800" b="0" i="0" u="none" strike="noStrike" kern="1200" cap="none" spc="0" normalizeH="0" baseline="0" noProof="0">
                <a:ln>
                  <a:noFill/>
                </a:ln>
                <a:solidFill>
                  <a:srgbClr val="221E1F"/>
                </a:solidFill>
                <a:effectLst/>
                <a:uLnTx/>
                <a:uFillTx/>
                <a:latin typeface="Open Sans" pitchFamily="2" charset="0"/>
                <a:ea typeface="+mn-ea"/>
                <a:cs typeface="+mn-cs"/>
              </a:rPr>
              <a:t>customized schedule</a:t>
            </a:r>
            <a:endParaRPr kumimoji="0" lang="en-US" sz="1800" b="0" i="0" u="none" strike="noStrike" kern="1200" cap="none" spc="0" normalizeH="0" baseline="0" noProof="0" dirty="0">
              <a:ln>
                <a:noFill/>
              </a:ln>
              <a:solidFill>
                <a:srgbClr val="221E1F"/>
              </a:solidFill>
              <a:effectLst/>
              <a:uLnTx/>
              <a:uFillTx/>
              <a:latin typeface="Open Sans" pitchFamily="2" charset="0"/>
              <a:ea typeface="+mn-ea"/>
              <a:cs typeface="+mn-cs"/>
            </a:endParaRPr>
          </a:p>
          <a:p>
            <a:pPr marL="685800" marR="0" lvl="0" indent="-398463" algn="l" defTabSz="914400" rtl="0" eaLnBrk="1" fontAlgn="auto" latinLnBrk="0" hangingPunct="1">
              <a:lnSpc>
                <a:spcPct val="100000"/>
              </a:lnSpc>
              <a:spcBef>
                <a:spcPts val="600"/>
              </a:spcBef>
              <a:spcAft>
                <a:spcPts val="600"/>
              </a:spcAft>
              <a:buClr>
                <a:srgbClr val="459E47"/>
              </a:buClr>
              <a:buSzTx/>
              <a:buFontTx/>
              <a:buBlip>
                <a:blip r:embed="rId5"/>
              </a:buBlip>
              <a:tabLst/>
              <a:defRPr/>
            </a:pPr>
            <a:r>
              <a:rPr kumimoji="0" lang="en-US" sz="1800" b="0" i="0" u="none" strike="noStrike" kern="1200" cap="none" spc="0" normalizeH="0" baseline="0" noProof="0" dirty="0">
                <a:ln>
                  <a:noFill/>
                </a:ln>
                <a:solidFill>
                  <a:srgbClr val="221E1F"/>
                </a:solidFill>
                <a:effectLst/>
                <a:uLnTx/>
                <a:uFillTx/>
                <a:latin typeface="Open Sans" pitchFamily="2" charset="0"/>
                <a:ea typeface="+mn-ea"/>
                <a:cs typeface="+mn-cs"/>
              </a:rPr>
              <a:t>Many </a:t>
            </a:r>
            <a:r>
              <a:rPr kumimoji="0" lang="en-US" sz="1800" b="1" i="0" u="none" strike="noStrike" kern="1200" cap="none" spc="0" normalizeH="0" baseline="0" noProof="0" dirty="0">
                <a:ln>
                  <a:noFill/>
                </a:ln>
                <a:solidFill>
                  <a:srgbClr val="221E1F"/>
                </a:solidFill>
                <a:effectLst/>
                <a:uLnTx/>
                <a:uFillTx/>
                <a:latin typeface="Open Sans" pitchFamily="2" charset="0"/>
                <a:ea typeface="+mn-ea"/>
                <a:cs typeface="+mn-cs"/>
              </a:rPr>
              <a:t>educator features </a:t>
            </a:r>
            <a:r>
              <a:rPr kumimoji="0" lang="en-US" sz="1800" b="0" i="0" u="none" strike="noStrike" kern="1200" cap="none" spc="0" normalizeH="0" baseline="0" noProof="0" dirty="0">
                <a:ln>
                  <a:noFill/>
                </a:ln>
                <a:solidFill>
                  <a:srgbClr val="221E1F"/>
                </a:solidFill>
                <a:effectLst/>
                <a:uLnTx/>
                <a:uFillTx/>
                <a:latin typeface="Open Sans" pitchFamily="2" charset="0"/>
                <a:ea typeface="+mn-ea"/>
                <a:cs typeface="+mn-cs"/>
              </a:rPr>
              <a:t>and </a:t>
            </a:r>
            <a:r>
              <a:rPr kumimoji="0" lang="en-US" sz="1800" b="1" i="0" u="none" strike="noStrike" kern="1200" cap="none" spc="0" normalizeH="0" baseline="0" noProof="0" dirty="0">
                <a:ln>
                  <a:noFill/>
                </a:ln>
                <a:solidFill>
                  <a:srgbClr val="221E1F"/>
                </a:solidFill>
                <a:effectLst/>
                <a:uLnTx/>
                <a:uFillTx/>
                <a:latin typeface="Open Sans" pitchFamily="2" charset="0"/>
                <a:ea typeface="+mn-ea"/>
                <a:cs typeface="+mn-cs"/>
              </a:rPr>
              <a:t>student benefits! </a:t>
            </a:r>
          </a:p>
        </p:txBody>
      </p:sp>
    </p:spTree>
    <p:extLst>
      <p:ext uri="{BB962C8B-B14F-4D97-AF65-F5344CB8AC3E}">
        <p14:creationId xmlns:p14="http://schemas.microsoft.com/office/powerpoint/2010/main" val="519358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46EC7-9C9D-AF40-7FD9-93E295ECCB5E}"/>
              </a:ext>
            </a:extLst>
          </p:cNvPr>
          <p:cNvSpPr>
            <a:spLocks noGrp="1"/>
          </p:cNvSpPr>
          <p:nvPr>
            <p:ph type="title"/>
          </p:nvPr>
        </p:nvSpPr>
        <p:spPr/>
        <p:txBody>
          <a:bodyPr/>
          <a:lstStyle/>
          <a:p>
            <a:r>
              <a:rPr lang="en-US" dirty="0"/>
              <a:t>Employability Skills </a:t>
            </a:r>
            <a:br>
              <a:rPr lang="en-US" dirty="0"/>
            </a:br>
            <a:r>
              <a:rPr lang="en-US" dirty="0"/>
              <a:t>Lesson Preview</a:t>
            </a:r>
          </a:p>
        </p:txBody>
      </p:sp>
      <p:sp>
        <p:nvSpPr>
          <p:cNvPr id="3" name="Text Placeholder 2">
            <a:extLst>
              <a:ext uri="{FF2B5EF4-FFF2-40B4-BE49-F238E27FC236}">
                <a16:creationId xmlns:a16="http://schemas.microsoft.com/office/drawing/2014/main" id="{ACBBB996-297D-1CB7-076F-413B979EC648}"/>
              </a:ext>
            </a:extLst>
          </p:cNvPr>
          <p:cNvSpPr>
            <a:spLocks noGrp="1"/>
          </p:cNvSpPr>
          <p:nvPr>
            <p:ph type="body" idx="1"/>
          </p:nvPr>
        </p:nvSpPr>
        <p:spPr/>
        <p:txBody>
          <a:bodyPr>
            <a:normAutofit/>
          </a:bodyPr>
          <a:lstStyle/>
          <a:p>
            <a:r>
              <a:rPr lang="en-US" sz="3600" dirty="0"/>
              <a:t>Communication - Effective Listening</a:t>
            </a:r>
          </a:p>
        </p:txBody>
      </p:sp>
    </p:spTree>
    <p:extLst>
      <p:ext uri="{BB962C8B-B14F-4D97-AF65-F5344CB8AC3E}">
        <p14:creationId xmlns:p14="http://schemas.microsoft.com/office/powerpoint/2010/main" val="3683034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27F55-59E0-9FEC-3DBC-0B3F336B95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42BD50-69E8-E4FB-459B-E1CB07B8E97B}"/>
              </a:ext>
            </a:extLst>
          </p:cNvPr>
          <p:cNvSpPr>
            <a:spLocks noGrp="1"/>
          </p:cNvSpPr>
          <p:nvPr>
            <p:ph type="title" idx="4294967295"/>
          </p:nvPr>
        </p:nvSpPr>
        <p:spPr>
          <a:xfrm>
            <a:off x="618067" y="5821"/>
            <a:ext cx="10515600" cy="1325562"/>
          </a:xfrm>
        </p:spPr>
        <p:txBody>
          <a:bodyPr/>
          <a:lstStyle/>
          <a:p>
            <a:r>
              <a:rPr lang="en-US" dirty="0"/>
              <a:t>CareerSafe Campus</a:t>
            </a:r>
          </a:p>
        </p:txBody>
      </p:sp>
      <p:sp>
        <p:nvSpPr>
          <p:cNvPr id="8" name="Content Placeholder 2">
            <a:extLst>
              <a:ext uri="{FF2B5EF4-FFF2-40B4-BE49-F238E27FC236}">
                <a16:creationId xmlns:a16="http://schemas.microsoft.com/office/drawing/2014/main" id="{7A2DF8E3-4742-AFDC-327E-721F87515452}"/>
              </a:ext>
            </a:extLst>
          </p:cNvPr>
          <p:cNvSpPr txBox="1">
            <a:spLocks/>
          </p:cNvSpPr>
          <p:nvPr/>
        </p:nvSpPr>
        <p:spPr>
          <a:xfrm>
            <a:off x="7831355" y="894886"/>
            <a:ext cx="2987364" cy="55426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459E47"/>
                </a:solidFill>
                <a:effectLst/>
                <a:uLnTx/>
                <a:uFillTx/>
                <a:latin typeface="Open Sans" panose="020B0606030504020204" pitchFamily="34" charset="0"/>
                <a:ea typeface="Open Sans" panose="020B0606030504020204" pitchFamily="34" charset="0"/>
                <a:cs typeface="Open Sans" panose="020B0606030504020204" pitchFamily="34" charset="0"/>
              </a:rPr>
              <a:t>Customizable Lesson Plan</a:t>
            </a:r>
          </a:p>
        </p:txBody>
      </p:sp>
      <p:sp>
        <p:nvSpPr>
          <p:cNvPr id="9" name="Content Placeholder 2">
            <a:extLst>
              <a:ext uri="{FF2B5EF4-FFF2-40B4-BE49-F238E27FC236}">
                <a16:creationId xmlns:a16="http://schemas.microsoft.com/office/drawing/2014/main" id="{A4497FD1-B219-DB11-56DE-83B446ECC10C}"/>
              </a:ext>
            </a:extLst>
          </p:cNvPr>
          <p:cNvSpPr txBox="1">
            <a:spLocks/>
          </p:cNvSpPr>
          <p:nvPr/>
        </p:nvSpPr>
        <p:spPr>
          <a:xfrm>
            <a:off x="7918844" y="3903622"/>
            <a:ext cx="2738498" cy="42198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459E47"/>
                </a:solidFill>
                <a:effectLst/>
                <a:uLnTx/>
                <a:uFillTx/>
                <a:latin typeface="Open Sans" panose="020B0606030504020204" pitchFamily="34" charset="0"/>
                <a:ea typeface="Open Sans" panose="020B0606030504020204" pitchFamily="34" charset="0"/>
                <a:cs typeface="Open Sans" panose="020B0606030504020204" pitchFamily="34" charset="0"/>
              </a:rPr>
              <a:t>PowerPoint Presentation</a:t>
            </a:r>
          </a:p>
        </p:txBody>
      </p:sp>
      <p:sp>
        <p:nvSpPr>
          <p:cNvPr id="10" name="Content Placeholder 2">
            <a:extLst>
              <a:ext uri="{FF2B5EF4-FFF2-40B4-BE49-F238E27FC236}">
                <a16:creationId xmlns:a16="http://schemas.microsoft.com/office/drawing/2014/main" id="{6BD00F75-F912-D628-F33F-628DEB2C8E26}"/>
              </a:ext>
            </a:extLst>
          </p:cNvPr>
          <p:cNvSpPr txBox="1">
            <a:spLocks/>
          </p:cNvSpPr>
          <p:nvPr/>
        </p:nvSpPr>
        <p:spPr>
          <a:xfrm>
            <a:off x="284682" y="1440548"/>
            <a:ext cx="2562979" cy="3771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459E47"/>
                </a:solidFill>
                <a:effectLst/>
                <a:uLnTx/>
                <a:uFillTx/>
                <a:latin typeface="Open Sans" panose="020B0606030504020204" pitchFamily="34" charset="0"/>
                <a:ea typeface="Open Sans" panose="020B0606030504020204" pitchFamily="34" charset="0"/>
                <a:cs typeface="Open Sans" panose="020B0606030504020204" pitchFamily="34" charset="0"/>
              </a:rPr>
              <a:t>Interactive Learning</a:t>
            </a:r>
          </a:p>
        </p:txBody>
      </p:sp>
      <p:sp>
        <p:nvSpPr>
          <p:cNvPr id="12" name="Content Placeholder 2">
            <a:extLst>
              <a:ext uri="{FF2B5EF4-FFF2-40B4-BE49-F238E27FC236}">
                <a16:creationId xmlns:a16="http://schemas.microsoft.com/office/drawing/2014/main" id="{306C99A0-DAC4-9434-191F-2B82A03EEAEE}"/>
              </a:ext>
            </a:extLst>
          </p:cNvPr>
          <p:cNvSpPr txBox="1">
            <a:spLocks/>
          </p:cNvSpPr>
          <p:nvPr/>
        </p:nvSpPr>
        <p:spPr>
          <a:xfrm>
            <a:off x="228600" y="6286725"/>
            <a:ext cx="5486400" cy="55426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srgbClr val="044C79"/>
                </a:solidFill>
                <a:effectLst/>
                <a:uLnTx/>
                <a:uFillTx/>
                <a:latin typeface="Open Sans" panose="020B0606030504020204" pitchFamily="34" charset="0"/>
                <a:ea typeface="Open Sans" panose="020B0606030504020204" pitchFamily="34" charset="0"/>
                <a:cs typeface="Open Sans" panose="020B0606030504020204" pitchFamily="34" charset="0"/>
              </a:rPr>
              <a:t>Note</a:t>
            </a:r>
            <a:r>
              <a:rPr kumimoji="0" lang="en-US" sz="1200" b="0" i="1" u="none" strike="noStrike" kern="1200" cap="none" spc="0" normalizeH="0" baseline="0" noProof="0" dirty="0">
                <a:ln>
                  <a:noFill/>
                </a:ln>
                <a:solidFill>
                  <a:srgbClr val="044C79"/>
                </a:solidFill>
                <a:effectLst/>
                <a:uLnTx/>
                <a:uFillTx/>
                <a:latin typeface="Open Sans" panose="020B0606030504020204" pitchFamily="34" charset="0"/>
                <a:ea typeface="Open Sans" panose="020B0606030504020204" pitchFamily="34" charset="0"/>
                <a:cs typeface="Open Sans" panose="020B0606030504020204" pitchFamily="34" charset="0"/>
              </a:rPr>
              <a:t>: Digital copies of Bloodborne Pathogens customizable Lesson Plan, PowerPoint Presentation, and Suggested Activities are available</a:t>
            </a:r>
          </a:p>
        </p:txBody>
      </p:sp>
      <p:pic>
        <p:nvPicPr>
          <p:cNvPr id="4" name="Picture 3">
            <a:extLst>
              <a:ext uri="{FF2B5EF4-FFF2-40B4-BE49-F238E27FC236}">
                <a16:creationId xmlns:a16="http://schemas.microsoft.com/office/drawing/2014/main" id="{6CC405A6-4213-836D-7B9C-DD65D50451DF}"/>
              </a:ext>
            </a:extLst>
          </p:cNvPr>
          <p:cNvPicPr>
            <a:picLocks noChangeAspect="1"/>
          </p:cNvPicPr>
          <p:nvPr/>
        </p:nvPicPr>
        <p:blipFill>
          <a:blip r:embed="rId3"/>
          <a:srcRect t="872" b="872"/>
          <a:stretch/>
        </p:blipFill>
        <p:spPr>
          <a:xfrm>
            <a:off x="6025740" y="1218579"/>
            <a:ext cx="4417121" cy="2462983"/>
          </a:xfrm>
          <a:prstGeom prst="rect">
            <a:avLst/>
          </a:prstGeom>
          <a:ln>
            <a:no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72213234-2C21-4FF2-4EA5-C61564790313}"/>
              </a:ext>
            </a:extLst>
          </p:cNvPr>
          <p:cNvPicPr>
            <a:picLocks noChangeAspect="1"/>
          </p:cNvPicPr>
          <p:nvPr/>
        </p:nvPicPr>
        <p:blipFill>
          <a:blip r:embed="rId4"/>
          <a:srcRect t="184" b="184"/>
          <a:stretch/>
        </p:blipFill>
        <p:spPr>
          <a:xfrm>
            <a:off x="284682" y="1806967"/>
            <a:ext cx="7323421" cy="3640667"/>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9AAD5418-D770-8A15-EBB1-A0A3803A442D}"/>
              </a:ext>
            </a:extLst>
          </p:cNvPr>
          <p:cNvPicPr>
            <a:picLocks noChangeAspect="1"/>
          </p:cNvPicPr>
          <p:nvPr/>
        </p:nvPicPr>
        <p:blipFill>
          <a:blip r:embed="rId5"/>
          <a:srcRect/>
          <a:stretch/>
        </p:blipFill>
        <p:spPr>
          <a:xfrm>
            <a:off x="6025741" y="4188871"/>
            <a:ext cx="4440194" cy="25411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05841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ADE0B-DF95-E0B6-7CF8-1DE4CCC1645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6136640-46E5-D49F-CCFE-9FD8CE3839DC}"/>
              </a:ext>
            </a:extLst>
          </p:cNvPr>
          <p:cNvSpPr>
            <a:spLocks noGrp="1"/>
          </p:cNvSpPr>
          <p:nvPr>
            <p:ph type="title"/>
          </p:nvPr>
        </p:nvSpPr>
        <p:spPr>
          <a:xfrm>
            <a:off x="601134" y="18255"/>
            <a:ext cx="10515600" cy="1325563"/>
          </a:xfrm>
        </p:spPr>
        <p:txBody>
          <a:bodyPr/>
          <a:lstStyle/>
          <a:p>
            <a:r>
              <a:rPr lang="en-US" dirty="0"/>
              <a:t>Enabling Learning Objectives</a:t>
            </a:r>
          </a:p>
        </p:txBody>
      </p:sp>
      <p:sp>
        <p:nvSpPr>
          <p:cNvPr id="2" name="Content Placeholder 2">
            <a:extLst>
              <a:ext uri="{FF2B5EF4-FFF2-40B4-BE49-F238E27FC236}">
                <a16:creationId xmlns:a16="http://schemas.microsoft.com/office/drawing/2014/main" id="{F90A8388-2527-0699-DB04-88C8801E1A81}"/>
              </a:ext>
            </a:extLst>
          </p:cNvPr>
          <p:cNvSpPr>
            <a:spLocks noGrp="1"/>
          </p:cNvSpPr>
          <p:nvPr>
            <p:ph idx="1"/>
          </p:nvPr>
        </p:nvSpPr>
        <p:spPr>
          <a:xfrm>
            <a:off x="601134" y="1391443"/>
            <a:ext cx="10515600" cy="4351338"/>
          </a:xfrm>
        </p:spPr>
        <p:txBody>
          <a:bodyPr/>
          <a:lstStyle/>
          <a:p>
            <a:pPr>
              <a:spcAft>
                <a:spcPts val="1200"/>
              </a:spcAft>
            </a:pPr>
            <a:r>
              <a:rPr lang="en-US" sz="1800" dirty="0"/>
              <a:t>The student will be able to:</a:t>
            </a:r>
          </a:p>
          <a:p>
            <a:pPr marL="685800" indent="-382588">
              <a:lnSpc>
                <a:spcPct val="100000"/>
              </a:lnSpc>
              <a:spcBef>
                <a:spcPts val="600"/>
              </a:spcBef>
              <a:spcAft>
                <a:spcPts val="600"/>
              </a:spcAft>
              <a:buClr>
                <a:srgbClr val="459E47"/>
              </a:buClr>
              <a:buBlip>
                <a:blip r:embed="rId3"/>
              </a:buBlip>
            </a:pPr>
            <a:r>
              <a:rPr lang="en-US" sz="1800" dirty="0">
                <a:solidFill>
                  <a:srgbClr val="221E1F"/>
                </a:solidFill>
                <a:latin typeface="Open Sans" pitchFamily="2" charset="0"/>
                <a:ea typeface="+mn-ea"/>
                <a:cs typeface="+mn-cs"/>
              </a:rPr>
              <a:t>Describe the elements of effective listening.</a:t>
            </a:r>
          </a:p>
          <a:p>
            <a:pPr marL="685800" indent="-382588">
              <a:lnSpc>
                <a:spcPct val="100000"/>
              </a:lnSpc>
              <a:spcBef>
                <a:spcPts val="600"/>
              </a:spcBef>
              <a:spcAft>
                <a:spcPts val="600"/>
              </a:spcAft>
              <a:buClr>
                <a:srgbClr val="459E47"/>
              </a:buClr>
              <a:buBlip>
                <a:blip r:embed="rId3"/>
              </a:buBlip>
            </a:pPr>
            <a:r>
              <a:rPr lang="en-US" sz="1800" dirty="0">
                <a:solidFill>
                  <a:srgbClr val="221E1F"/>
                </a:solidFill>
                <a:latin typeface="Open Sans" pitchFamily="2" charset="0"/>
                <a:ea typeface="+mn-ea"/>
                <a:cs typeface="+mn-cs"/>
              </a:rPr>
              <a:t>Explain the benefits of effective listening.</a:t>
            </a:r>
          </a:p>
          <a:p>
            <a:pPr marL="685800" indent="-398463">
              <a:lnSpc>
                <a:spcPct val="100000"/>
              </a:lnSpc>
              <a:spcBef>
                <a:spcPts val="600"/>
              </a:spcBef>
              <a:spcAft>
                <a:spcPts val="600"/>
              </a:spcAft>
              <a:buClr>
                <a:srgbClr val="459E47"/>
              </a:buClr>
              <a:buBlip>
                <a:blip r:embed="rId3"/>
              </a:buBlip>
            </a:pPr>
            <a:r>
              <a:rPr lang="en-US" sz="1800" dirty="0">
                <a:solidFill>
                  <a:srgbClr val="221E1F"/>
                </a:solidFill>
                <a:latin typeface="Open Sans" pitchFamily="2" charset="0"/>
                <a:ea typeface="+mn-ea"/>
                <a:cs typeface="+mn-cs"/>
              </a:rPr>
              <a:t>Identify the barriers to effective communication.</a:t>
            </a:r>
          </a:p>
          <a:p>
            <a:pPr marL="685800" indent="-382588">
              <a:lnSpc>
                <a:spcPct val="100000"/>
              </a:lnSpc>
              <a:spcBef>
                <a:spcPts val="600"/>
              </a:spcBef>
              <a:spcAft>
                <a:spcPts val="600"/>
              </a:spcAft>
              <a:buClr>
                <a:srgbClr val="459E47"/>
              </a:buClr>
              <a:buBlip>
                <a:blip r:embed="rId3"/>
              </a:buBlip>
            </a:pPr>
            <a:r>
              <a:rPr lang="en-US" sz="1800" dirty="0">
                <a:solidFill>
                  <a:srgbClr val="221E1F"/>
                </a:solidFill>
                <a:latin typeface="Open Sans" pitchFamily="2" charset="0"/>
                <a:ea typeface="+mn-ea"/>
                <a:cs typeface="+mn-cs"/>
              </a:rPr>
              <a:t>Explain the role body language plays in creating and conveying a positive listening attitude.</a:t>
            </a:r>
          </a:p>
          <a:p>
            <a:pPr marL="685800" indent="-382588">
              <a:lnSpc>
                <a:spcPct val="100000"/>
              </a:lnSpc>
              <a:spcBef>
                <a:spcPts val="600"/>
              </a:spcBef>
              <a:spcAft>
                <a:spcPts val="600"/>
              </a:spcAft>
              <a:buClr>
                <a:srgbClr val="459E47"/>
              </a:buClr>
              <a:buBlip>
                <a:blip r:embed="rId3"/>
              </a:buBlip>
            </a:pPr>
            <a:r>
              <a:rPr lang="en-US" sz="1800" dirty="0">
                <a:solidFill>
                  <a:srgbClr val="221E1F"/>
                </a:solidFill>
                <a:latin typeface="Open Sans" pitchFamily="2" charset="0"/>
                <a:ea typeface="+mn-ea"/>
                <a:cs typeface="+mn-cs"/>
              </a:rPr>
              <a:t>Describe how to create a listening mindset using framing, positive intent, and focus.</a:t>
            </a:r>
          </a:p>
          <a:p>
            <a:pPr marL="685800" indent="-382588">
              <a:lnSpc>
                <a:spcPct val="100000"/>
              </a:lnSpc>
              <a:spcBef>
                <a:spcPts val="600"/>
              </a:spcBef>
              <a:spcAft>
                <a:spcPts val="600"/>
              </a:spcAft>
              <a:buClr>
                <a:srgbClr val="459E47"/>
              </a:buClr>
              <a:buBlip>
                <a:blip r:embed="rId3"/>
              </a:buBlip>
            </a:pPr>
            <a:r>
              <a:rPr lang="en-US" sz="1800" dirty="0">
                <a:solidFill>
                  <a:srgbClr val="221E1F"/>
                </a:solidFill>
                <a:latin typeface="Open Sans" pitchFamily="2" charset="0"/>
                <a:ea typeface="+mn-ea"/>
                <a:cs typeface="+mn-cs"/>
              </a:rPr>
              <a:t>Engage in and model active listening skills.</a:t>
            </a:r>
          </a:p>
          <a:p>
            <a:endParaRPr lang="en-US" dirty="0"/>
          </a:p>
        </p:txBody>
      </p:sp>
    </p:spTree>
    <p:extLst>
      <p:ext uri="{BB962C8B-B14F-4D97-AF65-F5344CB8AC3E}">
        <p14:creationId xmlns:p14="http://schemas.microsoft.com/office/powerpoint/2010/main" val="3184526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3DF29-A963-4B70-790B-F7624FD74BA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8BB7528-1F6F-FA86-FE91-00BFF72FB3E4}"/>
              </a:ext>
            </a:extLst>
          </p:cNvPr>
          <p:cNvSpPr txBox="1">
            <a:spLocks/>
          </p:cNvSpPr>
          <p:nvPr/>
        </p:nvSpPr>
        <p:spPr>
          <a:xfrm>
            <a:off x="224302" y="182880"/>
            <a:ext cx="8148988" cy="1841126"/>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b="1" i="0" kern="120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dirty="0"/>
              <a:t>Why OSHA 10 Matters in South Carolina</a:t>
            </a:r>
          </a:p>
        </p:txBody>
      </p:sp>
      <p:sp>
        <p:nvSpPr>
          <p:cNvPr id="5" name="Title 1">
            <a:extLst>
              <a:ext uri="{FF2B5EF4-FFF2-40B4-BE49-F238E27FC236}">
                <a16:creationId xmlns:a16="http://schemas.microsoft.com/office/drawing/2014/main" id="{7A7E5218-D4E3-64F6-5896-BE2F4057BCF9}"/>
              </a:ext>
            </a:extLst>
          </p:cNvPr>
          <p:cNvSpPr txBox="1">
            <a:spLocks/>
          </p:cNvSpPr>
          <p:nvPr/>
        </p:nvSpPr>
        <p:spPr>
          <a:xfrm>
            <a:off x="-6476" y="2167696"/>
            <a:ext cx="8610544" cy="2809989"/>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6000" b="1" i="0" kern="120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457200" indent="-457200">
              <a:lnSpc>
                <a:spcPct val="100000"/>
              </a:lnSpc>
              <a:buFont typeface="Arial" panose="020B0604020202020204" pitchFamily="34" charset="0"/>
              <a:buChar char="•"/>
            </a:pPr>
            <a:r>
              <a:rPr lang="en-US" sz="2800" dirty="0"/>
              <a:t>Recognized statewide</a:t>
            </a:r>
          </a:p>
          <a:p>
            <a:pPr marL="457200" indent="-457200">
              <a:lnSpc>
                <a:spcPct val="100000"/>
              </a:lnSpc>
              <a:buFont typeface="Arial" panose="020B0604020202020204" pitchFamily="34" charset="0"/>
              <a:buChar char="•"/>
            </a:pPr>
            <a:r>
              <a:rPr lang="en-US" sz="2800" dirty="0"/>
              <a:t>Universal Certification</a:t>
            </a:r>
          </a:p>
          <a:p>
            <a:pPr marL="457200" indent="-457200">
              <a:lnSpc>
                <a:spcPct val="100000"/>
              </a:lnSpc>
              <a:buFont typeface="Arial" panose="020B0604020202020204" pitchFamily="34" charset="0"/>
              <a:buChar char="•"/>
            </a:pPr>
            <a:r>
              <a:rPr lang="en-US" sz="2800" dirty="0"/>
              <a:t>Supports multiple career clusters</a:t>
            </a:r>
          </a:p>
          <a:p>
            <a:pPr marL="457200" indent="-457200">
              <a:lnSpc>
                <a:spcPct val="100000"/>
              </a:lnSpc>
              <a:buFont typeface="Arial" panose="020B0604020202020204" pitchFamily="34" charset="0"/>
              <a:buChar char="•"/>
            </a:pPr>
            <a:r>
              <a:rPr lang="en-US" sz="2800" dirty="0"/>
              <a:t>Supports work-based learning preparation</a:t>
            </a:r>
          </a:p>
          <a:p>
            <a:pPr marL="457200" indent="-457200">
              <a:lnSpc>
                <a:spcPct val="100000"/>
              </a:lnSpc>
              <a:buFont typeface="Arial" panose="020B0604020202020204" pitchFamily="34" charset="0"/>
              <a:buChar char="•"/>
            </a:pPr>
            <a:r>
              <a:rPr lang="en-US" sz="2800" dirty="0"/>
              <a:t>Recognized by employers across industries</a:t>
            </a:r>
          </a:p>
          <a:p>
            <a:pPr marL="457200" indent="-457200">
              <a:lnSpc>
                <a:spcPct val="100000"/>
              </a:lnSpc>
              <a:buFont typeface="Arial" panose="020B0604020202020204" pitchFamily="34" charset="0"/>
              <a:buChar char="•"/>
            </a:pPr>
            <a:r>
              <a:rPr lang="en-US" sz="2800" dirty="0"/>
              <a:t>Portable credential students keep after graduation</a:t>
            </a:r>
          </a:p>
        </p:txBody>
      </p:sp>
    </p:spTree>
    <p:extLst>
      <p:ext uri="{BB962C8B-B14F-4D97-AF65-F5344CB8AC3E}">
        <p14:creationId xmlns:p14="http://schemas.microsoft.com/office/powerpoint/2010/main" val="19355621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FDFF2B1-5C6C-8322-794B-207825686591}"/>
              </a:ext>
            </a:extLst>
          </p:cNvPr>
          <p:cNvSpPr txBox="1">
            <a:spLocks/>
          </p:cNvSpPr>
          <p:nvPr/>
        </p:nvSpPr>
        <p:spPr>
          <a:xfrm>
            <a:off x="457200" y="-11453"/>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44C79"/>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Suggested Classroom Activities</a:t>
            </a:r>
          </a:p>
        </p:txBody>
      </p:sp>
      <p:sp>
        <p:nvSpPr>
          <p:cNvPr id="6" name="Content Placeholder 2">
            <a:extLst>
              <a:ext uri="{FF2B5EF4-FFF2-40B4-BE49-F238E27FC236}">
                <a16:creationId xmlns:a16="http://schemas.microsoft.com/office/drawing/2014/main" id="{8C4C155B-940E-ECF5-8F70-B703BBA53534}"/>
              </a:ext>
            </a:extLst>
          </p:cNvPr>
          <p:cNvSpPr txBox="1">
            <a:spLocks/>
          </p:cNvSpPr>
          <p:nvPr/>
        </p:nvSpPr>
        <p:spPr>
          <a:xfrm>
            <a:off x="457200" y="1253330"/>
            <a:ext cx="10515600" cy="5511537"/>
          </a:xfrm>
          <a:prstGeom prst="rect">
            <a:avLst/>
          </a:prstGeom>
        </p:spPr>
        <p:txBody>
          <a:bodyPr vert="horz" lIns="91440" tIns="45720" rIns="91440" bIns="45720" rtlCol="0">
            <a:normAutofit fontScale="4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marR="0" lvl="0" indent="-274320" algn="l" defTabSz="914400" rtl="0" eaLnBrk="1" fontAlgn="auto" latinLnBrk="0" hangingPunct="1">
              <a:lnSpc>
                <a:spcPct val="120000"/>
              </a:lnSpc>
              <a:spcBef>
                <a:spcPts val="0"/>
              </a:spcBef>
              <a:spcAft>
                <a:spcPts val="0"/>
              </a:spcAft>
              <a:buClr>
                <a:srgbClr val="459E47"/>
              </a:buClr>
              <a:buSzTx/>
              <a:buFont typeface="Arial" panose="020B0604020202020204" pitchFamily="34" charset="0"/>
              <a:buBlip>
                <a:blip r:embed="rId3"/>
              </a:buBlip>
              <a:tabLst/>
              <a:defRPr/>
            </a:pPr>
            <a:r>
              <a:rPr kumimoji="0" lang="en-US" sz="3800" b="1" i="0" u="none" strike="noStrike" kern="1200" cap="none" spc="0" normalizeH="0" baseline="0" noProof="0" dirty="0">
                <a:ln>
                  <a:noFill/>
                </a:ln>
                <a:solidFill>
                  <a:srgbClr val="221E1F"/>
                </a:solidFill>
                <a:effectLst/>
                <a:uLnTx/>
                <a:uFillTx/>
                <a:latin typeface="Open Sans" pitchFamily="2" charset="0"/>
                <a:ea typeface="Open Sans" panose="020B0606030504020204" pitchFamily="34" charset="0"/>
                <a:cs typeface="Open Sans" panose="020B0606030504020204" pitchFamily="34" charset="0"/>
              </a:rPr>
              <a:t>Communication Charades</a:t>
            </a:r>
          </a:p>
          <a:p>
            <a:pPr marL="287338"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44C79"/>
                </a:solidFill>
                <a:effectLst/>
                <a:uLnTx/>
                <a:uFillTx/>
                <a:latin typeface="Open Sans" panose="020B0606030504020204" pitchFamily="34" charset="0"/>
                <a:ea typeface="Open Sans" panose="020B0606030504020204" pitchFamily="34" charset="0"/>
                <a:cs typeface="Open Sans" panose="020B0606030504020204" pitchFamily="34" charset="0"/>
              </a:rPr>
              <a:t>Objective:</a:t>
            </a:r>
            <a:r>
              <a:rPr kumimoji="0" 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Recognize nonverbal communication and body language.</a:t>
            </a:r>
          </a:p>
          <a:p>
            <a:pPr marL="287338"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459E47"/>
                </a:solidFill>
                <a:effectLst/>
                <a:uLnTx/>
                <a:uFillTx/>
                <a:latin typeface="Open Sans" panose="020B0606030504020204" pitchFamily="34" charset="0"/>
                <a:ea typeface="Open Sans" panose="020B0606030504020204" pitchFamily="34" charset="0"/>
                <a:cs typeface="Open Sans" panose="020B0606030504020204" pitchFamily="34" charset="0"/>
              </a:rPr>
              <a:t>Activity:</a:t>
            </a:r>
            <a:r>
              <a:rPr kumimoji="0" 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Students act out workplace scenarios using only gestures; classmates guess the situation and discuss what nonverbal cues were present.</a:t>
            </a:r>
          </a:p>
          <a:p>
            <a:pPr marL="287338"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274320" marR="0" lvl="0" indent="-274320" algn="l" defTabSz="914400" rtl="0" eaLnBrk="1" fontAlgn="auto" latinLnBrk="0" hangingPunct="1">
              <a:lnSpc>
                <a:spcPct val="120000"/>
              </a:lnSpc>
              <a:spcBef>
                <a:spcPts val="0"/>
              </a:spcBef>
              <a:spcAft>
                <a:spcPts val="0"/>
              </a:spcAft>
              <a:buClr>
                <a:srgbClr val="459E47"/>
              </a:buClr>
              <a:buSzTx/>
              <a:buFont typeface="Arial" panose="020B0604020202020204" pitchFamily="34" charset="0"/>
              <a:buBlip>
                <a:blip r:embed="rId3"/>
              </a:buBlip>
              <a:tabLst/>
              <a:defRPr/>
            </a:pPr>
            <a:r>
              <a:rPr kumimoji="0" lang="en-US" sz="3800" b="1" i="0" u="none" strike="noStrike" kern="1200" cap="none" spc="0" normalizeH="0" baseline="0" noProof="0" dirty="0">
                <a:ln>
                  <a:noFill/>
                </a:ln>
                <a:solidFill>
                  <a:srgbClr val="221E1F"/>
                </a:solidFill>
                <a:effectLst/>
                <a:uLnTx/>
                <a:uFillTx/>
                <a:latin typeface="Open Sans" pitchFamily="2" charset="0"/>
                <a:ea typeface="Open Sans" panose="020B0606030504020204" pitchFamily="34" charset="0"/>
                <a:cs typeface="Open Sans" panose="020B0606030504020204" pitchFamily="34" charset="0"/>
              </a:rPr>
              <a:t>"Say It Another Way" Game</a:t>
            </a:r>
          </a:p>
          <a:p>
            <a:pPr marL="287338"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44C79"/>
                </a:solidFill>
                <a:effectLst/>
                <a:uLnTx/>
                <a:uFillTx/>
                <a:latin typeface="Open Sans" panose="020B0606030504020204" pitchFamily="34" charset="0"/>
                <a:ea typeface="Open Sans" panose="020B0606030504020204" pitchFamily="34" charset="0"/>
                <a:cs typeface="Open Sans" panose="020B0606030504020204" pitchFamily="34" charset="0"/>
              </a:rPr>
              <a:t>Objective:</a:t>
            </a:r>
            <a:r>
              <a:rPr kumimoji="0" lang="en-US" sz="2800" b="0" i="0" u="none" strike="noStrike" kern="1200" cap="none" spc="0" normalizeH="0" baseline="0" noProof="0" dirty="0">
                <a:ln>
                  <a:noFill/>
                </a:ln>
                <a:solidFill>
                  <a:srgbClr val="044C7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Practice rephrasing for clarity and tone.</a:t>
            </a:r>
          </a:p>
          <a:p>
            <a:pPr marL="287338"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459E47"/>
                </a:solidFill>
                <a:effectLst/>
                <a:uLnTx/>
                <a:uFillTx/>
                <a:latin typeface="Open Sans" panose="020B0606030504020204" pitchFamily="34" charset="0"/>
                <a:ea typeface="Open Sans" panose="020B0606030504020204" pitchFamily="34" charset="0"/>
                <a:cs typeface="Open Sans" panose="020B0606030504020204" pitchFamily="34" charset="0"/>
              </a:rPr>
              <a:t>Activity:</a:t>
            </a:r>
            <a:r>
              <a:rPr kumimoji="0" 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Students receive phrases with unclear, rude, or vague wording and must reword them into clear, respectful, and professional statements.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274320" marR="0" lvl="0" indent="-274320" algn="l" defTabSz="914400" rtl="0" eaLnBrk="1" fontAlgn="auto" latinLnBrk="0" hangingPunct="1">
              <a:lnSpc>
                <a:spcPct val="120000"/>
              </a:lnSpc>
              <a:spcBef>
                <a:spcPts val="0"/>
              </a:spcBef>
              <a:spcAft>
                <a:spcPts val="0"/>
              </a:spcAft>
              <a:buClr>
                <a:srgbClr val="459E47"/>
              </a:buClr>
              <a:buSzTx/>
              <a:buFont typeface="Arial" panose="020B0604020202020204" pitchFamily="34" charset="0"/>
              <a:buBlip>
                <a:blip r:embed="rId3"/>
              </a:buBlip>
              <a:tabLst/>
              <a:defRPr/>
            </a:pPr>
            <a:r>
              <a:rPr kumimoji="0" lang="en-US" sz="3800" b="1" i="0" u="none" strike="noStrike" kern="1200" cap="none" spc="0" normalizeH="0" baseline="0" noProof="0" dirty="0">
                <a:ln>
                  <a:noFill/>
                </a:ln>
                <a:solidFill>
                  <a:srgbClr val="221E1F"/>
                </a:solidFill>
                <a:effectLst/>
                <a:uLnTx/>
                <a:uFillTx/>
                <a:latin typeface="Open Sans" pitchFamily="2" charset="0"/>
                <a:ea typeface="Open Sans" panose="020B0606030504020204" pitchFamily="34" charset="0"/>
                <a:cs typeface="Open Sans" panose="020B0606030504020204" pitchFamily="34" charset="0"/>
              </a:rPr>
              <a:t>Active Listening Pairs</a:t>
            </a:r>
          </a:p>
          <a:p>
            <a:pPr marL="287338"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44C79"/>
                </a:solidFill>
                <a:effectLst/>
                <a:uLnTx/>
                <a:uFillTx/>
                <a:latin typeface="Open Sans" panose="020B0606030504020204" pitchFamily="34" charset="0"/>
                <a:ea typeface="Open Sans" panose="020B0606030504020204" pitchFamily="34" charset="0"/>
                <a:cs typeface="Open Sans" panose="020B0606030504020204" pitchFamily="34" charset="0"/>
              </a:rPr>
              <a:t>Objective:</a:t>
            </a:r>
            <a:r>
              <a:rPr kumimoji="0" 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Strengthen listening skills and accurate interpretation.</a:t>
            </a:r>
          </a:p>
          <a:p>
            <a:pPr marL="287338"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459E47"/>
                </a:solidFill>
                <a:effectLst/>
                <a:uLnTx/>
                <a:uFillTx/>
                <a:latin typeface="Open Sans" panose="020B0606030504020204" pitchFamily="34" charset="0"/>
                <a:ea typeface="Open Sans" panose="020B0606030504020204" pitchFamily="34" charset="0"/>
                <a:cs typeface="Open Sans" panose="020B0606030504020204" pitchFamily="34" charset="0"/>
              </a:rPr>
              <a:t>Activity:</a:t>
            </a:r>
            <a:r>
              <a:rPr kumimoji="0" 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One student shares a story or explains a process; the listener summarizes it back. Switch roles and reflect on how well each person listened.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274320" marR="0" lvl="0" indent="-274320" algn="l" defTabSz="914400" rtl="0" eaLnBrk="1" fontAlgn="auto" latinLnBrk="0" hangingPunct="1">
              <a:lnSpc>
                <a:spcPct val="120000"/>
              </a:lnSpc>
              <a:spcBef>
                <a:spcPts val="0"/>
              </a:spcBef>
              <a:spcAft>
                <a:spcPts val="0"/>
              </a:spcAft>
              <a:buClr>
                <a:srgbClr val="459E47"/>
              </a:buClr>
              <a:buSzTx/>
              <a:buFont typeface="Arial" panose="020B0604020202020204" pitchFamily="34" charset="0"/>
              <a:buBlip>
                <a:blip r:embed="rId3"/>
              </a:buBlip>
              <a:tabLst/>
              <a:defRPr/>
            </a:pPr>
            <a:r>
              <a:rPr kumimoji="0" lang="en-US" sz="3800" b="1" i="0" u="none" strike="noStrike" kern="1200" cap="none" spc="0" normalizeH="0" baseline="0" noProof="0" dirty="0">
                <a:ln>
                  <a:noFill/>
                </a:ln>
                <a:solidFill>
                  <a:srgbClr val="221E1F"/>
                </a:solidFill>
                <a:effectLst/>
                <a:uLnTx/>
                <a:uFillTx/>
                <a:latin typeface="Open Sans" pitchFamily="2" charset="0"/>
                <a:ea typeface="Open Sans" panose="020B0606030504020204" pitchFamily="34" charset="0"/>
                <a:cs typeface="Open Sans" panose="020B0606030504020204" pitchFamily="34" charset="0"/>
              </a:rPr>
              <a:t>"Telephone" with a Twist</a:t>
            </a:r>
          </a:p>
          <a:p>
            <a:pPr marL="287338"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44C79"/>
                </a:solidFill>
                <a:effectLst/>
                <a:uLnTx/>
                <a:uFillTx/>
                <a:latin typeface="Open Sans" panose="020B0606030504020204" pitchFamily="34" charset="0"/>
                <a:ea typeface="Open Sans" panose="020B0606030504020204" pitchFamily="34" charset="0"/>
                <a:cs typeface="Open Sans" panose="020B0606030504020204" pitchFamily="34" charset="0"/>
              </a:rPr>
              <a:t>Objective:</a:t>
            </a:r>
            <a:r>
              <a:rPr kumimoji="0" 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Show the importance of clarity, effective listening, and minimizing miscommunication.</a:t>
            </a:r>
          </a:p>
          <a:p>
            <a:pPr marL="287338"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459E47"/>
                </a:solidFill>
                <a:effectLst/>
                <a:uLnTx/>
                <a:uFillTx/>
                <a:latin typeface="Open Sans" panose="020B0606030504020204" pitchFamily="34" charset="0"/>
                <a:ea typeface="Open Sans" panose="020B0606030504020204" pitchFamily="34" charset="0"/>
                <a:cs typeface="Open Sans" panose="020B0606030504020204" pitchFamily="34" charset="0"/>
              </a:rPr>
              <a:t>Activity:</a:t>
            </a:r>
            <a:r>
              <a:rPr kumimoji="0" 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One student creates a short, silly sentence and whispers it to the next player. The second student whispers what they heard to the third player. The third student acts it out silently for the fourth player. The students then alternate whispering and silently acting it out. At the end, compare the original message to the final version and discuss how details were lost or changed.</a:t>
            </a:r>
          </a:p>
          <a:p>
            <a:pPr marL="287338"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74320" marR="0" lvl="0" indent="-274320" algn="l" defTabSz="914400" rtl="0" eaLnBrk="1" fontAlgn="auto" latinLnBrk="0" hangingPunct="1">
              <a:lnSpc>
                <a:spcPct val="120000"/>
              </a:lnSpc>
              <a:spcBef>
                <a:spcPts val="0"/>
              </a:spcBef>
              <a:spcAft>
                <a:spcPts val="0"/>
              </a:spcAft>
              <a:buClr>
                <a:srgbClr val="459E47"/>
              </a:buClr>
              <a:buSzTx/>
              <a:buFont typeface="Arial" panose="020B0604020202020204" pitchFamily="34" charset="0"/>
              <a:buBlip>
                <a:blip r:embed="rId3"/>
              </a:buBlip>
              <a:tabLst/>
              <a:defRPr/>
            </a:pPr>
            <a:r>
              <a:rPr kumimoji="0" lang="en-US" sz="3800" b="1" i="0" u="none" strike="noStrike" kern="1200" cap="none" spc="0" normalizeH="0" baseline="0" noProof="0" dirty="0">
                <a:ln>
                  <a:noFill/>
                </a:ln>
                <a:solidFill>
                  <a:srgbClr val="221E1F"/>
                </a:solidFill>
                <a:effectLst/>
                <a:uLnTx/>
                <a:uFillTx/>
                <a:latin typeface="Open Sans" pitchFamily="2" charset="0"/>
                <a:ea typeface="Open Sans" panose="020B0606030504020204" pitchFamily="34" charset="0"/>
                <a:cs typeface="Open Sans" panose="020B0606030504020204" pitchFamily="34" charset="0"/>
              </a:rPr>
              <a:t>Communication Barrier Challenge</a:t>
            </a:r>
          </a:p>
          <a:p>
            <a:pPr marL="287338"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44C79"/>
                </a:solidFill>
                <a:effectLst/>
                <a:uLnTx/>
                <a:uFillTx/>
                <a:latin typeface="Open Sans" panose="020B0606030504020204" pitchFamily="34" charset="0"/>
                <a:ea typeface="Open Sans" panose="020B0606030504020204" pitchFamily="34" charset="0"/>
                <a:cs typeface="Open Sans" panose="020B0606030504020204" pitchFamily="34" charset="0"/>
              </a:rPr>
              <a:t>Objective:</a:t>
            </a:r>
            <a:r>
              <a:rPr kumimoji="0" 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Identify challenges to effective communication and how to overcome them.</a:t>
            </a:r>
          </a:p>
          <a:p>
            <a:pPr marL="287338"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459E47"/>
                </a:solidFill>
                <a:effectLst/>
                <a:uLnTx/>
                <a:uFillTx/>
                <a:latin typeface="Open Sans" panose="020B0606030504020204" pitchFamily="34" charset="0"/>
                <a:ea typeface="Open Sans" panose="020B0606030504020204" pitchFamily="34" charset="0"/>
                <a:cs typeface="Open Sans" panose="020B0606030504020204" pitchFamily="34" charset="0"/>
              </a:rPr>
              <a:t>Activity:</a:t>
            </a:r>
            <a:r>
              <a:rPr kumimoji="0" 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Pairs sit back-to-back; one describes a shape or image while the other draws it without looking. Compare drawings and reflect on what made communication effective or difficult.</a:t>
            </a:r>
          </a:p>
          <a:p>
            <a:pPr marL="287338"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09225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A558FD-A09A-3AF7-3BF0-4329D25C9CEC}"/>
              </a:ext>
            </a:extLst>
          </p:cNvPr>
          <p:cNvPicPr>
            <a:picLocks noChangeAspect="1"/>
          </p:cNvPicPr>
          <p:nvPr/>
        </p:nvPicPr>
        <p:blipFill>
          <a:blip r:embed="rId2"/>
          <a:stretch>
            <a:fillRect/>
          </a:stretch>
        </p:blipFill>
        <p:spPr>
          <a:xfrm>
            <a:off x="1171984" y="0"/>
            <a:ext cx="3944532" cy="6858000"/>
          </a:xfrm>
          <a:prstGeom prst="rect">
            <a:avLst/>
          </a:prstGeom>
        </p:spPr>
      </p:pic>
      <p:pic>
        <p:nvPicPr>
          <p:cNvPr id="5" name="Picture 4">
            <a:extLst>
              <a:ext uri="{FF2B5EF4-FFF2-40B4-BE49-F238E27FC236}">
                <a16:creationId xmlns:a16="http://schemas.microsoft.com/office/drawing/2014/main" id="{635C3BCD-7EFA-CC73-6387-3E0A27DB6F7F}"/>
              </a:ext>
            </a:extLst>
          </p:cNvPr>
          <p:cNvPicPr>
            <a:picLocks noChangeAspect="1"/>
          </p:cNvPicPr>
          <p:nvPr/>
        </p:nvPicPr>
        <p:blipFill>
          <a:blip r:embed="rId3"/>
          <a:stretch>
            <a:fillRect/>
          </a:stretch>
        </p:blipFill>
        <p:spPr>
          <a:xfrm>
            <a:off x="5771395" y="48126"/>
            <a:ext cx="3821782" cy="6743726"/>
          </a:xfrm>
          <a:prstGeom prst="rect">
            <a:avLst/>
          </a:prstGeom>
        </p:spPr>
      </p:pic>
    </p:spTree>
    <p:extLst>
      <p:ext uri="{BB962C8B-B14F-4D97-AF65-F5344CB8AC3E}">
        <p14:creationId xmlns:p14="http://schemas.microsoft.com/office/powerpoint/2010/main" val="1314530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5FD41-AFAF-90E7-4ABC-0A14C2F431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E4C22D-CF79-B780-013A-CABEFDE35DB4}"/>
              </a:ext>
            </a:extLst>
          </p:cNvPr>
          <p:cNvSpPr>
            <a:spLocks noGrp="1"/>
          </p:cNvSpPr>
          <p:nvPr>
            <p:ph type="title"/>
          </p:nvPr>
        </p:nvSpPr>
        <p:spPr/>
        <p:txBody>
          <a:bodyPr/>
          <a:lstStyle/>
          <a:p>
            <a:r>
              <a:rPr lang="en-US" dirty="0"/>
              <a:t>Classroom Integration</a:t>
            </a:r>
          </a:p>
        </p:txBody>
      </p:sp>
      <p:sp>
        <p:nvSpPr>
          <p:cNvPr id="4" name="Text Placeholder 3">
            <a:extLst>
              <a:ext uri="{FF2B5EF4-FFF2-40B4-BE49-F238E27FC236}">
                <a16:creationId xmlns:a16="http://schemas.microsoft.com/office/drawing/2014/main" id="{6B75F608-1ECB-1B0F-FE86-E3C30A5F627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801694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C6F9AC-7CAC-54C8-3BDF-E66F3CA34997}"/>
              </a:ext>
            </a:extLst>
          </p:cNvPr>
          <p:cNvPicPr>
            <a:picLocks noChangeAspect="1"/>
          </p:cNvPicPr>
          <p:nvPr/>
        </p:nvPicPr>
        <p:blipFill>
          <a:blip r:embed="rId4"/>
          <a:srcRect l="7206" t="406" r="4220" b="-406"/>
          <a:stretch>
            <a:fillRect/>
          </a:stretch>
        </p:blipFill>
        <p:spPr>
          <a:xfrm>
            <a:off x="675723" y="3915327"/>
            <a:ext cx="2865412" cy="2156765"/>
          </a:xfrm>
          <a:prstGeom prst="roundRect">
            <a:avLst>
              <a:gd name="adj" fmla="val 6631"/>
            </a:avLst>
          </a:prstGeom>
        </p:spPr>
      </p:pic>
      <p:sp>
        <p:nvSpPr>
          <p:cNvPr id="3" name="Slide Number Placeholder 2">
            <a:extLst>
              <a:ext uri="{FF2B5EF4-FFF2-40B4-BE49-F238E27FC236}">
                <a16:creationId xmlns:a16="http://schemas.microsoft.com/office/drawing/2014/main" id="{36B847EC-47AB-A8D7-E254-FA0F53C49C01}"/>
              </a:ext>
            </a:extLst>
          </p:cNvPr>
          <p:cNvSpPr>
            <a:spLocks noGrp="1"/>
          </p:cNvSpPr>
          <p:nvPr>
            <p:ph type="sldNum" sz="quarter" idx="12"/>
          </p:nvPr>
        </p:nvSpPr>
        <p:spPr/>
        <p:txBody>
          <a:bodyPr/>
          <a:lstStyle/>
          <a:p>
            <a:fld id="{581C7D07-69E3-8F4E-927D-4C441313F525}" type="slidenum">
              <a:rPr lang="en-US" smtClean="0"/>
              <a:t>33</a:t>
            </a:fld>
            <a:endParaRPr lang="en-US"/>
          </a:p>
        </p:txBody>
      </p:sp>
      <p:sp>
        <p:nvSpPr>
          <p:cNvPr id="5" name="Title 4">
            <a:extLst>
              <a:ext uri="{FF2B5EF4-FFF2-40B4-BE49-F238E27FC236}">
                <a16:creationId xmlns:a16="http://schemas.microsoft.com/office/drawing/2014/main" id="{45412D18-4764-EC2F-D956-F24830EA915D}"/>
              </a:ext>
            </a:extLst>
          </p:cNvPr>
          <p:cNvSpPr>
            <a:spLocks noGrp="1"/>
          </p:cNvSpPr>
          <p:nvPr>
            <p:ph type="title"/>
          </p:nvPr>
        </p:nvSpPr>
        <p:spPr>
          <a:xfrm>
            <a:off x="419100" y="292291"/>
            <a:ext cx="10826832" cy="657860"/>
          </a:xfrm>
        </p:spPr>
        <p:txBody>
          <a:bodyPr>
            <a:normAutofit fontScale="90000"/>
          </a:bodyPr>
          <a:lstStyle/>
          <a:p>
            <a:r>
              <a:rPr lang="en-US"/>
              <a:t>Ideas for OSHA 10-Hour Implementation</a:t>
            </a:r>
          </a:p>
        </p:txBody>
      </p:sp>
      <p:sp>
        <p:nvSpPr>
          <p:cNvPr id="6" name="Content Placeholder 1">
            <a:extLst>
              <a:ext uri="{FF2B5EF4-FFF2-40B4-BE49-F238E27FC236}">
                <a16:creationId xmlns:a16="http://schemas.microsoft.com/office/drawing/2014/main" id="{2B46EC69-0A47-A096-C3AB-6E3986D098D3}"/>
              </a:ext>
            </a:extLst>
          </p:cNvPr>
          <p:cNvSpPr>
            <a:spLocks noGrp="1"/>
          </p:cNvSpPr>
          <p:nvPr>
            <p:ph idx="1"/>
          </p:nvPr>
        </p:nvSpPr>
        <p:spPr>
          <a:xfrm>
            <a:off x="283634" y="1407268"/>
            <a:ext cx="10962298" cy="2444467"/>
          </a:xfrm>
        </p:spPr>
        <p:txBody>
          <a:bodyPr>
            <a:normAutofit/>
          </a:bodyPr>
          <a:lstStyle/>
          <a:p>
            <a:pPr marL="685800" indent="-382588">
              <a:lnSpc>
                <a:spcPct val="80000"/>
              </a:lnSpc>
              <a:spcBef>
                <a:spcPts val="600"/>
              </a:spcBef>
              <a:spcAft>
                <a:spcPts val="600"/>
              </a:spcAft>
              <a:buClr>
                <a:srgbClr val="459E47"/>
              </a:buClr>
              <a:buBlip>
                <a:blip r:embed="rId5"/>
              </a:buBlip>
            </a:pPr>
            <a:r>
              <a:rPr lang="en-US" sz="2000" b="1" dirty="0">
                <a:solidFill>
                  <a:schemeClr val="tx2"/>
                </a:solidFill>
              </a:rPr>
              <a:t>Independent Completion – </a:t>
            </a:r>
            <a:r>
              <a:rPr lang="en-US" sz="1800" dirty="0">
                <a:solidFill>
                  <a:schemeClr val="accent5"/>
                </a:solidFill>
                <a:latin typeface="Open Sans" pitchFamily="2" charset="0"/>
                <a:ea typeface="+mn-ea"/>
                <a:cs typeface="+mn-cs"/>
              </a:rPr>
              <a:t>Students complete modules asynchronously</a:t>
            </a:r>
          </a:p>
          <a:p>
            <a:pPr marL="685800" indent="-382588">
              <a:lnSpc>
                <a:spcPct val="80000"/>
              </a:lnSpc>
              <a:spcBef>
                <a:spcPts val="600"/>
              </a:spcBef>
              <a:spcAft>
                <a:spcPts val="600"/>
              </a:spcAft>
              <a:buClr>
                <a:srgbClr val="459E47"/>
              </a:buClr>
              <a:buBlip>
                <a:blip r:embed="rId5"/>
              </a:buBlip>
            </a:pPr>
            <a:r>
              <a:rPr lang="en-US" sz="2000" b="1" dirty="0">
                <a:solidFill>
                  <a:schemeClr val="tx2"/>
                </a:solidFill>
              </a:rPr>
              <a:t>Hybrid Instruction – </a:t>
            </a:r>
            <a:r>
              <a:rPr lang="en-US" sz="1800" dirty="0">
                <a:solidFill>
                  <a:schemeClr val="accent5"/>
                </a:solidFill>
                <a:latin typeface="Open Sans" pitchFamily="2" charset="0"/>
                <a:ea typeface="+mn-ea"/>
                <a:cs typeface="+mn-cs"/>
              </a:rPr>
              <a:t>Online coursework paired with classroom discussion and activities</a:t>
            </a:r>
          </a:p>
          <a:p>
            <a:pPr marL="685800" indent="-382588">
              <a:lnSpc>
                <a:spcPct val="80000"/>
              </a:lnSpc>
              <a:spcBef>
                <a:spcPts val="600"/>
              </a:spcBef>
              <a:spcAft>
                <a:spcPts val="600"/>
              </a:spcAft>
              <a:buClr>
                <a:srgbClr val="459E47"/>
              </a:buClr>
              <a:buBlip>
                <a:blip r:embed="rId5"/>
              </a:buBlip>
            </a:pPr>
            <a:r>
              <a:rPr lang="en-US" sz="2000" b="1" dirty="0">
                <a:solidFill>
                  <a:schemeClr val="tx2"/>
                </a:solidFill>
              </a:rPr>
              <a:t>Bellringer/Warm-Up Model – </a:t>
            </a:r>
            <a:r>
              <a:rPr lang="en-US" sz="1800" dirty="0">
                <a:solidFill>
                  <a:schemeClr val="accent5"/>
                </a:solidFill>
                <a:latin typeface="Open Sans" pitchFamily="2" charset="0"/>
                <a:ea typeface="+mn-ea"/>
                <a:cs typeface="+mn-cs"/>
              </a:rPr>
              <a:t>Short OSHA segments integrated into daily instruction</a:t>
            </a:r>
          </a:p>
          <a:p>
            <a:pPr marL="685800" indent="-382588">
              <a:lnSpc>
                <a:spcPct val="80000"/>
              </a:lnSpc>
              <a:spcBef>
                <a:spcPts val="600"/>
              </a:spcBef>
              <a:spcAft>
                <a:spcPts val="600"/>
              </a:spcAft>
              <a:buClr>
                <a:srgbClr val="459E47"/>
              </a:buClr>
              <a:buBlip>
                <a:blip r:embed="rId5"/>
              </a:buBlip>
            </a:pPr>
            <a:r>
              <a:rPr lang="en-US" sz="2000" b="1" dirty="0">
                <a:solidFill>
                  <a:schemeClr val="tx2"/>
                </a:solidFill>
              </a:rPr>
              <a:t>Lab/Shop Integration – </a:t>
            </a:r>
            <a:r>
              <a:rPr lang="en-US" sz="1800" dirty="0">
                <a:solidFill>
                  <a:schemeClr val="accent5"/>
                </a:solidFill>
                <a:latin typeface="Open Sans" pitchFamily="2" charset="0"/>
                <a:ea typeface="+mn-ea"/>
                <a:cs typeface="+mn-cs"/>
              </a:rPr>
              <a:t>Safety concepts reinforced during technical skill practice</a:t>
            </a:r>
          </a:p>
          <a:p>
            <a:pPr marL="685800" indent="-382588">
              <a:lnSpc>
                <a:spcPct val="100000"/>
              </a:lnSpc>
              <a:spcBef>
                <a:spcPts val="600"/>
              </a:spcBef>
              <a:spcAft>
                <a:spcPts val="600"/>
              </a:spcAft>
              <a:buClr>
                <a:srgbClr val="459E47"/>
              </a:buClr>
              <a:buBlip>
                <a:blip r:embed="rId5"/>
              </a:buBlip>
            </a:pPr>
            <a:r>
              <a:rPr lang="en-US" sz="2000" b="1" dirty="0">
                <a:solidFill>
                  <a:schemeClr val="tx2"/>
                </a:solidFill>
              </a:rPr>
              <a:t>Work-Based Learning Preparation – </a:t>
            </a:r>
            <a:r>
              <a:rPr lang="en-US" sz="1800" dirty="0">
                <a:solidFill>
                  <a:schemeClr val="accent5"/>
                </a:solidFill>
                <a:latin typeface="Open Sans" pitchFamily="2" charset="0"/>
                <a:ea typeface="+mn-ea"/>
                <a:cs typeface="+mn-cs"/>
              </a:rPr>
              <a:t>Used before internships, clinicals, apprenticeships, or job placement</a:t>
            </a:r>
          </a:p>
          <a:p>
            <a:pPr marL="685800" indent="-382588">
              <a:lnSpc>
                <a:spcPct val="80000"/>
              </a:lnSpc>
              <a:spcBef>
                <a:spcPts val="600"/>
              </a:spcBef>
              <a:spcAft>
                <a:spcPts val="300"/>
              </a:spcAft>
              <a:buClr>
                <a:srgbClr val="459E47"/>
              </a:buClr>
              <a:buBlip>
                <a:blip r:embed="rId5"/>
              </a:buBlip>
            </a:pPr>
            <a:endParaRPr lang="en-US" sz="2000" b="1" dirty="0">
              <a:solidFill>
                <a:schemeClr val="tx2"/>
              </a:solidFill>
            </a:endParaRPr>
          </a:p>
          <a:p>
            <a:pPr marL="0" indent="0">
              <a:buNone/>
            </a:pPr>
            <a:endParaRPr lang="en-US" sz="2400" dirty="0"/>
          </a:p>
        </p:txBody>
      </p:sp>
      <p:pic>
        <p:nvPicPr>
          <p:cNvPr id="4" name="Picture 3">
            <a:extLst>
              <a:ext uri="{FF2B5EF4-FFF2-40B4-BE49-F238E27FC236}">
                <a16:creationId xmlns:a16="http://schemas.microsoft.com/office/drawing/2014/main" id="{1D429585-6818-7127-80BE-EFF8428FD89C}"/>
              </a:ext>
            </a:extLst>
          </p:cNvPr>
          <p:cNvPicPr>
            <a:picLocks noChangeAspect="1"/>
          </p:cNvPicPr>
          <p:nvPr/>
        </p:nvPicPr>
        <p:blipFill>
          <a:blip r:embed="rId6"/>
          <a:stretch>
            <a:fillRect/>
          </a:stretch>
        </p:blipFill>
        <p:spPr>
          <a:xfrm>
            <a:off x="3137439" y="4308852"/>
            <a:ext cx="3071248" cy="2047498"/>
          </a:xfrm>
          <a:prstGeom prst="roundRect">
            <a:avLst>
              <a:gd name="adj" fmla="val 7459"/>
            </a:avLst>
          </a:prstGeom>
        </p:spPr>
      </p:pic>
      <p:pic>
        <p:nvPicPr>
          <p:cNvPr id="8" name="Picture 7">
            <a:extLst>
              <a:ext uri="{FF2B5EF4-FFF2-40B4-BE49-F238E27FC236}">
                <a16:creationId xmlns:a16="http://schemas.microsoft.com/office/drawing/2014/main" id="{5B634AAD-3D53-DEF3-DE62-BA5648A14D51}"/>
              </a:ext>
            </a:extLst>
          </p:cNvPr>
          <p:cNvPicPr>
            <a:picLocks noChangeAspect="1"/>
          </p:cNvPicPr>
          <p:nvPr/>
        </p:nvPicPr>
        <p:blipFill>
          <a:blip r:embed="rId7"/>
          <a:srcRect r="10247"/>
          <a:stretch>
            <a:fillRect/>
          </a:stretch>
        </p:blipFill>
        <p:spPr>
          <a:xfrm>
            <a:off x="5764783" y="3943727"/>
            <a:ext cx="2865412" cy="2128365"/>
          </a:xfrm>
          <a:prstGeom prst="roundRect">
            <a:avLst>
              <a:gd name="adj" fmla="val 5602"/>
            </a:avLst>
          </a:prstGeom>
        </p:spPr>
      </p:pic>
      <p:pic>
        <p:nvPicPr>
          <p:cNvPr id="7" name="Picture 6">
            <a:extLst>
              <a:ext uri="{FF2B5EF4-FFF2-40B4-BE49-F238E27FC236}">
                <a16:creationId xmlns:a16="http://schemas.microsoft.com/office/drawing/2014/main" id="{416A7FD3-B025-7FDB-A7A9-E3178F403195}"/>
              </a:ext>
            </a:extLst>
          </p:cNvPr>
          <p:cNvPicPr>
            <a:picLocks noChangeAspect="1"/>
          </p:cNvPicPr>
          <p:nvPr/>
        </p:nvPicPr>
        <p:blipFill>
          <a:blip r:embed="rId8"/>
          <a:srcRect l="12106" t="2073" r="5326" b="4708"/>
          <a:stretch>
            <a:fillRect/>
          </a:stretch>
        </p:blipFill>
        <p:spPr>
          <a:xfrm>
            <a:off x="8110642" y="4308852"/>
            <a:ext cx="2743201" cy="2064779"/>
          </a:xfrm>
          <a:prstGeom prst="roundRect">
            <a:avLst>
              <a:gd name="adj" fmla="val 6631"/>
            </a:avLst>
          </a:prstGeom>
        </p:spPr>
      </p:pic>
    </p:spTree>
    <p:custDataLst>
      <p:tags r:id="rId1"/>
    </p:custDataLst>
    <p:extLst>
      <p:ext uri="{BB962C8B-B14F-4D97-AF65-F5344CB8AC3E}">
        <p14:creationId xmlns:p14="http://schemas.microsoft.com/office/powerpoint/2010/main" val="148640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853ABC-B248-25A1-0354-6E54CBC5BC55}"/>
              </a:ext>
            </a:extLst>
          </p:cNvPr>
          <p:cNvSpPr txBox="1">
            <a:spLocks/>
          </p:cNvSpPr>
          <p:nvPr/>
        </p:nvSpPr>
        <p:spPr>
          <a:xfrm>
            <a:off x="457199" y="-11453"/>
            <a:ext cx="1086210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300" b="1" i="0" u="none" strike="noStrike" kern="1200" cap="none" spc="0" normalizeH="0" baseline="0" noProof="0" dirty="0">
                <a:ln>
                  <a:noFill/>
                </a:ln>
                <a:solidFill>
                  <a:srgbClr val="044C79"/>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OSHA-10 Hour Classroom Integration</a:t>
            </a:r>
          </a:p>
        </p:txBody>
      </p:sp>
      <p:sp>
        <p:nvSpPr>
          <p:cNvPr id="7" name="Content Placeholder 2">
            <a:extLst>
              <a:ext uri="{FF2B5EF4-FFF2-40B4-BE49-F238E27FC236}">
                <a16:creationId xmlns:a16="http://schemas.microsoft.com/office/drawing/2014/main" id="{14BACD75-B6D4-D232-6A12-EE082B5AC082}"/>
              </a:ext>
            </a:extLst>
          </p:cNvPr>
          <p:cNvSpPr>
            <a:spLocks noGrp="1"/>
          </p:cNvSpPr>
          <p:nvPr>
            <p:ph idx="1"/>
          </p:nvPr>
        </p:nvSpPr>
        <p:spPr>
          <a:xfrm>
            <a:off x="457200" y="1178981"/>
            <a:ext cx="10515600" cy="5555193"/>
          </a:xfrm>
        </p:spPr>
        <p:txBody>
          <a:bodyPr>
            <a:normAutofit/>
          </a:bodyPr>
          <a:lstStyle/>
          <a:p>
            <a:pPr>
              <a:lnSpc>
                <a:spcPct val="120000"/>
              </a:lnSpc>
              <a:spcAft>
                <a:spcPts val="1200"/>
              </a:spcAft>
            </a:pPr>
            <a:r>
              <a:rPr lang="en-US" sz="1700" dirty="0"/>
              <a:t>The OSHA 10-Hour curriculum should be integrated into the classroom based on the needs of the students, the structure of the learning time, and/or use of the training as a prerequisite. </a:t>
            </a:r>
          </a:p>
          <a:p>
            <a:pPr>
              <a:spcAft>
                <a:spcPts val="1200"/>
              </a:spcAft>
            </a:pPr>
            <a:r>
              <a:rPr lang="en-US" sz="1700" b="1" dirty="0">
                <a:solidFill>
                  <a:srgbClr val="044C79"/>
                </a:solidFill>
              </a:rPr>
              <a:t>Sample of pacing options for integration</a:t>
            </a:r>
            <a:r>
              <a:rPr lang="en-US" sz="1700" dirty="0">
                <a:solidFill>
                  <a:srgbClr val="044C79"/>
                </a:solidFill>
              </a:rPr>
              <a:t>:</a:t>
            </a:r>
          </a:p>
          <a:p>
            <a:pPr marL="685800" indent="-382588">
              <a:lnSpc>
                <a:spcPct val="100000"/>
              </a:lnSpc>
              <a:spcBef>
                <a:spcPts val="600"/>
              </a:spcBef>
              <a:spcAft>
                <a:spcPts val="600"/>
              </a:spcAft>
              <a:buClr>
                <a:srgbClr val="459E47"/>
              </a:buClr>
              <a:buBlip>
                <a:blip r:embed="rId3"/>
              </a:buBlip>
            </a:pPr>
            <a:r>
              <a:rPr lang="en-US" sz="1700" dirty="0">
                <a:solidFill>
                  <a:srgbClr val="221E1F"/>
                </a:solidFill>
                <a:latin typeface="Open Sans" pitchFamily="2" charset="0"/>
                <a:ea typeface="+mn-ea"/>
                <a:cs typeface="+mn-cs"/>
              </a:rPr>
              <a:t>15 school days – Full class periods (40 minutes) during every class</a:t>
            </a:r>
          </a:p>
          <a:p>
            <a:pPr marL="685800" indent="-382588">
              <a:lnSpc>
                <a:spcPct val="100000"/>
              </a:lnSpc>
              <a:spcBef>
                <a:spcPts val="600"/>
              </a:spcBef>
              <a:spcAft>
                <a:spcPts val="600"/>
              </a:spcAft>
              <a:buClr>
                <a:srgbClr val="459E47"/>
              </a:buClr>
              <a:buBlip>
                <a:blip r:embed="rId3"/>
              </a:buBlip>
            </a:pPr>
            <a:r>
              <a:rPr lang="en-US" sz="1700" dirty="0">
                <a:solidFill>
                  <a:srgbClr val="221E1F"/>
                </a:solidFill>
                <a:latin typeface="Open Sans" pitchFamily="2" charset="0"/>
                <a:ea typeface="+mn-ea"/>
                <a:cs typeface="+mn-cs"/>
              </a:rPr>
              <a:t>6 Weeks – Half of class period (25 minutes) during every class</a:t>
            </a:r>
          </a:p>
          <a:p>
            <a:pPr marL="685800" indent="-382588">
              <a:lnSpc>
                <a:spcPct val="100000"/>
              </a:lnSpc>
              <a:spcBef>
                <a:spcPts val="600"/>
              </a:spcBef>
              <a:spcAft>
                <a:spcPts val="600"/>
              </a:spcAft>
              <a:buClr>
                <a:srgbClr val="459E47"/>
              </a:buClr>
              <a:buBlip>
                <a:blip r:embed="rId3"/>
              </a:buBlip>
            </a:pPr>
            <a:r>
              <a:rPr lang="en-US" sz="1700" dirty="0">
                <a:solidFill>
                  <a:srgbClr val="221E1F"/>
                </a:solidFill>
                <a:latin typeface="Open Sans" pitchFamily="2" charset="0"/>
                <a:ea typeface="+mn-ea"/>
                <a:cs typeface="+mn-cs"/>
              </a:rPr>
              <a:t>7.5 Weeks – Two full class periods (40 minutes) twice per week</a:t>
            </a:r>
          </a:p>
          <a:p>
            <a:pPr marL="685800" indent="-382588">
              <a:lnSpc>
                <a:spcPct val="100000"/>
              </a:lnSpc>
              <a:spcBef>
                <a:spcPts val="600"/>
              </a:spcBef>
              <a:spcAft>
                <a:spcPts val="600"/>
              </a:spcAft>
              <a:buClr>
                <a:srgbClr val="459E47"/>
              </a:buClr>
              <a:buBlip>
                <a:blip r:embed="rId3"/>
              </a:buBlip>
            </a:pPr>
            <a:r>
              <a:rPr lang="en-US" sz="1700" dirty="0">
                <a:solidFill>
                  <a:srgbClr val="221E1F"/>
                </a:solidFill>
                <a:latin typeface="Open Sans" pitchFamily="2" charset="0"/>
                <a:ea typeface="+mn-ea"/>
                <a:cs typeface="+mn-cs"/>
              </a:rPr>
              <a:t>12 Weeks – Half of class period (25 minutes) twice per week</a:t>
            </a:r>
          </a:p>
          <a:p>
            <a:pPr marL="303212">
              <a:lnSpc>
                <a:spcPct val="100000"/>
              </a:lnSpc>
              <a:spcBef>
                <a:spcPts val="0"/>
              </a:spcBef>
              <a:buClr>
                <a:srgbClr val="459E47"/>
              </a:buClr>
            </a:pPr>
            <a:endParaRPr lang="en-US" sz="1100" dirty="0">
              <a:solidFill>
                <a:srgbClr val="221E1F"/>
              </a:solidFill>
              <a:latin typeface="Open Sans" pitchFamily="2" charset="0"/>
              <a:ea typeface="+mn-ea"/>
              <a:cs typeface="+mn-cs"/>
            </a:endParaRPr>
          </a:p>
          <a:p>
            <a:pPr>
              <a:lnSpc>
                <a:spcPct val="100000"/>
              </a:lnSpc>
              <a:spcBef>
                <a:spcPts val="600"/>
              </a:spcBef>
              <a:spcAft>
                <a:spcPts val="600"/>
              </a:spcAft>
              <a:buClr>
                <a:srgbClr val="459E47"/>
              </a:buClr>
            </a:pPr>
            <a:r>
              <a:rPr lang="en-US" sz="1700" b="1" dirty="0">
                <a:solidFill>
                  <a:srgbClr val="044C79"/>
                </a:solidFill>
                <a:latin typeface="Open Sans" pitchFamily="2" charset="0"/>
                <a:ea typeface="+mn-ea"/>
                <a:cs typeface="+mn-cs"/>
              </a:rPr>
              <a:t>Additional options for integration</a:t>
            </a:r>
            <a:r>
              <a:rPr lang="en-US" sz="1700" dirty="0">
                <a:solidFill>
                  <a:srgbClr val="044C79"/>
                </a:solidFill>
                <a:latin typeface="Open Sans" pitchFamily="2" charset="0"/>
                <a:ea typeface="+mn-ea"/>
                <a:cs typeface="+mn-cs"/>
              </a:rPr>
              <a:t>:</a:t>
            </a:r>
          </a:p>
          <a:p>
            <a:pPr marL="685800" indent="-382588">
              <a:lnSpc>
                <a:spcPct val="100000"/>
              </a:lnSpc>
              <a:spcBef>
                <a:spcPts val="600"/>
              </a:spcBef>
              <a:spcAft>
                <a:spcPts val="600"/>
              </a:spcAft>
              <a:buClr>
                <a:srgbClr val="459E47"/>
              </a:buClr>
              <a:buBlip>
                <a:blip r:embed="rId3"/>
              </a:buBlip>
            </a:pPr>
            <a:r>
              <a:rPr lang="en-US" sz="1700" dirty="0">
                <a:solidFill>
                  <a:srgbClr val="221E1F"/>
                </a:solidFill>
                <a:latin typeface="Open Sans" pitchFamily="2" charset="0"/>
                <a:ea typeface="+mn-ea"/>
                <a:cs typeface="+mn-cs"/>
              </a:rPr>
              <a:t>Flipped classroom </a:t>
            </a:r>
          </a:p>
          <a:p>
            <a:pPr marL="685800" indent="-382588">
              <a:lnSpc>
                <a:spcPct val="100000"/>
              </a:lnSpc>
              <a:spcBef>
                <a:spcPts val="600"/>
              </a:spcBef>
              <a:spcAft>
                <a:spcPts val="600"/>
              </a:spcAft>
              <a:buClr>
                <a:srgbClr val="459E47"/>
              </a:buClr>
              <a:buBlip>
                <a:blip r:embed="rId3"/>
              </a:buBlip>
            </a:pPr>
            <a:r>
              <a:rPr lang="en-US" sz="1700" dirty="0">
                <a:solidFill>
                  <a:srgbClr val="221E1F"/>
                </a:solidFill>
                <a:latin typeface="Open Sans" pitchFamily="2" charset="0"/>
                <a:ea typeface="+mn-ea"/>
                <a:cs typeface="+mn-cs"/>
              </a:rPr>
              <a:t>Learning stations in small groups</a:t>
            </a:r>
          </a:p>
          <a:p>
            <a:pPr marL="685800" indent="-382588">
              <a:lnSpc>
                <a:spcPct val="100000"/>
              </a:lnSpc>
              <a:spcBef>
                <a:spcPts val="600"/>
              </a:spcBef>
              <a:spcAft>
                <a:spcPts val="600"/>
              </a:spcAft>
              <a:buClr>
                <a:srgbClr val="459E47"/>
              </a:buClr>
              <a:buBlip>
                <a:blip r:embed="rId3"/>
              </a:buBlip>
            </a:pPr>
            <a:r>
              <a:rPr lang="en-US" sz="1700" b="1" dirty="0">
                <a:solidFill>
                  <a:srgbClr val="221E1F"/>
                </a:solidFill>
                <a:latin typeface="Open Sans" pitchFamily="2" charset="0"/>
                <a:ea typeface="+mn-ea"/>
                <a:cs typeface="+mn-cs"/>
              </a:rPr>
              <a:t>Flexibility for learning situations </a:t>
            </a:r>
            <a:r>
              <a:rPr lang="en-US" sz="1700" dirty="0">
                <a:solidFill>
                  <a:srgbClr val="221E1F"/>
                </a:solidFill>
                <a:latin typeface="Open Sans" pitchFamily="2" charset="0"/>
                <a:ea typeface="+mn-ea"/>
                <a:cs typeface="+mn-cs"/>
              </a:rPr>
              <a:t>(e.g., change in schedule, substitute plans, remote learning)</a:t>
            </a:r>
          </a:p>
          <a:p>
            <a:pPr marL="685800" indent="-382588">
              <a:lnSpc>
                <a:spcPct val="100000"/>
              </a:lnSpc>
              <a:spcBef>
                <a:spcPts val="600"/>
              </a:spcBef>
              <a:spcAft>
                <a:spcPts val="600"/>
              </a:spcAft>
              <a:buClr>
                <a:srgbClr val="459E47"/>
              </a:buClr>
              <a:buBlip>
                <a:blip r:embed="rId3"/>
              </a:buBlip>
            </a:pPr>
            <a:r>
              <a:rPr lang="en-US" sz="1700" dirty="0">
                <a:solidFill>
                  <a:srgbClr val="221E1F"/>
                </a:solidFill>
                <a:latin typeface="Open Sans" pitchFamily="2" charset="0"/>
                <a:ea typeface="+mn-ea"/>
                <a:cs typeface="+mn-cs"/>
              </a:rPr>
              <a:t>Use of Supplemental Topic Modules for additional instruction or enrichment </a:t>
            </a:r>
          </a:p>
          <a:p>
            <a:pPr marL="685800" indent="-382588">
              <a:lnSpc>
                <a:spcPct val="100000"/>
              </a:lnSpc>
              <a:spcBef>
                <a:spcPts val="600"/>
              </a:spcBef>
              <a:spcAft>
                <a:spcPts val="600"/>
              </a:spcAft>
              <a:buClr>
                <a:srgbClr val="459E47"/>
              </a:buClr>
              <a:buBlip>
                <a:blip r:embed="rId3"/>
              </a:buBlip>
            </a:pPr>
            <a:endParaRPr lang="en-US" sz="1800" dirty="0">
              <a:solidFill>
                <a:srgbClr val="221E1F"/>
              </a:solidFill>
              <a:latin typeface="Open Sans" pitchFamily="2" charset="0"/>
              <a:ea typeface="+mn-ea"/>
              <a:cs typeface="+mn-cs"/>
            </a:endParaRPr>
          </a:p>
          <a:p>
            <a:pPr marL="685800" indent="-382588">
              <a:lnSpc>
                <a:spcPct val="100000"/>
              </a:lnSpc>
              <a:spcBef>
                <a:spcPts val="600"/>
              </a:spcBef>
              <a:spcAft>
                <a:spcPts val="600"/>
              </a:spcAft>
              <a:buClr>
                <a:srgbClr val="459E47"/>
              </a:buClr>
              <a:buBlip>
                <a:blip r:embed="rId3"/>
              </a:buBlip>
            </a:pPr>
            <a:endParaRPr lang="en-US" sz="1800" dirty="0">
              <a:solidFill>
                <a:srgbClr val="221E1F"/>
              </a:solidFill>
              <a:latin typeface="Open Sans" pitchFamily="2" charset="0"/>
              <a:ea typeface="+mn-ea"/>
              <a:cs typeface="+mn-cs"/>
            </a:endParaRPr>
          </a:p>
          <a:p>
            <a:pPr>
              <a:lnSpc>
                <a:spcPct val="100000"/>
              </a:lnSpc>
              <a:spcBef>
                <a:spcPts val="600"/>
              </a:spcBef>
              <a:spcAft>
                <a:spcPts val="600"/>
              </a:spcAft>
              <a:buClr>
                <a:srgbClr val="459E47"/>
              </a:buClr>
            </a:pPr>
            <a:endParaRPr lang="en-US" sz="1800" dirty="0">
              <a:solidFill>
                <a:srgbClr val="221E1F"/>
              </a:solidFill>
              <a:latin typeface="Open Sans" pitchFamily="2" charset="0"/>
              <a:ea typeface="+mn-ea"/>
              <a:cs typeface="+mn-cs"/>
            </a:endParaRPr>
          </a:p>
        </p:txBody>
      </p:sp>
    </p:spTree>
    <p:extLst>
      <p:ext uri="{BB962C8B-B14F-4D97-AF65-F5344CB8AC3E}">
        <p14:creationId xmlns:p14="http://schemas.microsoft.com/office/powerpoint/2010/main" val="1819965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BC6A99-79EB-BC3F-B630-301D86B3EB28}"/>
              </a:ext>
            </a:extLst>
          </p:cNvPr>
          <p:cNvSpPr>
            <a:spLocks noGrp="1"/>
          </p:cNvSpPr>
          <p:nvPr>
            <p:ph type="sldNum" sz="quarter" idx="12"/>
          </p:nvPr>
        </p:nvSpPr>
        <p:spPr/>
        <p:txBody>
          <a:bodyPr/>
          <a:lstStyle/>
          <a:p>
            <a:fld id="{581C7D07-69E3-8F4E-927D-4C441313F525}" type="slidenum">
              <a:rPr lang="en-US" smtClean="0"/>
              <a:t>35</a:t>
            </a:fld>
            <a:endParaRPr lang="en-US"/>
          </a:p>
        </p:txBody>
      </p:sp>
      <p:sp>
        <p:nvSpPr>
          <p:cNvPr id="5" name="Title 4">
            <a:extLst>
              <a:ext uri="{FF2B5EF4-FFF2-40B4-BE49-F238E27FC236}">
                <a16:creationId xmlns:a16="http://schemas.microsoft.com/office/drawing/2014/main" id="{B39FE1AD-EF2E-3D13-896E-F4DE70EFD0EC}"/>
              </a:ext>
            </a:extLst>
          </p:cNvPr>
          <p:cNvSpPr>
            <a:spLocks noGrp="1"/>
          </p:cNvSpPr>
          <p:nvPr>
            <p:ph type="title"/>
          </p:nvPr>
        </p:nvSpPr>
        <p:spPr>
          <a:xfrm>
            <a:off x="391107" y="136525"/>
            <a:ext cx="9515475" cy="657860"/>
          </a:xfrm>
        </p:spPr>
        <p:txBody>
          <a:bodyPr>
            <a:normAutofit fontScale="90000"/>
          </a:bodyPr>
          <a:lstStyle/>
          <a:p>
            <a:r>
              <a:rPr lang="en-US" dirty="0"/>
              <a:t>Trusted, Proven, and Preferred </a:t>
            </a:r>
          </a:p>
        </p:txBody>
      </p:sp>
      <p:sp>
        <p:nvSpPr>
          <p:cNvPr id="9" name="TextBox 8">
            <a:extLst>
              <a:ext uri="{FF2B5EF4-FFF2-40B4-BE49-F238E27FC236}">
                <a16:creationId xmlns:a16="http://schemas.microsoft.com/office/drawing/2014/main" id="{43BDD384-929D-5F55-DCC7-F87764C38A8C}"/>
              </a:ext>
            </a:extLst>
          </p:cNvPr>
          <p:cNvSpPr txBox="1"/>
          <p:nvPr/>
        </p:nvSpPr>
        <p:spPr>
          <a:xfrm>
            <a:off x="391107" y="3204682"/>
            <a:ext cx="10711013" cy="1200329"/>
          </a:xfrm>
          <a:prstGeom prst="rect">
            <a:avLst/>
          </a:prstGeom>
          <a:noFill/>
        </p:spPr>
        <p:txBody>
          <a:bodyPr wrap="square" rtlCol="0">
            <a:spAutoFit/>
          </a:bodyPr>
          <a:lstStyle/>
          <a:p>
            <a:r>
              <a:rPr lang="en-US" sz="1600" dirty="0"/>
              <a:t>We use CareerSafe because it meets the unique needs of our CTE programs. The platform’s </a:t>
            </a:r>
            <a:r>
              <a:rPr lang="en-US" b="1" dirty="0">
                <a:solidFill>
                  <a:schemeClr val="accent1"/>
                </a:solidFill>
              </a:rPr>
              <a:t>flexibility</a:t>
            </a:r>
            <a:r>
              <a:rPr lang="en-US" sz="1600" dirty="0"/>
              <a:t> helps teachers </a:t>
            </a:r>
            <a:r>
              <a:rPr lang="en-US" sz="2000" b="1" dirty="0">
                <a:solidFill>
                  <a:schemeClr val="accent1"/>
                </a:solidFill>
              </a:rPr>
              <a:t>accommodate different class lengths</a:t>
            </a:r>
            <a:r>
              <a:rPr lang="en-US" sz="1600" dirty="0"/>
              <a:t>,</a:t>
            </a:r>
            <a:r>
              <a:rPr lang="en-US" sz="1600" b="1" dirty="0"/>
              <a:t> </a:t>
            </a:r>
            <a:r>
              <a:rPr lang="en-US" b="1" dirty="0">
                <a:solidFill>
                  <a:schemeClr val="accent1"/>
                </a:solidFill>
              </a:rPr>
              <a:t>student IEP needs</a:t>
            </a:r>
            <a:r>
              <a:rPr lang="en-US" sz="1600" dirty="0"/>
              <a:t>, and </a:t>
            </a:r>
            <a:r>
              <a:rPr lang="en-US" b="1" dirty="0">
                <a:solidFill>
                  <a:schemeClr val="accent1"/>
                </a:solidFill>
              </a:rPr>
              <a:t>pacing</a:t>
            </a:r>
            <a:r>
              <a:rPr lang="en-US" sz="1600" dirty="0"/>
              <a:t>. CareerSafe’s teacher and student </a:t>
            </a:r>
            <a:r>
              <a:rPr lang="en-US" b="1" dirty="0">
                <a:solidFill>
                  <a:schemeClr val="accent1"/>
                </a:solidFill>
              </a:rPr>
              <a:t>support is unmatched</a:t>
            </a:r>
            <a:r>
              <a:rPr lang="en-US" sz="1600" dirty="0"/>
              <a:t>. Whenever we have a question, they respond immediately. </a:t>
            </a:r>
          </a:p>
          <a:p>
            <a:pPr algn="r"/>
            <a:r>
              <a:rPr lang="en-US" sz="1600" dirty="0"/>
              <a:t>– Matt MacKay, </a:t>
            </a:r>
            <a:r>
              <a:rPr lang="en-US" sz="1600" i="1" dirty="0"/>
              <a:t>CTE Coordinator, Career Technical Education &amp; Signature Programs, </a:t>
            </a:r>
            <a:r>
              <a:rPr lang="en-US" sz="1600" dirty="0"/>
              <a:t>Washoe County School District</a:t>
            </a:r>
            <a:r>
              <a:rPr lang="en-US" sz="1600" i="1" dirty="0"/>
              <a:t>, </a:t>
            </a:r>
            <a:r>
              <a:rPr lang="en-US" sz="1600" dirty="0"/>
              <a:t>Nevada</a:t>
            </a:r>
          </a:p>
        </p:txBody>
      </p:sp>
      <p:sp>
        <p:nvSpPr>
          <p:cNvPr id="12" name="TextBox 11">
            <a:extLst>
              <a:ext uri="{FF2B5EF4-FFF2-40B4-BE49-F238E27FC236}">
                <a16:creationId xmlns:a16="http://schemas.microsoft.com/office/drawing/2014/main" id="{A88BE6AA-BF58-CC5D-68DE-B82533DA1AAF}"/>
              </a:ext>
            </a:extLst>
          </p:cNvPr>
          <p:cNvSpPr txBox="1"/>
          <p:nvPr/>
        </p:nvSpPr>
        <p:spPr>
          <a:xfrm>
            <a:off x="391107" y="1307036"/>
            <a:ext cx="10266734" cy="1384995"/>
          </a:xfrm>
          <a:prstGeom prst="rect">
            <a:avLst/>
          </a:prstGeom>
          <a:noFill/>
        </p:spPr>
        <p:txBody>
          <a:bodyPr wrap="square" rtlCol="0">
            <a:spAutoFit/>
          </a:bodyPr>
          <a:lstStyle/>
          <a:p>
            <a:r>
              <a:rPr lang="en-US" sz="1600" dirty="0"/>
              <a:t>Our partnership with CareerSafe has been seamless, supportive, and highly effective in delivering safety training to students. The </a:t>
            </a:r>
            <a:r>
              <a:rPr lang="en-US" b="1" dirty="0">
                <a:solidFill>
                  <a:schemeClr val="accent1"/>
                </a:solidFill>
              </a:rPr>
              <a:t>platform’s flexibility</a:t>
            </a:r>
            <a:r>
              <a:rPr lang="en-US" sz="1600" b="1" dirty="0"/>
              <a:t> </a:t>
            </a:r>
            <a:r>
              <a:rPr lang="en-US" sz="1600" dirty="0"/>
              <a:t>and </a:t>
            </a:r>
            <a:r>
              <a:rPr lang="en-US" b="1" dirty="0">
                <a:solidFill>
                  <a:schemeClr val="accent1"/>
                </a:solidFill>
              </a:rPr>
              <a:t>user-friendly design</a:t>
            </a:r>
            <a:r>
              <a:rPr lang="en-US" sz="1600" b="1" dirty="0"/>
              <a:t> </a:t>
            </a:r>
            <a:r>
              <a:rPr lang="en-US" sz="1600" dirty="0"/>
              <a:t>allows students to work at their own pace with</a:t>
            </a:r>
            <a:r>
              <a:rPr lang="en-US" sz="1600" b="1" dirty="0"/>
              <a:t> </a:t>
            </a:r>
            <a:r>
              <a:rPr lang="en-US" b="1" dirty="0">
                <a:solidFill>
                  <a:schemeClr val="accent1"/>
                </a:solidFill>
              </a:rPr>
              <a:t>built-in accommodations</a:t>
            </a:r>
            <a:r>
              <a:rPr lang="en-US" sz="1600" b="1" dirty="0"/>
              <a:t> </a:t>
            </a:r>
            <a:r>
              <a:rPr lang="en-US" sz="1600" dirty="0"/>
              <a:t>that support diverse learning needs. CareerSafe’s </a:t>
            </a:r>
            <a:r>
              <a:rPr lang="en-US" b="1" dirty="0">
                <a:solidFill>
                  <a:schemeClr val="accent1"/>
                </a:solidFill>
              </a:rPr>
              <a:t>responsive customer support</a:t>
            </a:r>
            <a:r>
              <a:rPr lang="en-US" dirty="0">
                <a:solidFill>
                  <a:schemeClr val="accent1"/>
                </a:solidFill>
              </a:rPr>
              <a:t> </a:t>
            </a:r>
            <a:r>
              <a:rPr lang="en-US" sz="1600" dirty="0"/>
              <a:t>ensures educators have the resources needed for student success. </a:t>
            </a:r>
          </a:p>
          <a:p>
            <a:pPr algn="ctr"/>
            <a:r>
              <a:rPr lang="en-US" sz="1600" dirty="0"/>
              <a:t>– Kendra Hendry, </a:t>
            </a:r>
            <a:r>
              <a:rPr lang="en-US" sz="1600" i="1" dirty="0"/>
              <a:t>Instructional Facilitator, </a:t>
            </a:r>
            <a:r>
              <a:rPr lang="en-US" sz="1600" dirty="0"/>
              <a:t>Daniel Morgan Technology Center, South Carolina</a:t>
            </a:r>
          </a:p>
        </p:txBody>
      </p:sp>
      <p:sp>
        <p:nvSpPr>
          <p:cNvPr id="13" name="TextBox 12">
            <a:extLst>
              <a:ext uri="{FF2B5EF4-FFF2-40B4-BE49-F238E27FC236}">
                <a16:creationId xmlns:a16="http://schemas.microsoft.com/office/drawing/2014/main" id="{AF4669E5-72D9-B306-A35B-0C06E23416DC}"/>
              </a:ext>
            </a:extLst>
          </p:cNvPr>
          <p:cNvSpPr txBox="1"/>
          <p:nvPr/>
        </p:nvSpPr>
        <p:spPr>
          <a:xfrm>
            <a:off x="391107" y="4917662"/>
            <a:ext cx="10373787" cy="1446550"/>
          </a:xfrm>
          <a:prstGeom prst="rect">
            <a:avLst/>
          </a:prstGeom>
          <a:noFill/>
        </p:spPr>
        <p:txBody>
          <a:bodyPr wrap="square" rtlCol="0">
            <a:spAutoFit/>
          </a:bodyPr>
          <a:lstStyle/>
          <a:p>
            <a:r>
              <a:rPr lang="en-US" sz="1600" dirty="0"/>
              <a:t>We chose CareerSafe because it offers a </a:t>
            </a:r>
            <a:r>
              <a:rPr lang="en-US" b="1" dirty="0">
                <a:solidFill>
                  <a:schemeClr val="accent1"/>
                </a:solidFill>
              </a:rPr>
              <a:t>student-centered</a:t>
            </a:r>
            <a:r>
              <a:rPr lang="en-US" sz="1600" dirty="0"/>
              <a:t>, </a:t>
            </a:r>
            <a:r>
              <a:rPr lang="en-US" b="1" dirty="0">
                <a:solidFill>
                  <a:schemeClr val="accent1"/>
                </a:solidFill>
              </a:rPr>
              <a:t>flexible</a:t>
            </a:r>
            <a:r>
              <a:rPr lang="en-US" sz="1600" dirty="0"/>
              <a:t>, and </a:t>
            </a:r>
            <a:r>
              <a:rPr lang="en-US" b="1" dirty="0">
                <a:solidFill>
                  <a:schemeClr val="accent1"/>
                </a:solidFill>
              </a:rPr>
              <a:t>educator-friendly</a:t>
            </a:r>
            <a:r>
              <a:rPr lang="en-US" sz="1600" dirty="0"/>
              <a:t> platform</a:t>
            </a:r>
            <a:r>
              <a:rPr lang="en-US" sz="1600" b="1" dirty="0"/>
              <a:t> </a:t>
            </a:r>
            <a:r>
              <a:rPr lang="en-US" sz="1600" dirty="0"/>
              <a:t>designed specifically for secondary learners. Its </a:t>
            </a:r>
            <a:r>
              <a:rPr lang="en-US" b="1" dirty="0">
                <a:solidFill>
                  <a:schemeClr val="accent1"/>
                </a:solidFill>
              </a:rPr>
              <a:t>interactive modules</a:t>
            </a:r>
            <a:r>
              <a:rPr lang="en-US" sz="1600" dirty="0"/>
              <a:t>,</a:t>
            </a:r>
            <a:r>
              <a:rPr lang="en-US" sz="1600" b="1" dirty="0"/>
              <a:t> </a:t>
            </a:r>
            <a:r>
              <a:rPr lang="en-US" b="1" dirty="0">
                <a:solidFill>
                  <a:schemeClr val="accent1"/>
                </a:solidFill>
              </a:rPr>
              <a:t>real-world scenarios</a:t>
            </a:r>
            <a:r>
              <a:rPr lang="en-US" sz="1600" dirty="0"/>
              <a:t>, and </a:t>
            </a:r>
            <a:r>
              <a:rPr lang="en-US" b="1" dirty="0">
                <a:solidFill>
                  <a:schemeClr val="accent1"/>
                </a:solidFill>
              </a:rPr>
              <a:t>built-in assessments</a:t>
            </a:r>
            <a:r>
              <a:rPr lang="en-US" sz="1600" b="1" dirty="0"/>
              <a:t> </a:t>
            </a:r>
            <a:r>
              <a:rPr lang="en-US" sz="1600" dirty="0"/>
              <a:t>help ensure students truly understand safety concepts rather than simply memorizing them. Overall, CareerSafe delivers </a:t>
            </a:r>
            <a:r>
              <a:rPr lang="en-US" b="1" dirty="0">
                <a:solidFill>
                  <a:schemeClr val="accent1"/>
                </a:solidFill>
              </a:rPr>
              <a:t>high-quality training</a:t>
            </a:r>
            <a:r>
              <a:rPr lang="en-US" sz="1600" b="1" dirty="0"/>
              <a:t> </a:t>
            </a:r>
            <a:r>
              <a:rPr lang="en-US" sz="1600" dirty="0"/>
              <a:t>that </a:t>
            </a:r>
            <a:r>
              <a:rPr lang="en-US" b="1" dirty="0">
                <a:solidFill>
                  <a:schemeClr val="accent1"/>
                </a:solidFill>
              </a:rPr>
              <a:t>meets industry requirements</a:t>
            </a:r>
            <a:r>
              <a:rPr lang="en-US" sz="1600" b="1" dirty="0"/>
              <a:t> </a:t>
            </a:r>
            <a:r>
              <a:rPr lang="en-US" sz="1600" dirty="0"/>
              <a:t>while fitting seamlessly into a school-based CTE environment.</a:t>
            </a:r>
          </a:p>
          <a:p>
            <a:pPr algn="ctr"/>
            <a:r>
              <a:rPr lang="en-US" sz="1600" dirty="0"/>
              <a:t>– Natalie Street, </a:t>
            </a:r>
            <a:r>
              <a:rPr lang="en-US" sz="1600" i="1" dirty="0"/>
              <a:t>Instructional Coordinator of PD and CTE, </a:t>
            </a:r>
            <a:r>
              <a:rPr lang="en-US" sz="1600" dirty="0"/>
              <a:t>Isle of Wight County Schools, Virginia</a:t>
            </a:r>
          </a:p>
        </p:txBody>
      </p:sp>
    </p:spTree>
    <p:extLst>
      <p:ext uri="{BB962C8B-B14F-4D97-AF65-F5344CB8AC3E}">
        <p14:creationId xmlns:p14="http://schemas.microsoft.com/office/powerpoint/2010/main" val="109358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67D83-ECD8-A205-4362-E61CD896B505}"/>
            </a:ext>
          </a:extLst>
        </p:cNvPr>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5875392-8B62-2FB2-FFCF-12FEE76BE8E9}"/>
              </a:ext>
            </a:extLst>
          </p:cNvPr>
          <p:cNvSpPr>
            <a:spLocks noGrp="1"/>
          </p:cNvSpPr>
          <p:nvPr>
            <p:ph type="sldNum" sz="quarter" idx="12"/>
          </p:nvPr>
        </p:nvSpPr>
        <p:spPr/>
        <p:txBody>
          <a:bodyPr/>
          <a:lstStyle/>
          <a:p>
            <a:fld id="{581C7D07-69E3-8F4E-927D-4C441313F525}" type="slidenum">
              <a:rPr lang="en-US" smtClean="0"/>
              <a:t>36</a:t>
            </a:fld>
            <a:endParaRPr lang="en-US"/>
          </a:p>
        </p:txBody>
      </p:sp>
      <p:sp>
        <p:nvSpPr>
          <p:cNvPr id="2" name="Title 1">
            <a:extLst>
              <a:ext uri="{FF2B5EF4-FFF2-40B4-BE49-F238E27FC236}">
                <a16:creationId xmlns:a16="http://schemas.microsoft.com/office/drawing/2014/main" id="{3E6DE546-8441-7E25-8A40-F40698B80BB0}"/>
              </a:ext>
            </a:extLst>
          </p:cNvPr>
          <p:cNvSpPr>
            <a:spLocks noGrp="1"/>
          </p:cNvSpPr>
          <p:nvPr>
            <p:ph type="title"/>
          </p:nvPr>
        </p:nvSpPr>
        <p:spPr/>
        <p:txBody>
          <a:bodyPr>
            <a:normAutofit fontScale="90000"/>
          </a:bodyPr>
          <a:lstStyle/>
          <a:p>
            <a:r>
              <a:rPr lang="en-US" dirty="0"/>
              <a:t>Recap</a:t>
            </a:r>
          </a:p>
        </p:txBody>
      </p:sp>
      <p:pic>
        <p:nvPicPr>
          <p:cNvPr id="19" name="Graphic 18" descr="Classroom with solid fill">
            <a:extLst>
              <a:ext uri="{FF2B5EF4-FFF2-40B4-BE49-F238E27FC236}">
                <a16:creationId xmlns:a16="http://schemas.microsoft.com/office/drawing/2014/main" id="{16FEF673-721B-8A32-D59A-F279F7D4631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64366" y="2607620"/>
            <a:ext cx="722812" cy="722812"/>
          </a:xfrm>
          <a:prstGeom prst="rect">
            <a:avLst/>
          </a:prstGeom>
        </p:spPr>
      </p:pic>
      <p:pic>
        <p:nvPicPr>
          <p:cNvPr id="17" name="Graphic 16" descr="Checklist with solid fill">
            <a:extLst>
              <a:ext uri="{FF2B5EF4-FFF2-40B4-BE49-F238E27FC236}">
                <a16:creationId xmlns:a16="http://schemas.microsoft.com/office/drawing/2014/main" id="{F5012453-870F-7AEF-791B-E678D9D342C5}"/>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618647" y="1577768"/>
            <a:ext cx="814250" cy="814250"/>
          </a:xfrm>
          <a:prstGeom prst="rect">
            <a:avLst/>
          </a:prstGeom>
        </p:spPr>
      </p:pic>
      <p:pic>
        <p:nvPicPr>
          <p:cNvPr id="23" name="Graphic 22" descr="Idea outline">
            <a:extLst>
              <a:ext uri="{FF2B5EF4-FFF2-40B4-BE49-F238E27FC236}">
                <a16:creationId xmlns:a16="http://schemas.microsoft.com/office/drawing/2014/main" id="{AD85E3B7-91E1-7A18-5F3E-1D11121854B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64366" y="4433730"/>
            <a:ext cx="722812" cy="722812"/>
          </a:xfrm>
          <a:prstGeom prst="rect">
            <a:avLst/>
          </a:prstGeom>
        </p:spPr>
      </p:pic>
      <p:sp>
        <p:nvSpPr>
          <p:cNvPr id="3" name="TextBox 2">
            <a:extLst>
              <a:ext uri="{FF2B5EF4-FFF2-40B4-BE49-F238E27FC236}">
                <a16:creationId xmlns:a16="http://schemas.microsoft.com/office/drawing/2014/main" id="{C7AF9DB9-3D83-7F2E-B34C-29E9EAAC486F}"/>
              </a:ext>
            </a:extLst>
          </p:cNvPr>
          <p:cNvSpPr txBox="1"/>
          <p:nvPr/>
        </p:nvSpPr>
        <p:spPr>
          <a:xfrm>
            <a:off x="1577789" y="1754060"/>
            <a:ext cx="8489577" cy="461665"/>
          </a:xfrm>
          <a:prstGeom prst="rect">
            <a:avLst/>
          </a:prstGeom>
          <a:noFill/>
        </p:spPr>
        <p:txBody>
          <a:bodyPr wrap="square" rtlCol="0">
            <a:spAutoFit/>
          </a:bodyPr>
          <a:lstStyle/>
          <a:p>
            <a:r>
              <a:rPr lang="en-US" sz="2400" dirty="0"/>
              <a:t>OSHA 10-Hour meets all the criteria for a credential of value</a:t>
            </a:r>
          </a:p>
        </p:txBody>
      </p:sp>
      <p:sp>
        <p:nvSpPr>
          <p:cNvPr id="4" name="TextBox 3">
            <a:extLst>
              <a:ext uri="{FF2B5EF4-FFF2-40B4-BE49-F238E27FC236}">
                <a16:creationId xmlns:a16="http://schemas.microsoft.com/office/drawing/2014/main" id="{7D5CB1AC-482B-1663-0CE1-87D5AD65E159}"/>
              </a:ext>
            </a:extLst>
          </p:cNvPr>
          <p:cNvSpPr txBox="1"/>
          <p:nvPr/>
        </p:nvSpPr>
        <p:spPr>
          <a:xfrm>
            <a:off x="1577787" y="2711456"/>
            <a:ext cx="9260541" cy="461665"/>
          </a:xfrm>
          <a:prstGeom prst="rect">
            <a:avLst/>
          </a:prstGeom>
          <a:noFill/>
        </p:spPr>
        <p:txBody>
          <a:bodyPr wrap="square" rtlCol="0">
            <a:spAutoFit/>
          </a:bodyPr>
          <a:lstStyle/>
          <a:p>
            <a:r>
              <a:rPr lang="en-US" sz="2400" dirty="0"/>
              <a:t>CareerSafe’s OSHA 10-Hour training is built for students</a:t>
            </a:r>
          </a:p>
        </p:txBody>
      </p:sp>
      <p:pic>
        <p:nvPicPr>
          <p:cNvPr id="6" name="Graphic 5" descr="Laptop with solid fill">
            <a:extLst>
              <a:ext uri="{FF2B5EF4-FFF2-40B4-BE49-F238E27FC236}">
                <a16:creationId xmlns:a16="http://schemas.microsoft.com/office/drawing/2014/main" id="{CDA9E231-EEB9-A21A-EC0D-24CF2D368D3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68572" y="3494668"/>
            <a:ext cx="914400" cy="914400"/>
          </a:xfrm>
          <a:prstGeom prst="rect">
            <a:avLst/>
          </a:prstGeom>
        </p:spPr>
      </p:pic>
      <p:pic>
        <p:nvPicPr>
          <p:cNvPr id="8" name="Picture 7">
            <a:extLst>
              <a:ext uri="{FF2B5EF4-FFF2-40B4-BE49-F238E27FC236}">
                <a16:creationId xmlns:a16="http://schemas.microsoft.com/office/drawing/2014/main" id="{05B450C7-D8ED-5375-7647-7F7FC66B5977}"/>
              </a:ext>
            </a:extLst>
          </p:cNvPr>
          <p:cNvPicPr>
            <a:picLocks noChangeAspect="1"/>
          </p:cNvPicPr>
          <p:nvPr/>
        </p:nvPicPr>
        <p:blipFill>
          <a:blip r:embed="rId8"/>
          <a:stretch>
            <a:fillRect/>
          </a:stretch>
        </p:blipFill>
        <p:spPr>
          <a:xfrm>
            <a:off x="887640" y="3784307"/>
            <a:ext cx="276264" cy="257211"/>
          </a:xfrm>
          <a:prstGeom prst="rect">
            <a:avLst/>
          </a:prstGeom>
        </p:spPr>
      </p:pic>
      <p:sp>
        <p:nvSpPr>
          <p:cNvPr id="10" name="TextBox 9">
            <a:extLst>
              <a:ext uri="{FF2B5EF4-FFF2-40B4-BE49-F238E27FC236}">
                <a16:creationId xmlns:a16="http://schemas.microsoft.com/office/drawing/2014/main" id="{B4987AB1-2BEF-45E4-49D4-4049C103AEA1}"/>
              </a:ext>
            </a:extLst>
          </p:cNvPr>
          <p:cNvSpPr txBox="1"/>
          <p:nvPr/>
        </p:nvSpPr>
        <p:spPr>
          <a:xfrm>
            <a:off x="1577787" y="3695588"/>
            <a:ext cx="8489577" cy="461665"/>
          </a:xfrm>
          <a:prstGeom prst="rect">
            <a:avLst/>
          </a:prstGeom>
          <a:noFill/>
        </p:spPr>
        <p:txBody>
          <a:bodyPr wrap="square" rtlCol="0">
            <a:spAutoFit/>
          </a:bodyPr>
          <a:lstStyle/>
          <a:p>
            <a:r>
              <a:rPr lang="en-US" sz="2400" dirty="0"/>
              <a:t>Our Campus is designed for classroom integration</a:t>
            </a:r>
          </a:p>
        </p:txBody>
      </p:sp>
      <p:sp>
        <p:nvSpPr>
          <p:cNvPr id="12" name="TextBox 11">
            <a:extLst>
              <a:ext uri="{FF2B5EF4-FFF2-40B4-BE49-F238E27FC236}">
                <a16:creationId xmlns:a16="http://schemas.microsoft.com/office/drawing/2014/main" id="{C2DBB77A-0FD1-FD23-9EA6-013FDBC76470}"/>
              </a:ext>
            </a:extLst>
          </p:cNvPr>
          <p:cNvSpPr txBox="1"/>
          <p:nvPr/>
        </p:nvSpPr>
        <p:spPr>
          <a:xfrm>
            <a:off x="1577787" y="4652984"/>
            <a:ext cx="9356913" cy="461665"/>
          </a:xfrm>
          <a:prstGeom prst="rect">
            <a:avLst/>
          </a:prstGeom>
          <a:noFill/>
        </p:spPr>
        <p:txBody>
          <a:bodyPr wrap="square" rtlCol="0">
            <a:spAutoFit/>
          </a:bodyPr>
          <a:lstStyle/>
          <a:p>
            <a:r>
              <a:rPr lang="en-US" sz="2400" dirty="0"/>
              <a:t>We designed the campus and courses with intentional accommodations</a:t>
            </a:r>
          </a:p>
        </p:txBody>
      </p:sp>
      <p:sp>
        <p:nvSpPr>
          <p:cNvPr id="13" name="TextBox 12">
            <a:extLst>
              <a:ext uri="{FF2B5EF4-FFF2-40B4-BE49-F238E27FC236}">
                <a16:creationId xmlns:a16="http://schemas.microsoft.com/office/drawing/2014/main" id="{060067E9-3B0C-81AB-E003-C7DCE49C1C8A}"/>
              </a:ext>
            </a:extLst>
          </p:cNvPr>
          <p:cNvSpPr txBox="1"/>
          <p:nvPr/>
        </p:nvSpPr>
        <p:spPr>
          <a:xfrm>
            <a:off x="1577787" y="5504667"/>
            <a:ext cx="8489577" cy="461665"/>
          </a:xfrm>
          <a:prstGeom prst="rect">
            <a:avLst/>
          </a:prstGeom>
          <a:noFill/>
        </p:spPr>
        <p:txBody>
          <a:bodyPr wrap="square" rtlCol="0">
            <a:spAutoFit/>
          </a:bodyPr>
          <a:lstStyle/>
          <a:p>
            <a:r>
              <a:rPr lang="en-US" sz="2400" dirty="0"/>
              <a:t>CareerSafe is trusted, proven, and preferred</a:t>
            </a:r>
          </a:p>
        </p:txBody>
      </p:sp>
      <p:pic>
        <p:nvPicPr>
          <p:cNvPr id="15" name="Graphic 14" descr="Ribbon outline">
            <a:extLst>
              <a:ext uri="{FF2B5EF4-FFF2-40B4-BE49-F238E27FC236}">
                <a16:creationId xmlns:a16="http://schemas.microsoft.com/office/drawing/2014/main" id="{A5EC3D4F-2C43-72FC-2912-5E3511926D7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64366" y="5380491"/>
            <a:ext cx="722812" cy="722812"/>
          </a:xfrm>
          <a:prstGeom prst="rect">
            <a:avLst/>
          </a:prstGeom>
        </p:spPr>
      </p:pic>
    </p:spTree>
    <p:custDataLst>
      <p:tags r:id="rId1"/>
    </p:custDataLst>
    <p:extLst>
      <p:ext uri="{BB962C8B-B14F-4D97-AF65-F5344CB8AC3E}">
        <p14:creationId xmlns:p14="http://schemas.microsoft.com/office/powerpoint/2010/main" val="2446003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6F9C9-BECB-E292-39A3-21E176828043}"/>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A2F6A317-656E-F543-199D-8C53749EE167}"/>
              </a:ext>
            </a:extLst>
          </p:cNvPr>
          <p:cNvSpPr>
            <a:spLocks noGrp="1"/>
          </p:cNvSpPr>
          <p:nvPr>
            <p:ph type="ctrTitle"/>
          </p:nvPr>
        </p:nvSpPr>
        <p:spPr/>
        <p:txBody>
          <a:bodyPr/>
          <a:lstStyle/>
          <a:p>
            <a:r>
              <a:rPr lang="en-US"/>
              <a:t>Questions?</a:t>
            </a:r>
          </a:p>
        </p:txBody>
      </p:sp>
      <p:sp>
        <p:nvSpPr>
          <p:cNvPr id="10" name="Subtitle 9">
            <a:extLst>
              <a:ext uri="{FF2B5EF4-FFF2-40B4-BE49-F238E27FC236}">
                <a16:creationId xmlns:a16="http://schemas.microsoft.com/office/drawing/2014/main" id="{7EE1CC65-938A-696E-0B4B-EF0110C66C61}"/>
              </a:ext>
            </a:extLst>
          </p:cNvPr>
          <p:cNvSpPr>
            <a:spLocks noGrp="1"/>
          </p:cNvSpPr>
          <p:nvPr>
            <p:ph type="subTitle" idx="1"/>
          </p:nvPr>
        </p:nvSpPr>
        <p:spPr/>
        <p:txBody>
          <a:bodyPr/>
          <a:lstStyle/>
          <a:p>
            <a:endParaRPr lang="en-US">
              <a:latin typeface="Raleway" pitchFamily="2" charset="77"/>
            </a:endParaRPr>
          </a:p>
        </p:txBody>
      </p:sp>
      <p:sp>
        <p:nvSpPr>
          <p:cNvPr id="15" name="Rectangle 14">
            <a:extLst>
              <a:ext uri="{FF2B5EF4-FFF2-40B4-BE49-F238E27FC236}">
                <a16:creationId xmlns:a16="http://schemas.microsoft.com/office/drawing/2014/main" id="{1D5E9A68-0C14-F2BD-BB64-50086A486491}"/>
              </a:ext>
            </a:extLst>
          </p:cNvPr>
          <p:cNvSpPr/>
          <p:nvPr/>
        </p:nvSpPr>
        <p:spPr>
          <a:xfrm>
            <a:off x="11424213" y="6180881"/>
            <a:ext cx="767787" cy="5787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3">
            <a:extLst>
              <a:ext uri="{FF2B5EF4-FFF2-40B4-BE49-F238E27FC236}">
                <a16:creationId xmlns:a16="http://schemas.microsoft.com/office/drawing/2014/main" id="{6B18F37E-B59C-6CBE-77C6-B1FD0E3E9F7D}"/>
              </a:ext>
            </a:extLst>
          </p:cNvPr>
          <p:cNvSpPr>
            <a:spLocks noChangeAspect="1" noChangeArrowheads="1"/>
          </p:cNvSpPr>
          <p:nvPr/>
        </p:nvSpPr>
        <p:spPr bwMode="auto">
          <a:xfrm>
            <a:off x="5943600" y="3276600"/>
            <a:ext cx="3236614" cy="32366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ustDataLst>
      <p:tags r:id="rId1"/>
    </p:custDataLst>
    <p:extLst>
      <p:ext uri="{BB962C8B-B14F-4D97-AF65-F5344CB8AC3E}">
        <p14:creationId xmlns:p14="http://schemas.microsoft.com/office/powerpoint/2010/main" val="28601092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AC4D9-BDAD-A9FC-8584-A46B88604DDD}"/>
              </a:ext>
            </a:extLst>
          </p:cNvPr>
          <p:cNvSpPr txBox="1">
            <a:spLocks/>
          </p:cNvSpPr>
          <p:nvPr/>
        </p:nvSpPr>
        <p:spPr>
          <a:xfrm>
            <a:off x="838200" y="747002"/>
            <a:ext cx="10515600" cy="1343592"/>
          </a:xfrm>
          <a:prstGeom prst="rect">
            <a:avLst/>
          </a:prstGeom>
        </p:spPr>
        <p:txBody>
          <a:bodyPr/>
          <a:lstStyle>
            <a:lvl1pPr algn="l" defTabSz="914400" rtl="0" eaLnBrk="1" latinLnBrk="0" hangingPunct="1">
              <a:lnSpc>
                <a:spcPct val="90000"/>
              </a:lnSpc>
              <a:spcBef>
                <a:spcPct val="0"/>
              </a:spcBef>
              <a:buNone/>
              <a:defRPr sz="5400" b="1" i="0" kern="120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solidFill>
                  <a:srgbClr val="044C79"/>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Contact Information</a:t>
            </a:r>
          </a:p>
        </p:txBody>
      </p:sp>
      <p:sp>
        <p:nvSpPr>
          <p:cNvPr id="4" name="Rectangle: Rounded Corners 3">
            <a:extLst>
              <a:ext uri="{FF2B5EF4-FFF2-40B4-BE49-F238E27FC236}">
                <a16:creationId xmlns:a16="http://schemas.microsoft.com/office/drawing/2014/main" id="{91E3D2A2-CA16-1FCC-3DC6-0F091B7D6FB5}"/>
              </a:ext>
            </a:extLst>
          </p:cNvPr>
          <p:cNvSpPr/>
          <p:nvPr/>
        </p:nvSpPr>
        <p:spPr>
          <a:xfrm>
            <a:off x="1081768" y="1654759"/>
            <a:ext cx="10028464" cy="1667330"/>
          </a:xfrm>
          <a:prstGeom prst="roundRect">
            <a:avLst/>
          </a:prstGeom>
          <a:gradFill flip="none" rotWithShape="1">
            <a:gsLst>
              <a:gs pos="17000">
                <a:srgbClr val="044C7A"/>
              </a:gs>
              <a:gs pos="77000">
                <a:schemeClr val="accent1">
                  <a:shade val="67500"/>
                  <a:satMod val="115000"/>
                </a:schemeClr>
              </a:gs>
              <a:gs pos="0">
                <a:srgbClr val="459E47"/>
              </a:gs>
              <a:gs pos="100000">
                <a:srgbClr val="459E4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 Placeholder 2">
            <a:extLst>
              <a:ext uri="{FF2B5EF4-FFF2-40B4-BE49-F238E27FC236}">
                <a16:creationId xmlns:a16="http://schemas.microsoft.com/office/drawing/2014/main" id="{B88FD348-CC4A-5BA3-6D76-22C10A312691}"/>
              </a:ext>
            </a:extLst>
          </p:cNvPr>
          <p:cNvSpPr txBox="1">
            <a:spLocks/>
          </p:cNvSpPr>
          <p:nvPr/>
        </p:nvSpPr>
        <p:spPr>
          <a:xfrm>
            <a:off x="716247" y="1821902"/>
            <a:ext cx="10515600" cy="150018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Justin Williamson, Sales Executive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justin.williamson</a:t>
            </a:r>
            <a:r>
              <a:rPr kumimoji="0" lang="en-US" sz="2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@careersafeonline.com</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(214) 420-8118</a:t>
            </a:r>
          </a:p>
        </p:txBody>
      </p:sp>
      <p:sp>
        <p:nvSpPr>
          <p:cNvPr id="7" name="TextBox 6">
            <a:extLst>
              <a:ext uri="{FF2B5EF4-FFF2-40B4-BE49-F238E27FC236}">
                <a16:creationId xmlns:a16="http://schemas.microsoft.com/office/drawing/2014/main" id="{4C40C82A-7C45-7E5B-6894-630297EB9659}"/>
              </a:ext>
            </a:extLst>
          </p:cNvPr>
          <p:cNvSpPr txBox="1"/>
          <p:nvPr/>
        </p:nvSpPr>
        <p:spPr>
          <a:xfrm>
            <a:off x="619225" y="3690144"/>
            <a:ext cx="10953549" cy="867930"/>
          </a:xfrm>
          <a:prstGeom prst="rect">
            <a:avLst/>
          </a:prstGeom>
          <a:noFill/>
        </p:spPr>
        <p:txBody>
          <a:bodyPr wrap="square">
            <a:spAutoFit/>
          </a:bodyPr>
          <a:lstStyle/>
          <a:p>
            <a:pPr lvl="0" algn="ctr">
              <a:lnSpc>
                <a:spcPct val="90000"/>
              </a:lnSpc>
              <a:spcBef>
                <a:spcPts val="1000"/>
              </a:spcBef>
              <a:defRPr/>
            </a:pPr>
            <a:r>
              <a:rPr lang="en-US" sz="2800" dirty="0">
                <a:latin typeface="Open Sans" panose="020B0606030504020204" pitchFamily="34" charset="0"/>
                <a:ea typeface="Open Sans" panose="020B0606030504020204" pitchFamily="34" charset="0"/>
                <a:cs typeface="Open Sans" panose="020B0606030504020204" pitchFamily="34" charset="0"/>
              </a:rPr>
              <a:t>To receive more information, use the QR code below to submit your contact information and select ‘</a:t>
            </a:r>
            <a:r>
              <a:rPr lang="en-US" sz="2800" b="1" dirty="0">
                <a:latin typeface="Open Sans" panose="020B0606030504020204" pitchFamily="34" charset="0"/>
                <a:ea typeface="Open Sans" panose="020B0606030504020204" pitchFamily="34" charset="0"/>
                <a:cs typeface="Open Sans" panose="020B0606030504020204" pitchFamily="34" charset="0"/>
              </a:rPr>
              <a:t>SC ACTE</a:t>
            </a:r>
            <a:r>
              <a:rPr lang="en-US" sz="2800" dirty="0">
                <a:latin typeface="Open Sans" panose="020B0606030504020204" pitchFamily="34" charset="0"/>
                <a:ea typeface="Open Sans" panose="020B0606030504020204" pitchFamily="34" charset="0"/>
                <a:cs typeface="Open Sans" panose="020B0606030504020204" pitchFamily="34" charset="0"/>
              </a:rPr>
              <a:t>’ under </a:t>
            </a:r>
            <a:r>
              <a:rPr lang="en-US" sz="2800" i="1" dirty="0">
                <a:latin typeface="Open Sans" panose="020B0606030504020204" pitchFamily="34" charset="0"/>
                <a:ea typeface="Open Sans" panose="020B0606030504020204" pitchFamily="34" charset="0"/>
                <a:cs typeface="Open Sans" panose="020B0606030504020204" pitchFamily="34" charset="0"/>
              </a:rPr>
              <a:t>Event ID</a:t>
            </a:r>
            <a:r>
              <a:rPr lang="en-US" sz="2800" dirty="0">
                <a:latin typeface="Open Sans" panose="020B0606030504020204" pitchFamily="34" charset="0"/>
                <a:ea typeface="Open Sans" panose="020B0606030504020204" pitchFamily="34" charset="0"/>
                <a:cs typeface="Open Sans" panose="020B0606030504020204" pitchFamily="34" charset="0"/>
              </a:rPr>
              <a:t>. </a:t>
            </a:r>
          </a:p>
        </p:txBody>
      </p:sp>
      <p:pic>
        <p:nvPicPr>
          <p:cNvPr id="2050" name="Picture 2">
            <a:extLst>
              <a:ext uri="{FF2B5EF4-FFF2-40B4-BE49-F238E27FC236}">
                <a16:creationId xmlns:a16="http://schemas.microsoft.com/office/drawing/2014/main" id="{8CF898EA-05BE-5E95-1F3E-C445D5204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9077" y="4926130"/>
            <a:ext cx="1536953" cy="1536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2949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6CF2-787D-E348-B998-AD56DACF821B}"/>
              </a:ext>
            </a:extLst>
          </p:cNvPr>
          <p:cNvSpPr>
            <a:spLocks noGrp="1"/>
          </p:cNvSpPr>
          <p:nvPr>
            <p:ph type="title"/>
          </p:nvPr>
        </p:nvSpPr>
        <p:spPr>
          <a:xfrm>
            <a:off x="838200" y="-6465"/>
            <a:ext cx="10515600" cy="1343592"/>
          </a:xfrm>
        </p:spPr>
        <p:txBody>
          <a:bodyPr/>
          <a:lstStyle/>
          <a:p>
            <a:pPr algn="ctr"/>
            <a:r>
              <a:rPr lang="en-US" dirty="0">
                <a:solidFill>
                  <a:schemeClr val="bg1"/>
                </a:solidFill>
              </a:rPr>
              <a:t>Contact Information</a:t>
            </a:r>
          </a:p>
        </p:txBody>
      </p:sp>
      <p:sp>
        <p:nvSpPr>
          <p:cNvPr id="4" name="Text Placeholder 2">
            <a:extLst>
              <a:ext uri="{FF2B5EF4-FFF2-40B4-BE49-F238E27FC236}">
                <a16:creationId xmlns:a16="http://schemas.microsoft.com/office/drawing/2014/main" id="{F4979871-E23E-0006-308E-055D4A32F522}"/>
              </a:ext>
            </a:extLst>
          </p:cNvPr>
          <p:cNvSpPr txBox="1">
            <a:spLocks/>
          </p:cNvSpPr>
          <p:nvPr/>
        </p:nvSpPr>
        <p:spPr>
          <a:xfrm>
            <a:off x="838200" y="3318558"/>
            <a:ext cx="10515600" cy="15001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To receive more information, use the QR code below to submit your contact information and select ‘</a:t>
            </a:r>
            <a:r>
              <a:rPr kumimoji="0" lang="en-US" sz="24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SC ACTE</a:t>
            </a:r>
            <a:r>
              <a:rPr kumimoji="0" lang="en-US" sz="2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under </a:t>
            </a:r>
            <a:r>
              <a:rPr kumimoji="0" lang="en-US" sz="2400" b="0" i="1"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Event ID</a:t>
            </a:r>
            <a:r>
              <a:rPr kumimoji="0" lang="en-US" sz="2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5" name="Rectangle: Rounded Corners 4">
            <a:extLst>
              <a:ext uri="{FF2B5EF4-FFF2-40B4-BE49-F238E27FC236}">
                <a16:creationId xmlns:a16="http://schemas.microsoft.com/office/drawing/2014/main" id="{EEC4A924-E642-14F8-B69C-2E9531B9511C}"/>
              </a:ext>
            </a:extLst>
          </p:cNvPr>
          <p:cNvSpPr/>
          <p:nvPr/>
        </p:nvSpPr>
        <p:spPr>
          <a:xfrm>
            <a:off x="1081768" y="1337127"/>
            <a:ext cx="10028464" cy="1667330"/>
          </a:xfrm>
          <a:prstGeom prst="roundRect">
            <a:avLst/>
          </a:prstGeom>
          <a:gradFill flip="none" rotWithShape="1">
            <a:gsLst>
              <a:gs pos="17000">
                <a:srgbClr val="044C7A"/>
              </a:gs>
              <a:gs pos="77000">
                <a:schemeClr val="accent1">
                  <a:shade val="67500"/>
                  <a:satMod val="115000"/>
                </a:schemeClr>
              </a:gs>
              <a:gs pos="0">
                <a:srgbClr val="459E47"/>
              </a:gs>
              <a:gs pos="100000">
                <a:srgbClr val="459E4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E66E3C8E-9060-DE4F-A025-CC8F279815D2}"/>
              </a:ext>
            </a:extLst>
          </p:cNvPr>
          <p:cNvSpPr>
            <a:spLocks noGrp="1"/>
          </p:cNvSpPr>
          <p:nvPr>
            <p:ph type="body" idx="1"/>
          </p:nvPr>
        </p:nvSpPr>
        <p:spPr>
          <a:xfrm>
            <a:off x="716247" y="1504270"/>
            <a:ext cx="10515600" cy="1500187"/>
          </a:xfrm>
        </p:spPr>
        <p:txBody>
          <a:bodyPr>
            <a:normAutofit/>
          </a:bodyPr>
          <a:lstStyle/>
          <a:p>
            <a:pPr algn="ctr"/>
            <a:r>
              <a:rPr lang="en-US" b="1" dirty="0">
                <a:solidFill>
                  <a:schemeClr val="bg1"/>
                </a:solidFill>
              </a:rPr>
              <a:t>Justin Williamson, Sales Executive </a:t>
            </a:r>
          </a:p>
          <a:p>
            <a:pPr algn="ctr"/>
            <a:r>
              <a:rPr lang="en-US" dirty="0">
                <a:solidFill>
                  <a:schemeClr val="bg1"/>
                </a:solidFill>
              </a:rPr>
              <a:t>Justin.Williamson@careersafeonline.com</a:t>
            </a:r>
          </a:p>
          <a:p>
            <a:pPr algn="ctr"/>
            <a:r>
              <a:rPr lang="en-US" dirty="0">
                <a:solidFill>
                  <a:schemeClr val="bg1"/>
                </a:solidFill>
              </a:rPr>
              <a:t>(214) 420-8118 </a:t>
            </a:r>
          </a:p>
        </p:txBody>
      </p:sp>
      <p:pic>
        <p:nvPicPr>
          <p:cNvPr id="2050" name="Picture 2">
            <a:extLst>
              <a:ext uri="{FF2B5EF4-FFF2-40B4-BE49-F238E27FC236}">
                <a16:creationId xmlns:a16="http://schemas.microsoft.com/office/drawing/2014/main" id="{04AD4D5D-9508-7BCD-27B3-89231CD8E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8450" y="4618944"/>
            <a:ext cx="1931194" cy="1931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201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3F8532-0A2C-A2FF-365F-02C59196AE6C}"/>
              </a:ext>
            </a:extLst>
          </p:cNvPr>
          <p:cNvSpPr>
            <a:spLocks noGrp="1"/>
          </p:cNvSpPr>
          <p:nvPr>
            <p:ph type="sldNum" sz="quarter" idx="12"/>
          </p:nvPr>
        </p:nvSpPr>
        <p:spPr/>
        <p:txBody>
          <a:bodyPr/>
          <a:lstStyle/>
          <a:p>
            <a:fld id="{581C7D07-69E3-8F4E-927D-4C441313F525}" type="slidenum">
              <a:rPr lang="en-US" smtClean="0"/>
              <a:t>4</a:t>
            </a:fld>
            <a:endParaRPr lang="en-US"/>
          </a:p>
        </p:txBody>
      </p:sp>
      <p:sp>
        <p:nvSpPr>
          <p:cNvPr id="10" name="Title 9">
            <a:extLst>
              <a:ext uri="{FF2B5EF4-FFF2-40B4-BE49-F238E27FC236}">
                <a16:creationId xmlns:a16="http://schemas.microsoft.com/office/drawing/2014/main" id="{6C19D937-25C5-4C42-92B5-BC14EE42E9C9}"/>
              </a:ext>
            </a:extLst>
          </p:cNvPr>
          <p:cNvSpPr txBox="1">
            <a:spLocks/>
          </p:cNvSpPr>
          <p:nvPr/>
        </p:nvSpPr>
        <p:spPr>
          <a:xfrm>
            <a:off x="609600" y="335197"/>
            <a:ext cx="8191500" cy="6578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sz="4000" dirty="0"/>
              <a:t>OSHA as Credential of Value</a:t>
            </a:r>
          </a:p>
        </p:txBody>
      </p:sp>
      <p:grpSp>
        <p:nvGrpSpPr>
          <p:cNvPr id="27" name="Group 26">
            <a:extLst>
              <a:ext uri="{FF2B5EF4-FFF2-40B4-BE49-F238E27FC236}">
                <a16:creationId xmlns:a16="http://schemas.microsoft.com/office/drawing/2014/main" id="{C5945447-A0EB-5272-4AE0-7BBA81E174E2}"/>
              </a:ext>
            </a:extLst>
          </p:cNvPr>
          <p:cNvGrpSpPr/>
          <p:nvPr/>
        </p:nvGrpSpPr>
        <p:grpSpPr>
          <a:xfrm>
            <a:off x="2339971" y="930101"/>
            <a:ext cx="7016287" cy="5791374"/>
            <a:chOff x="1784813" y="910117"/>
            <a:chExt cx="7016287" cy="5791374"/>
          </a:xfrm>
        </p:grpSpPr>
        <p:pic>
          <p:nvPicPr>
            <p:cNvPr id="12" name="Picture 11">
              <a:extLst>
                <a:ext uri="{FF2B5EF4-FFF2-40B4-BE49-F238E27FC236}">
                  <a16:creationId xmlns:a16="http://schemas.microsoft.com/office/drawing/2014/main" id="{6B9C09AE-D1DC-AC2D-126E-25D0492691A1}"/>
                </a:ext>
              </a:extLst>
            </p:cNvPr>
            <p:cNvPicPr>
              <a:picLocks noChangeAspect="1"/>
            </p:cNvPicPr>
            <p:nvPr/>
          </p:nvPicPr>
          <p:blipFill>
            <a:blip r:embed="rId3"/>
            <a:stretch>
              <a:fillRect/>
            </a:stretch>
          </p:blipFill>
          <p:spPr>
            <a:xfrm>
              <a:off x="1904780" y="6358095"/>
              <a:ext cx="6585851" cy="343396"/>
            </a:xfrm>
            <a:prstGeom prst="rect">
              <a:avLst/>
            </a:prstGeom>
          </p:spPr>
        </p:pic>
        <p:grpSp>
          <p:nvGrpSpPr>
            <p:cNvPr id="26" name="Group 25">
              <a:extLst>
                <a:ext uri="{FF2B5EF4-FFF2-40B4-BE49-F238E27FC236}">
                  <a16:creationId xmlns:a16="http://schemas.microsoft.com/office/drawing/2014/main" id="{61DF59F8-B8D8-F1DB-F8A7-D706C5200A7F}"/>
                </a:ext>
              </a:extLst>
            </p:cNvPr>
            <p:cNvGrpSpPr/>
            <p:nvPr/>
          </p:nvGrpSpPr>
          <p:grpSpPr>
            <a:xfrm>
              <a:off x="1784813" y="910117"/>
              <a:ext cx="7016287" cy="5500718"/>
              <a:chOff x="1784813" y="910117"/>
              <a:chExt cx="7016287" cy="5500718"/>
            </a:xfrm>
          </p:grpSpPr>
          <p:pic>
            <p:nvPicPr>
              <p:cNvPr id="7" name="Picture 6">
                <a:extLst>
                  <a:ext uri="{FF2B5EF4-FFF2-40B4-BE49-F238E27FC236}">
                    <a16:creationId xmlns:a16="http://schemas.microsoft.com/office/drawing/2014/main" id="{E1B24753-543C-933B-6A04-C39F65F1E1E1}"/>
                  </a:ext>
                </a:extLst>
              </p:cNvPr>
              <p:cNvPicPr>
                <a:picLocks noChangeAspect="1"/>
              </p:cNvPicPr>
              <p:nvPr/>
            </p:nvPicPr>
            <p:blipFill>
              <a:blip r:embed="rId4"/>
              <a:stretch>
                <a:fillRect/>
              </a:stretch>
            </p:blipFill>
            <p:spPr>
              <a:xfrm>
                <a:off x="1784813" y="993057"/>
                <a:ext cx="6825787" cy="5417778"/>
              </a:xfrm>
              <a:prstGeom prst="rect">
                <a:avLst/>
              </a:prstGeom>
            </p:spPr>
          </p:pic>
          <p:sp>
            <p:nvSpPr>
              <p:cNvPr id="25" name="Rectangle 24">
                <a:extLst>
                  <a:ext uri="{FF2B5EF4-FFF2-40B4-BE49-F238E27FC236}">
                    <a16:creationId xmlns:a16="http://schemas.microsoft.com/office/drawing/2014/main" id="{874B58FA-622C-4ABB-98F4-69B084FF3880}"/>
                  </a:ext>
                </a:extLst>
              </p:cNvPr>
              <p:cNvSpPr/>
              <p:nvPr/>
            </p:nvSpPr>
            <p:spPr>
              <a:xfrm>
                <a:off x="7886700" y="910117"/>
                <a:ext cx="914400" cy="6578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TextBox 36">
            <a:extLst>
              <a:ext uri="{FF2B5EF4-FFF2-40B4-BE49-F238E27FC236}">
                <a16:creationId xmlns:a16="http://schemas.microsoft.com/office/drawing/2014/main" id="{3C65E79D-816F-6D60-80D9-28653AF18492}"/>
              </a:ext>
            </a:extLst>
          </p:cNvPr>
          <p:cNvSpPr txBox="1"/>
          <p:nvPr/>
        </p:nvSpPr>
        <p:spPr>
          <a:xfrm>
            <a:off x="1907424" y="1786898"/>
            <a:ext cx="432547" cy="523220"/>
          </a:xfrm>
          <a:prstGeom prst="rect">
            <a:avLst/>
          </a:prstGeom>
          <a:noFill/>
        </p:spPr>
        <p:txBody>
          <a:bodyPr wrap="square">
            <a:spAutoFit/>
          </a:bodyPr>
          <a:lstStyle/>
          <a:p>
            <a:r>
              <a:rPr lang="en-US" sz="2800" dirty="0">
                <a:solidFill>
                  <a:schemeClr val="accent1"/>
                </a:solidFill>
                <a:sym typeface="Wingdings" panose="05000000000000000000" pitchFamily="2" charset="2"/>
              </a:rPr>
              <a:t></a:t>
            </a:r>
            <a:endParaRPr lang="en-US" sz="2800" dirty="0">
              <a:solidFill>
                <a:schemeClr val="accent1"/>
              </a:solidFill>
            </a:endParaRPr>
          </a:p>
        </p:txBody>
      </p:sp>
      <p:sp>
        <p:nvSpPr>
          <p:cNvPr id="38" name="TextBox 37">
            <a:extLst>
              <a:ext uri="{FF2B5EF4-FFF2-40B4-BE49-F238E27FC236}">
                <a16:creationId xmlns:a16="http://schemas.microsoft.com/office/drawing/2014/main" id="{D3B47133-469B-939E-74E4-8A9B43F12809}"/>
              </a:ext>
            </a:extLst>
          </p:cNvPr>
          <p:cNvSpPr txBox="1"/>
          <p:nvPr/>
        </p:nvSpPr>
        <p:spPr>
          <a:xfrm>
            <a:off x="1907425" y="2377438"/>
            <a:ext cx="432547" cy="523220"/>
          </a:xfrm>
          <a:prstGeom prst="rect">
            <a:avLst/>
          </a:prstGeom>
          <a:noFill/>
        </p:spPr>
        <p:txBody>
          <a:bodyPr wrap="square">
            <a:spAutoFit/>
          </a:bodyPr>
          <a:lstStyle/>
          <a:p>
            <a:r>
              <a:rPr lang="en-US" sz="2800" dirty="0">
                <a:solidFill>
                  <a:schemeClr val="accent1"/>
                </a:solidFill>
                <a:sym typeface="Wingdings" panose="05000000000000000000" pitchFamily="2" charset="2"/>
              </a:rPr>
              <a:t></a:t>
            </a:r>
            <a:endParaRPr lang="en-US" sz="2800" dirty="0">
              <a:solidFill>
                <a:schemeClr val="accent1"/>
              </a:solidFill>
            </a:endParaRPr>
          </a:p>
        </p:txBody>
      </p:sp>
      <p:sp>
        <p:nvSpPr>
          <p:cNvPr id="39" name="TextBox 38">
            <a:extLst>
              <a:ext uri="{FF2B5EF4-FFF2-40B4-BE49-F238E27FC236}">
                <a16:creationId xmlns:a16="http://schemas.microsoft.com/office/drawing/2014/main" id="{8C81440B-03FF-5B4C-E5F1-0DAA80686B1F}"/>
              </a:ext>
            </a:extLst>
          </p:cNvPr>
          <p:cNvSpPr txBox="1"/>
          <p:nvPr/>
        </p:nvSpPr>
        <p:spPr>
          <a:xfrm>
            <a:off x="1907425" y="2957428"/>
            <a:ext cx="432547" cy="523220"/>
          </a:xfrm>
          <a:prstGeom prst="rect">
            <a:avLst/>
          </a:prstGeom>
          <a:noFill/>
        </p:spPr>
        <p:txBody>
          <a:bodyPr wrap="square">
            <a:spAutoFit/>
          </a:bodyPr>
          <a:lstStyle/>
          <a:p>
            <a:r>
              <a:rPr lang="en-US" sz="2800" dirty="0">
                <a:solidFill>
                  <a:schemeClr val="accent1"/>
                </a:solidFill>
                <a:sym typeface="Wingdings" panose="05000000000000000000" pitchFamily="2" charset="2"/>
              </a:rPr>
              <a:t></a:t>
            </a:r>
            <a:endParaRPr lang="en-US" sz="2800" dirty="0">
              <a:solidFill>
                <a:schemeClr val="accent1"/>
              </a:solidFill>
            </a:endParaRPr>
          </a:p>
        </p:txBody>
      </p:sp>
      <p:sp>
        <p:nvSpPr>
          <p:cNvPr id="40" name="TextBox 39">
            <a:extLst>
              <a:ext uri="{FF2B5EF4-FFF2-40B4-BE49-F238E27FC236}">
                <a16:creationId xmlns:a16="http://schemas.microsoft.com/office/drawing/2014/main" id="{645AE055-014C-234F-49E9-81E5564D6771}"/>
              </a:ext>
            </a:extLst>
          </p:cNvPr>
          <p:cNvSpPr txBox="1"/>
          <p:nvPr/>
        </p:nvSpPr>
        <p:spPr>
          <a:xfrm>
            <a:off x="1907425" y="3480648"/>
            <a:ext cx="432547" cy="523220"/>
          </a:xfrm>
          <a:prstGeom prst="rect">
            <a:avLst/>
          </a:prstGeom>
          <a:noFill/>
        </p:spPr>
        <p:txBody>
          <a:bodyPr wrap="square">
            <a:spAutoFit/>
          </a:bodyPr>
          <a:lstStyle/>
          <a:p>
            <a:r>
              <a:rPr lang="en-US" sz="2800" dirty="0">
                <a:solidFill>
                  <a:schemeClr val="accent1"/>
                </a:solidFill>
                <a:sym typeface="Wingdings" panose="05000000000000000000" pitchFamily="2" charset="2"/>
              </a:rPr>
              <a:t></a:t>
            </a:r>
            <a:endParaRPr lang="en-US" sz="2800" dirty="0">
              <a:solidFill>
                <a:schemeClr val="accent1"/>
              </a:solidFill>
            </a:endParaRPr>
          </a:p>
        </p:txBody>
      </p:sp>
      <p:sp>
        <p:nvSpPr>
          <p:cNvPr id="41" name="TextBox 40">
            <a:extLst>
              <a:ext uri="{FF2B5EF4-FFF2-40B4-BE49-F238E27FC236}">
                <a16:creationId xmlns:a16="http://schemas.microsoft.com/office/drawing/2014/main" id="{3B06978A-7EB3-5C64-8FF8-B9A23BFFC363}"/>
              </a:ext>
            </a:extLst>
          </p:cNvPr>
          <p:cNvSpPr txBox="1"/>
          <p:nvPr/>
        </p:nvSpPr>
        <p:spPr>
          <a:xfrm>
            <a:off x="1907424" y="4003868"/>
            <a:ext cx="432547" cy="523220"/>
          </a:xfrm>
          <a:prstGeom prst="rect">
            <a:avLst/>
          </a:prstGeom>
          <a:noFill/>
        </p:spPr>
        <p:txBody>
          <a:bodyPr wrap="square">
            <a:spAutoFit/>
          </a:bodyPr>
          <a:lstStyle/>
          <a:p>
            <a:r>
              <a:rPr lang="en-US" sz="2800" dirty="0">
                <a:solidFill>
                  <a:schemeClr val="accent1"/>
                </a:solidFill>
                <a:sym typeface="Wingdings" panose="05000000000000000000" pitchFamily="2" charset="2"/>
              </a:rPr>
              <a:t></a:t>
            </a:r>
            <a:endParaRPr lang="en-US" sz="2800" dirty="0">
              <a:solidFill>
                <a:schemeClr val="accent1"/>
              </a:solidFill>
            </a:endParaRPr>
          </a:p>
        </p:txBody>
      </p:sp>
      <p:sp>
        <p:nvSpPr>
          <p:cNvPr id="42" name="TextBox 41">
            <a:extLst>
              <a:ext uri="{FF2B5EF4-FFF2-40B4-BE49-F238E27FC236}">
                <a16:creationId xmlns:a16="http://schemas.microsoft.com/office/drawing/2014/main" id="{21273F49-67E6-1B06-3F51-9FAD23D9F0E2}"/>
              </a:ext>
            </a:extLst>
          </p:cNvPr>
          <p:cNvSpPr txBox="1"/>
          <p:nvPr/>
        </p:nvSpPr>
        <p:spPr>
          <a:xfrm>
            <a:off x="1907424" y="4422521"/>
            <a:ext cx="432547" cy="523220"/>
          </a:xfrm>
          <a:prstGeom prst="rect">
            <a:avLst/>
          </a:prstGeom>
          <a:noFill/>
        </p:spPr>
        <p:txBody>
          <a:bodyPr wrap="square">
            <a:spAutoFit/>
          </a:bodyPr>
          <a:lstStyle/>
          <a:p>
            <a:r>
              <a:rPr lang="en-US" sz="2800" dirty="0">
                <a:solidFill>
                  <a:schemeClr val="accent1"/>
                </a:solidFill>
                <a:sym typeface="Wingdings" panose="05000000000000000000" pitchFamily="2" charset="2"/>
              </a:rPr>
              <a:t></a:t>
            </a:r>
            <a:endParaRPr lang="en-US" sz="2800" dirty="0">
              <a:solidFill>
                <a:schemeClr val="accent1"/>
              </a:solidFill>
            </a:endParaRPr>
          </a:p>
        </p:txBody>
      </p:sp>
      <p:sp>
        <p:nvSpPr>
          <p:cNvPr id="43" name="TextBox 42">
            <a:extLst>
              <a:ext uri="{FF2B5EF4-FFF2-40B4-BE49-F238E27FC236}">
                <a16:creationId xmlns:a16="http://schemas.microsoft.com/office/drawing/2014/main" id="{228FE677-1647-F3DB-91CF-83C62004DCF3}"/>
              </a:ext>
            </a:extLst>
          </p:cNvPr>
          <p:cNvSpPr txBox="1"/>
          <p:nvPr/>
        </p:nvSpPr>
        <p:spPr>
          <a:xfrm>
            <a:off x="1907424" y="4902708"/>
            <a:ext cx="432547" cy="523220"/>
          </a:xfrm>
          <a:prstGeom prst="rect">
            <a:avLst/>
          </a:prstGeom>
          <a:noFill/>
        </p:spPr>
        <p:txBody>
          <a:bodyPr wrap="square">
            <a:spAutoFit/>
          </a:bodyPr>
          <a:lstStyle/>
          <a:p>
            <a:r>
              <a:rPr lang="en-US" sz="2800" dirty="0">
                <a:solidFill>
                  <a:schemeClr val="accent1"/>
                </a:solidFill>
                <a:sym typeface="Wingdings" panose="05000000000000000000" pitchFamily="2" charset="2"/>
              </a:rPr>
              <a:t></a:t>
            </a:r>
            <a:endParaRPr lang="en-US" sz="2800" dirty="0">
              <a:solidFill>
                <a:schemeClr val="accent1"/>
              </a:solidFill>
            </a:endParaRPr>
          </a:p>
        </p:txBody>
      </p:sp>
      <p:sp>
        <p:nvSpPr>
          <p:cNvPr id="44" name="TextBox 43">
            <a:extLst>
              <a:ext uri="{FF2B5EF4-FFF2-40B4-BE49-F238E27FC236}">
                <a16:creationId xmlns:a16="http://schemas.microsoft.com/office/drawing/2014/main" id="{AF525F69-64F4-D7A9-F79E-D7E1040D7D65}"/>
              </a:ext>
            </a:extLst>
          </p:cNvPr>
          <p:cNvSpPr txBox="1"/>
          <p:nvPr/>
        </p:nvSpPr>
        <p:spPr>
          <a:xfrm>
            <a:off x="1907424" y="5368688"/>
            <a:ext cx="432547" cy="523220"/>
          </a:xfrm>
          <a:prstGeom prst="rect">
            <a:avLst/>
          </a:prstGeom>
          <a:noFill/>
        </p:spPr>
        <p:txBody>
          <a:bodyPr wrap="square">
            <a:spAutoFit/>
          </a:bodyPr>
          <a:lstStyle/>
          <a:p>
            <a:r>
              <a:rPr lang="en-US" sz="2800" dirty="0">
                <a:solidFill>
                  <a:schemeClr val="accent1"/>
                </a:solidFill>
                <a:sym typeface="Wingdings" panose="05000000000000000000" pitchFamily="2" charset="2"/>
              </a:rPr>
              <a:t></a:t>
            </a:r>
            <a:endParaRPr lang="en-US" sz="2800" dirty="0">
              <a:solidFill>
                <a:schemeClr val="accent1"/>
              </a:solidFill>
            </a:endParaRPr>
          </a:p>
        </p:txBody>
      </p:sp>
      <p:sp>
        <p:nvSpPr>
          <p:cNvPr id="45" name="TextBox 44">
            <a:extLst>
              <a:ext uri="{FF2B5EF4-FFF2-40B4-BE49-F238E27FC236}">
                <a16:creationId xmlns:a16="http://schemas.microsoft.com/office/drawing/2014/main" id="{99B4BA79-B307-99D0-F0A6-3C8AE19ABED7}"/>
              </a:ext>
            </a:extLst>
          </p:cNvPr>
          <p:cNvSpPr txBox="1"/>
          <p:nvPr/>
        </p:nvSpPr>
        <p:spPr>
          <a:xfrm>
            <a:off x="1907424" y="5864943"/>
            <a:ext cx="432547" cy="523220"/>
          </a:xfrm>
          <a:prstGeom prst="rect">
            <a:avLst/>
          </a:prstGeom>
          <a:noFill/>
        </p:spPr>
        <p:txBody>
          <a:bodyPr wrap="square">
            <a:spAutoFit/>
          </a:bodyPr>
          <a:lstStyle/>
          <a:p>
            <a:r>
              <a:rPr lang="en-US" sz="2800" dirty="0">
                <a:solidFill>
                  <a:schemeClr val="accent1"/>
                </a:solidFill>
                <a:sym typeface="Wingdings" panose="05000000000000000000" pitchFamily="2" charset="2"/>
              </a:rPr>
              <a:t></a:t>
            </a:r>
            <a:endParaRPr lang="en-US" sz="2800" dirty="0">
              <a:solidFill>
                <a:schemeClr val="accent1"/>
              </a:solidFill>
            </a:endParaRPr>
          </a:p>
        </p:txBody>
      </p:sp>
    </p:spTree>
    <p:extLst>
      <p:ext uri="{BB962C8B-B14F-4D97-AF65-F5344CB8AC3E}">
        <p14:creationId xmlns:p14="http://schemas.microsoft.com/office/powerpoint/2010/main" val="280459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1000"/>
                                        <p:tgtEl>
                                          <p:spTgt spid="39"/>
                                        </p:tgtEl>
                                      </p:cBhvr>
                                    </p:animEffect>
                                    <p:anim calcmode="lin" valueType="num">
                                      <p:cBhvr>
                                        <p:cTn id="22" dur="1000" fill="hold"/>
                                        <p:tgtEl>
                                          <p:spTgt spid="39"/>
                                        </p:tgtEl>
                                        <p:attrNameLst>
                                          <p:attrName>ppt_x</p:attrName>
                                        </p:attrNameLst>
                                      </p:cBhvr>
                                      <p:tavLst>
                                        <p:tav tm="0">
                                          <p:val>
                                            <p:strVal val="#ppt_x"/>
                                          </p:val>
                                        </p:tav>
                                        <p:tav tm="100000">
                                          <p:val>
                                            <p:strVal val="#ppt_x"/>
                                          </p:val>
                                        </p:tav>
                                      </p:tavLst>
                                    </p:anim>
                                    <p:anim calcmode="lin" valueType="num">
                                      <p:cBhvr>
                                        <p:cTn id="2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1000"/>
                                        <p:tgtEl>
                                          <p:spTgt spid="40"/>
                                        </p:tgtEl>
                                      </p:cBhvr>
                                    </p:animEffect>
                                    <p:anim calcmode="lin" valueType="num">
                                      <p:cBhvr>
                                        <p:cTn id="29" dur="1000" fill="hold"/>
                                        <p:tgtEl>
                                          <p:spTgt spid="40"/>
                                        </p:tgtEl>
                                        <p:attrNameLst>
                                          <p:attrName>ppt_x</p:attrName>
                                        </p:attrNameLst>
                                      </p:cBhvr>
                                      <p:tavLst>
                                        <p:tav tm="0">
                                          <p:val>
                                            <p:strVal val="#ppt_x"/>
                                          </p:val>
                                        </p:tav>
                                        <p:tav tm="100000">
                                          <p:val>
                                            <p:strVal val="#ppt_x"/>
                                          </p:val>
                                        </p:tav>
                                      </p:tavLst>
                                    </p:anim>
                                    <p:anim calcmode="lin" valueType="num">
                                      <p:cBhvr>
                                        <p:cTn id="3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1000"/>
                                        <p:tgtEl>
                                          <p:spTgt spid="41"/>
                                        </p:tgtEl>
                                      </p:cBhvr>
                                    </p:animEffect>
                                    <p:anim calcmode="lin" valueType="num">
                                      <p:cBhvr>
                                        <p:cTn id="36" dur="1000" fill="hold"/>
                                        <p:tgtEl>
                                          <p:spTgt spid="41"/>
                                        </p:tgtEl>
                                        <p:attrNameLst>
                                          <p:attrName>ppt_x</p:attrName>
                                        </p:attrNameLst>
                                      </p:cBhvr>
                                      <p:tavLst>
                                        <p:tav tm="0">
                                          <p:val>
                                            <p:strVal val="#ppt_x"/>
                                          </p:val>
                                        </p:tav>
                                        <p:tav tm="100000">
                                          <p:val>
                                            <p:strVal val="#ppt_x"/>
                                          </p:val>
                                        </p:tav>
                                      </p:tavLst>
                                    </p:anim>
                                    <p:anim calcmode="lin" valueType="num">
                                      <p:cBhvr>
                                        <p:cTn id="3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1000"/>
                                        <p:tgtEl>
                                          <p:spTgt spid="43"/>
                                        </p:tgtEl>
                                      </p:cBhvr>
                                    </p:animEffect>
                                    <p:anim calcmode="lin" valueType="num">
                                      <p:cBhvr>
                                        <p:cTn id="50" dur="1000" fill="hold"/>
                                        <p:tgtEl>
                                          <p:spTgt spid="43"/>
                                        </p:tgtEl>
                                        <p:attrNameLst>
                                          <p:attrName>ppt_x</p:attrName>
                                        </p:attrNameLst>
                                      </p:cBhvr>
                                      <p:tavLst>
                                        <p:tav tm="0">
                                          <p:val>
                                            <p:strVal val="#ppt_x"/>
                                          </p:val>
                                        </p:tav>
                                        <p:tav tm="100000">
                                          <p:val>
                                            <p:strVal val="#ppt_x"/>
                                          </p:val>
                                        </p:tav>
                                      </p:tavLst>
                                    </p:anim>
                                    <p:anim calcmode="lin" valueType="num">
                                      <p:cBhvr>
                                        <p:cTn id="5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1000"/>
                                        <p:tgtEl>
                                          <p:spTgt spid="44"/>
                                        </p:tgtEl>
                                      </p:cBhvr>
                                    </p:animEffect>
                                    <p:anim calcmode="lin" valueType="num">
                                      <p:cBhvr>
                                        <p:cTn id="57" dur="1000" fill="hold"/>
                                        <p:tgtEl>
                                          <p:spTgt spid="44"/>
                                        </p:tgtEl>
                                        <p:attrNameLst>
                                          <p:attrName>ppt_x</p:attrName>
                                        </p:attrNameLst>
                                      </p:cBhvr>
                                      <p:tavLst>
                                        <p:tav tm="0">
                                          <p:val>
                                            <p:strVal val="#ppt_x"/>
                                          </p:val>
                                        </p:tav>
                                        <p:tav tm="100000">
                                          <p:val>
                                            <p:strVal val="#ppt_x"/>
                                          </p:val>
                                        </p:tav>
                                      </p:tavLst>
                                    </p:anim>
                                    <p:anim calcmode="lin" valueType="num">
                                      <p:cBhvr>
                                        <p:cTn id="5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1000"/>
                                        <p:tgtEl>
                                          <p:spTgt spid="45"/>
                                        </p:tgtEl>
                                      </p:cBhvr>
                                    </p:animEffect>
                                    <p:anim calcmode="lin" valueType="num">
                                      <p:cBhvr>
                                        <p:cTn id="64" dur="1000" fill="hold"/>
                                        <p:tgtEl>
                                          <p:spTgt spid="45"/>
                                        </p:tgtEl>
                                        <p:attrNameLst>
                                          <p:attrName>ppt_x</p:attrName>
                                        </p:attrNameLst>
                                      </p:cBhvr>
                                      <p:tavLst>
                                        <p:tav tm="0">
                                          <p:val>
                                            <p:strVal val="#ppt_x"/>
                                          </p:val>
                                        </p:tav>
                                        <p:tav tm="100000">
                                          <p:val>
                                            <p:strVal val="#ppt_x"/>
                                          </p:val>
                                        </p:tav>
                                      </p:tavLst>
                                    </p:anim>
                                    <p:anim calcmode="lin" valueType="num">
                                      <p:cBhvr>
                                        <p:cTn id="6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P spid="44" grpId="0"/>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A4F09D-FCA4-2EE7-0454-74A1FB692709}"/>
              </a:ext>
            </a:extLst>
          </p:cNvPr>
          <p:cNvSpPr>
            <a:spLocks noGrp="1"/>
          </p:cNvSpPr>
          <p:nvPr>
            <p:ph type="sldNum" sz="quarter" idx="12"/>
          </p:nvPr>
        </p:nvSpPr>
        <p:spPr/>
        <p:txBody>
          <a:bodyPr/>
          <a:lstStyle/>
          <a:p>
            <a:fld id="{581C7D07-69E3-8F4E-927D-4C441313F525}" type="slidenum">
              <a:rPr lang="en-US" smtClean="0"/>
              <a:t>5</a:t>
            </a:fld>
            <a:endParaRPr lang="en-US"/>
          </a:p>
        </p:txBody>
      </p:sp>
      <p:sp>
        <p:nvSpPr>
          <p:cNvPr id="5" name="Title 4">
            <a:extLst>
              <a:ext uri="{FF2B5EF4-FFF2-40B4-BE49-F238E27FC236}">
                <a16:creationId xmlns:a16="http://schemas.microsoft.com/office/drawing/2014/main" id="{DD0332B8-6445-67FA-0E28-C505C8C2CA03}"/>
              </a:ext>
            </a:extLst>
          </p:cNvPr>
          <p:cNvSpPr>
            <a:spLocks noGrp="1"/>
          </p:cNvSpPr>
          <p:nvPr>
            <p:ph type="title"/>
          </p:nvPr>
        </p:nvSpPr>
        <p:spPr>
          <a:xfrm>
            <a:off x="56159" y="324543"/>
            <a:ext cx="12135841" cy="657860"/>
          </a:xfrm>
        </p:spPr>
        <p:txBody>
          <a:bodyPr>
            <a:noAutofit/>
          </a:bodyPr>
          <a:lstStyle/>
          <a:p>
            <a:r>
              <a:rPr lang="en-US" sz="4000" dirty="0"/>
              <a:t>Industry Recognized and Employer Validated</a:t>
            </a:r>
          </a:p>
        </p:txBody>
      </p:sp>
      <p:sp>
        <p:nvSpPr>
          <p:cNvPr id="6" name="Title 4">
            <a:extLst>
              <a:ext uri="{FF2B5EF4-FFF2-40B4-BE49-F238E27FC236}">
                <a16:creationId xmlns:a16="http://schemas.microsoft.com/office/drawing/2014/main" id="{CBF57B7F-856D-E100-6209-ED8F84761FFB}"/>
              </a:ext>
            </a:extLst>
          </p:cNvPr>
          <p:cNvSpPr txBox="1">
            <a:spLocks/>
          </p:cNvSpPr>
          <p:nvPr/>
        </p:nvSpPr>
        <p:spPr>
          <a:xfrm>
            <a:off x="267553" y="2114901"/>
            <a:ext cx="3667241" cy="3245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sz="4000" dirty="0">
                <a:solidFill>
                  <a:schemeClr val="accent1"/>
                </a:solidFill>
              </a:rPr>
              <a:t>Tennessee</a:t>
            </a:r>
          </a:p>
        </p:txBody>
      </p:sp>
      <p:pic>
        <p:nvPicPr>
          <p:cNvPr id="8" name="Picture 7" descr="A screenshot of a web page&#10;&#10;AI-generated content may be incorrect.">
            <a:extLst>
              <a:ext uri="{FF2B5EF4-FFF2-40B4-BE49-F238E27FC236}">
                <a16:creationId xmlns:a16="http://schemas.microsoft.com/office/drawing/2014/main" id="{92FA0E1B-8074-423C-4EF9-AE4648DFD17F}"/>
              </a:ext>
            </a:extLst>
          </p:cNvPr>
          <p:cNvPicPr>
            <a:picLocks noChangeAspect="1"/>
          </p:cNvPicPr>
          <p:nvPr/>
        </p:nvPicPr>
        <p:blipFill>
          <a:blip r:embed="rId4"/>
          <a:stretch>
            <a:fillRect/>
          </a:stretch>
        </p:blipFill>
        <p:spPr>
          <a:xfrm>
            <a:off x="4281924" y="1817369"/>
            <a:ext cx="6308877" cy="3770108"/>
          </a:xfrm>
          <a:prstGeom prst="rect">
            <a:avLst/>
          </a:prstGeom>
          <a:effectLst>
            <a:outerShdw blurRad="50800" dist="38100" dir="2700000" algn="tl" rotWithShape="0">
              <a:prstClr val="black">
                <a:alpha val="40000"/>
              </a:prstClr>
            </a:outerShdw>
          </a:effectLst>
        </p:spPr>
      </p:pic>
      <p:pic>
        <p:nvPicPr>
          <p:cNvPr id="10" name="Picture 9" descr="A screenshot of a web page&#10;&#10;AI-generated content may be incorrect.">
            <a:extLst>
              <a:ext uri="{FF2B5EF4-FFF2-40B4-BE49-F238E27FC236}">
                <a16:creationId xmlns:a16="http://schemas.microsoft.com/office/drawing/2014/main" id="{C58B09BF-50BB-25E7-7F54-CBDE485267DB}"/>
              </a:ext>
            </a:extLst>
          </p:cNvPr>
          <p:cNvPicPr>
            <a:picLocks noChangeAspect="1"/>
          </p:cNvPicPr>
          <p:nvPr/>
        </p:nvPicPr>
        <p:blipFill>
          <a:blip r:embed="rId5"/>
          <a:stretch>
            <a:fillRect/>
          </a:stretch>
        </p:blipFill>
        <p:spPr>
          <a:xfrm rot="21249238">
            <a:off x="4933756" y="1392312"/>
            <a:ext cx="5005211" cy="4568074"/>
          </a:xfrm>
          <a:prstGeom prst="rect">
            <a:avLst/>
          </a:prstGeom>
          <a:effectLst>
            <a:outerShdw blurRad="50800" dist="38100" dir="2700000" algn="tl" rotWithShape="0">
              <a:prstClr val="black">
                <a:alpha val="40000"/>
              </a:prstClr>
            </a:outerShdw>
          </a:effectLst>
        </p:spPr>
      </p:pic>
      <p:pic>
        <p:nvPicPr>
          <p:cNvPr id="12" name="Picture 11" descr="A screenshot of a website&#10;&#10;AI-generated content may be incorrect.">
            <a:extLst>
              <a:ext uri="{FF2B5EF4-FFF2-40B4-BE49-F238E27FC236}">
                <a16:creationId xmlns:a16="http://schemas.microsoft.com/office/drawing/2014/main" id="{A4DDF84C-73CA-057C-FD72-80E0EF5DAC26}"/>
              </a:ext>
            </a:extLst>
          </p:cNvPr>
          <p:cNvPicPr>
            <a:picLocks noChangeAspect="1"/>
          </p:cNvPicPr>
          <p:nvPr/>
        </p:nvPicPr>
        <p:blipFill>
          <a:blip r:embed="rId6"/>
          <a:stretch>
            <a:fillRect/>
          </a:stretch>
        </p:blipFill>
        <p:spPr>
          <a:xfrm rot="269344">
            <a:off x="4507844" y="1749460"/>
            <a:ext cx="6593308" cy="3325700"/>
          </a:xfrm>
          <a:prstGeom prst="rect">
            <a:avLst/>
          </a:prstGeom>
          <a:effectLst>
            <a:outerShdw blurRad="50800" dist="38100" dir="2700000" algn="tl" rotWithShape="0">
              <a:prstClr val="black">
                <a:alpha val="40000"/>
              </a:prstClr>
            </a:outerShdw>
          </a:effectLst>
        </p:spPr>
      </p:pic>
      <p:pic>
        <p:nvPicPr>
          <p:cNvPr id="14" name="Picture 13" descr="A screenshot of a computer&#10;&#10;AI-generated content may be incorrect.">
            <a:extLst>
              <a:ext uri="{FF2B5EF4-FFF2-40B4-BE49-F238E27FC236}">
                <a16:creationId xmlns:a16="http://schemas.microsoft.com/office/drawing/2014/main" id="{6E9E6E81-8369-094F-CC11-EA835A37EFCF}"/>
              </a:ext>
            </a:extLst>
          </p:cNvPr>
          <p:cNvPicPr>
            <a:picLocks noChangeAspect="1"/>
          </p:cNvPicPr>
          <p:nvPr/>
        </p:nvPicPr>
        <p:blipFill>
          <a:blip r:embed="rId7"/>
          <a:stretch>
            <a:fillRect/>
          </a:stretch>
        </p:blipFill>
        <p:spPr>
          <a:xfrm rot="21191896">
            <a:off x="5241389" y="1567081"/>
            <a:ext cx="5224661" cy="4205215"/>
          </a:xfrm>
          <a:prstGeom prst="rect">
            <a:avLst/>
          </a:prstGeom>
          <a:effectLst>
            <a:outerShdw blurRad="50800" dist="38100" dir="2700000" algn="tl" rotWithShape="0">
              <a:prstClr val="black">
                <a:alpha val="40000"/>
              </a:prstClr>
            </a:outerShdw>
          </a:effectLst>
        </p:spPr>
      </p:pic>
      <p:pic>
        <p:nvPicPr>
          <p:cNvPr id="16" name="Picture 15" descr="A screenshot of a web page&#10;&#10;AI-generated content may be incorrect.">
            <a:extLst>
              <a:ext uri="{FF2B5EF4-FFF2-40B4-BE49-F238E27FC236}">
                <a16:creationId xmlns:a16="http://schemas.microsoft.com/office/drawing/2014/main" id="{14590673-33CC-7EF6-9FB3-2F9C76DD3A3D}"/>
              </a:ext>
            </a:extLst>
          </p:cNvPr>
          <p:cNvPicPr>
            <a:picLocks noChangeAspect="1"/>
          </p:cNvPicPr>
          <p:nvPr/>
        </p:nvPicPr>
        <p:blipFill>
          <a:blip r:embed="rId8"/>
          <a:stretch>
            <a:fillRect/>
          </a:stretch>
        </p:blipFill>
        <p:spPr>
          <a:xfrm>
            <a:off x="4700862" y="1515664"/>
            <a:ext cx="5889939" cy="4328004"/>
          </a:xfrm>
          <a:prstGeom prst="rect">
            <a:avLst/>
          </a:prstGeom>
          <a:effectLst>
            <a:outerShdw blurRad="50800" dist="38100" dir="2700000" algn="tl" rotWithShape="0">
              <a:prstClr val="black">
                <a:alpha val="40000"/>
              </a:prstClr>
            </a:outerShdw>
          </a:effectLst>
        </p:spPr>
      </p:pic>
      <p:pic>
        <p:nvPicPr>
          <p:cNvPr id="18" name="Picture 17" descr="A screenshot of a computer&#10;&#10;AI-generated content may be incorrect.">
            <a:extLst>
              <a:ext uri="{FF2B5EF4-FFF2-40B4-BE49-F238E27FC236}">
                <a16:creationId xmlns:a16="http://schemas.microsoft.com/office/drawing/2014/main" id="{AB247EBE-8F65-316B-F125-1260E7D497E1}"/>
              </a:ext>
            </a:extLst>
          </p:cNvPr>
          <p:cNvPicPr>
            <a:picLocks noChangeAspect="1"/>
          </p:cNvPicPr>
          <p:nvPr/>
        </p:nvPicPr>
        <p:blipFill>
          <a:blip r:embed="rId9"/>
          <a:stretch>
            <a:fillRect/>
          </a:stretch>
        </p:blipFill>
        <p:spPr>
          <a:xfrm rot="397195">
            <a:off x="5215142" y="1471146"/>
            <a:ext cx="4822337" cy="4482062"/>
          </a:xfrm>
          <a:prstGeom prst="rect">
            <a:avLst/>
          </a:prstGeom>
          <a:effectLst>
            <a:outerShdw blurRad="50800" dist="38100" dir="2700000" algn="tl" rotWithShape="0">
              <a:prstClr val="black">
                <a:alpha val="40000"/>
              </a:prstClr>
            </a:outerShdw>
          </a:effectLst>
        </p:spPr>
      </p:pic>
      <p:sp>
        <p:nvSpPr>
          <p:cNvPr id="19" name="Title 4">
            <a:extLst>
              <a:ext uri="{FF2B5EF4-FFF2-40B4-BE49-F238E27FC236}">
                <a16:creationId xmlns:a16="http://schemas.microsoft.com/office/drawing/2014/main" id="{E10D2879-82B9-8CAE-5195-4AAD1C8C8154}"/>
              </a:ext>
            </a:extLst>
          </p:cNvPr>
          <p:cNvSpPr txBox="1">
            <a:spLocks/>
          </p:cNvSpPr>
          <p:nvPr/>
        </p:nvSpPr>
        <p:spPr>
          <a:xfrm>
            <a:off x="259239" y="2874579"/>
            <a:ext cx="4119633" cy="11088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sz="4000" dirty="0">
                <a:solidFill>
                  <a:srgbClr val="044C79"/>
                </a:solidFill>
              </a:rPr>
              <a:t>North Carolina</a:t>
            </a:r>
          </a:p>
        </p:txBody>
      </p:sp>
      <p:sp>
        <p:nvSpPr>
          <p:cNvPr id="20" name="Title 4">
            <a:extLst>
              <a:ext uri="{FF2B5EF4-FFF2-40B4-BE49-F238E27FC236}">
                <a16:creationId xmlns:a16="http://schemas.microsoft.com/office/drawing/2014/main" id="{987FCC0A-2BF7-B6B5-D7B9-B011C4A86614}"/>
              </a:ext>
            </a:extLst>
          </p:cNvPr>
          <p:cNvSpPr txBox="1">
            <a:spLocks/>
          </p:cNvSpPr>
          <p:nvPr/>
        </p:nvSpPr>
        <p:spPr>
          <a:xfrm>
            <a:off x="259239" y="4089298"/>
            <a:ext cx="3922072" cy="11088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sz="4000" dirty="0">
                <a:solidFill>
                  <a:schemeClr val="accent1"/>
                </a:solidFill>
              </a:rPr>
              <a:t>South Carolina </a:t>
            </a:r>
          </a:p>
        </p:txBody>
      </p:sp>
      <p:pic>
        <p:nvPicPr>
          <p:cNvPr id="4" name="Picture 3" descr="A screenshot of a computer&#10;&#10;AI-generated content may be incorrect.">
            <a:extLst>
              <a:ext uri="{FF2B5EF4-FFF2-40B4-BE49-F238E27FC236}">
                <a16:creationId xmlns:a16="http://schemas.microsoft.com/office/drawing/2014/main" id="{73812091-B68D-8CF1-2CB4-14589D1A20A9}"/>
              </a:ext>
            </a:extLst>
          </p:cNvPr>
          <p:cNvPicPr>
            <a:picLocks noChangeAspect="1"/>
          </p:cNvPicPr>
          <p:nvPr/>
        </p:nvPicPr>
        <p:blipFill>
          <a:blip r:embed="rId10"/>
          <a:stretch>
            <a:fillRect/>
          </a:stretch>
        </p:blipFill>
        <p:spPr>
          <a:xfrm>
            <a:off x="4919561" y="1878810"/>
            <a:ext cx="5868315" cy="3770109"/>
          </a:xfrm>
          <a:prstGeom prst="rect">
            <a:avLst/>
          </a:prstGeom>
          <a:effectLst>
            <a:outerShdw blurRad="50800" dist="38100" dir="2700000" algn="tl" rotWithShape="0">
              <a:prstClr val="black">
                <a:alpha val="40000"/>
              </a:prstClr>
            </a:outerShdw>
          </a:effectLst>
        </p:spPr>
      </p:pic>
      <p:pic>
        <p:nvPicPr>
          <p:cNvPr id="9" name="Picture 8" descr="A screenshot of a web page&#10;&#10;AI-generated content may be incorrect.">
            <a:extLst>
              <a:ext uri="{FF2B5EF4-FFF2-40B4-BE49-F238E27FC236}">
                <a16:creationId xmlns:a16="http://schemas.microsoft.com/office/drawing/2014/main" id="{4CE4DF42-4A55-1585-9443-34857CB99F1F}"/>
              </a:ext>
            </a:extLst>
          </p:cNvPr>
          <p:cNvPicPr>
            <a:picLocks noChangeAspect="1"/>
          </p:cNvPicPr>
          <p:nvPr/>
        </p:nvPicPr>
        <p:blipFill>
          <a:blip r:embed="rId11"/>
          <a:stretch>
            <a:fillRect/>
          </a:stretch>
        </p:blipFill>
        <p:spPr>
          <a:xfrm rot="684440">
            <a:off x="4704009" y="2069701"/>
            <a:ext cx="5985534" cy="3497861"/>
          </a:xfrm>
          <a:prstGeom prst="rect">
            <a:avLst/>
          </a:prstGeom>
          <a:effectLst>
            <a:outerShdw blurRad="50800" dist="38100" dir="2700000" algn="tl" rotWithShape="0">
              <a:prstClr val="black">
                <a:alpha val="40000"/>
              </a:prstClr>
            </a:outerShdw>
          </a:effectLst>
        </p:spPr>
      </p:pic>
      <p:pic>
        <p:nvPicPr>
          <p:cNvPr id="13" name="Picture 12" descr="A screenshot of a website&#10;&#10;AI-generated content may be incorrect.">
            <a:extLst>
              <a:ext uri="{FF2B5EF4-FFF2-40B4-BE49-F238E27FC236}">
                <a16:creationId xmlns:a16="http://schemas.microsoft.com/office/drawing/2014/main" id="{4837B9F5-9372-1F42-EA05-A596DB19B397}"/>
              </a:ext>
            </a:extLst>
          </p:cNvPr>
          <p:cNvPicPr>
            <a:picLocks noChangeAspect="1"/>
          </p:cNvPicPr>
          <p:nvPr/>
        </p:nvPicPr>
        <p:blipFill>
          <a:blip r:embed="rId12"/>
          <a:stretch>
            <a:fillRect/>
          </a:stretch>
        </p:blipFill>
        <p:spPr>
          <a:xfrm rot="21228670">
            <a:off x="4839507" y="1611105"/>
            <a:ext cx="5444465" cy="4205172"/>
          </a:xfrm>
          <a:prstGeom prst="rect">
            <a:avLst/>
          </a:prstGeom>
          <a:effectLst>
            <a:outerShdw blurRad="50800" dist="38100" dir="2700000" algn="tl" rotWithShape="0">
              <a:prstClr val="black">
                <a:alpha val="40000"/>
              </a:prstClr>
            </a:outerShdw>
          </a:effectLst>
        </p:spPr>
      </p:pic>
      <p:pic>
        <p:nvPicPr>
          <p:cNvPr id="17" name="Picture 16" descr="A screenshot of a computer&#10;&#10;AI-generated content may be incorrect.">
            <a:extLst>
              <a:ext uri="{FF2B5EF4-FFF2-40B4-BE49-F238E27FC236}">
                <a16:creationId xmlns:a16="http://schemas.microsoft.com/office/drawing/2014/main" id="{CD71AA1B-DB12-A97B-3130-2F9CA7F3A8FA}"/>
              </a:ext>
            </a:extLst>
          </p:cNvPr>
          <p:cNvPicPr>
            <a:picLocks noChangeAspect="1"/>
          </p:cNvPicPr>
          <p:nvPr/>
        </p:nvPicPr>
        <p:blipFill>
          <a:blip r:embed="rId13"/>
          <a:stretch>
            <a:fillRect/>
          </a:stretch>
        </p:blipFill>
        <p:spPr>
          <a:xfrm>
            <a:off x="4685964" y="1579782"/>
            <a:ext cx="6169901" cy="3770109"/>
          </a:xfrm>
          <a:prstGeom prst="rect">
            <a:avLst/>
          </a:prstGeom>
          <a:effectLst>
            <a:outerShdw blurRad="50800" dist="38100" dir="2700000" algn="tl" rotWithShape="0">
              <a:prstClr val="black">
                <a:alpha val="40000"/>
              </a:prstClr>
            </a:outerShdw>
          </a:effectLst>
        </p:spPr>
      </p:pic>
      <p:pic>
        <p:nvPicPr>
          <p:cNvPr id="22" name="Picture 21" descr="A screenshot of a web page&#10;&#10;AI-generated content may be incorrect.">
            <a:extLst>
              <a:ext uri="{FF2B5EF4-FFF2-40B4-BE49-F238E27FC236}">
                <a16:creationId xmlns:a16="http://schemas.microsoft.com/office/drawing/2014/main" id="{8DDDB592-0D66-91A1-0452-C6533297F110}"/>
              </a:ext>
            </a:extLst>
          </p:cNvPr>
          <p:cNvPicPr>
            <a:picLocks noChangeAspect="1"/>
          </p:cNvPicPr>
          <p:nvPr/>
        </p:nvPicPr>
        <p:blipFill>
          <a:blip r:embed="rId14"/>
          <a:stretch>
            <a:fillRect/>
          </a:stretch>
        </p:blipFill>
        <p:spPr>
          <a:xfrm rot="435343">
            <a:off x="4438416" y="1420868"/>
            <a:ext cx="5346477" cy="4151174"/>
          </a:xfrm>
          <a:prstGeom prst="rect">
            <a:avLst/>
          </a:prstGeom>
          <a:effectLst>
            <a:outerShdw blurRad="50800" dist="38100" dir="2700000" algn="tl" rotWithShape="0">
              <a:prstClr val="black">
                <a:alpha val="40000"/>
              </a:prstClr>
            </a:outerShdw>
          </a:effectLst>
        </p:spPr>
      </p:pic>
      <p:pic>
        <p:nvPicPr>
          <p:cNvPr id="24" name="Picture 23" descr="A screenshot of a web page&#10;&#10;AI-generated content may be incorrect.">
            <a:extLst>
              <a:ext uri="{FF2B5EF4-FFF2-40B4-BE49-F238E27FC236}">
                <a16:creationId xmlns:a16="http://schemas.microsoft.com/office/drawing/2014/main" id="{F4357020-D3FF-7E74-8A1E-F5C7019B30AA}"/>
              </a:ext>
            </a:extLst>
          </p:cNvPr>
          <p:cNvPicPr>
            <a:picLocks noChangeAspect="1"/>
          </p:cNvPicPr>
          <p:nvPr/>
        </p:nvPicPr>
        <p:blipFill>
          <a:blip r:embed="rId15"/>
          <a:stretch>
            <a:fillRect/>
          </a:stretch>
        </p:blipFill>
        <p:spPr>
          <a:xfrm rot="21334599">
            <a:off x="5150101" y="1793615"/>
            <a:ext cx="6044974" cy="3895650"/>
          </a:xfrm>
          <a:prstGeom prst="rect">
            <a:avLst/>
          </a:prstGeom>
          <a:effectLst>
            <a:outerShdw blurRad="50800" dist="38100" dir="2700000" algn="tl" rotWithShape="0">
              <a:prstClr val="black">
                <a:alpha val="40000"/>
              </a:prstClr>
            </a:outerShdw>
          </a:effectLst>
        </p:spPr>
      </p:pic>
      <p:pic>
        <p:nvPicPr>
          <p:cNvPr id="26" name="Picture 25" descr="A screenshot of a computer&#10;&#10;AI-generated content may be incorrect.">
            <a:extLst>
              <a:ext uri="{FF2B5EF4-FFF2-40B4-BE49-F238E27FC236}">
                <a16:creationId xmlns:a16="http://schemas.microsoft.com/office/drawing/2014/main" id="{86AFDCDD-3AA6-82B5-B3DE-90B9C7140E71}"/>
              </a:ext>
            </a:extLst>
          </p:cNvPr>
          <p:cNvPicPr>
            <a:picLocks noChangeAspect="1"/>
          </p:cNvPicPr>
          <p:nvPr/>
        </p:nvPicPr>
        <p:blipFill>
          <a:blip r:embed="rId16"/>
          <a:stretch>
            <a:fillRect/>
          </a:stretch>
        </p:blipFill>
        <p:spPr>
          <a:xfrm rot="21341495">
            <a:off x="5365084" y="1539572"/>
            <a:ext cx="5841829" cy="4321530"/>
          </a:xfrm>
          <a:prstGeom prst="rect">
            <a:avLst/>
          </a:prstGeom>
          <a:effectLst>
            <a:outerShdw blurRad="50800" dist="38100" dir="2700000" algn="tl" rotWithShape="0">
              <a:prstClr val="black">
                <a:alpha val="40000"/>
              </a:prstClr>
            </a:outerShdw>
          </a:effectLst>
        </p:spPr>
      </p:pic>
      <p:pic>
        <p:nvPicPr>
          <p:cNvPr id="28" name="Picture 27" descr="A screenshot of a computer&#10;&#10;AI-generated content may be incorrect.">
            <a:extLst>
              <a:ext uri="{FF2B5EF4-FFF2-40B4-BE49-F238E27FC236}">
                <a16:creationId xmlns:a16="http://schemas.microsoft.com/office/drawing/2014/main" id="{BA312E18-DE06-F979-C9D6-C670EFB74920}"/>
              </a:ext>
            </a:extLst>
          </p:cNvPr>
          <p:cNvPicPr>
            <a:picLocks noChangeAspect="1"/>
          </p:cNvPicPr>
          <p:nvPr/>
        </p:nvPicPr>
        <p:blipFill>
          <a:blip r:embed="rId17"/>
          <a:stretch>
            <a:fillRect/>
          </a:stretch>
        </p:blipFill>
        <p:spPr>
          <a:xfrm>
            <a:off x="5721181" y="1380404"/>
            <a:ext cx="5314534" cy="4550352"/>
          </a:xfrm>
          <a:prstGeom prst="rect">
            <a:avLst/>
          </a:prstGeom>
          <a:effectLst>
            <a:outerShdw blurRad="50800" dist="38100" dir="2700000" algn="tl" rotWithShape="0">
              <a:prstClr val="black">
                <a:alpha val="40000"/>
              </a:prstClr>
            </a:outerShdw>
          </a:effectLst>
        </p:spPr>
      </p:pic>
      <p:pic>
        <p:nvPicPr>
          <p:cNvPr id="30" name="Picture 29" descr="A screenshot of a computer&#10;&#10;AI-generated content may be incorrect.">
            <a:extLst>
              <a:ext uri="{FF2B5EF4-FFF2-40B4-BE49-F238E27FC236}">
                <a16:creationId xmlns:a16="http://schemas.microsoft.com/office/drawing/2014/main" id="{55FDDD5C-2BA1-3D20-DB17-714C60468D1F}"/>
              </a:ext>
            </a:extLst>
          </p:cNvPr>
          <p:cNvPicPr>
            <a:picLocks noChangeAspect="1"/>
          </p:cNvPicPr>
          <p:nvPr/>
        </p:nvPicPr>
        <p:blipFill>
          <a:blip r:embed="rId18"/>
          <a:stretch>
            <a:fillRect/>
          </a:stretch>
        </p:blipFill>
        <p:spPr>
          <a:xfrm rot="431060">
            <a:off x="4535245" y="1585007"/>
            <a:ext cx="6212314" cy="3772248"/>
          </a:xfrm>
          <a:prstGeom prst="rect">
            <a:avLst/>
          </a:prstGeom>
          <a:effectLst>
            <a:outerShdw blurRad="50800" dist="38100" dir="2700000" algn="tl" rotWithShape="0">
              <a:prstClr val="black">
                <a:alpha val="40000"/>
              </a:prstClr>
            </a:outerShdw>
          </a:effectLst>
        </p:spPr>
      </p:pic>
      <p:pic>
        <p:nvPicPr>
          <p:cNvPr id="32" name="Picture 31" descr="A screenshot of a computer&#10;&#10;AI-generated content may be incorrect.">
            <a:extLst>
              <a:ext uri="{FF2B5EF4-FFF2-40B4-BE49-F238E27FC236}">
                <a16:creationId xmlns:a16="http://schemas.microsoft.com/office/drawing/2014/main" id="{5D88B6BC-833E-6ACC-AB9C-289DD4704D08}"/>
              </a:ext>
            </a:extLst>
          </p:cNvPr>
          <p:cNvPicPr>
            <a:picLocks noChangeAspect="1"/>
          </p:cNvPicPr>
          <p:nvPr/>
        </p:nvPicPr>
        <p:blipFill>
          <a:blip r:embed="rId19"/>
          <a:stretch>
            <a:fillRect/>
          </a:stretch>
        </p:blipFill>
        <p:spPr>
          <a:xfrm>
            <a:off x="5101176" y="1502692"/>
            <a:ext cx="5702184" cy="4519556"/>
          </a:xfrm>
          <a:prstGeom prst="rect">
            <a:avLst/>
          </a:prstGeom>
          <a:effectLst>
            <a:outerShdw blurRad="50800" dist="38100" dir="2700000" algn="tl" rotWithShape="0">
              <a:prstClr val="black">
                <a:alpha val="40000"/>
              </a:prstClr>
            </a:outerShdw>
          </a:effectLst>
        </p:spPr>
      </p:pic>
      <p:pic>
        <p:nvPicPr>
          <p:cNvPr id="34" name="Picture 33" descr="A screenshot of a web page&#10;&#10;AI-generated content may be incorrect.">
            <a:extLst>
              <a:ext uri="{FF2B5EF4-FFF2-40B4-BE49-F238E27FC236}">
                <a16:creationId xmlns:a16="http://schemas.microsoft.com/office/drawing/2014/main" id="{E5F1B441-5AA9-CDA3-20C9-F8B5F61A36D0}"/>
              </a:ext>
            </a:extLst>
          </p:cNvPr>
          <p:cNvPicPr>
            <a:picLocks noChangeAspect="1"/>
          </p:cNvPicPr>
          <p:nvPr/>
        </p:nvPicPr>
        <p:blipFill>
          <a:blip r:embed="rId20"/>
          <a:stretch>
            <a:fillRect/>
          </a:stretch>
        </p:blipFill>
        <p:spPr>
          <a:xfrm rot="21013402">
            <a:off x="4904122" y="1995132"/>
            <a:ext cx="5858428" cy="3358662"/>
          </a:xfrm>
          <a:prstGeom prst="rect">
            <a:avLst/>
          </a:prstGeom>
          <a:effectLst>
            <a:outerShdw blurRad="50800" dist="38100" dir="2700000" algn="tl" rotWithShape="0">
              <a:prstClr val="black">
                <a:alpha val="40000"/>
              </a:prstClr>
            </a:outerShdw>
          </a:effectLst>
        </p:spPr>
      </p:pic>
      <p:pic>
        <p:nvPicPr>
          <p:cNvPr id="36" name="Picture 35" descr="A screenshot of a project manager&#10;&#10;AI-generated content may be incorrect.">
            <a:extLst>
              <a:ext uri="{FF2B5EF4-FFF2-40B4-BE49-F238E27FC236}">
                <a16:creationId xmlns:a16="http://schemas.microsoft.com/office/drawing/2014/main" id="{3473EE92-E5C5-70FC-608E-64E90F747BE5}"/>
              </a:ext>
            </a:extLst>
          </p:cNvPr>
          <p:cNvPicPr>
            <a:picLocks noChangeAspect="1"/>
          </p:cNvPicPr>
          <p:nvPr/>
        </p:nvPicPr>
        <p:blipFill>
          <a:blip r:embed="rId21"/>
          <a:stretch>
            <a:fillRect/>
          </a:stretch>
        </p:blipFill>
        <p:spPr>
          <a:xfrm rot="222140">
            <a:off x="5303047" y="1344250"/>
            <a:ext cx="5361470" cy="4255042"/>
          </a:xfrm>
          <a:prstGeom prst="rect">
            <a:avLst/>
          </a:prstGeom>
          <a:effectLst>
            <a:outerShdw blurRad="50800" dist="38100" dir="2700000" algn="tl" rotWithShape="0">
              <a:prstClr val="black">
                <a:alpha val="40000"/>
              </a:prstClr>
            </a:outerShdw>
          </a:effectLst>
        </p:spPr>
      </p:pic>
      <p:pic>
        <p:nvPicPr>
          <p:cNvPr id="38" name="Picture 37" descr="A screenshot of a job search&#10;&#10;AI-generated content may be incorrect.">
            <a:extLst>
              <a:ext uri="{FF2B5EF4-FFF2-40B4-BE49-F238E27FC236}">
                <a16:creationId xmlns:a16="http://schemas.microsoft.com/office/drawing/2014/main" id="{BA20AE42-A4FD-6B0D-4901-D9E555FD25C6}"/>
              </a:ext>
            </a:extLst>
          </p:cNvPr>
          <p:cNvPicPr>
            <a:picLocks noChangeAspect="1"/>
          </p:cNvPicPr>
          <p:nvPr/>
        </p:nvPicPr>
        <p:blipFill>
          <a:blip r:embed="rId22"/>
          <a:stretch>
            <a:fillRect/>
          </a:stretch>
        </p:blipFill>
        <p:spPr>
          <a:xfrm rot="21163797">
            <a:off x="5957261" y="1924056"/>
            <a:ext cx="5237747" cy="4285954"/>
          </a:xfrm>
          <a:prstGeom prst="rect">
            <a:avLst/>
          </a:prstGeom>
          <a:effectLst>
            <a:outerShdw blurRad="50800" dist="38100" dir="2700000" algn="tl" rotWithShape="0">
              <a:prstClr val="black">
                <a:alpha val="40000"/>
              </a:prstClr>
            </a:outerShdw>
          </a:effectLst>
        </p:spPr>
      </p:pic>
      <p:pic>
        <p:nvPicPr>
          <p:cNvPr id="40" name="Picture 39" descr="A screenshot of a web page&#10;&#10;AI-generated content may be incorrect.">
            <a:extLst>
              <a:ext uri="{FF2B5EF4-FFF2-40B4-BE49-F238E27FC236}">
                <a16:creationId xmlns:a16="http://schemas.microsoft.com/office/drawing/2014/main" id="{CCA09079-7011-27BC-DBD4-BF95311DBFE6}"/>
              </a:ext>
            </a:extLst>
          </p:cNvPr>
          <p:cNvPicPr>
            <a:picLocks noChangeAspect="1"/>
          </p:cNvPicPr>
          <p:nvPr/>
        </p:nvPicPr>
        <p:blipFill>
          <a:blip r:embed="rId23"/>
          <a:stretch>
            <a:fillRect/>
          </a:stretch>
        </p:blipFill>
        <p:spPr>
          <a:xfrm>
            <a:off x="5431130" y="1584501"/>
            <a:ext cx="5517568" cy="4350268"/>
          </a:xfrm>
          <a:prstGeom prst="rect">
            <a:avLst/>
          </a:prstGeom>
          <a:effectLst>
            <a:outerShdw blurRad="50800" dist="38100" dir="2700000" algn="tl" rotWithShape="0">
              <a:prstClr val="black">
                <a:alpha val="40000"/>
              </a:prstClr>
            </a:outerShdw>
          </a:effectLst>
        </p:spPr>
      </p:pic>
      <p:pic>
        <p:nvPicPr>
          <p:cNvPr id="42" name="Picture 41" descr="A screenshot of a computer&#10;&#10;AI-generated content may be incorrect.">
            <a:extLst>
              <a:ext uri="{FF2B5EF4-FFF2-40B4-BE49-F238E27FC236}">
                <a16:creationId xmlns:a16="http://schemas.microsoft.com/office/drawing/2014/main" id="{DB43320C-BCCC-13C1-12A9-4E130A4F46C0}"/>
              </a:ext>
            </a:extLst>
          </p:cNvPr>
          <p:cNvPicPr>
            <a:picLocks noChangeAspect="1"/>
          </p:cNvPicPr>
          <p:nvPr/>
        </p:nvPicPr>
        <p:blipFill>
          <a:blip r:embed="rId24"/>
          <a:stretch>
            <a:fillRect/>
          </a:stretch>
        </p:blipFill>
        <p:spPr>
          <a:xfrm rot="152146">
            <a:off x="4904646" y="1484291"/>
            <a:ext cx="6084010" cy="4364029"/>
          </a:xfrm>
          <a:prstGeom prst="rect">
            <a:avLst/>
          </a:prstGeom>
          <a:effectLst>
            <a:outerShdw blurRad="50800" dist="38100" dir="2700000" algn="tl" rotWithShape="0">
              <a:prstClr val="black">
                <a:alpha val="40000"/>
              </a:prstClr>
            </a:outerShdw>
          </a:effectLst>
        </p:spPr>
      </p:pic>
      <p:pic>
        <p:nvPicPr>
          <p:cNvPr id="44" name="Picture 43" descr="A screenshot of a web page&#10;&#10;AI-generated content may be incorrect.">
            <a:extLst>
              <a:ext uri="{FF2B5EF4-FFF2-40B4-BE49-F238E27FC236}">
                <a16:creationId xmlns:a16="http://schemas.microsoft.com/office/drawing/2014/main" id="{EA41D2B2-E537-9789-8705-631D79BB7E24}"/>
              </a:ext>
            </a:extLst>
          </p:cNvPr>
          <p:cNvPicPr>
            <a:picLocks noChangeAspect="1"/>
          </p:cNvPicPr>
          <p:nvPr/>
        </p:nvPicPr>
        <p:blipFill>
          <a:blip r:embed="rId25"/>
          <a:stretch>
            <a:fillRect/>
          </a:stretch>
        </p:blipFill>
        <p:spPr>
          <a:xfrm rot="21293915">
            <a:off x="5101942" y="1367640"/>
            <a:ext cx="5637757" cy="4353361"/>
          </a:xfrm>
          <a:prstGeom prst="rect">
            <a:avLst/>
          </a:prstGeom>
          <a:effectLst>
            <a:outerShdw blurRad="50800" dist="38100" dir="2700000" algn="tl" rotWithShape="0">
              <a:prstClr val="black">
                <a:alpha val="40000"/>
              </a:prstClr>
            </a:outerShdw>
          </a:effectLst>
        </p:spPr>
      </p:pic>
      <p:pic>
        <p:nvPicPr>
          <p:cNvPr id="46" name="Picture 45" descr="A screenshot of a web page&#10;&#10;AI-generated content may be incorrect.">
            <a:extLst>
              <a:ext uri="{FF2B5EF4-FFF2-40B4-BE49-F238E27FC236}">
                <a16:creationId xmlns:a16="http://schemas.microsoft.com/office/drawing/2014/main" id="{B3D5BAE2-4B66-CC70-AAFF-2F0A756082B0}"/>
              </a:ext>
            </a:extLst>
          </p:cNvPr>
          <p:cNvPicPr>
            <a:picLocks noChangeAspect="1"/>
          </p:cNvPicPr>
          <p:nvPr/>
        </p:nvPicPr>
        <p:blipFill>
          <a:blip r:embed="rId26"/>
          <a:stretch>
            <a:fillRect/>
          </a:stretch>
        </p:blipFill>
        <p:spPr>
          <a:xfrm>
            <a:off x="5559786" y="1273130"/>
            <a:ext cx="5248875" cy="4878094"/>
          </a:xfrm>
          <a:prstGeom prst="rect">
            <a:avLst/>
          </a:prstGeom>
          <a:effectLst>
            <a:outerShdw blurRad="50800" dist="38100" dir="2700000" algn="tl" rotWithShape="0">
              <a:prstClr val="black">
                <a:alpha val="40000"/>
              </a:prstClr>
            </a:outerShdw>
          </a:effectLst>
        </p:spPr>
      </p:pic>
      <p:pic>
        <p:nvPicPr>
          <p:cNvPr id="48" name="Picture 47" descr="A screenshot of a web page&#10;&#10;AI-generated content may be incorrect.">
            <a:extLst>
              <a:ext uri="{FF2B5EF4-FFF2-40B4-BE49-F238E27FC236}">
                <a16:creationId xmlns:a16="http://schemas.microsoft.com/office/drawing/2014/main" id="{3E3068DA-B677-7AA2-935E-7B3F37E33384}"/>
              </a:ext>
            </a:extLst>
          </p:cNvPr>
          <p:cNvPicPr>
            <a:picLocks noChangeAspect="1"/>
          </p:cNvPicPr>
          <p:nvPr/>
        </p:nvPicPr>
        <p:blipFill>
          <a:blip r:embed="rId27"/>
          <a:stretch>
            <a:fillRect/>
          </a:stretch>
        </p:blipFill>
        <p:spPr>
          <a:xfrm rot="21134296">
            <a:off x="4213423" y="1542361"/>
            <a:ext cx="6029732" cy="3945878"/>
          </a:xfrm>
          <a:prstGeom prst="rect">
            <a:avLst/>
          </a:prstGeom>
          <a:effectLst>
            <a:outerShdw blurRad="50800" dist="38100" dir="2700000" algn="tl" rotWithShape="0">
              <a:prstClr val="black">
                <a:alpha val="40000"/>
              </a:prstClr>
            </a:outerShdw>
          </a:effectLst>
        </p:spPr>
      </p:pic>
      <p:pic>
        <p:nvPicPr>
          <p:cNvPr id="50" name="Picture 49" descr="A screenshot of a job search&#10;&#10;AI-generated content may be incorrect.">
            <a:extLst>
              <a:ext uri="{FF2B5EF4-FFF2-40B4-BE49-F238E27FC236}">
                <a16:creationId xmlns:a16="http://schemas.microsoft.com/office/drawing/2014/main" id="{2F14BDE9-6757-9B77-D89C-96912D061255}"/>
              </a:ext>
            </a:extLst>
          </p:cNvPr>
          <p:cNvPicPr>
            <a:picLocks noChangeAspect="1"/>
          </p:cNvPicPr>
          <p:nvPr/>
        </p:nvPicPr>
        <p:blipFill>
          <a:blip r:embed="rId28"/>
          <a:stretch>
            <a:fillRect/>
          </a:stretch>
        </p:blipFill>
        <p:spPr>
          <a:xfrm rot="435504">
            <a:off x="4688965" y="1316181"/>
            <a:ext cx="5907612" cy="4350268"/>
          </a:xfrm>
          <a:prstGeom prst="rect">
            <a:avLst/>
          </a:prstGeom>
          <a:effectLst>
            <a:outerShdw blurRad="50800" dist="38100" dir="2700000" algn="tl" rotWithShape="0">
              <a:prstClr val="black">
                <a:alpha val="40000"/>
              </a:prstClr>
            </a:outerShdw>
          </a:effectLst>
        </p:spPr>
      </p:pic>
      <p:pic>
        <p:nvPicPr>
          <p:cNvPr id="52" name="Picture 51" descr="A screenshot of a computer&#10;&#10;AI-generated content may be incorrect.">
            <a:extLst>
              <a:ext uri="{FF2B5EF4-FFF2-40B4-BE49-F238E27FC236}">
                <a16:creationId xmlns:a16="http://schemas.microsoft.com/office/drawing/2014/main" id="{D3AD0C04-F334-2E2F-21A5-B1B18346DC47}"/>
              </a:ext>
            </a:extLst>
          </p:cNvPr>
          <p:cNvPicPr>
            <a:picLocks noChangeAspect="1"/>
          </p:cNvPicPr>
          <p:nvPr/>
        </p:nvPicPr>
        <p:blipFill>
          <a:blip r:embed="rId29"/>
          <a:stretch>
            <a:fillRect/>
          </a:stretch>
        </p:blipFill>
        <p:spPr>
          <a:xfrm rot="247696">
            <a:off x="5267016" y="1139065"/>
            <a:ext cx="5552703" cy="5210622"/>
          </a:xfrm>
          <a:prstGeom prst="rect">
            <a:avLst/>
          </a:prstGeom>
          <a:effectLst>
            <a:outerShdw blurRad="50800" dist="38100" dir="2700000" algn="tl" rotWithShape="0">
              <a:prstClr val="black">
                <a:alpha val="40000"/>
              </a:prstClr>
            </a:outerShdw>
          </a:effectLst>
        </p:spPr>
      </p:pic>
      <p:pic>
        <p:nvPicPr>
          <p:cNvPr id="54" name="Picture 53" descr="A screenshot of a web page&#10;&#10;AI-generated content may be incorrect.">
            <a:extLst>
              <a:ext uri="{FF2B5EF4-FFF2-40B4-BE49-F238E27FC236}">
                <a16:creationId xmlns:a16="http://schemas.microsoft.com/office/drawing/2014/main" id="{11E67E52-DA02-26D5-B04A-86ADDCEB9942}"/>
              </a:ext>
            </a:extLst>
          </p:cNvPr>
          <p:cNvPicPr>
            <a:picLocks noChangeAspect="1"/>
          </p:cNvPicPr>
          <p:nvPr/>
        </p:nvPicPr>
        <p:blipFill>
          <a:blip r:embed="rId30"/>
          <a:stretch>
            <a:fillRect/>
          </a:stretch>
        </p:blipFill>
        <p:spPr>
          <a:xfrm rot="21383710">
            <a:off x="5695666" y="1282889"/>
            <a:ext cx="5388674" cy="5040631"/>
          </a:xfrm>
          <a:prstGeom prst="rect">
            <a:avLst/>
          </a:prstGeom>
          <a:effectLst>
            <a:outerShdw blurRad="50800" dist="38100" dir="2700000" algn="tl" rotWithShape="0">
              <a:prstClr val="black">
                <a:alpha val="40000"/>
              </a:prstClr>
            </a:outerShdw>
          </a:effectLst>
        </p:spPr>
      </p:pic>
      <p:pic>
        <p:nvPicPr>
          <p:cNvPr id="56" name="Picture 55" descr="A screenshot of a web page&#10;&#10;AI-generated content may be incorrect.">
            <a:extLst>
              <a:ext uri="{FF2B5EF4-FFF2-40B4-BE49-F238E27FC236}">
                <a16:creationId xmlns:a16="http://schemas.microsoft.com/office/drawing/2014/main" id="{015CCD47-8ACF-88A4-A230-CAEF8ED5BA8B}"/>
              </a:ext>
            </a:extLst>
          </p:cNvPr>
          <p:cNvPicPr>
            <a:picLocks noChangeAspect="1"/>
          </p:cNvPicPr>
          <p:nvPr/>
        </p:nvPicPr>
        <p:blipFill>
          <a:blip r:embed="rId31"/>
          <a:stretch>
            <a:fillRect/>
          </a:stretch>
        </p:blipFill>
        <p:spPr>
          <a:xfrm>
            <a:off x="5465430" y="1645304"/>
            <a:ext cx="5837695" cy="3941415"/>
          </a:xfrm>
          <a:prstGeom prst="rect">
            <a:avLst/>
          </a:prstGeom>
          <a:effectLst>
            <a:outerShdw blurRad="50800" dist="38100" dir="2700000" algn="tl" rotWithShape="0">
              <a:prstClr val="black">
                <a:alpha val="40000"/>
              </a:prstClr>
            </a:outerShdw>
          </a:effectLst>
        </p:spPr>
      </p:pic>
      <p:pic>
        <p:nvPicPr>
          <p:cNvPr id="58" name="Picture 57" descr="A screenshot of a job application&#10;&#10;AI-generated content may be incorrect.">
            <a:extLst>
              <a:ext uri="{FF2B5EF4-FFF2-40B4-BE49-F238E27FC236}">
                <a16:creationId xmlns:a16="http://schemas.microsoft.com/office/drawing/2014/main" id="{DEE00663-D445-9F96-40C2-78C01B84778C}"/>
              </a:ext>
            </a:extLst>
          </p:cNvPr>
          <p:cNvPicPr>
            <a:picLocks noChangeAspect="1"/>
          </p:cNvPicPr>
          <p:nvPr/>
        </p:nvPicPr>
        <p:blipFill>
          <a:blip r:embed="rId32"/>
          <a:stretch>
            <a:fillRect/>
          </a:stretch>
        </p:blipFill>
        <p:spPr>
          <a:xfrm rot="306181">
            <a:off x="6067311" y="1355292"/>
            <a:ext cx="5079505" cy="4562148"/>
          </a:xfrm>
          <a:prstGeom prst="rect">
            <a:avLst/>
          </a:prstGeom>
          <a:effectLst>
            <a:outerShdw blurRad="50800" dist="38100" dir="2700000" algn="tl" rotWithShape="0">
              <a:prstClr val="black">
                <a:alpha val="40000"/>
              </a:prstClr>
            </a:outerShdw>
          </a:effectLst>
        </p:spPr>
      </p:pic>
      <p:pic>
        <p:nvPicPr>
          <p:cNvPr id="60" name="Picture 59" descr="A screenshot of a website&#10;&#10;AI-generated content may be incorrect.">
            <a:extLst>
              <a:ext uri="{FF2B5EF4-FFF2-40B4-BE49-F238E27FC236}">
                <a16:creationId xmlns:a16="http://schemas.microsoft.com/office/drawing/2014/main" id="{ABB4EFCF-B899-FD2F-5277-3124E2CFEF7B}"/>
              </a:ext>
            </a:extLst>
          </p:cNvPr>
          <p:cNvPicPr>
            <a:picLocks noChangeAspect="1"/>
          </p:cNvPicPr>
          <p:nvPr/>
        </p:nvPicPr>
        <p:blipFill>
          <a:blip r:embed="rId33"/>
          <a:stretch>
            <a:fillRect/>
          </a:stretch>
        </p:blipFill>
        <p:spPr>
          <a:xfrm rot="21346286">
            <a:off x="5001541" y="1665075"/>
            <a:ext cx="6033460" cy="3616080"/>
          </a:xfrm>
          <a:prstGeom prst="rect">
            <a:avLst/>
          </a:prstGeom>
          <a:effectLst>
            <a:outerShdw blurRad="50800" dist="38100" dir="2700000" algn="tl" rotWithShape="0">
              <a:prstClr val="black">
                <a:alpha val="40000"/>
              </a:prstClr>
            </a:outerShdw>
          </a:effectLst>
        </p:spPr>
      </p:pic>
      <p:pic>
        <p:nvPicPr>
          <p:cNvPr id="62" name="Picture 61" descr="A screenshot of a web page&#10;&#10;AI-generated content may be incorrect.">
            <a:extLst>
              <a:ext uri="{FF2B5EF4-FFF2-40B4-BE49-F238E27FC236}">
                <a16:creationId xmlns:a16="http://schemas.microsoft.com/office/drawing/2014/main" id="{164D8B04-FFE5-C7E6-0156-D85B932B7400}"/>
              </a:ext>
            </a:extLst>
          </p:cNvPr>
          <p:cNvPicPr>
            <a:picLocks noChangeAspect="1"/>
          </p:cNvPicPr>
          <p:nvPr/>
        </p:nvPicPr>
        <p:blipFill>
          <a:blip r:embed="rId34"/>
          <a:stretch>
            <a:fillRect/>
          </a:stretch>
        </p:blipFill>
        <p:spPr>
          <a:xfrm rot="250365">
            <a:off x="4329938" y="1310347"/>
            <a:ext cx="6016267" cy="4533998"/>
          </a:xfrm>
          <a:prstGeom prst="rect">
            <a:avLst/>
          </a:prstGeom>
          <a:effectLst>
            <a:outerShdw blurRad="50800" dist="38100" dir="2700000" algn="tl" rotWithShape="0">
              <a:prstClr val="black">
                <a:alpha val="40000"/>
              </a:prstClr>
            </a:outerShdw>
          </a:effectLst>
        </p:spPr>
      </p:pic>
      <p:pic>
        <p:nvPicPr>
          <p:cNvPr id="64" name="Picture 63" descr="A screenshot of a web page&#10;&#10;AI-generated content may be incorrect.">
            <a:extLst>
              <a:ext uri="{FF2B5EF4-FFF2-40B4-BE49-F238E27FC236}">
                <a16:creationId xmlns:a16="http://schemas.microsoft.com/office/drawing/2014/main" id="{03A67C24-9EB8-54BC-0B29-6DEE5D21A49F}"/>
              </a:ext>
            </a:extLst>
          </p:cNvPr>
          <p:cNvPicPr>
            <a:picLocks noChangeAspect="1"/>
          </p:cNvPicPr>
          <p:nvPr/>
        </p:nvPicPr>
        <p:blipFill>
          <a:blip r:embed="rId35"/>
          <a:stretch>
            <a:fillRect/>
          </a:stretch>
        </p:blipFill>
        <p:spPr>
          <a:xfrm>
            <a:off x="5374775" y="1092174"/>
            <a:ext cx="5456618" cy="5081736"/>
          </a:xfrm>
          <a:prstGeom prst="rect">
            <a:avLst/>
          </a:prstGeom>
          <a:effectLst>
            <a:outerShdw blurRad="50800" dist="38100" dir="2700000" algn="tl" rotWithShape="0">
              <a:prstClr val="black">
                <a:alpha val="40000"/>
              </a:prstClr>
            </a:outerShdw>
          </a:effectLst>
        </p:spPr>
      </p:pic>
      <p:pic>
        <p:nvPicPr>
          <p:cNvPr id="66" name="Picture 65" descr="A screenshot of a web page&#10;&#10;AI-generated content may be incorrect.">
            <a:extLst>
              <a:ext uri="{FF2B5EF4-FFF2-40B4-BE49-F238E27FC236}">
                <a16:creationId xmlns:a16="http://schemas.microsoft.com/office/drawing/2014/main" id="{80DCC0B0-4FDA-659A-CF4D-7C1A48093702}"/>
              </a:ext>
            </a:extLst>
          </p:cNvPr>
          <p:cNvPicPr>
            <a:picLocks noChangeAspect="1"/>
          </p:cNvPicPr>
          <p:nvPr/>
        </p:nvPicPr>
        <p:blipFill>
          <a:blip r:embed="rId36"/>
          <a:stretch>
            <a:fillRect/>
          </a:stretch>
        </p:blipFill>
        <p:spPr>
          <a:xfrm rot="21212204">
            <a:off x="4898865" y="1439813"/>
            <a:ext cx="5922405" cy="4519556"/>
          </a:xfrm>
          <a:prstGeom prst="rect">
            <a:avLst/>
          </a:prstGeom>
          <a:effectLst>
            <a:outerShdw blurRad="50800" dist="38100" dir="2700000" algn="tl" rotWithShape="0">
              <a:prstClr val="black">
                <a:alpha val="40000"/>
              </a:prstClr>
            </a:outerShdw>
          </a:effectLst>
        </p:spPr>
      </p:pic>
      <p:pic>
        <p:nvPicPr>
          <p:cNvPr id="68" name="Picture 67" descr="A screenshot of a web page&#10;&#10;AI-generated content may be incorrect.">
            <a:extLst>
              <a:ext uri="{FF2B5EF4-FFF2-40B4-BE49-F238E27FC236}">
                <a16:creationId xmlns:a16="http://schemas.microsoft.com/office/drawing/2014/main" id="{24D0DAAF-49EC-0BAF-3240-54A2712DB0A7}"/>
              </a:ext>
            </a:extLst>
          </p:cNvPr>
          <p:cNvPicPr>
            <a:picLocks noChangeAspect="1"/>
          </p:cNvPicPr>
          <p:nvPr/>
        </p:nvPicPr>
        <p:blipFill>
          <a:blip r:embed="rId37"/>
          <a:stretch>
            <a:fillRect/>
          </a:stretch>
        </p:blipFill>
        <p:spPr>
          <a:xfrm rot="323890">
            <a:off x="4855620" y="1441602"/>
            <a:ext cx="6256214" cy="3941415"/>
          </a:xfrm>
          <a:prstGeom prst="rect">
            <a:avLst/>
          </a:prstGeom>
          <a:effectLst>
            <a:outerShdw blurRad="50800" dist="38100" dir="2700000" algn="tl" rotWithShape="0">
              <a:prstClr val="black">
                <a:alpha val="40000"/>
              </a:prstClr>
            </a:outerShdw>
          </a:effectLst>
        </p:spPr>
      </p:pic>
      <p:pic>
        <p:nvPicPr>
          <p:cNvPr id="70" name="Picture 69" descr="A screenshot of a web page&#10;&#10;AI-generated content may be incorrect.">
            <a:extLst>
              <a:ext uri="{FF2B5EF4-FFF2-40B4-BE49-F238E27FC236}">
                <a16:creationId xmlns:a16="http://schemas.microsoft.com/office/drawing/2014/main" id="{EC6F4071-4940-BDF9-EF79-FDD4720C5960}"/>
              </a:ext>
            </a:extLst>
          </p:cNvPr>
          <p:cNvPicPr>
            <a:picLocks noChangeAspect="1"/>
          </p:cNvPicPr>
          <p:nvPr/>
        </p:nvPicPr>
        <p:blipFill>
          <a:blip r:embed="rId38"/>
          <a:stretch>
            <a:fillRect/>
          </a:stretch>
        </p:blipFill>
        <p:spPr>
          <a:xfrm>
            <a:off x="4698018" y="1659614"/>
            <a:ext cx="5903122" cy="4287183"/>
          </a:xfrm>
          <a:prstGeom prst="rect">
            <a:avLst/>
          </a:prstGeom>
          <a:effectLst>
            <a:outerShdw blurRad="50800" dist="38100" dir="2700000" algn="tl" rotWithShape="0">
              <a:prstClr val="black">
                <a:alpha val="40000"/>
              </a:prstClr>
            </a:outerShdw>
          </a:effectLst>
        </p:spPr>
      </p:pic>
      <p:pic>
        <p:nvPicPr>
          <p:cNvPr id="72" name="Picture 71" descr="A screenshot of a web page&#10;&#10;AI-generated content may be incorrect.">
            <a:extLst>
              <a:ext uri="{FF2B5EF4-FFF2-40B4-BE49-F238E27FC236}">
                <a16:creationId xmlns:a16="http://schemas.microsoft.com/office/drawing/2014/main" id="{1F254729-8977-00AA-06E8-0691DA2DE0D7}"/>
              </a:ext>
            </a:extLst>
          </p:cNvPr>
          <p:cNvPicPr>
            <a:picLocks noChangeAspect="1"/>
          </p:cNvPicPr>
          <p:nvPr/>
        </p:nvPicPr>
        <p:blipFill>
          <a:blip r:embed="rId39"/>
          <a:stretch>
            <a:fillRect/>
          </a:stretch>
        </p:blipFill>
        <p:spPr>
          <a:xfrm>
            <a:off x="5486888" y="1264608"/>
            <a:ext cx="5427595" cy="5062616"/>
          </a:xfrm>
          <a:prstGeom prst="rect">
            <a:avLst/>
          </a:prstGeom>
          <a:effectLst>
            <a:outerShdw blurRad="50800" dist="38100" dir="2700000" algn="tl" rotWithShape="0">
              <a:prstClr val="black">
                <a:alpha val="40000"/>
              </a:prstClr>
            </a:outerShdw>
          </a:effectLst>
        </p:spPr>
      </p:pic>
      <p:pic>
        <p:nvPicPr>
          <p:cNvPr id="74" name="Picture 73" descr="A screenshot of a computer&#10;&#10;AI-generated content may be incorrect.">
            <a:extLst>
              <a:ext uri="{FF2B5EF4-FFF2-40B4-BE49-F238E27FC236}">
                <a16:creationId xmlns:a16="http://schemas.microsoft.com/office/drawing/2014/main" id="{0589DE06-8C85-6E6B-9DB5-719D75EFA766}"/>
              </a:ext>
            </a:extLst>
          </p:cNvPr>
          <p:cNvPicPr>
            <a:picLocks noChangeAspect="1"/>
          </p:cNvPicPr>
          <p:nvPr/>
        </p:nvPicPr>
        <p:blipFill>
          <a:blip r:embed="rId40"/>
          <a:stretch>
            <a:fillRect/>
          </a:stretch>
        </p:blipFill>
        <p:spPr>
          <a:xfrm rot="21156168">
            <a:off x="5043505" y="1378527"/>
            <a:ext cx="5629182" cy="4979190"/>
          </a:xfrm>
          <a:prstGeom prst="rect">
            <a:avLst/>
          </a:prstGeom>
          <a:effectLst>
            <a:outerShdw blurRad="50800" dist="38100" dir="2700000" algn="tl" rotWithShape="0">
              <a:prstClr val="black">
                <a:alpha val="40000"/>
              </a:prstClr>
            </a:outerShdw>
          </a:effectLst>
        </p:spPr>
      </p:pic>
      <p:pic>
        <p:nvPicPr>
          <p:cNvPr id="76" name="Picture 75" descr="A screenshot of a computer&#10;&#10;AI-generated content may be incorrect.">
            <a:extLst>
              <a:ext uri="{FF2B5EF4-FFF2-40B4-BE49-F238E27FC236}">
                <a16:creationId xmlns:a16="http://schemas.microsoft.com/office/drawing/2014/main" id="{1F81CEF5-A174-C07C-011E-4C1DD48143F9}"/>
              </a:ext>
            </a:extLst>
          </p:cNvPr>
          <p:cNvPicPr>
            <a:picLocks noChangeAspect="1"/>
          </p:cNvPicPr>
          <p:nvPr/>
        </p:nvPicPr>
        <p:blipFill>
          <a:blip r:embed="rId41"/>
          <a:stretch>
            <a:fillRect/>
          </a:stretch>
        </p:blipFill>
        <p:spPr>
          <a:xfrm>
            <a:off x="4626046" y="1402810"/>
            <a:ext cx="5958776" cy="3770110"/>
          </a:xfrm>
          <a:prstGeom prst="rect">
            <a:avLst/>
          </a:prstGeom>
          <a:effectLst>
            <a:outerShdw blurRad="50800" dist="38100" dir="2700000" algn="tl" rotWithShape="0">
              <a:prstClr val="black">
                <a:alpha val="40000"/>
              </a:prstClr>
            </a:outerShdw>
          </a:effectLst>
        </p:spPr>
      </p:pic>
      <p:pic>
        <p:nvPicPr>
          <p:cNvPr id="78" name="Picture 77" descr="A screenshot of a web page&#10;&#10;AI-generated content may be incorrect.">
            <a:extLst>
              <a:ext uri="{FF2B5EF4-FFF2-40B4-BE49-F238E27FC236}">
                <a16:creationId xmlns:a16="http://schemas.microsoft.com/office/drawing/2014/main" id="{B2266E2C-7D32-DBE5-BA05-D38798BB9575}"/>
              </a:ext>
            </a:extLst>
          </p:cNvPr>
          <p:cNvPicPr>
            <a:picLocks noChangeAspect="1"/>
          </p:cNvPicPr>
          <p:nvPr/>
        </p:nvPicPr>
        <p:blipFill>
          <a:blip r:embed="rId42"/>
          <a:stretch>
            <a:fillRect/>
          </a:stretch>
        </p:blipFill>
        <p:spPr>
          <a:xfrm rot="311831">
            <a:off x="4706641" y="1587765"/>
            <a:ext cx="6009483" cy="3941415"/>
          </a:xfrm>
          <a:prstGeom prst="rect">
            <a:avLst/>
          </a:prstGeom>
          <a:effectLst>
            <a:outerShdw blurRad="50800" dist="38100" dir="2700000" algn="tl" rotWithShape="0">
              <a:prstClr val="black">
                <a:alpha val="40000"/>
              </a:prstClr>
            </a:outerShdw>
          </a:effectLst>
        </p:spPr>
      </p:pic>
      <p:pic>
        <p:nvPicPr>
          <p:cNvPr id="80" name="Picture 79" descr="A screenshot of a web page&#10;&#10;AI-generated content may be incorrect.">
            <a:extLst>
              <a:ext uri="{FF2B5EF4-FFF2-40B4-BE49-F238E27FC236}">
                <a16:creationId xmlns:a16="http://schemas.microsoft.com/office/drawing/2014/main" id="{0AF8570A-8024-5DD0-CE18-56C22D178278}"/>
              </a:ext>
            </a:extLst>
          </p:cNvPr>
          <p:cNvPicPr>
            <a:picLocks noChangeAspect="1"/>
          </p:cNvPicPr>
          <p:nvPr/>
        </p:nvPicPr>
        <p:blipFill>
          <a:blip r:embed="rId43"/>
          <a:stretch>
            <a:fillRect/>
          </a:stretch>
        </p:blipFill>
        <p:spPr>
          <a:xfrm rot="21254480">
            <a:off x="4875218" y="1741734"/>
            <a:ext cx="6202878" cy="4005287"/>
          </a:xfrm>
          <a:prstGeom prst="rect">
            <a:avLst/>
          </a:prstGeom>
          <a:effectLst>
            <a:outerShdw blurRad="50800" dist="38100" dir="2700000" algn="tl" rotWithShape="0">
              <a:prstClr val="black">
                <a:alpha val="40000"/>
              </a:prstClr>
            </a:outerShdw>
          </a:effectLst>
        </p:spPr>
      </p:pic>
      <p:pic>
        <p:nvPicPr>
          <p:cNvPr id="82" name="Picture 81" descr="A screenshot of a computer&#10;&#10;AI-generated content may be incorrect.">
            <a:extLst>
              <a:ext uri="{FF2B5EF4-FFF2-40B4-BE49-F238E27FC236}">
                <a16:creationId xmlns:a16="http://schemas.microsoft.com/office/drawing/2014/main" id="{322AF07C-2360-0A1F-7853-BF9C8C1A9FE7}"/>
              </a:ext>
            </a:extLst>
          </p:cNvPr>
          <p:cNvPicPr>
            <a:picLocks noChangeAspect="1"/>
          </p:cNvPicPr>
          <p:nvPr/>
        </p:nvPicPr>
        <p:blipFill>
          <a:blip r:embed="rId44"/>
          <a:stretch>
            <a:fillRect/>
          </a:stretch>
        </p:blipFill>
        <p:spPr>
          <a:xfrm>
            <a:off x="4382506" y="1973295"/>
            <a:ext cx="6322408" cy="3051954"/>
          </a:xfrm>
          <a:prstGeom prst="rect">
            <a:avLst/>
          </a:prstGeom>
          <a:effectLst>
            <a:outerShdw blurRad="50800" dist="38100" dir="2700000" algn="tl" rotWithShape="0">
              <a:prstClr val="black">
                <a:alpha val="40000"/>
              </a:prstClr>
            </a:outerShdw>
          </a:effectLst>
        </p:spPr>
      </p:pic>
      <p:pic>
        <p:nvPicPr>
          <p:cNvPr id="84" name="Picture 83" descr="A screenshot of a computer&#10;&#10;AI-generated content may be incorrect.">
            <a:extLst>
              <a:ext uri="{FF2B5EF4-FFF2-40B4-BE49-F238E27FC236}">
                <a16:creationId xmlns:a16="http://schemas.microsoft.com/office/drawing/2014/main" id="{09B2B635-40A9-D00C-BE46-D825CC7311C8}"/>
              </a:ext>
            </a:extLst>
          </p:cNvPr>
          <p:cNvPicPr>
            <a:picLocks noChangeAspect="1"/>
          </p:cNvPicPr>
          <p:nvPr/>
        </p:nvPicPr>
        <p:blipFill>
          <a:blip r:embed="rId45"/>
          <a:stretch>
            <a:fillRect/>
          </a:stretch>
        </p:blipFill>
        <p:spPr>
          <a:xfrm rot="398217">
            <a:off x="4571139" y="1786768"/>
            <a:ext cx="6375746" cy="4152945"/>
          </a:xfrm>
          <a:prstGeom prst="rect">
            <a:avLst/>
          </a:prstGeom>
          <a:effectLst>
            <a:outerShdw blurRad="50800" dist="38100" dir="2700000" algn="tl" rotWithShape="0">
              <a:prstClr val="black">
                <a:alpha val="40000"/>
              </a:prstClr>
            </a:outerShdw>
          </a:effectLst>
        </p:spPr>
      </p:pic>
      <p:pic>
        <p:nvPicPr>
          <p:cNvPr id="86" name="Picture 85" descr="A screenshot of a computer&#10;&#10;AI-generated content may be incorrect.">
            <a:extLst>
              <a:ext uri="{FF2B5EF4-FFF2-40B4-BE49-F238E27FC236}">
                <a16:creationId xmlns:a16="http://schemas.microsoft.com/office/drawing/2014/main" id="{44D1C688-9012-D062-1AAB-C1DF8ED68783}"/>
              </a:ext>
            </a:extLst>
          </p:cNvPr>
          <p:cNvPicPr>
            <a:picLocks noChangeAspect="1"/>
          </p:cNvPicPr>
          <p:nvPr/>
        </p:nvPicPr>
        <p:blipFill>
          <a:blip r:embed="rId46"/>
          <a:stretch>
            <a:fillRect/>
          </a:stretch>
        </p:blipFill>
        <p:spPr>
          <a:xfrm rot="21259369">
            <a:off x="4510728" y="1626469"/>
            <a:ext cx="6414059" cy="4489841"/>
          </a:xfrm>
          <a:prstGeom prst="rect">
            <a:avLst/>
          </a:prstGeom>
          <a:effectLst>
            <a:outerShdw blurRad="50800" dist="38100" dir="2700000" algn="tl" rotWithShape="0">
              <a:prstClr val="black">
                <a:alpha val="40000"/>
              </a:prstClr>
            </a:outerShdw>
          </a:effectLst>
        </p:spPr>
      </p:pic>
      <p:pic>
        <p:nvPicPr>
          <p:cNvPr id="88" name="Picture 87" descr="A screenshot of a job search&#10;&#10;AI-generated content may be incorrect.">
            <a:extLst>
              <a:ext uri="{FF2B5EF4-FFF2-40B4-BE49-F238E27FC236}">
                <a16:creationId xmlns:a16="http://schemas.microsoft.com/office/drawing/2014/main" id="{8AE22105-7A16-9AD6-91DB-7556629488DC}"/>
              </a:ext>
            </a:extLst>
          </p:cNvPr>
          <p:cNvPicPr>
            <a:picLocks noChangeAspect="1"/>
          </p:cNvPicPr>
          <p:nvPr/>
        </p:nvPicPr>
        <p:blipFill>
          <a:blip r:embed="rId47"/>
          <a:stretch>
            <a:fillRect/>
          </a:stretch>
        </p:blipFill>
        <p:spPr>
          <a:xfrm rot="296732">
            <a:off x="4912855" y="1627725"/>
            <a:ext cx="5626826" cy="4593581"/>
          </a:xfrm>
          <a:prstGeom prst="rect">
            <a:avLst/>
          </a:prstGeom>
          <a:effectLst>
            <a:outerShdw blurRad="50800" dist="38100" dir="2700000" algn="tl" rotWithShape="0">
              <a:prstClr val="black">
                <a:alpha val="40000"/>
              </a:prstClr>
            </a:outerShdw>
          </a:effectLst>
        </p:spPr>
      </p:pic>
      <p:pic>
        <p:nvPicPr>
          <p:cNvPr id="90" name="Picture 89" descr="A screenshot of a computer&#10;&#10;AI-generated content may be incorrect.">
            <a:extLst>
              <a:ext uri="{FF2B5EF4-FFF2-40B4-BE49-F238E27FC236}">
                <a16:creationId xmlns:a16="http://schemas.microsoft.com/office/drawing/2014/main" id="{A8684360-FADC-E6DF-A2A5-7F896A897C62}"/>
              </a:ext>
            </a:extLst>
          </p:cNvPr>
          <p:cNvPicPr>
            <a:picLocks noChangeAspect="1"/>
          </p:cNvPicPr>
          <p:nvPr/>
        </p:nvPicPr>
        <p:blipFill>
          <a:blip r:embed="rId48"/>
          <a:stretch>
            <a:fillRect/>
          </a:stretch>
        </p:blipFill>
        <p:spPr>
          <a:xfrm>
            <a:off x="4777201" y="1287047"/>
            <a:ext cx="5415939" cy="5102321"/>
          </a:xfrm>
          <a:prstGeom prst="rect">
            <a:avLst/>
          </a:prstGeom>
          <a:effectLst>
            <a:outerShdw blurRad="50800" dist="38100" dir="2700000" algn="tl" rotWithShape="0">
              <a:prstClr val="black">
                <a:alpha val="40000"/>
              </a:prstClr>
            </a:outerShdw>
          </a:effectLst>
        </p:spPr>
      </p:pic>
      <p:pic>
        <p:nvPicPr>
          <p:cNvPr id="92" name="Picture 91" descr="A screenshot of a job application&#10;&#10;AI-generated content may be incorrect.">
            <a:extLst>
              <a:ext uri="{FF2B5EF4-FFF2-40B4-BE49-F238E27FC236}">
                <a16:creationId xmlns:a16="http://schemas.microsoft.com/office/drawing/2014/main" id="{6760F38A-EB6D-02C6-6F53-A793056D836D}"/>
              </a:ext>
            </a:extLst>
          </p:cNvPr>
          <p:cNvPicPr>
            <a:picLocks noChangeAspect="1"/>
          </p:cNvPicPr>
          <p:nvPr/>
        </p:nvPicPr>
        <p:blipFill>
          <a:blip r:embed="rId49"/>
          <a:stretch>
            <a:fillRect/>
          </a:stretch>
        </p:blipFill>
        <p:spPr>
          <a:xfrm rot="603197">
            <a:off x="4796388" y="1511115"/>
            <a:ext cx="5348194" cy="4618628"/>
          </a:xfrm>
          <a:prstGeom prst="rect">
            <a:avLst/>
          </a:prstGeom>
          <a:effectLst>
            <a:outerShdw blurRad="50800" dist="38100" dir="2700000" algn="tl" rotWithShape="0">
              <a:prstClr val="black">
                <a:alpha val="40000"/>
              </a:prstClr>
            </a:outerShdw>
          </a:effectLst>
        </p:spPr>
      </p:pic>
      <p:pic>
        <p:nvPicPr>
          <p:cNvPr id="94" name="Picture 93" descr="A screenshot of a computer program&#10;&#10;AI-generated content may be incorrect.">
            <a:extLst>
              <a:ext uri="{FF2B5EF4-FFF2-40B4-BE49-F238E27FC236}">
                <a16:creationId xmlns:a16="http://schemas.microsoft.com/office/drawing/2014/main" id="{66C574ED-4372-27D1-5733-38BD33254F4B}"/>
              </a:ext>
            </a:extLst>
          </p:cNvPr>
          <p:cNvPicPr>
            <a:picLocks noChangeAspect="1"/>
          </p:cNvPicPr>
          <p:nvPr/>
        </p:nvPicPr>
        <p:blipFill>
          <a:blip r:embed="rId50"/>
          <a:stretch>
            <a:fillRect/>
          </a:stretch>
        </p:blipFill>
        <p:spPr>
          <a:xfrm>
            <a:off x="4849903" y="1155202"/>
            <a:ext cx="5279471" cy="4933373"/>
          </a:xfrm>
          <a:prstGeom prst="rect">
            <a:avLst/>
          </a:prstGeom>
          <a:effectLst>
            <a:outerShdw blurRad="50800" dist="38100" dir="2700000" algn="tl" rotWithShape="0">
              <a:prstClr val="black">
                <a:alpha val="40000"/>
              </a:prstClr>
            </a:outerShdw>
          </a:effectLst>
        </p:spPr>
      </p:pic>
      <p:pic>
        <p:nvPicPr>
          <p:cNvPr id="96" name="Picture 95" descr="A screenshot of a web page&#10;&#10;AI-generated content may be incorrect.">
            <a:extLst>
              <a:ext uri="{FF2B5EF4-FFF2-40B4-BE49-F238E27FC236}">
                <a16:creationId xmlns:a16="http://schemas.microsoft.com/office/drawing/2014/main" id="{7A3E7E13-45C7-7A79-A138-6BF6514378BF}"/>
              </a:ext>
            </a:extLst>
          </p:cNvPr>
          <p:cNvPicPr>
            <a:picLocks noChangeAspect="1"/>
          </p:cNvPicPr>
          <p:nvPr/>
        </p:nvPicPr>
        <p:blipFill>
          <a:blip r:embed="rId51"/>
          <a:stretch>
            <a:fillRect/>
          </a:stretch>
        </p:blipFill>
        <p:spPr>
          <a:xfrm rot="21247522">
            <a:off x="5100034" y="1597558"/>
            <a:ext cx="5600505" cy="4743099"/>
          </a:xfrm>
          <a:prstGeom prst="rect">
            <a:avLst/>
          </a:prstGeom>
          <a:effectLst>
            <a:outerShdw blurRad="50800" dist="38100" dir="2700000" algn="tl" rotWithShape="0">
              <a:prstClr val="black">
                <a:alpha val="40000"/>
              </a:prstClr>
            </a:outerShdw>
          </a:effectLst>
        </p:spPr>
      </p:pic>
      <p:pic>
        <p:nvPicPr>
          <p:cNvPr id="98" name="Picture 97" descr="A screenshot of a web page&#10;&#10;AI-generated content may be incorrect.">
            <a:extLst>
              <a:ext uri="{FF2B5EF4-FFF2-40B4-BE49-F238E27FC236}">
                <a16:creationId xmlns:a16="http://schemas.microsoft.com/office/drawing/2014/main" id="{E8F1B56A-B5DD-8265-D828-197A88375A4F}"/>
              </a:ext>
            </a:extLst>
          </p:cNvPr>
          <p:cNvPicPr>
            <a:picLocks noChangeAspect="1"/>
          </p:cNvPicPr>
          <p:nvPr/>
        </p:nvPicPr>
        <p:blipFill>
          <a:blip r:embed="rId52"/>
          <a:stretch>
            <a:fillRect/>
          </a:stretch>
        </p:blipFill>
        <p:spPr>
          <a:xfrm rot="394788">
            <a:off x="5302827" y="1536482"/>
            <a:ext cx="5209251" cy="4743099"/>
          </a:xfrm>
          <a:prstGeom prst="rect">
            <a:avLst/>
          </a:prstGeom>
          <a:effectLst>
            <a:outerShdw blurRad="50800" dist="38100" dir="2700000" algn="tl" rotWithShape="0">
              <a:prstClr val="black">
                <a:alpha val="40000"/>
              </a:prstClr>
            </a:outerShdw>
          </a:effectLst>
        </p:spPr>
      </p:pic>
      <p:pic>
        <p:nvPicPr>
          <p:cNvPr id="100" name="Picture 99" descr="A screenshot of a job search&#10;&#10;AI-generated content may be incorrect.">
            <a:extLst>
              <a:ext uri="{FF2B5EF4-FFF2-40B4-BE49-F238E27FC236}">
                <a16:creationId xmlns:a16="http://schemas.microsoft.com/office/drawing/2014/main" id="{CDE3FD96-6711-6855-3953-09360017DDD9}"/>
              </a:ext>
            </a:extLst>
          </p:cNvPr>
          <p:cNvPicPr>
            <a:picLocks noChangeAspect="1"/>
          </p:cNvPicPr>
          <p:nvPr/>
        </p:nvPicPr>
        <p:blipFill>
          <a:blip r:embed="rId53"/>
          <a:stretch>
            <a:fillRect/>
          </a:stretch>
        </p:blipFill>
        <p:spPr>
          <a:xfrm>
            <a:off x="4379797" y="1439550"/>
            <a:ext cx="6570573" cy="4612601"/>
          </a:xfrm>
          <a:prstGeom prst="rect">
            <a:avLst/>
          </a:prstGeom>
          <a:effectLst>
            <a:outerShdw blurRad="50800" dist="38100" dir="2700000" algn="tl" rotWithShape="0">
              <a:prstClr val="black">
                <a:alpha val="40000"/>
              </a:prstClr>
            </a:outerShdw>
          </a:effectLst>
        </p:spPr>
      </p:pic>
      <p:pic>
        <p:nvPicPr>
          <p:cNvPr id="102" name="Picture 101" descr="A screenshot of a web page&#10;&#10;AI-generated content may be incorrect.">
            <a:extLst>
              <a:ext uri="{FF2B5EF4-FFF2-40B4-BE49-F238E27FC236}">
                <a16:creationId xmlns:a16="http://schemas.microsoft.com/office/drawing/2014/main" id="{A04C1050-ED6C-5356-DCE0-5132FE0826D9}"/>
              </a:ext>
            </a:extLst>
          </p:cNvPr>
          <p:cNvPicPr>
            <a:picLocks noChangeAspect="1"/>
          </p:cNvPicPr>
          <p:nvPr/>
        </p:nvPicPr>
        <p:blipFill>
          <a:blip r:embed="rId54"/>
          <a:stretch>
            <a:fillRect/>
          </a:stretch>
        </p:blipFill>
        <p:spPr>
          <a:xfrm rot="333157">
            <a:off x="4683187" y="1661088"/>
            <a:ext cx="6446406" cy="4431904"/>
          </a:xfrm>
          <a:prstGeom prst="rect">
            <a:avLst/>
          </a:prstGeom>
          <a:effectLst>
            <a:outerShdw blurRad="50800" dist="38100" dir="2700000" algn="tl" rotWithShape="0">
              <a:prstClr val="black">
                <a:alpha val="40000"/>
              </a:prstClr>
            </a:outerShdw>
          </a:effectLst>
        </p:spPr>
      </p:pic>
      <p:pic>
        <p:nvPicPr>
          <p:cNvPr id="104" name="Picture 103" descr="A screenshot of a web page&#10;&#10;AI-generated content may be incorrect.">
            <a:extLst>
              <a:ext uri="{FF2B5EF4-FFF2-40B4-BE49-F238E27FC236}">
                <a16:creationId xmlns:a16="http://schemas.microsoft.com/office/drawing/2014/main" id="{861375D9-13B0-FC7C-2060-B6B88BB481DF}"/>
              </a:ext>
            </a:extLst>
          </p:cNvPr>
          <p:cNvPicPr>
            <a:picLocks noChangeAspect="1"/>
          </p:cNvPicPr>
          <p:nvPr/>
        </p:nvPicPr>
        <p:blipFill>
          <a:blip r:embed="rId55"/>
          <a:stretch>
            <a:fillRect/>
          </a:stretch>
        </p:blipFill>
        <p:spPr>
          <a:xfrm rot="21320068">
            <a:off x="4772270" y="1347657"/>
            <a:ext cx="5954799" cy="5054127"/>
          </a:xfrm>
          <a:prstGeom prst="rect">
            <a:avLst/>
          </a:prstGeom>
          <a:effectLst>
            <a:outerShdw blurRad="50800" dist="38100" dir="2700000" algn="tl" rotWithShape="0">
              <a:prstClr val="black">
                <a:alpha val="40000"/>
              </a:prstClr>
            </a:outerShdw>
          </a:effectLst>
        </p:spPr>
      </p:pic>
      <p:pic>
        <p:nvPicPr>
          <p:cNvPr id="106" name="Picture 105" descr="A screenshot of a web page&#10;&#10;AI-generated content may be incorrect.">
            <a:extLst>
              <a:ext uri="{FF2B5EF4-FFF2-40B4-BE49-F238E27FC236}">
                <a16:creationId xmlns:a16="http://schemas.microsoft.com/office/drawing/2014/main" id="{8F2A8D12-3D86-DEA9-E391-ABC7FEE54DE1}"/>
              </a:ext>
            </a:extLst>
          </p:cNvPr>
          <p:cNvPicPr>
            <a:picLocks noChangeAspect="1"/>
          </p:cNvPicPr>
          <p:nvPr/>
        </p:nvPicPr>
        <p:blipFill>
          <a:blip r:embed="rId56"/>
          <a:stretch>
            <a:fillRect/>
          </a:stretch>
        </p:blipFill>
        <p:spPr>
          <a:xfrm rot="425011">
            <a:off x="4539036" y="1815736"/>
            <a:ext cx="6350763" cy="4119603"/>
          </a:xfrm>
          <a:prstGeom prst="rect">
            <a:avLst/>
          </a:prstGeom>
          <a:effectLst>
            <a:outerShdw blurRad="50800" dist="38100" dir="2700000" algn="tl" rotWithShape="0">
              <a:prstClr val="black">
                <a:alpha val="40000"/>
              </a:prstClr>
            </a:outerShdw>
          </a:effectLst>
        </p:spPr>
      </p:pic>
      <p:pic>
        <p:nvPicPr>
          <p:cNvPr id="108" name="Picture 107" descr="A screenshot of a computer&#10;&#10;AI-generated content may be incorrect.">
            <a:extLst>
              <a:ext uri="{FF2B5EF4-FFF2-40B4-BE49-F238E27FC236}">
                <a16:creationId xmlns:a16="http://schemas.microsoft.com/office/drawing/2014/main" id="{AF3FB414-BECC-310A-9A11-55D1A4449465}"/>
              </a:ext>
            </a:extLst>
          </p:cNvPr>
          <p:cNvPicPr>
            <a:picLocks noChangeAspect="1"/>
          </p:cNvPicPr>
          <p:nvPr/>
        </p:nvPicPr>
        <p:blipFill>
          <a:blip r:embed="rId57"/>
          <a:stretch>
            <a:fillRect/>
          </a:stretch>
        </p:blipFill>
        <p:spPr>
          <a:xfrm>
            <a:off x="5031603" y="1275619"/>
            <a:ext cx="5404531" cy="5054127"/>
          </a:xfrm>
          <a:prstGeom prst="rect">
            <a:avLst/>
          </a:prstGeom>
          <a:effectLst>
            <a:outerShdw blurRad="50800" dist="38100" dir="2700000" algn="tl" rotWithShape="0">
              <a:prstClr val="black">
                <a:alpha val="40000"/>
              </a:prstClr>
            </a:outerShdw>
          </a:effectLst>
        </p:spPr>
      </p:pic>
      <p:pic>
        <p:nvPicPr>
          <p:cNvPr id="110" name="Picture 109" descr="A screenshot of a web page&#10;&#10;AI-generated content may be incorrect.">
            <a:extLst>
              <a:ext uri="{FF2B5EF4-FFF2-40B4-BE49-F238E27FC236}">
                <a16:creationId xmlns:a16="http://schemas.microsoft.com/office/drawing/2014/main" id="{91851CC5-CB6D-6118-5457-529642E97AEB}"/>
              </a:ext>
            </a:extLst>
          </p:cNvPr>
          <p:cNvPicPr>
            <a:picLocks noChangeAspect="1"/>
          </p:cNvPicPr>
          <p:nvPr/>
        </p:nvPicPr>
        <p:blipFill>
          <a:blip r:embed="rId58"/>
          <a:stretch>
            <a:fillRect/>
          </a:stretch>
        </p:blipFill>
        <p:spPr>
          <a:xfrm rot="21258312">
            <a:off x="4626784" y="1591660"/>
            <a:ext cx="6541069" cy="4460483"/>
          </a:xfrm>
          <a:prstGeom prst="rect">
            <a:avLst/>
          </a:prstGeom>
          <a:effectLst>
            <a:outerShdw blurRad="50800" dist="38100" dir="2700000" algn="tl" rotWithShape="0">
              <a:prstClr val="black">
                <a:alpha val="40000"/>
              </a:prstClr>
            </a:outerShdw>
          </a:effectLst>
        </p:spPr>
      </p:pic>
      <p:pic>
        <p:nvPicPr>
          <p:cNvPr id="112" name="Picture 111" descr="A screenshot of a computer&#10;&#10;AI-generated content may be incorrect.">
            <a:extLst>
              <a:ext uri="{FF2B5EF4-FFF2-40B4-BE49-F238E27FC236}">
                <a16:creationId xmlns:a16="http://schemas.microsoft.com/office/drawing/2014/main" id="{B5C8A56E-48EE-C011-A012-58F543910E91}"/>
              </a:ext>
            </a:extLst>
          </p:cNvPr>
          <p:cNvPicPr>
            <a:picLocks noChangeAspect="1"/>
          </p:cNvPicPr>
          <p:nvPr/>
        </p:nvPicPr>
        <p:blipFill>
          <a:blip r:embed="rId59"/>
          <a:stretch>
            <a:fillRect/>
          </a:stretch>
        </p:blipFill>
        <p:spPr>
          <a:xfrm rot="291849">
            <a:off x="5022628" y="1219866"/>
            <a:ext cx="5512807" cy="5040631"/>
          </a:xfrm>
          <a:prstGeom prst="rect">
            <a:avLst/>
          </a:prstGeom>
          <a:effectLst>
            <a:outerShdw blurRad="50800" dist="38100" dir="2700000" algn="tl" rotWithShape="0">
              <a:prstClr val="black">
                <a:alpha val="40000"/>
              </a:prstClr>
            </a:outerShdw>
          </a:effectLst>
        </p:spPr>
      </p:pic>
      <p:pic>
        <p:nvPicPr>
          <p:cNvPr id="114" name="Picture 113" descr="A screenshot of a web page&#10;&#10;AI-generated content may be incorrect.">
            <a:extLst>
              <a:ext uri="{FF2B5EF4-FFF2-40B4-BE49-F238E27FC236}">
                <a16:creationId xmlns:a16="http://schemas.microsoft.com/office/drawing/2014/main" id="{27A42DDD-F91C-5B06-9507-962BAD424329}"/>
              </a:ext>
            </a:extLst>
          </p:cNvPr>
          <p:cNvPicPr>
            <a:picLocks noChangeAspect="1"/>
          </p:cNvPicPr>
          <p:nvPr/>
        </p:nvPicPr>
        <p:blipFill>
          <a:blip r:embed="rId60"/>
          <a:stretch>
            <a:fillRect/>
          </a:stretch>
        </p:blipFill>
        <p:spPr>
          <a:xfrm rot="21363734">
            <a:off x="4727354" y="1554114"/>
            <a:ext cx="6167383" cy="4519557"/>
          </a:xfrm>
          <a:prstGeom prst="rect">
            <a:avLst/>
          </a:prstGeom>
          <a:effectLst>
            <a:outerShdw blurRad="50800" dist="38100" dir="2700000" algn="tl" rotWithShape="0">
              <a:prstClr val="black">
                <a:alpha val="40000"/>
              </a:prstClr>
            </a:outerShdw>
          </a:effectLst>
        </p:spPr>
      </p:pic>
      <p:pic>
        <p:nvPicPr>
          <p:cNvPr id="116" name="Picture 115" descr="A screenshot of a job application&#10;&#10;AI-generated content may be incorrect.">
            <a:extLst>
              <a:ext uri="{FF2B5EF4-FFF2-40B4-BE49-F238E27FC236}">
                <a16:creationId xmlns:a16="http://schemas.microsoft.com/office/drawing/2014/main" id="{79D82C8E-AC1B-A6BB-68D5-8FC5DDABB2E8}"/>
              </a:ext>
            </a:extLst>
          </p:cNvPr>
          <p:cNvPicPr>
            <a:picLocks noChangeAspect="1"/>
          </p:cNvPicPr>
          <p:nvPr/>
        </p:nvPicPr>
        <p:blipFill>
          <a:blip r:embed="rId61"/>
          <a:stretch>
            <a:fillRect/>
          </a:stretch>
        </p:blipFill>
        <p:spPr>
          <a:xfrm rot="524310">
            <a:off x="4916814" y="1526019"/>
            <a:ext cx="5341857" cy="4743099"/>
          </a:xfrm>
          <a:prstGeom prst="rect">
            <a:avLst/>
          </a:prstGeom>
          <a:effectLst>
            <a:outerShdw blurRad="50800" dist="38100" dir="2700000" algn="tl" rotWithShape="0">
              <a:prstClr val="black">
                <a:alpha val="40000"/>
              </a:prstClr>
            </a:outerShdw>
          </a:effectLst>
        </p:spPr>
      </p:pic>
      <p:pic>
        <p:nvPicPr>
          <p:cNvPr id="118" name="Picture 117" descr="A screenshot of a web page&#10;&#10;AI-generated content may be incorrect.">
            <a:extLst>
              <a:ext uri="{FF2B5EF4-FFF2-40B4-BE49-F238E27FC236}">
                <a16:creationId xmlns:a16="http://schemas.microsoft.com/office/drawing/2014/main" id="{A8172370-5FF6-1653-7F43-83E9A6070BD5}"/>
              </a:ext>
            </a:extLst>
          </p:cNvPr>
          <p:cNvPicPr>
            <a:picLocks noChangeAspect="1"/>
          </p:cNvPicPr>
          <p:nvPr/>
        </p:nvPicPr>
        <p:blipFill>
          <a:blip r:embed="rId62"/>
          <a:stretch>
            <a:fillRect/>
          </a:stretch>
        </p:blipFill>
        <p:spPr>
          <a:xfrm rot="21159453">
            <a:off x="4429197" y="1455963"/>
            <a:ext cx="6177482" cy="5054914"/>
          </a:xfrm>
          <a:prstGeom prst="rect">
            <a:avLst/>
          </a:prstGeom>
          <a:effectLst>
            <a:outerShdw blurRad="50800" dist="38100" dir="2700000" algn="tl" rotWithShape="0">
              <a:prstClr val="black">
                <a:alpha val="40000"/>
              </a:prstClr>
            </a:outerShdw>
          </a:effectLst>
        </p:spPr>
      </p:pic>
      <p:pic>
        <p:nvPicPr>
          <p:cNvPr id="120" name="Picture 119" descr="A screenshot of a web page&#10;&#10;AI-generated content may be incorrect.">
            <a:extLst>
              <a:ext uri="{FF2B5EF4-FFF2-40B4-BE49-F238E27FC236}">
                <a16:creationId xmlns:a16="http://schemas.microsoft.com/office/drawing/2014/main" id="{D5DF427D-D46C-AE01-A0FE-F8DC9A614392}"/>
              </a:ext>
            </a:extLst>
          </p:cNvPr>
          <p:cNvPicPr>
            <a:picLocks noChangeAspect="1"/>
          </p:cNvPicPr>
          <p:nvPr/>
        </p:nvPicPr>
        <p:blipFill>
          <a:blip r:embed="rId63"/>
          <a:stretch>
            <a:fillRect/>
          </a:stretch>
        </p:blipFill>
        <p:spPr>
          <a:xfrm rot="354531">
            <a:off x="4729610" y="1465312"/>
            <a:ext cx="5938992" cy="4710235"/>
          </a:xfrm>
          <a:prstGeom prst="rect">
            <a:avLst/>
          </a:prstGeom>
          <a:effectLst>
            <a:outerShdw blurRad="50800" dist="38100" dir="2700000" algn="tl" rotWithShape="0">
              <a:prstClr val="black">
                <a:alpha val="40000"/>
              </a:prstClr>
            </a:outerShdw>
          </a:effectLst>
        </p:spPr>
      </p:pic>
      <p:pic>
        <p:nvPicPr>
          <p:cNvPr id="122" name="Picture 121" descr="A screenshot of a computer&#10;&#10;AI-generated content may be incorrect.">
            <a:extLst>
              <a:ext uri="{FF2B5EF4-FFF2-40B4-BE49-F238E27FC236}">
                <a16:creationId xmlns:a16="http://schemas.microsoft.com/office/drawing/2014/main" id="{1EAA7797-2E3B-824C-15F2-2294F85B5810}"/>
              </a:ext>
            </a:extLst>
          </p:cNvPr>
          <p:cNvPicPr>
            <a:picLocks noChangeAspect="1"/>
          </p:cNvPicPr>
          <p:nvPr/>
        </p:nvPicPr>
        <p:blipFill>
          <a:blip r:embed="rId64"/>
          <a:stretch>
            <a:fillRect/>
          </a:stretch>
        </p:blipFill>
        <p:spPr>
          <a:xfrm rot="21353871">
            <a:off x="4899874" y="1584208"/>
            <a:ext cx="5947849" cy="4724066"/>
          </a:xfrm>
          <a:prstGeom prst="rect">
            <a:avLst/>
          </a:prstGeom>
          <a:effectLst>
            <a:outerShdw blurRad="50800" dist="38100" dir="2700000" algn="tl" rotWithShape="0">
              <a:prstClr val="black">
                <a:alpha val="40000"/>
              </a:prstClr>
            </a:outerShdw>
          </a:effectLst>
        </p:spPr>
      </p:pic>
      <p:pic>
        <p:nvPicPr>
          <p:cNvPr id="124" name="Picture 123" descr="A screenshot of a web page&#10;&#10;AI-generated content may be incorrect.">
            <a:extLst>
              <a:ext uri="{FF2B5EF4-FFF2-40B4-BE49-F238E27FC236}">
                <a16:creationId xmlns:a16="http://schemas.microsoft.com/office/drawing/2014/main" id="{15D89AA1-3B24-B7AB-78BF-0AA36A1D80B2}"/>
              </a:ext>
            </a:extLst>
          </p:cNvPr>
          <p:cNvPicPr>
            <a:picLocks noChangeAspect="1"/>
          </p:cNvPicPr>
          <p:nvPr/>
        </p:nvPicPr>
        <p:blipFill>
          <a:blip r:embed="rId65"/>
          <a:stretch>
            <a:fillRect/>
          </a:stretch>
        </p:blipFill>
        <p:spPr>
          <a:xfrm rot="235644">
            <a:off x="4690838" y="1503889"/>
            <a:ext cx="5887873" cy="4884705"/>
          </a:xfrm>
          <a:prstGeom prst="rect">
            <a:avLst/>
          </a:prstGeom>
          <a:effectLst>
            <a:outerShdw blurRad="50800" dist="38100" dir="2700000" algn="tl" rotWithShape="0">
              <a:prstClr val="black">
                <a:alpha val="40000"/>
              </a:prstClr>
            </a:outerShdw>
          </a:effectLst>
        </p:spPr>
      </p:pic>
      <p:pic>
        <p:nvPicPr>
          <p:cNvPr id="126" name="Picture 125" descr="A screenshot of a job search&#10;&#10;AI-generated content may be incorrect.">
            <a:extLst>
              <a:ext uri="{FF2B5EF4-FFF2-40B4-BE49-F238E27FC236}">
                <a16:creationId xmlns:a16="http://schemas.microsoft.com/office/drawing/2014/main" id="{7B11C27A-8241-F1D3-01D5-23E8BC9122D7}"/>
              </a:ext>
            </a:extLst>
          </p:cNvPr>
          <p:cNvPicPr>
            <a:picLocks noChangeAspect="1"/>
          </p:cNvPicPr>
          <p:nvPr/>
        </p:nvPicPr>
        <p:blipFill>
          <a:blip r:embed="rId66"/>
          <a:stretch>
            <a:fillRect/>
          </a:stretch>
        </p:blipFill>
        <p:spPr>
          <a:xfrm>
            <a:off x="4851714" y="1386479"/>
            <a:ext cx="5743292" cy="4979190"/>
          </a:xfrm>
          <a:prstGeom prst="rect">
            <a:avLst/>
          </a:prstGeom>
          <a:effectLst>
            <a:outerShdw blurRad="50800" dist="38100" dir="2700000" algn="tl" rotWithShape="0">
              <a:prstClr val="black">
                <a:alpha val="40000"/>
              </a:prstClr>
            </a:outerShdw>
          </a:effectLst>
        </p:spPr>
      </p:pic>
      <p:pic>
        <p:nvPicPr>
          <p:cNvPr id="128" name="Picture 127" descr="A screenshot of a computer&#10;&#10;AI-generated content may be incorrect.">
            <a:extLst>
              <a:ext uri="{FF2B5EF4-FFF2-40B4-BE49-F238E27FC236}">
                <a16:creationId xmlns:a16="http://schemas.microsoft.com/office/drawing/2014/main" id="{18345520-3E05-DFCC-6F94-829AC02238EF}"/>
              </a:ext>
            </a:extLst>
          </p:cNvPr>
          <p:cNvPicPr>
            <a:picLocks noChangeAspect="1"/>
          </p:cNvPicPr>
          <p:nvPr/>
        </p:nvPicPr>
        <p:blipFill>
          <a:blip r:embed="rId67"/>
          <a:stretch>
            <a:fillRect/>
          </a:stretch>
        </p:blipFill>
        <p:spPr>
          <a:xfrm rot="21241643">
            <a:off x="4543965" y="1743041"/>
            <a:ext cx="6463913" cy="4378319"/>
          </a:xfrm>
          <a:prstGeom prst="rect">
            <a:avLst/>
          </a:prstGeom>
          <a:effectLst>
            <a:outerShdw blurRad="50800" dist="38100" dir="2700000" algn="tl" rotWithShape="0">
              <a:prstClr val="black">
                <a:alpha val="40000"/>
              </a:prstClr>
            </a:outerShdw>
          </a:effectLst>
        </p:spPr>
      </p:pic>
      <p:pic>
        <p:nvPicPr>
          <p:cNvPr id="130" name="Picture 129" descr="A screenshot of a job search&#10;&#10;AI-generated content may be incorrect.">
            <a:extLst>
              <a:ext uri="{FF2B5EF4-FFF2-40B4-BE49-F238E27FC236}">
                <a16:creationId xmlns:a16="http://schemas.microsoft.com/office/drawing/2014/main" id="{1E6F122D-5DF8-B4B5-E25F-4B9B1BAFA700}"/>
              </a:ext>
            </a:extLst>
          </p:cNvPr>
          <p:cNvPicPr>
            <a:picLocks noChangeAspect="1"/>
          </p:cNvPicPr>
          <p:nvPr/>
        </p:nvPicPr>
        <p:blipFill>
          <a:blip r:embed="rId68"/>
          <a:stretch>
            <a:fillRect/>
          </a:stretch>
        </p:blipFill>
        <p:spPr>
          <a:xfrm>
            <a:off x="4602147" y="1172240"/>
            <a:ext cx="5797313" cy="5349891"/>
          </a:xfrm>
          <a:prstGeom prst="rect">
            <a:avLst/>
          </a:prstGeom>
          <a:effectLst>
            <a:outerShdw blurRad="50800" dist="38100" dir="2700000" algn="tl" rotWithShape="0">
              <a:prstClr val="black">
                <a:alpha val="40000"/>
              </a:prstClr>
            </a:outerShdw>
          </a:effectLst>
        </p:spPr>
      </p:pic>
      <p:pic>
        <p:nvPicPr>
          <p:cNvPr id="132" name="Picture 131" descr="A screenshot of a web page&#10;&#10;AI-generated content may be incorrect.">
            <a:extLst>
              <a:ext uri="{FF2B5EF4-FFF2-40B4-BE49-F238E27FC236}">
                <a16:creationId xmlns:a16="http://schemas.microsoft.com/office/drawing/2014/main" id="{219930FF-C962-EEC2-7222-28EA30E7AB46}"/>
              </a:ext>
            </a:extLst>
          </p:cNvPr>
          <p:cNvPicPr>
            <a:picLocks noChangeAspect="1"/>
          </p:cNvPicPr>
          <p:nvPr/>
        </p:nvPicPr>
        <p:blipFill>
          <a:blip r:embed="rId69"/>
          <a:stretch>
            <a:fillRect/>
          </a:stretch>
        </p:blipFill>
        <p:spPr>
          <a:xfrm>
            <a:off x="4680812" y="1491471"/>
            <a:ext cx="5581462" cy="5029382"/>
          </a:xfrm>
          <a:prstGeom prst="rect">
            <a:avLst/>
          </a:prstGeom>
          <a:effectLst>
            <a:outerShdw blurRad="50800" dist="38100" dir="2700000" algn="tl" rotWithShape="0">
              <a:prstClr val="black">
                <a:alpha val="40000"/>
              </a:prstClr>
            </a:outerShdw>
          </a:effectLst>
        </p:spPr>
      </p:pic>
      <p:pic>
        <p:nvPicPr>
          <p:cNvPr id="134" name="Picture 133" descr="A screenshot of a web page&#10;&#10;AI-generated content may be incorrect.">
            <a:extLst>
              <a:ext uri="{FF2B5EF4-FFF2-40B4-BE49-F238E27FC236}">
                <a16:creationId xmlns:a16="http://schemas.microsoft.com/office/drawing/2014/main" id="{9C943E75-310F-7F1E-2050-97611D7907D2}"/>
              </a:ext>
            </a:extLst>
          </p:cNvPr>
          <p:cNvPicPr>
            <a:picLocks noChangeAspect="1"/>
          </p:cNvPicPr>
          <p:nvPr/>
        </p:nvPicPr>
        <p:blipFill>
          <a:blip r:embed="rId70"/>
          <a:stretch>
            <a:fillRect/>
          </a:stretch>
        </p:blipFill>
        <p:spPr>
          <a:xfrm rot="341823">
            <a:off x="4548687" y="1814575"/>
            <a:ext cx="6306881" cy="3900497"/>
          </a:xfrm>
          <a:prstGeom prst="rect">
            <a:avLst/>
          </a:prstGeom>
          <a:effectLst>
            <a:outerShdw blurRad="50800" dist="38100" dir="2700000" algn="tl" rotWithShape="0">
              <a:prstClr val="black">
                <a:alpha val="40000"/>
              </a:prstClr>
            </a:outerShdw>
          </a:effectLst>
        </p:spPr>
      </p:pic>
      <p:pic>
        <p:nvPicPr>
          <p:cNvPr id="136" name="Picture 135" descr="A screenshot of a web page&#10;&#10;AI-generated content may be incorrect.">
            <a:extLst>
              <a:ext uri="{FF2B5EF4-FFF2-40B4-BE49-F238E27FC236}">
                <a16:creationId xmlns:a16="http://schemas.microsoft.com/office/drawing/2014/main" id="{0EE44B09-EF1C-952D-C62D-C5FD94ED7BFA}"/>
              </a:ext>
            </a:extLst>
          </p:cNvPr>
          <p:cNvPicPr>
            <a:picLocks noChangeAspect="1"/>
          </p:cNvPicPr>
          <p:nvPr/>
        </p:nvPicPr>
        <p:blipFill>
          <a:blip r:embed="rId71"/>
          <a:stretch>
            <a:fillRect/>
          </a:stretch>
        </p:blipFill>
        <p:spPr>
          <a:xfrm rot="21291824">
            <a:off x="4536044" y="1659212"/>
            <a:ext cx="6240643" cy="4049272"/>
          </a:xfrm>
          <a:prstGeom prst="rect">
            <a:avLst/>
          </a:prstGeom>
          <a:effectLst>
            <a:outerShdw blurRad="50800" dist="38100" dir="2700000" algn="tl" rotWithShape="0">
              <a:prstClr val="black">
                <a:alpha val="40000"/>
              </a:prstClr>
            </a:outerShdw>
          </a:effectLst>
        </p:spPr>
      </p:pic>
      <p:pic>
        <p:nvPicPr>
          <p:cNvPr id="138" name="Picture 137" descr="A screenshot of a web page&#10;&#10;AI-generated content may be incorrect.">
            <a:extLst>
              <a:ext uri="{FF2B5EF4-FFF2-40B4-BE49-F238E27FC236}">
                <a16:creationId xmlns:a16="http://schemas.microsoft.com/office/drawing/2014/main" id="{CCC67B3A-D0A5-30BB-4BA3-E79A6B37A735}"/>
              </a:ext>
            </a:extLst>
          </p:cNvPr>
          <p:cNvPicPr>
            <a:picLocks noChangeAspect="1"/>
          </p:cNvPicPr>
          <p:nvPr/>
        </p:nvPicPr>
        <p:blipFill>
          <a:blip r:embed="rId72"/>
          <a:stretch>
            <a:fillRect/>
          </a:stretch>
        </p:blipFill>
        <p:spPr>
          <a:xfrm>
            <a:off x="4594553" y="1837545"/>
            <a:ext cx="6178747" cy="4095787"/>
          </a:xfrm>
          <a:prstGeom prst="rect">
            <a:avLst/>
          </a:prstGeom>
          <a:effectLst>
            <a:outerShdw blurRad="50800" dist="38100" dir="2700000" algn="tl" rotWithShape="0">
              <a:prstClr val="black">
                <a:alpha val="40000"/>
              </a:prstClr>
            </a:outerShdw>
          </a:effectLst>
        </p:spPr>
      </p:pic>
      <p:pic>
        <p:nvPicPr>
          <p:cNvPr id="140" name="Picture 139" descr="A screenshot of a computer&#10;&#10;AI-generated content may be incorrect.">
            <a:extLst>
              <a:ext uri="{FF2B5EF4-FFF2-40B4-BE49-F238E27FC236}">
                <a16:creationId xmlns:a16="http://schemas.microsoft.com/office/drawing/2014/main" id="{C096D7F5-F9C8-575D-65DF-42F2FB687FCD}"/>
              </a:ext>
            </a:extLst>
          </p:cNvPr>
          <p:cNvPicPr>
            <a:picLocks noChangeAspect="1"/>
          </p:cNvPicPr>
          <p:nvPr/>
        </p:nvPicPr>
        <p:blipFill>
          <a:blip r:embed="rId73"/>
          <a:stretch>
            <a:fillRect/>
          </a:stretch>
        </p:blipFill>
        <p:spPr>
          <a:xfrm rot="246088">
            <a:off x="4801776" y="1561373"/>
            <a:ext cx="6083337" cy="4533998"/>
          </a:xfrm>
          <a:prstGeom prst="rect">
            <a:avLst/>
          </a:prstGeom>
          <a:effectLst>
            <a:outerShdw blurRad="50800" dist="38100" dir="2700000" algn="tl" rotWithShape="0">
              <a:prstClr val="black">
                <a:alpha val="40000"/>
              </a:prstClr>
            </a:outerShdw>
          </a:effectLst>
        </p:spPr>
      </p:pic>
      <p:pic>
        <p:nvPicPr>
          <p:cNvPr id="142" name="Picture 141" descr="A screenshot of a web page&#10;&#10;AI-generated content may be incorrect.">
            <a:extLst>
              <a:ext uri="{FF2B5EF4-FFF2-40B4-BE49-F238E27FC236}">
                <a16:creationId xmlns:a16="http://schemas.microsoft.com/office/drawing/2014/main" id="{B3E3A116-53C5-9BDC-C780-B000A8FBD9D6}"/>
              </a:ext>
            </a:extLst>
          </p:cNvPr>
          <p:cNvPicPr>
            <a:picLocks noChangeAspect="1"/>
          </p:cNvPicPr>
          <p:nvPr/>
        </p:nvPicPr>
        <p:blipFill>
          <a:blip r:embed="rId74"/>
          <a:stretch>
            <a:fillRect/>
          </a:stretch>
        </p:blipFill>
        <p:spPr>
          <a:xfrm rot="21169601">
            <a:off x="4863859" y="1338908"/>
            <a:ext cx="5828998" cy="5172920"/>
          </a:xfrm>
          <a:prstGeom prst="rect">
            <a:avLst/>
          </a:prstGeom>
          <a:effectLst>
            <a:outerShdw blurRad="50800" dist="38100" dir="2700000" algn="tl" rotWithShape="0">
              <a:prstClr val="black">
                <a:alpha val="40000"/>
              </a:prstClr>
            </a:outerShdw>
          </a:effectLst>
        </p:spPr>
      </p:pic>
      <p:pic>
        <p:nvPicPr>
          <p:cNvPr id="144" name="Picture 143" descr="A screenshot of a job search&#10;&#10;AI-generated content may be incorrect.">
            <a:extLst>
              <a:ext uri="{FF2B5EF4-FFF2-40B4-BE49-F238E27FC236}">
                <a16:creationId xmlns:a16="http://schemas.microsoft.com/office/drawing/2014/main" id="{1AC655E5-82DA-210F-3100-901827E52547}"/>
              </a:ext>
            </a:extLst>
          </p:cNvPr>
          <p:cNvPicPr>
            <a:picLocks noChangeAspect="1"/>
          </p:cNvPicPr>
          <p:nvPr/>
        </p:nvPicPr>
        <p:blipFill>
          <a:blip r:embed="rId75"/>
          <a:stretch>
            <a:fillRect/>
          </a:stretch>
        </p:blipFill>
        <p:spPr>
          <a:xfrm rot="426234">
            <a:off x="4744383" y="1248040"/>
            <a:ext cx="5708247" cy="5212696"/>
          </a:xfrm>
          <a:prstGeom prst="rect">
            <a:avLst/>
          </a:prstGeom>
          <a:effectLst>
            <a:outerShdw blurRad="50800" dist="38100" dir="2700000" algn="tl" rotWithShape="0">
              <a:prstClr val="black">
                <a:alpha val="40000"/>
              </a:prstClr>
            </a:outerShdw>
          </a:effectLst>
        </p:spPr>
      </p:pic>
      <p:pic>
        <p:nvPicPr>
          <p:cNvPr id="146" name="Picture 145" descr="A screenshot of a computer&#10;&#10;AI-generated content may be incorrect.">
            <a:extLst>
              <a:ext uri="{FF2B5EF4-FFF2-40B4-BE49-F238E27FC236}">
                <a16:creationId xmlns:a16="http://schemas.microsoft.com/office/drawing/2014/main" id="{785D0811-2377-24F5-60A9-1C62CCA6BB5C}"/>
              </a:ext>
            </a:extLst>
          </p:cNvPr>
          <p:cNvPicPr>
            <a:picLocks noChangeAspect="1"/>
          </p:cNvPicPr>
          <p:nvPr/>
        </p:nvPicPr>
        <p:blipFill>
          <a:blip r:embed="rId76"/>
          <a:stretch>
            <a:fillRect/>
          </a:stretch>
        </p:blipFill>
        <p:spPr>
          <a:xfrm>
            <a:off x="4471864" y="1790487"/>
            <a:ext cx="6507254" cy="4014813"/>
          </a:xfrm>
          <a:prstGeom prst="rect">
            <a:avLst/>
          </a:prstGeom>
          <a:effectLst>
            <a:outerShdw blurRad="50800" dist="38100" dir="2700000" algn="tl" rotWithShape="0">
              <a:prstClr val="black">
                <a:alpha val="40000"/>
              </a:prstClr>
            </a:outerShdw>
          </a:effectLst>
        </p:spPr>
      </p:pic>
      <p:pic>
        <p:nvPicPr>
          <p:cNvPr id="148" name="Picture 147" descr="A screenshot of a job search&#10;&#10;AI-generated content may be incorrect.">
            <a:extLst>
              <a:ext uri="{FF2B5EF4-FFF2-40B4-BE49-F238E27FC236}">
                <a16:creationId xmlns:a16="http://schemas.microsoft.com/office/drawing/2014/main" id="{EA02DF89-4B8D-1E8D-3471-9A237BCBE736}"/>
              </a:ext>
            </a:extLst>
          </p:cNvPr>
          <p:cNvPicPr>
            <a:picLocks noChangeAspect="1"/>
          </p:cNvPicPr>
          <p:nvPr/>
        </p:nvPicPr>
        <p:blipFill>
          <a:blip r:embed="rId77"/>
          <a:stretch>
            <a:fillRect/>
          </a:stretch>
        </p:blipFill>
        <p:spPr>
          <a:xfrm rot="21161911">
            <a:off x="4704208" y="1725232"/>
            <a:ext cx="5970624" cy="4458413"/>
          </a:xfrm>
          <a:prstGeom prst="rect">
            <a:avLst/>
          </a:prstGeom>
          <a:effectLst>
            <a:outerShdw blurRad="50800" dist="38100" dir="2700000" algn="tl" rotWithShape="0">
              <a:prstClr val="black">
                <a:alpha val="40000"/>
              </a:prstClr>
            </a:outerShdw>
          </a:effectLst>
        </p:spPr>
      </p:pic>
      <p:pic>
        <p:nvPicPr>
          <p:cNvPr id="152" name="Picture 151" descr="A screenshot of a computer&#10;&#10;AI-generated content may be incorrect.">
            <a:extLst>
              <a:ext uri="{FF2B5EF4-FFF2-40B4-BE49-F238E27FC236}">
                <a16:creationId xmlns:a16="http://schemas.microsoft.com/office/drawing/2014/main" id="{1E7FD638-68F5-F4D5-B633-015A34D1B325}"/>
              </a:ext>
            </a:extLst>
          </p:cNvPr>
          <p:cNvPicPr>
            <a:picLocks noChangeAspect="1"/>
          </p:cNvPicPr>
          <p:nvPr/>
        </p:nvPicPr>
        <p:blipFill>
          <a:blip r:embed="rId78"/>
          <a:stretch>
            <a:fillRect/>
          </a:stretch>
        </p:blipFill>
        <p:spPr>
          <a:xfrm>
            <a:off x="5082130" y="1279257"/>
            <a:ext cx="5650612" cy="4862010"/>
          </a:xfrm>
          <a:prstGeom prst="rect">
            <a:avLst/>
          </a:prstGeom>
          <a:effectLst>
            <a:outerShdw blurRad="50800" dist="38100" dir="2700000" algn="tl" rotWithShape="0">
              <a:prstClr val="black">
                <a:alpha val="40000"/>
              </a:prstClr>
            </a:outerShdw>
          </a:effectLst>
        </p:spPr>
      </p:pic>
      <p:pic>
        <p:nvPicPr>
          <p:cNvPr id="154" name="Picture 153" descr="A screenshot of a job search&#10;&#10;AI-generated content may be incorrect.">
            <a:extLst>
              <a:ext uri="{FF2B5EF4-FFF2-40B4-BE49-F238E27FC236}">
                <a16:creationId xmlns:a16="http://schemas.microsoft.com/office/drawing/2014/main" id="{09416543-86D1-87AD-E6B2-D3A67560942E}"/>
              </a:ext>
            </a:extLst>
          </p:cNvPr>
          <p:cNvPicPr>
            <a:picLocks noChangeAspect="1"/>
          </p:cNvPicPr>
          <p:nvPr/>
        </p:nvPicPr>
        <p:blipFill>
          <a:blip r:embed="rId79"/>
          <a:stretch>
            <a:fillRect/>
          </a:stretch>
        </p:blipFill>
        <p:spPr>
          <a:xfrm rot="440089">
            <a:off x="4807009" y="1307214"/>
            <a:ext cx="5436918" cy="5013185"/>
          </a:xfrm>
          <a:prstGeom prst="rect">
            <a:avLst/>
          </a:prstGeom>
          <a:effectLst>
            <a:outerShdw blurRad="50800" dist="38100" dir="2700000" algn="tl" rotWithShape="0">
              <a:prstClr val="black">
                <a:alpha val="40000"/>
              </a:prstClr>
            </a:outerShdw>
          </a:effectLst>
        </p:spPr>
      </p:pic>
      <p:pic>
        <p:nvPicPr>
          <p:cNvPr id="156" name="Picture 155" descr="A screenshot of a computer&#10;&#10;AI-generated content may be incorrect.">
            <a:extLst>
              <a:ext uri="{FF2B5EF4-FFF2-40B4-BE49-F238E27FC236}">
                <a16:creationId xmlns:a16="http://schemas.microsoft.com/office/drawing/2014/main" id="{828A8AEB-3B23-6BC6-E10A-2049B0702729}"/>
              </a:ext>
            </a:extLst>
          </p:cNvPr>
          <p:cNvPicPr>
            <a:picLocks noChangeAspect="1"/>
          </p:cNvPicPr>
          <p:nvPr/>
        </p:nvPicPr>
        <p:blipFill>
          <a:blip r:embed="rId80"/>
          <a:stretch>
            <a:fillRect/>
          </a:stretch>
        </p:blipFill>
        <p:spPr>
          <a:xfrm rot="21227729">
            <a:off x="4920071" y="1370321"/>
            <a:ext cx="5648789" cy="5020455"/>
          </a:xfrm>
          <a:prstGeom prst="rect">
            <a:avLst/>
          </a:prstGeom>
          <a:effectLst>
            <a:outerShdw blurRad="50800" dist="38100" dir="2700000" algn="tl" rotWithShape="0">
              <a:prstClr val="black">
                <a:alpha val="40000"/>
              </a:prstClr>
            </a:outerShdw>
          </a:effectLst>
        </p:spPr>
      </p:pic>
      <p:pic>
        <p:nvPicPr>
          <p:cNvPr id="158" name="Picture 157" descr="A screenshot of a computer&#10;&#10;AI-generated content may be incorrect.">
            <a:extLst>
              <a:ext uri="{FF2B5EF4-FFF2-40B4-BE49-F238E27FC236}">
                <a16:creationId xmlns:a16="http://schemas.microsoft.com/office/drawing/2014/main" id="{FB980E46-467D-B8C6-E877-7455D4707B66}"/>
              </a:ext>
            </a:extLst>
          </p:cNvPr>
          <p:cNvPicPr>
            <a:picLocks noChangeAspect="1"/>
          </p:cNvPicPr>
          <p:nvPr/>
        </p:nvPicPr>
        <p:blipFill>
          <a:blip r:embed="rId81"/>
          <a:stretch>
            <a:fillRect/>
          </a:stretch>
        </p:blipFill>
        <p:spPr>
          <a:xfrm>
            <a:off x="4899588" y="1836000"/>
            <a:ext cx="5553852" cy="4051119"/>
          </a:xfrm>
          <a:prstGeom prst="rect">
            <a:avLst/>
          </a:prstGeom>
          <a:effectLst>
            <a:outerShdw blurRad="50800" dist="38100" dir="2700000" algn="tl" rotWithShape="0">
              <a:prstClr val="black">
                <a:alpha val="40000"/>
              </a:prstClr>
            </a:outerShdw>
          </a:effectLst>
        </p:spPr>
      </p:pic>
      <p:pic>
        <p:nvPicPr>
          <p:cNvPr id="160" name="Picture 159" descr="A screenshot of a computer&#10;&#10;AI-generated content may be incorrect.">
            <a:extLst>
              <a:ext uri="{FF2B5EF4-FFF2-40B4-BE49-F238E27FC236}">
                <a16:creationId xmlns:a16="http://schemas.microsoft.com/office/drawing/2014/main" id="{9FD81B17-13F2-7831-FB31-3D186AB70825}"/>
              </a:ext>
            </a:extLst>
          </p:cNvPr>
          <p:cNvPicPr>
            <a:picLocks noChangeAspect="1"/>
          </p:cNvPicPr>
          <p:nvPr/>
        </p:nvPicPr>
        <p:blipFill>
          <a:blip r:embed="rId82"/>
          <a:stretch>
            <a:fillRect/>
          </a:stretch>
        </p:blipFill>
        <p:spPr>
          <a:xfrm rot="286682">
            <a:off x="4418372" y="1553080"/>
            <a:ext cx="6403754" cy="4494604"/>
          </a:xfrm>
          <a:prstGeom prst="rect">
            <a:avLst/>
          </a:prstGeom>
          <a:effectLst>
            <a:outerShdw blurRad="50800" dist="38100" dir="2700000" algn="tl" rotWithShape="0">
              <a:prstClr val="black">
                <a:alpha val="40000"/>
              </a:prstClr>
            </a:outerShdw>
          </a:effectLst>
        </p:spPr>
      </p:pic>
      <p:pic>
        <p:nvPicPr>
          <p:cNvPr id="162" name="Picture 161" descr="A screenshot of a web page&#10;&#10;AI-generated content may be incorrect.">
            <a:extLst>
              <a:ext uri="{FF2B5EF4-FFF2-40B4-BE49-F238E27FC236}">
                <a16:creationId xmlns:a16="http://schemas.microsoft.com/office/drawing/2014/main" id="{29249957-F655-BA10-3455-BC34FC5431E8}"/>
              </a:ext>
            </a:extLst>
          </p:cNvPr>
          <p:cNvPicPr>
            <a:picLocks noChangeAspect="1"/>
          </p:cNvPicPr>
          <p:nvPr/>
        </p:nvPicPr>
        <p:blipFill>
          <a:blip r:embed="rId83"/>
          <a:stretch>
            <a:fillRect/>
          </a:stretch>
        </p:blipFill>
        <p:spPr>
          <a:xfrm>
            <a:off x="4717911" y="1624717"/>
            <a:ext cx="6351728" cy="4167234"/>
          </a:xfrm>
          <a:prstGeom prst="rect">
            <a:avLst/>
          </a:prstGeom>
          <a:effectLst>
            <a:outerShdw blurRad="50800" dist="38100" dir="2700000" algn="tl" rotWithShape="0">
              <a:prstClr val="black">
                <a:alpha val="40000"/>
              </a:prstClr>
            </a:outerShdw>
          </a:effectLst>
        </p:spPr>
      </p:pic>
      <p:pic>
        <p:nvPicPr>
          <p:cNvPr id="192" name="Picture 191" descr="A screenshot of a web page&#10;&#10;AI-generated content may be incorrect.">
            <a:extLst>
              <a:ext uri="{FF2B5EF4-FFF2-40B4-BE49-F238E27FC236}">
                <a16:creationId xmlns:a16="http://schemas.microsoft.com/office/drawing/2014/main" id="{DE82C1D4-F8DD-0132-2F07-310ACE037B09}"/>
              </a:ext>
            </a:extLst>
          </p:cNvPr>
          <p:cNvPicPr>
            <a:picLocks noChangeAspect="1"/>
          </p:cNvPicPr>
          <p:nvPr/>
        </p:nvPicPr>
        <p:blipFill>
          <a:blip r:embed="rId84"/>
          <a:stretch>
            <a:fillRect/>
          </a:stretch>
        </p:blipFill>
        <p:spPr>
          <a:xfrm rot="21340804">
            <a:off x="4850664" y="1361288"/>
            <a:ext cx="5864382" cy="5172920"/>
          </a:xfrm>
          <a:prstGeom prst="rect">
            <a:avLst/>
          </a:prstGeom>
          <a:effectLst>
            <a:outerShdw blurRad="50800" dist="38100" dir="2700000" algn="tl" rotWithShape="0">
              <a:prstClr val="black">
                <a:alpha val="40000"/>
              </a:prstClr>
            </a:outerShdw>
          </a:effectLst>
        </p:spPr>
      </p:pic>
      <p:pic>
        <p:nvPicPr>
          <p:cNvPr id="194" name="Picture 193" descr="A screenshot of a web page&#10;&#10;AI-generated content may be incorrect.">
            <a:extLst>
              <a:ext uri="{FF2B5EF4-FFF2-40B4-BE49-F238E27FC236}">
                <a16:creationId xmlns:a16="http://schemas.microsoft.com/office/drawing/2014/main" id="{28E4D0FF-6811-764C-8EF7-12FBA86D2E03}"/>
              </a:ext>
            </a:extLst>
          </p:cNvPr>
          <p:cNvPicPr>
            <a:picLocks noChangeAspect="1"/>
          </p:cNvPicPr>
          <p:nvPr/>
        </p:nvPicPr>
        <p:blipFill>
          <a:blip r:embed="rId85"/>
          <a:stretch>
            <a:fillRect/>
          </a:stretch>
        </p:blipFill>
        <p:spPr>
          <a:xfrm rot="290678">
            <a:off x="4523192" y="1442357"/>
            <a:ext cx="6053809" cy="4884705"/>
          </a:xfrm>
          <a:prstGeom prst="rect">
            <a:avLst/>
          </a:prstGeom>
          <a:effectLst>
            <a:outerShdw blurRad="50800" dist="38100" dir="2700000" algn="tl" rotWithShape="0">
              <a:prstClr val="black">
                <a:alpha val="40000"/>
              </a:prstClr>
            </a:outerShdw>
          </a:effectLst>
        </p:spPr>
      </p:pic>
      <p:pic>
        <p:nvPicPr>
          <p:cNvPr id="196" name="Picture 195" descr="A screenshot of a web page&#10;&#10;AI-generated content may be incorrect.">
            <a:extLst>
              <a:ext uri="{FF2B5EF4-FFF2-40B4-BE49-F238E27FC236}">
                <a16:creationId xmlns:a16="http://schemas.microsoft.com/office/drawing/2014/main" id="{2DB8AC95-7F39-9424-28E0-56FAB0762F4C}"/>
              </a:ext>
            </a:extLst>
          </p:cNvPr>
          <p:cNvPicPr>
            <a:picLocks noChangeAspect="1"/>
          </p:cNvPicPr>
          <p:nvPr/>
        </p:nvPicPr>
        <p:blipFill>
          <a:blip r:embed="rId86"/>
          <a:stretch>
            <a:fillRect/>
          </a:stretch>
        </p:blipFill>
        <p:spPr>
          <a:xfrm>
            <a:off x="4624534" y="1572940"/>
            <a:ext cx="6354478" cy="4383829"/>
          </a:xfrm>
          <a:prstGeom prst="rect">
            <a:avLst/>
          </a:prstGeom>
          <a:effectLst>
            <a:outerShdw blurRad="50800" dist="38100" dir="2700000" algn="tl" rotWithShape="0">
              <a:prstClr val="black">
                <a:alpha val="40000"/>
              </a:prstClr>
            </a:outerShdw>
          </a:effectLst>
        </p:spPr>
      </p:pic>
      <p:pic>
        <p:nvPicPr>
          <p:cNvPr id="198" name="Picture 197" descr="A screenshot of a web page&#10;&#10;AI-generated content may be incorrect.">
            <a:extLst>
              <a:ext uri="{FF2B5EF4-FFF2-40B4-BE49-F238E27FC236}">
                <a16:creationId xmlns:a16="http://schemas.microsoft.com/office/drawing/2014/main" id="{F8E89E3C-4FCA-7911-C340-C0A72D826C03}"/>
              </a:ext>
            </a:extLst>
          </p:cNvPr>
          <p:cNvPicPr>
            <a:picLocks noChangeAspect="1"/>
          </p:cNvPicPr>
          <p:nvPr/>
        </p:nvPicPr>
        <p:blipFill>
          <a:blip r:embed="rId87"/>
          <a:stretch>
            <a:fillRect/>
          </a:stretch>
        </p:blipFill>
        <p:spPr>
          <a:xfrm rot="21343458">
            <a:off x="4659817" y="1468604"/>
            <a:ext cx="6291888" cy="4656551"/>
          </a:xfrm>
          <a:prstGeom prst="rect">
            <a:avLst/>
          </a:prstGeom>
          <a:effectLst>
            <a:outerShdw blurRad="50800" dist="38100" dir="2700000" algn="tl" rotWithShape="0">
              <a:prstClr val="black">
                <a:alpha val="40000"/>
              </a:prstClr>
            </a:outerShdw>
          </a:effectLst>
        </p:spPr>
      </p:pic>
      <p:pic>
        <p:nvPicPr>
          <p:cNvPr id="200" name="Picture 199" descr="A screenshot of a web page&#10;&#10;AI-generated content may be incorrect.">
            <a:extLst>
              <a:ext uri="{FF2B5EF4-FFF2-40B4-BE49-F238E27FC236}">
                <a16:creationId xmlns:a16="http://schemas.microsoft.com/office/drawing/2014/main" id="{0907CB05-77AF-2797-4B64-CF91B59BCD05}"/>
              </a:ext>
            </a:extLst>
          </p:cNvPr>
          <p:cNvPicPr>
            <a:picLocks noChangeAspect="1"/>
          </p:cNvPicPr>
          <p:nvPr/>
        </p:nvPicPr>
        <p:blipFill>
          <a:blip r:embed="rId88"/>
          <a:stretch>
            <a:fillRect/>
          </a:stretch>
        </p:blipFill>
        <p:spPr>
          <a:xfrm rot="261998">
            <a:off x="4616725" y="1526559"/>
            <a:ext cx="6289278" cy="4612601"/>
          </a:xfrm>
          <a:prstGeom prst="rect">
            <a:avLst/>
          </a:prstGeom>
          <a:effectLst>
            <a:outerShdw blurRad="50800" dist="38100" dir="2700000" algn="tl" rotWithShape="0">
              <a:prstClr val="black">
                <a:alpha val="40000"/>
              </a:prstClr>
            </a:outerShdw>
          </a:effectLst>
        </p:spPr>
      </p:pic>
      <p:pic>
        <p:nvPicPr>
          <p:cNvPr id="202" name="Picture 201" descr="A screenshot of a web page&#10;&#10;AI-generated content may be incorrect.">
            <a:extLst>
              <a:ext uri="{FF2B5EF4-FFF2-40B4-BE49-F238E27FC236}">
                <a16:creationId xmlns:a16="http://schemas.microsoft.com/office/drawing/2014/main" id="{175CDA74-92B1-C8A8-CBCA-2EB1FC755E8A}"/>
              </a:ext>
            </a:extLst>
          </p:cNvPr>
          <p:cNvPicPr>
            <a:picLocks noChangeAspect="1"/>
          </p:cNvPicPr>
          <p:nvPr/>
        </p:nvPicPr>
        <p:blipFill>
          <a:blip r:embed="rId89"/>
          <a:stretch>
            <a:fillRect/>
          </a:stretch>
        </p:blipFill>
        <p:spPr>
          <a:xfrm>
            <a:off x="4986257" y="2066095"/>
            <a:ext cx="5661184" cy="3547323"/>
          </a:xfrm>
          <a:prstGeom prst="rect">
            <a:avLst/>
          </a:prstGeom>
          <a:effectLst>
            <a:outerShdw blurRad="50800" dist="38100" dir="2700000" algn="tl" rotWithShape="0">
              <a:prstClr val="black">
                <a:alpha val="40000"/>
              </a:prstClr>
            </a:outerShdw>
          </a:effectLst>
        </p:spPr>
      </p:pic>
      <p:pic>
        <p:nvPicPr>
          <p:cNvPr id="204" name="Picture 203" descr="A screenshot of a website&#10;&#10;AI-generated content may be incorrect.">
            <a:extLst>
              <a:ext uri="{FF2B5EF4-FFF2-40B4-BE49-F238E27FC236}">
                <a16:creationId xmlns:a16="http://schemas.microsoft.com/office/drawing/2014/main" id="{BCC98288-F6E7-3FE9-4AB4-B5F3B6C27BD2}"/>
              </a:ext>
            </a:extLst>
          </p:cNvPr>
          <p:cNvPicPr>
            <a:picLocks noChangeAspect="1"/>
          </p:cNvPicPr>
          <p:nvPr/>
        </p:nvPicPr>
        <p:blipFill>
          <a:blip r:embed="rId90"/>
          <a:stretch>
            <a:fillRect/>
          </a:stretch>
        </p:blipFill>
        <p:spPr>
          <a:xfrm rot="21341083">
            <a:off x="4858928" y="1805617"/>
            <a:ext cx="6090922" cy="4049272"/>
          </a:xfrm>
          <a:prstGeom prst="rect">
            <a:avLst/>
          </a:prstGeom>
          <a:effectLst>
            <a:outerShdw blurRad="50800" dist="38100" dir="2700000" algn="tl" rotWithShape="0">
              <a:prstClr val="black">
                <a:alpha val="40000"/>
              </a:prstClr>
            </a:outerShdw>
          </a:effectLst>
        </p:spPr>
      </p:pic>
      <p:pic>
        <p:nvPicPr>
          <p:cNvPr id="206" name="Picture 205" descr="A screenshot of a web page&#10;&#10;AI-generated content may be incorrect.">
            <a:extLst>
              <a:ext uri="{FF2B5EF4-FFF2-40B4-BE49-F238E27FC236}">
                <a16:creationId xmlns:a16="http://schemas.microsoft.com/office/drawing/2014/main" id="{802BE694-5466-4B72-CE18-9733EF4E6153}"/>
              </a:ext>
            </a:extLst>
          </p:cNvPr>
          <p:cNvPicPr>
            <a:picLocks noChangeAspect="1"/>
          </p:cNvPicPr>
          <p:nvPr/>
        </p:nvPicPr>
        <p:blipFill>
          <a:blip r:embed="rId91"/>
          <a:stretch>
            <a:fillRect/>
          </a:stretch>
        </p:blipFill>
        <p:spPr>
          <a:xfrm rot="424785">
            <a:off x="4829167" y="1741017"/>
            <a:ext cx="6051784" cy="4457787"/>
          </a:xfrm>
          <a:prstGeom prst="rect">
            <a:avLst/>
          </a:prstGeom>
          <a:effectLst>
            <a:outerShdw blurRad="50800" dist="38100" dir="2700000" algn="tl" rotWithShape="0">
              <a:prstClr val="black">
                <a:alpha val="40000"/>
              </a:prstClr>
            </a:outerShdw>
          </a:effectLst>
        </p:spPr>
      </p:pic>
      <p:pic>
        <p:nvPicPr>
          <p:cNvPr id="208" name="Picture 207" descr="A screenshot of a computer&#10;&#10;AI-generated content may be incorrect.">
            <a:extLst>
              <a:ext uri="{FF2B5EF4-FFF2-40B4-BE49-F238E27FC236}">
                <a16:creationId xmlns:a16="http://schemas.microsoft.com/office/drawing/2014/main" id="{DBF8BAD6-D7FF-3FA1-8575-5A8367FF03A7}"/>
              </a:ext>
            </a:extLst>
          </p:cNvPr>
          <p:cNvPicPr>
            <a:picLocks noChangeAspect="1"/>
          </p:cNvPicPr>
          <p:nvPr/>
        </p:nvPicPr>
        <p:blipFill>
          <a:blip r:embed="rId92"/>
          <a:stretch>
            <a:fillRect/>
          </a:stretch>
        </p:blipFill>
        <p:spPr>
          <a:xfrm>
            <a:off x="5075307" y="1585693"/>
            <a:ext cx="5469144" cy="4743099"/>
          </a:xfrm>
          <a:prstGeom prst="rect">
            <a:avLst/>
          </a:prstGeom>
          <a:effectLst>
            <a:outerShdw blurRad="50800" dist="38100" dir="2700000" algn="tl" rotWithShape="0">
              <a:prstClr val="black">
                <a:alpha val="40000"/>
              </a:prstClr>
            </a:outerShdw>
          </a:effectLst>
        </p:spPr>
      </p:pic>
      <p:pic>
        <p:nvPicPr>
          <p:cNvPr id="210" name="Picture 209" descr="A screenshot of a computer&#10;&#10;AI-generated content may be incorrect.">
            <a:extLst>
              <a:ext uri="{FF2B5EF4-FFF2-40B4-BE49-F238E27FC236}">
                <a16:creationId xmlns:a16="http://schemas.microsoft.com/office/drawing/2014/main" id="{63E8890D-AC7B-4712-4CD1-88842886D9B7}"/>
              </a:ext>
            </a:extLst>
          </p:cNvPr>
          <p:cNvPicPr>
            <a:picLocks noChangeAspect="1"/>
          </p:cNvPicPr>
          <p:nvPr/>
        </p:nvPicPr>
        <p:blipFill>
          <a:blip r:embed="rId93"/>
          <a:stretch>
            <a:fillRect/>
          </a:stretch>
        </p:blipFill>
        <p:spPr>
          <a:xfrm rot="21115906">
            <a:off x="4842980" y="1670665"/>
            <a:ext cx="6012885" cy="4262625"/>
          </a:xfrm>
          <a:prstGeom prst="rect">
            <a:avLst/>
          </a:prstGeom>
          <a:effectLst>
            <a:outerShdw blurRad="50800" dist="38100" dir="2700000" algn="tl" rotWithShape="0">
              <a:prstClr val="black">
                <a:alpha val="40000"/>
              </a:prstClr>
            </a:outerShdw>
          </a:effectLst>
        </p:spPr>
      </p:pic>
      <p:pic>
        <p:nvPicPr>
          <p:cNvPr id="212" name="Picture 211" descr="A screenshot of a computer&#10;&#10;AI-generated content may be incorrect.">
            <a:extLst>
              <a:ext uri="{FF2B5EF4-FFF2-40B4-BE49-F238E27FC236}">
                <a16:creationId xmlns:a16="http://schemas.microsoft.com/office/drawing/2014/main" id="{3430632C-A961-17CA-D2FF-F518BBDF7558}"/>
              </a:ext>
            </a:extLst>
          </p:cNvPr>
          <p:cNvPicPr>
            <a:picLocks noChangeAspect="1"/>
          </p:cNvPicPr>
          <p:nvPr/>
        </p:nvPicPr>
        <p:blipFill>
          <a:blip r:embed="rId94"/>
          <a:stretch>
            <a:fillRect/>
          </a:stretch>
        </p:blipFill>
        <p:spPr>
          <a:xfrm rot="681940">
            <a:off x="4985534" y="1657356"/>
            <a:ext cx="5598650" cy="4238682"/>
          </a:xfrm>
          <a:prstGeom prst="rect">
            <a:avLst/>
          </a:prstGeom>
          <a:effectLst>
            <a:outerShdw blurRad="50800" dist="38100" dir="2700000" algn="tl" rotWithShape="0">
              <a:prstClr val="black">
                <a:alpha val="40000"/>
              </a:prstClr>
            </a:outerShdw>
          </a:effectLst>
        </p:spPr>
      </p:pic>
      <p:pic>
        <p:nvPicPr>
          <p:cNvPr id="214" name="Picture 213" descr="A screenshot of a web page&#10;&#10;AI-generated content may be incorrect.">
            <a:extLst>
              <a:ext uri="{FF2B5EF4-FFF2-40B4-BE49-F238E27FC236}">
                <a16:creationId xmlns:a16="http://schemas.microsoft.com/office/drawing/2014/main" id="{AAF9BC4B-2799-F3AE-17ED-5AE2B243F162}"/>
              </a:ext>
            </a:extLst>
          </p:cNvPr>
          <p:cNvPicPr>
            <a:picLocks noChangeAspect="1"/>
          </p:cNvPicPr>
          <p:nvPr/>
        </p:nvPicPr>
        <p:blipFill>
          <a:blip r:embed="rId95"/>
          <a:stretch>
            <a:fillRect/>
          </a:stretch>
        </p:blipFill>
        <p:spPr>
          <a:xfrm>
            <a:off x="4380236" y="1696490"/>
            <a:ext cx="6442822" cy="4345687"/>
          </a:xfrm>
          <a:prstGeom prst="rect">
            <a:avLst/>
          </a:prstGeom>
          <a:effectLst>
            <a:outerShdw blurRad="50800" dist="38100" dir="2700000" algn="tl" rotWithShape="0">
              <a:prstClr val="black">
                <a:alpha val="40000"/>
              </a:prstClr>
            </a:outerShdw>
          </a:effectLst>
        </p:spPr>
      </p:pic>
      <p:pic>
        <p:nvPicPr>
          <p:cNvPr id="216" name="Picture 215" descr="A screenshot of a web page&#10;&#10;AI-generated content may be incorrect.">
            <a:extLst>
              <a:ext uri="{FF2B5EF4-FFF2-40B4-BE49-F238E27FC236}">
                <a16:creationId xmlns:a16="http://schemas.microsoft.com/office/drawing/2014/main" id="{AB0FA6FB-55D4-60C7-A504-1F7461A0687C}"/>
              </a:ext>
            </a:extLst>
          </p:cNvPr>
          <p:cNvPicPr>
            <a:picLocks noChangeAspect="1"/>
          </p:cNvPicPr>
          <p:nvPr/>
        </p:nvPicPr>
        <p:blipFill>
          <a:blip r:embed="rId96"/>
          <a:stretch>
            <a:fillRect/>
          </a:stretch>
        </p:blipFill>
        <p:spPr>
          <a:xfrm rot="210983">
            <a:off x="4990682" y="1417912"/>
            <a:ext cx="5686619" cy="4743099"/>
          </a:xfrm>
          <a:prstGeom prst="rect">
            <a:avLst/>
          </a:prstGeom>
          <a:effectLst>
            <a:outerShdw blurRad="50800" dist="38100" dir="2700000" algn="tl" rotWithShape="0">
              <a:prstClr val="black">
                <a:alpha val="40000"/>
              </a:prstClr>
            </a:outerShdw>
          </a:effectLst>
        </p:spPr>
      </p:pic>
      <p:pic>
        <p:nvPicPr>
          <p:cNvPr id="218" name="Picture 217" descr="A screenshot of a computer&#10;&#10;AI-generated content may be incorrect.">
            <a:extLst>
              <a:ext uri="{FF2B5EF4-FFF2-40B4-BE49-F238E27FC236}">
                <a16:creationId xmlns:a16="http://schemas.microsoft.com/office/drawing/2014/main" id="{228731BA-3978-67C3-E06B-BF9A9A6F99D4}"/>
              </a:ext>
            </a:extLst>
          </p:cNvPr>
          <p:cNvPicPr>
            <a:picLocks noChangeAspect="1"/>
          </p:cNvPicPr>
          <p:nvPr/>
        </p:nvPicPr>
        <p:blipFill>
          <a:blip r:embed="rId97"/>
          <a:stretch>
            <a:fillRect/>
          </a:stretch>
        </p:blipFill>
        <p:spPr>
          <a:xfrm rot="21076389">
            <a:off x="4984985" y="1873764"/>
            <a:ext cx="5706813" cy="4247508"/>
          </a:xfrm>
          <a:prstGeom prst="rect">
            <a:avLst/>
          </a:prstGeom>
          <a:effectLst>
            <a:outerShdw blurRad="50800" dist="38100" dir="2700000" algn="tl" rotWithShape="0">
              <a:prstClr val="black">
                <a:alpha val="40000"/>
              </a:prstClr>
            </a:outerShdw>
          </a:effectLst>
        </p:spPr>
      </p:pic>
      <p:pic>
        <p:nvPicPr>
          <p:cNvPr id="220" name="Picture 219" descr="A screenshot of a web page&#10;&#10;AI-generated content may be incorrect.">
            <a:extLst>
              <a:ext uri="{FF2B5EF4-FFF2-40B4-BE49-F238E27FC236}">
                <a16:creationId xmlns:a16="http://schemas.microsoft.com/office/drawing/2014/main" id="{A642C26B-81DA-2EF0-7723-F2DB52ABC025}"/>
              </a:ext>
            </a:extLst>
          </p:cNvPr>
          <p:cNvPicPr>
            <a:picLocks noChangeAspect="1"/>
          </p:cNvPicPr>
          <p:nvPr/>
        </p:nvPicPr>
        <p:blipFill>
          <a:blip r:embed="rId98"/>
          <a:stretch>
            <a:fillRect/>
          </a:stretch>
        </p:blipFill>
        <p:spPr>
          <a:xfrm>
            <a:off x="4556741" y="1821111"/>
            <a:ext cx="6585326" cy="4201391"/>
          </a:xfrm>
          <a:prstGeom prst="rect">
            <a:avLst/>
          </a:prstGeom>
          <a:effectLst>
            <a:outerShdw blurRad="50800" dist="38100" dir="2700000" algn="tl" rotWithShape="0">
              <a:prstClr val="black">
                <a:alpha val="40000"/>
              </a:prstClr>
            </a:outerShdw>
          </a:effectLst>
        </p:spPr>
      </p:pic>
      <p:pic>
        <p:nvPicPr>
          <p:cNvPr id="222" name="Picture 221" descr="A screenshot of a computer&#10;&#10;AI-generated content may be incorrect.">
            <a:extLst>
              <a:ext uri="{FF2B5EF4-FFF2-40B4-BE49-F238E27FC236}">
                <a16:creationId xmlns:a16="http://schemas.microsoft.com/office/drawing/2014/main" id="{8872AB00-BF11-9B24-BE19-81810521F325}"/>
              </a:ext>
            </a:extLst>
          </p:cNvPr>
          <p:cNvPicPr>
            <a:picLocks noChangeAspect="1"/>
          </p:cNvPicPr>
          <p:nvPr/>
        </p:nvPicPr>
        <p:blipFill>
          <a:blip r:embed="rId99"/>
          <a:stretch>
            <a:fillRect/>
          </a:stretch>
        </p:blipFill>
        <p:spPr>
          <a:xfrm rot="20909025">
            <a:off x="4752610" y="1693375"/>
            <a:ext cx="5758839" cy="3761666"/>
          </a:xfrm>
          <a:prstGeom prst="rect">
            <a:avLst/>
          </a:prstGeom>
          <a:effectLst>
            <a:outerShdw blurRad="50800" dist="38100" dir="2700000" algn="tl" rotWithShape="0">
              <a:prstClr val="black">
                <a:alpha val="40000"/>
              </a:prstClr>
            </a:outerShdw>
          </a:effectLst>
        </p:spPr>
      </p:pic>
      <p:pic>
        <p:nvPicPr>
          <p:cNvPr id="224" name="Picture 223" descr="A screenshot of a web page&#10;&#10;AI-generated content may be incorrect.">
            <a:extLst>
              <a:ext uri="{FF2B5EF4-FFF2-40B4-BE49-F238E27FC236}">
                <a16:creationId xmlns:a16="http://schemas.microsoft.com/office/drawing/2014/main" id="{905BF98B-4B75-93B3-634F-6CE9248CC002}"/>
              </a:ext>
            </a:extLst>
          </p:cNvPr>
          <p:cNvPicPr>
            <a:picLocks noChangeAspect="1"/>
          </p:cNvPicPr>
          <p:nvPr/>
        </p:nvPicPr>
        <p:blipFill>
          <a:blip r:embed="rId100"/>
          <a:stretch>
            <a:fillRect/>
          </a:stretch>
        </p:blipFill>
        <p:spPr>
          <a:xfrm rot="781114">
            <a:off x="5057691" y="1633638"/>
            <a:ext cx="5115268" cy="4418504"/>
          </a:xfrm>
          <a:prstGeom prst="rect">
            <a:avLst/>
          </a:prstGeom>
          <a:effectLst>
            <a:outerShdw blurRad="50800" dist="38100" dir="2700000" algn="tl" rotWithShape="0">
              <a:prstClr val="black">
                <a:alpha val="40000"/>
              </a:prstClr>
            </a:outerShdw>
          </a:effectLst>
        </p:spPr>
      </p:pic>
      <p:pic>
        <p:nvPicPr>
          <p:cNvPr id="228" name="Picture 227" descr="A screenshot of a computer&#10;&#10;AI-generated content may be incorrect.">
            <a:extLst>
              <a:ext uri="{FF2B5EF4-FFF2-40B4-BE49-F238E27FC236}">
                <a16:creationId xmlns:a16="http://schemas.microsoft.com/office/drawing/2014/main" id="{D4F37247-F40F-F4ED-DD21-D9172BCBC353}"/>
              </a:ext>
            </a:extLst>
          </p:cNvPr>
          <p:cNvPicPr>
            <a:picLocks noChangeAspect="1"/>
          </p:cNvPicPr>
          <p:nvPr/>
        </p:nvPicPr>
        <p:blipFill>
          <a:blip r:embed="rId101"/>
          <a:stretch>
            <a:fillRect/>
          </a:stretch>
        </p:blipFill>
        <p:spPr>
          <a:xfrm>
            <a:off x="4597384" y="2042002"/>
            <a:ext cx="6025531" cy="3976708"/>
          </a:xfrm>
          <a:prstGeom prst="rect">
            <a:avLst/>
          </a:prstGeom>
          <a:effectLst>
            <a:outerShdw blurRad="50800" dist="38100" dir="2700000" algn="tl" rotWithShape="0">
              <a:prstClr val="black">
                <a:alpha val="40000"/>
              </a:prstClr>
            </a:outerShdw>
          </a:effectLst>
        </p:spPr>
      </p:pic>
      <p:pic>
        <p:nvPicPr>
          <p:cNvPr id="230" name="Picture 229" descr="A screenshot of a web page&#10;&#10;AI-generated content may be incorrect.">
            <a:extLst>
              <a:ext uri="{FF2B5EF4-FFF2-40B4-BE49-F238E27FC236}">
                <a16:creationId xmlns:a16="http://schemas.microsoft.com/office/drawing/2014/main" id="{3E7FE192-5871-AA5D-6ACA-9984B5CBD5E2}"/>
              </a:ext>
            </a:extLst>
          </p:cNvPr>
          <p:cNvPicPr>
            <a:picLocks noChangeAspect="1"/>
          </p:cNvPicPr>
          <p:nvPr/>
        </p:nvPicPr>
        <p:blipFill>
          <a:blip r:embed="rId102"/>
          <a:stretch>
            <a:fillRect/>
          </a:stretch>
        </p:blipFill>
        <p:spPr>
          <a:xfrm rot="21165954">
            <a:off x="4521467" y="2021342"/>
            <a:ext cx="6228889" cy="3486477"/>
          </a:xfrm>
          <a:prstGeom prst="rect">
            <a:avLst/>
          </a:prstGeom>
          <a:effectLst>
            <a:outerShdw blurRad="50800" dist="38100" dir="2700000" algn="tl" rotWithShape="0">
              <a:prstClr val="black">
                <a:alpha val="40000"/>
              </a:prstClr>
            </a:outerShdw>
          </a:effectLst>
        </p:spPr>
      </p:pic>
      <p:pic>
        <p:nvPicPr>
          <p:cNvPr id="232" name="Picture 231" descr="A screenshot of a web page&#10;&#10;AI-generated content may be incorrect.">
            <a:extLst>
              <a:ext uri="{FF2B5EF4-FFF2-40B4-BE49-F238E27FC236}">
                <a16:creationId xmlns:a16="http://schemas.microsoft.com/office/drawing/2014/main" id="{7BA0B575-5408-924F-A42E-6177BD39E1A6}"/>
              </a:ext>
            </a:extLst>
          </p:cNvPr>
          <p:cNvPicPr>
            <a:picLocks noChangeAspect="1"/>
          </p:cNvPicPr>
          <p:nvPr/>
        </p:nvPicPr>
        <p:blipFill>
          <a:blip r:embed="rId103"/>
          <a:stretch>
            <a:fillRect/>
          </a:stretch>
        </p:blipFill>
        <p:spPr>
          <a:xfrm rot="641959">
            <a:off x="4984241" y="1917085"/>
            <a:ext cx="5776987" cy="3770109"/>
          </a:xfrm>
          <a:prstGeom prst="rect">
            <a:avLst/>
          </a:prstGeom>
          <a:effectLst>
            <a:outerShdw blurRad="50800" dist="38100" dir="2700000" algn="tl" rotWithShape="0">
              <a:prstClr val="black">
                <a:alpha val="40000"/>
              </a:prstClr>
            </a:outerShdw>
          </a:effectLst>
        </p:spPr>
      </p:pic>
      <p:pic>
        <p:nvPicPr>
          <p:cNvPr id="234" name="Picture 233" descr="A screenshot of a company site&#10;&#10;AI-generated content may be incorrect.">
            <a:extLst>
              <a:ext uri="{FF2B5EF4-FFF2-40B4-BE49-F238E27FC236}">
                <a16:creationId xmlns:a16="http://schemas.microsoft.com/office/drawing/2014/main" id="{A18814EB-7FF3-490D-37B8-71FB32C11857}"/>
              </a:ext>
            </a:extLst>
          </p:cNvPr>
          <p:cNvPicPr>
            <a:picLocks noChangeAspect="1"/>
          </p:cNvPicPr>
          <p:nvPr/>
        </p:nvPicPr>
        <p:blipFill>
          <a:blip r:embed="rId104"/>
          <a:stretch>
            <a:fillRect/>
          </a:stretch>
        </p:blipFill>
        <p:spPr>
          <a:xfrm>
            <a:off x="4702826" y="1527563"/>
            <a:ext cx="6005572" cy="4406262"/>
          </a:xfrm>
          <a:prstGeom prst="rect">
            <a:avLst/>
          </a:prstGeom>
          <a:effectLst>
            <a:outerShdw blurRad="50800" dist="38100" dir="2700000" algn="tl" rotWithShape="0">
              <a:prstClr val="black">
                <a:alpha val="40000"/>
              </a:prstClr>
            </a:outerShdw>
          </a:effectLst>
        </p:spPr>
      </p:pic>
      <p:pic>
        <p:nvPicPr>
          <p:cNvPr id="236" name="Picture 235" descr="A screenshot of a web page&#10;&#10;AI-generated content may be incorrect.">
            <a:extLst>
              <a:ext uri="{FF2B5EF4-FFF2-40B4-BE49-F238E27FC236}">
                <a16:creationId xmlns:a16="http://schemas.microsoft.com/office/drawing/2014/main" id="{FEAAA953-4B14-980E-5E6E-D3D01F33F3F6}"/>
              </a:ext>
            </a:extLst>
          </p:cNvPr>
          <p:cNvPicPr>
            <a:picLocks noChangeAspect="1"/>
          </p:cNvPicPr>
          <p:nvPr/>
        </p:nvPicPr>
        <p:blipFill>
          <a:blip r:embed="rId105"/>
          <a:stretch>
            <a:fillRect/>
          </a:stretch>
        </p:blipFill>
        <p:spPr>
          <a:xfrm rot="20975229">
            <a:off x="4826434" y="1655339"/>
            <a:ext cx="5676166" cy="4042692"/>
          </a:xfrm>
          <a:prstGeom prst="rect">
            <a:avLst/>
          </a:prstGeom>
          <a:effectLst>
            <a:outerShdw blurRad="50800" dist="38100" dir="2700000" algn="tl" rotWithShape="0">
              <a:prstClr val="black">
                <a:alpha val="40000"/>
              </a:prstClr>
            </a:outerShdw>
          </a:effectLst>
        </p:spPr>
      </p:pic>
      <p:pic>
        <p:nvPicPr>
          <p:cNvPr id="238" name="Picture 237" descr="A screenshot of a web page&#10;&#10;AI-generated content may be incorrect.">
            <a:extLst>
              <a:ext uri="{FF2B5EF4-FFF2-40B4-BE49-F238E27FC236}">
                <a16:creationId xmlns:a16="http://schemas.microsoft.com/office/drawing/2014/main" id="{6C8FFC15-A349-56F1-FE2D-FBF8B29706BB}"/>
              </a:ext>
            </a:extLst>
          </p:cNvPr>
          <p:cNvPicPr>
            <a:picLocks noChangeAspect="1"/>
          </p:cNvPicPr>
          <p:nvPr/>
        </p:nvPicPr>
        <p:blipFill>
          <a:blip r:embed="rId106"/>
          <a:stretch>
            <a:fillRect/>
          </a:stretch>
        </p:blipFill>
        <p:spPr>
          <a:xfrm rot="946207">
            <a:off x="4573509" y="1721746"/>
            <a:ext cx="6406319" cy="4070682"/>
          </a:xfrm>
          <a:prstGeom prst="rect">
            <a:avLst/>
          </a:prstGeom>
          <a:effectLst>
            <a:outerShdw blurRad="50800" dist="38100" dir="2700000" algn="tl" rotWithShape="0">
              <a:prstClr val="black">
                <a:alpha val="40000"/>
              </a:prstClr>
            </a:outerShdw>
          </a:effectLst>
        </p:spPr>
      </p:pic>
      <p:pic>
        <p:nvPicPr>
          <p:cNvPr id="240" name="Picture 239" descr="A screenshot of a computer&#10;&#10;AI-generated content may be incorrect.">
            <a:extLst>
              <a:ext uri="{FF2B5EF4-FFF2-40B4-BE49-F238E27FC236}">
                <a16:creationId xmlns:a16="http://schemas.microsoft.com/office/drawing/2014/main" id="{0EAA1522-950A-F839-8792-C4A00FF8B902}"/>
              </a:ext>
            </a:extLst>
          </p:cNvPr>
          <p:cNvPicPr>
            <a:picLocks noChangeAspect="1"/>
          </p:cNvPicPr>
          <p:nvPr/>
        </p:nvPicPr>
        <p:blipFill>
          <a:blip r:embed="rId107"/>
          <a:stretch>
            <a:fillRect/>
          </a:stretch>
        </p:blipFill>
        <p:spPr>
          <a:xfrm>
            <a:off x="4888807" y="1780155"/>
            <a:ext cx="6340313" cy="3770108"/>
          </a:xfrm>
          <a:prstGeom prst="rect">
            <a:avLst/>
          </a:prstGeom>
          <a:effectLst>
            <a:outerShdw blurRad="50800" dist="38100" dir="2700000" algn="tl" rotWithShape="0">
              <a:prstClr val="black">
                <a:alpha val="40000"/>
              </a:prstClr>
            </a:outerShdw>
          </a:effectLst>
        </p:spPr>
      </p:pic>
      <p:pic>
        <p:nvPicPr>
          <p:cNvPr id="242" name="Picture 241" descr="A screenshot of a web page&#10;&#10;AI-generated content may be incorrect.">
            <a:extLst>
              <a:ext uri="{FF2B5EF4-FFF2-40B4-BE49-F238E27FC236}">
                <a16:creationId xmlns:a16="http://schemas.microsoft.com/office/drawing/2014/main" id="{278D18EE-0736-23F7-2739-2067C670F02C}"/>
              </a:ext>
            </a:extLst>
          </p:cNvPr>
          <p:cNvPicPr>
            <a:picLocks noChangeAspect="1"/>
          </p:cNvPicPr>
          <p:nvPr/>
        </p:nvPicPr>
        <p:blipFill>
          <a:blip r:embed="rId108"/>
          <a:stretch>
            <a:fillRect/>
          </a:stretch>
        </p:blipFill>
        <p:spPr>
          <a:xfrm rot="21279421">
            <a:off x="4833056" y="1621559"/>
            <a:ext cx="5611518" cy="4161771"/>
          </a:xfrm>
          <a:prstGeom prst="rect">
            <a:avLst/>
          </a:prstGeom>
          <a:effectLst>
            <a:outerShdw blurRad="50800" dist="38100" dir="2700000" algn="tl" rotWithShape="0">
              <a:prstClr val="black">
                <a:alpha val="40000"/>
              </a:prstClr>
            </a:outerShdw>
          </a:effectLst>
        </p:spPr>
      </p:pic>
      <p:pic>
        <p:nvPicPr>
          <p:cNvPr id="244" name="Picture 243" descr="A screenshot of a web page&#10;&#10;AI-generated content may be incorrect.">
            <a:extLst>
              <a:ext uri="{FF2B5EF4-FFF2-40B4-BE49-F238E27FC236}">
                <a16:creationId xmlns:a16="http://schemas.microsoft.com/office/drawing/2014/main" id="{D783B7C5-7B43-3568-2845-DC5A1E141C6D}"/>
              </a:ext>
            </a:extLst>
          </p:cNvPr>
          <p:cNvPicPr>
            <a:picLocks noChangeAspect="1"/>
          </p:cNvPicPr>
          <p:nvPr/>
        </p:nvPicPr>
        <p:blipFill>
          <a:blip r:embed="rId109"/>
          <a:stretch>
            <a:fillRect/>
          </a:stretch>
        </p:blipFill>
        <p:spPr>
          <a:xfrm rot="365452">
            <a:off x="4665859" y="1766279"/>
            <a:ext cx="6469816" cy="3886208"/>
          </a:xfrm>
          <a:prstGeom prst="rect">
            <a:avLst/>
          </a:prstGeom>
          <a:effectLst>
            <a:outerShdw blurRad="50800" dist="38100" dir="2700000" algn="tl" rotWithShape="0">
              <a:prstClr val="black">
                <a:alpha val="40000"/>
              </a:prstClr>
            </a:outerShdw>
          </a:effectLst>
        </p:spPr>
      </p:pic>
      <p:pic>
        <p:nvPicPr>
          <p:cNvPr id="246" name="Picture 245" descr="A screenshot of a computer&#10;&#10;AI-generated content may be incorrect.">
            <a:extLst>
              <a:ext uri="{FF2B5EF4-FFF2-40B4-BE49-F238E27FC236}">
                <a16:creationId xmlns:a16="http://schemas.microsoft.com/office/drawing/2014/main" id="{0212D51A-FDC5-8B54-647F-E9EDCC83C8AB}"/>
              </a:ext>
            </a:extLst>
          </p:cNvPr>
          <p:cNvPicPr>
            <a:picLocks noChangeAspect="1"/>
          </p:cNvPicPr>
          <p:nvPr/>
        </p:nvPicPr>
        <p:blipFill>
          <a:blip r:embed="rId110"/>
          <a:stretch>
            <a:fillRect/>
          </a:stretch>
        </p:blipFill>
        <p:spPr>
          <a:xfrm>
            <a:off x="4745587" y="1791280"/>
            <a:ext cx="6309161" cy="3770109"/>
          </a:xfrm>
          <a:prstGeom prst="rect">
            <a:avLst/>
          </a:prstGeom>
          <a:effectLst>
            <a:outerShdw blurRad="50800" dist="38100" dir="2700000" algn="tl" rotWithShape="0">
              <a:prstClr val="black">
                <a:alpha val="40000"/>
              </a:prstClr>
            </a:outerShdw>
          </a:effectLst>
        </p:spPr>
      </p:pic>
      <p:pic>
        <p:nvPicPr>
          <p:cNvPr id="248" name="Picture 247" descr="A screenshot of a web page&#10;&#10;AI-generated content may be incorrect.">
            <a:extLst>
              <a:ext uri="{FF2B5EF4-FFF2-40B4-BE49-F238E27FC236}">
                <a16:creationId xmlns:a16="http://schemas.microsoft.com/office/drawing/2014/main" id="{46C99B54-3090-573D-27B2-B654F05BD491}"/>
              </a:ext>
            </a:extLst>
          </p:cNvPr>
          <p:cNvPicPr>
            <a:picLocks noChangeAspect="1"/>
          </p:cNvPicPr>
          <p:nvPr/>
        </p:nvPicPr>
        <p:blipFill>
          <a:blip r:embed="rId111"/>
          <a:stretch>
            <a:fillRect/>
          </a:stretch>
        </p:blipFill>
        <p:spPr>
          <a:xfrm rot="21154627">
            <a:off x="4903164" y="1720938"/>
            <a:ext cx="6330234" cy="4014813"/>
          </a:xfrm>
          <a:prstGeom prst="rect">
            <a:avLst/>
          </a:prstGeom>
          <a:effectLst>
            <a:outerShdw blurRad="50800" dist="38100" dir="2700000" algn="tl" rotWithShape="0">
              <a:prstClr val="black">
                <a:alpha val="40000"/>
              </a:prstClr>
            </a:outerShdw>
          </a:effectLst>
        </p:spPr>
      </p:pic>
      <p:pic>
        <p:nvPicPr>
          <p:cNvPr id="250" name="Picture 249" descr="A screenshot of a computer&#10;&#10;AI-generated content may be incorrect.">
            <a:extLst>
              <a:ext uri="{FF2B5EF4-FFF2-40B4-BE49-F238E27FC236}">
                <a16:creationId xmlns:a16="http://schemas.microsoft.com/office/drawing/2014/main" id="{83C04A2A-48EB-5007-A3E1-A59E3B7B3F40}"/>
              </a:ext>
            </a:extLst>
          </p:cNvPr>
          <p:cNvPicPr>
            <a:picLocks noChangeAspect="1"/>
          </p:cNvPicPr>
          <p:nvPr/>
        </p:nvPicPr>
        <p:blipFill>
          <a:blip r:embed="rId112"/>
          <a:stretch>
            <a:fillRect/>
          </a:stretch>
        </p:blipFill>
        <p:spPr>
          <a:xfrm rot="206441">
            <a:off x="4734460" y="1754434"/>
            <a:ext cx="6107433" cy="3942511"/>
          </a:xfrm>
          <a:prstGeom prst="rect">
            <a:avLst/>
          </a:prstGeom>
          <a:effectLst>
            <a:outerShdw blurRad="50800" dist="38100" dir="2700000" algn="tl" rotWithShape="0">
              <a:prstClr val="black">
                <a:alpha val="40000"/>
              </a:prstClr>
            </a:outerShdw>
          </a:effectLst>
        </p:spPr>
      </p:pic>
      <p:pic>
        <p:nvPicPr>
          <p:cNvPr id="252" name="Picture 251" descr="A screenshot of a web page&#10;&#10;AI-generated content may be incorrect.">
            <a:extLst>
              <a:ext uri="{FF2B5EF4-FFF2-40B4-BE49-F238E27FC236}">
                <a16:creationId xmlns:a16="http://schemas.microsoft.com/office/drawing/2014/main" id="{DDC425AF-BE07-B0C0-D600-C9B979CA3400}"/>
              </a:ext>
            </a:extLst>
          </p:cNvPr>
          <p:cNvPicPr>
            <a:picLocks noChangeAspect="1"/>
          </p:cNvPicPr>
          <p:nvPr/>
        </p:nvPicPr>
        <p:blipFill>
          <a:blip r:embed="rId113"/>
          <a:stretch>
            <a:fillRect/>
          </a:stretch>
        </p:blipFill>
        <p:spPr>
          <a:xfrm>
            <a:off x="4768516" y="1647934"/>
            <a:ext cx="6187685" cy="4095787"/>
          </a:xfrm>
          <a:prstGeom prst="rect">
            <a:avLst/>
          </a:prstGeom>
          <a:effectLst>
            <a:outerShdw blurRad="50800" dist="38100" dir="2700000" algn="tl" rotWithShape="0">
              <a:prstClr val="black">
                <a:alpha val="40000"/>
              </a:prstClr>
            </a:outerShdw>
          </a:effectLst>
        </p:spPr>
      </p:pic>
      <p:pic>
        <p:nvPicPr>
          <p:cNvPr id="254" name="Picture 253" descr="A screenshot of a web page&#10;&#10;AI-generated content may be incorrect.">
            <a:extLst>
              <a:ext uri="{FF2B5EF4-FFF2-40B4-BE49-F238E27FC236}">
                <a16:creationId xmlns:a16="http://schemas.microsoft.com/office/drawing/2014/main" id="{32FEBEE1-9BB1-0C6B-F030-1C5BF508821D}"/>
              </a:ext>
            </a:extLst>
          </p:cNvPr>
          <p:cNvPicPr>
            <a:picLocks noChangeAspect="1"/>
          </p:cNvPicPr>
          <p:nvPr/>
        </p:nvPicPr>
        <p:blipFill>
          <a:blip r:embed="rId114"/>
          <a:stretch>
            <a:fillRect/>
          </a:stretch>
        </p:blipFill>
        <p:spPr>
          <a:xfrm rot="353877">
            <a:off x="4667229" y="1478909"/>
            <a:ext cx="6280964" cy="4585104"/>
          </a:xfrm>
          <a:prstGeom prst="rect">
            <a:avLst/>
          </a:prstGeom>
          <a:effectLst>
            <a:outerShdw blurRad="50800" dist="38100" dir="2700000" algn="tl" rotWithShape="0">
              <a:prstClr val="black">
                <a:alpha val="40000"/>
              </a:prstClr>
            </a:outerShdw>
          </a:effectLst>
        </p:spPr>
      </p:pic>
      <p:pic>
        <p:nvPicPr>
          <p:cNvPr id="256" name="Picture 255" descr="A screenshot of a web page&#10;&#10;AI-generated content may be incorrect.">
            <a:extLst>
              <a:ext uri="{FF2B5EF4-FFF2-40B4-BE49-F238E27FC236}">
                <a16:creationId xmlns:a16="http://schemas.microsoft.com/office/drawing/2014/main" id="{914B92AC-5268-D3F8-3569-8E91BFFBB1F8}"/>
              </a:ext>
            </a:extLst>
          </p:cNvPr>
          <p:cNvPicPr>
            <a:picLocks noChangeAspect="1"/>
          </p:cNvPicPr>
          <p:nvPr/>
        </p:nvPicPr>
        <p:blipFill>
          <a:blip r:embed="rId115"/>
          <a:stretch>
            <a:fillRect/>
          </a:stretch>
        </p:blipFill>
        <p:spPr>
          <a:xfrm rot="21117697">
            <a:off x="4564433" y="1700421"/>
            <a:ext cx="6742399" cy="4231851"/>
          </a:xfrm>
          <a:prstGeom prst="rect">
            <a:avLst/>
          </a:prstGeom>
          <a:effectLst>
            <a:outerShdw blurRad="50800" dist="38100" dir="2700000" algn="tl" rotWithShape="0">
              <a:prstClr val="black">
                <a:alpha val="40000"/>
              </a:prstClr>
            </a:outerShdw>
          </a:effectLst>
        </p:spPr>
      </p:pic>
      <p:pic>
        <p:nvPicPr>
          <p:cNvPr id="258" name="Picture 257" descr="A screenshot of a web page&#10;&#10;AI-generated content may be incorrect.">
            <a:extLst>
              <a:ext uri="{FF2B5EF4-FFF2-40B4-BE49-F238E27FC236}">
                <a16:creationId xmlns:a16="http://schemas.microsoft.com/office/drawing/2014/main" id="{93ED3443-FF59-0C57-5272-7E688406EDB8}"/>
              </a:ext>
            </a:extLst>
          </p:cNvPr>
          <p:cNvPicPr>
            <a:picLocks noChangeAspect="1"/>
          </p:cNvPicPr>
          <p:nvPr/>
        </p:nvPicPr>
        <p:blipFill>
          <a:blip r:embed="rId116"/>
          <a:stretch>
            <a:fillRect/>
          </a:stretch>
        </p:blipFill>
        <p:spPr>
          <a:xfrm>
            <a:off x="4801859" y="1486270"/>
            <a:ext cx="5978486" cy="4639044"/>
          </a:xfrm>
          <a:prstGeom prst="rect">
            <a:avLst/>
          </a:prstGeom>
          <a:effectLst>
            <a:outerShdw blurRad="50800" dist="38100" dir="2700000" algn="tl" rotWithShape="0">
              <a:prstClr val="black">
                <a:alpha val="40000"/>
              </a:prstClr>
            </a:outerShdw>
          </a:effectLst>
        </p:spPr>
      </p:pic>
      <p:pic>
        <p:nvPicPr>
          <p:cNvPr id="260" name="Picture 259" descr="A screenshot of a web page&#10;&#10;AI-generated content may be incorrect.">
            <a:extLst>
              <a:ext uri="{FF2B5EF4-FFF2-40B4-BE49-F238E27FC236}">
                <a16:creationId xmlns:a16="http://schemas.microsoft.com/office/drawing/2014/main" id="{F3A571E6-ED66-FC18-7A40-CBC627EF45D4}"/>
              </a:ext>
            </a:extLst>
          </p:cNvPr>
          <p:cNvPicPr>
            <a:picLocks noChangeAspect="1"/>
          </p:cNvPicPr>
          <p:nvPr/>
        </p:nvPicPr>
        <p:blipFill>
          <a:blip r:embed="rId117"/>
          <a:stretch>
            <a:fillRect/>
          </a:stretch>
        </p:blipFill>
        <p:spPr>
          <a:xfrm rot="21120561">
            <a:off x="4379230" y="1166456"/>
            <a:ext cx="6297560" cy="47494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910561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90"/>
                                          </p:val>
                                        </p:tav>
                                        <p:tav tm="100000">
                                          <p:val>
                                            <p:fltVal val="0"/>
                                          </p:val>
                                        </p:tav>
                                      </p:tavLst>
                                    </p:anim>
                                    <p:animEffect transition="in" filter="fade">
                                      <p:cBhvr>
                                        <p:cTn id="15" dur="500"/>
                                        <p:tgtEl>
                                          <p:spTgt spid="8"/>
                                        </p:tgtEl>
                                      </p:cBhvr>
                                    </p:animEffect>
                                  </p:childTnLst>
                                </p:cTn>
                              </p:par>
                            </p:childTnLst>
                          </p:cTn>
                        </p:par>
                        <p:par>
                          <p:cTn id="16" fill="hold">
                            <p:stCondLst>
                              <p:cond delay="1000"/>
                            </p:stCondLst>
                            <p:childTnLst>
                              <p:par>
                                <p:cTn id="17" presetID="31"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 calcmode="lin" valueType="num">
                                      <p:cBhvr>
                                        <p:cTn id="21" dur="500" fill="hold"/>
                                        <p:tgtEl>
                                          <p:spTgt spid="10"/>
                                        </p:tgtEl>
                                        <p:attrNameLst>
                                          <p:attrName>style.rotation</p:attrName>
                                        </p:attrNameLst>
                                      </p:cBhvr>
                                      <p:tavLst>
                                        <p:tav tm="0">
                                          <p:val>
                                            <p:fltVal val="90"/>
                                          </p:val>
                                        </p:tav>
                                        <p:tav tm="100000">
                                          <p:val>
                                            <p:fltVal val="0"/>
                                          </p:val>
                                        </p:tav>
                                      </p:tavLst>
                                    </p:anim>
                                    <p:animEffect transition="in" filter="fade">
                                      <p:cBhvr>
                                        <p:cTn id="22" dur="500"/>
                                        <p:tgtEl>
                                          <p:spTgt spid="10"/>
                                        </p:tgtEl>
                                      </p:cBhvr>
                                    </p:animEffect>
                                  </p:childTnLst>
                                </p:cTn>
                              </p:par>
                            </p:childTnLst>
                          </p:cTn>
                        </p:par>
                        <p:par>
                          <p:cTn id="23" fill="hold">
                            <p:stCondLst>
                              <p:cond delay="1500"/>
                            </p:stCondLst>
                            <p:childTnLst>
                              <p:par>
                                <p:cTn id="24" presetID="31"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 calcmode="lin" valueType="num">
                                      <p:cBhvr>
                                        <p:cTn id="28" dur="500" fill="hold"/>
                                        <p:tgtEl>
                                          <p:spTgt spid="12"/>
                                        </p:tgtEl>
                                        <p:attrNameLst>
                                          <p:attrName>style.rotation</p:attrName>
                                        </p:attrNameLst>
                                      </p:cBhvr>
                                      <p:tavLst>
                                        <p:tav tm="0">
                                          <p:val>
                                            <p:fltVal val="90"/>
                                          </p:val>
                                        </p:tav>
                                        <p:tav tm="100000">
                                          <p:val>
                                            <p:fltVal val="0"/>
                                          </p:val>
                                        </p:tav>
                                      </p:tavLst>
                                    </p:anim>
                                    <p:animEffect transition="in" filter="fade">
                                      <p:cBhvr>
                                        <p:cTn id="29" dur="500"/>
                                        <p:tgtEl>
                                          <p:spTgt spid="12"/>
                                        </p:tgtEl>
                                      </p:cBhvr>
                                    </p:animEffect>
                                  </p:childTnLst>
                                </p:cTn>
                              </p:par>
                            </p:childTnLst>
                          </p:cTn>
                        </p:par>
                        <p:par>
                          <p:cTn id="30" fill="hold">
                            <p:stCondLst>
                              <p:cond delay="2000"/>
                            </p:stCondLst>
                            <p:childTnLst>
                              <p:par>
                                <p:cTn id="31" presetID="31"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 calcmode="lin" valueType="num">
                                      <p:cBhvr>
                                        <p:cTn id="35" dur="500" fill="hold"/>
                                        <p:tgtEl>
                                          <p:spTgt spid="14"/>
                                        </p:tgtEl>
                                        <p:attrNameLst>
                                          <p:attrName>style.rotation</p:attrName>
                                        </p:attrNameLst>
                                      </p:cBhvr>
                                      <p:tavLst>
                                        <p:tav tm="0">
                                          <p:val>
                                            <p:fltVal val="90"/>
                                          </p:val>
                                        </p:tav>
                                        <p:tav tm="100000">
                                          <p:val>
                                            <p:fltVal val="0"/>
                                          </p:val>
                                        </p:tav>
                                      </p:tavLst>
                                    </p:anim>
                                    <p:animEffect transition="in" filter="fade">
                                      <p:cBhvr>
                                        <p:cTn id="36" dur="500"/>
                                        <p:tgtEl>
                                          <p:spTgt spid="14"/>
                                        </p:tgtEl>
                                      </p:cBhvr>
                                    </p:animEffect>
                                  </p:childTnLst>
                                </p:cTn>
                              </p:par>
                            </p:childTnLst>
                          </p:cTn>
                        </p:par>
                        <p:par>
                          <p:cTn id="37" fill="hold">
                            <p:stCondLst>
                              <p:cond delay="2500"/>
                            </p:stCondLst>
                            <p:childTnLst>
                              <p:par>
                                <p:cTn id="38" presetID="31"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 calcmode="lin" valueType="num">
                                      <p:cBhvr>
                                        <p:cTn id="42" dur="500" fill="hold"/>
                                        <p:tgtEl>
                                          <p:spTgt spid="16"/>
                                        </p:tgtEl>
                                        <p:attrNameLst>
                                          <p:attrName>style.rotation</p:attrName>
                                        </p:attrNameLst>
                                      </p:cBhvr>
                                      <p:tavLst>
                                        <p:tav tm="0">
                                          <p:val>
                                            <p:fltVal val="90"/>
                                          </p:val>
                                        </p:tav>
                                        <p:tav tm="100000">
                                          <p:val>
                                            <p:fltVal val="0"/>
                                          </p:val>
                                        </p:tav>
                                      </p:tavLst>
                                    </p:anim>
                                    <p:animEffect transition="in" filter="fade">
                                      <p:cBhvr>
                                        <p:cTn id="43" dur="500"/>
                                        <p:tgtEl>
                                          <p:spTgt spid="16"/>
                                        </p:tgtEl>
                                      </p:cBhvr>
                                    </p:animEffect>
                                  </p:childTnLst>
                                </p:cTn>
                              </p:par>
                            </p:childTnLst>
                          </p:cTn>
                        </p:par>
                        <p:par>
                          <p:cTn id="44" fill="hold">
                            <p:stCondLst>
                              <p:cond delay="3000"/>
                            </p:stCondLst>
                            <p:childTnLst>
                              <p:par>
                                <p:cTn id="45" presetID="31" presetClass="entr" presetSubtype="0"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 calcmode="lin" valueType="num">
                                      <p:cBhvr>
                                        <p:cTn id="49" dur="500" fill="hold"/>
                                        <p:tgtEl>
                                          <p:spTgt spid="18"/>
                                        </p:tgtEl>
                                        <p:attrNameLst>
                                          <p:attrName>style.rotation</p:attrName>
                                        </p:attrNameLst>
                                      </p:cBhvr>
                                      <p:tavLst>
                                        <p:tav tm="0">
                                          <p:val>
                                            <p:fltVal val="90"/>
                                          </p:val>
                                        </p:tav>
                                        <p:tav tm="100000">
                                          <p:val>
                                            <p:fltVal val="0"/>
                                          </p:val>
                                        </p:tav>
                                      </p:tavLst>
                                    </p:anim>
                                    <p:animEffect transition="in" filter="fade">
                                      <p:cBhvr>
                                        <p:cTn id="50" dur="500"/>
                                        <p:tgtEl>
                                          <p:spTgt spid="18"/>
                                        </p:tgtEl>
                                      </p:cBhvr>
                                    </p:animEffect>
                                  </p:childTnLst>
                                </p:cTn>
                              </p:par>
                            </p:childTnLst>
                          </p:cTn>
                        </p:par>
                        <p:par>
                          <p:cTn id="51" fill="hold">
                            <p:stCondLst>
                              <p:cond delay="3500"/>
                            </p:stCondLst>
                            <p:childTnLst>
                              <p:par>
                                <p:cTn id="52" presetID="31" presetClass="entr" presetSubtype="0" fill="hold" nodeType="after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500" fill="hold"/>
                                        <p:tgtEl>
                                          <p:spTgt spid="4"/>
                                        </p:tgtEl>
                                        <p:attrNameLst>
                                          <p:attrName>ppt_w</p:attrName>
                                        </p:attrNameLst>
                                      </p:cBhvr>
                                      <p:tavLst>
                                        <p:tav tm="0">
                                          <p:val>
                                            <p:fltVal val="0"/>
                                          </p:val>
                                        </p:tav>
                                        <p:tav tm="100000">
                                          <p:val>
                                            <p:strVal val="#ppt_w"/>
                                          </p:val>
                                        </p:tav>
                                      </p:tavLst>
                                    </p:anim>
                                    <p:anim calcmode="lin" valueType="num">
                                      <p:cBhvr>
                                        <p:cTn id="55" dur="500" fill="hold"/>
                                        <p:tgtEl>
                                          <p:spTgt spid="4"/>
                                        </p:tgtEl>
                                        <p:attrNameLst>
                                          <p:attrName>ppt_h</p:attrName>
                                        </p:attrNameLst>
                                      </p:cBhvr>
                                      <p:tavLst>
                                        <p:tav tm="0">
                                          <p:val>
                                            <p:fltVal val="0"/>
                                          </p:val>
                                        </p:tav>
                                        <p:tav tm="100000">
                                          <p:val>
                                            <p:strVal val="#ppt_h"/>
                                          </p:val>
                                        </p:tav>
                                      </p:tavLst>
                                    </p:anim>
                                    <p:anim calcmode="lin" valueType="num">
                                      <p:cBhvr>
                                        <p:cTn id="56" dur="500" fill="hold"/>
                                        <p:tgtEl>
                                          <p:spTgt spid="4"/>
                                        </p:tgtEl>
                                        <p:attrNameLst>
                                          <p:attrName>style.rotation</p:attrName>
                                        </p:attrNameLst>
                                      </p:cBhvr>
                                      <p:tavLst>
                                        <p:tav tm="0">
                                          <p:val>
                                            <p:fltVal val="90"/>
                                          </p:val>
                                        </p:tav>
                                        <p:tav tm="100000">
                                          <p:val>
                                            <p:fltVal val="0"/>
                                          </p:val>
                                        </p:tav>
                                      </p:tavLst>
                                    </p:anim>
                                    <p:animEffect transition="in" filter="fade">
                                      <p:cBhvr>
                                        <p:cTn id="57" dur="500"/>
                                        <p:tgtEl>
                                          <p:spTgt spid="4"/>
                                        </p:tgtEl>
                                      </p:cBhvr>
                                    </p:animEffect>
                                  </p:childTnLst>
                                </p:cTn>
                              </p:par>
                            </p:childTnLst>
                          </p:cTn>
                        </p:par>
                        <p:par>
                          <p:cTn id="58" fill="hold">
                            <p:stCondLst>
                              <p:cond delay="4000"/>
                            </p:stCondLst>
                            <p:childTnLst>
                              <p:par>
                                <p:cTn id="59" presetID="31" presetClass="entr" presetSubtype="0" fill="hold" nodeType="after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p:cTn id="61" dur="500" fill="hold"/>
                                        <p:tgtEl>
                                          <p:spTgt spid="9"/>
                                        </p:tgtEl>
                                        <p:attrNameLst>
                                          <p:attrName>ppt_w</p:attrName>
                                        </p:attrNameLst>
                                      </p:cBhvr>
                                      <p:tavLst>
                                        <p:tav tm="0">
                                          <p:val>
                                            <p:fltVal val="0"/>
                                          </p:val>
                                        </p:tav>
                                        <p:tav tm="100000">
                                          <p:val>
                                            <p:strVal val="#ppt_w"/>
                                          </p:val>
                                        </p:tav>
                                      </p:tavLst>
                                    </p:anim>
                                    <p:anim calcmode="lin" valueType="num">
                                      <p:cBhvr>
                                        <p:cTn id="62" dur="500" fill="hold"/>
                                        <p:tgtEl>
                                          <p:spTgt spid="9"/>
                                        </p:tgtEl>
                                        <p:attrNameLst>
                                          <p:attrName>ppt_h</p:attrName>
                                        </p:attrNameLst>
                                      </p:cBhvr>
                                      <p:tavLst>
                                        <p:tav tm="0">
                                          <p:val>
                                            <p:fltVal val="0"/>
                                          </p:val>
                                        </p:tav>
                                        <p:tav tm="100000">
                                          <p:val>
                                            <p:strVal val="#ppt_h"/>
                                          </p:val>
                                        </p:tav>
                                      </p:tavLst>
                                    </p:anim>
                                    <p:anim calcmode="lin" valueType="num">
                                      <p:cBhvr>
                                        <p:cTn id="63" dur="500" fill="hold"/>
                                        <p:tgtEl>
                                          <p:spTgt spid="9"/>
                                        </p:tgtEl>
                                        <p:attrNameLst>
                                          <p:attrName>style.rotation</p:attrName>
                                        </p:attrNameLst>
                                      </p:cBhvr>
                                      <p:tavLst>
                                        <p:tav tm="0">
                                          <p:val>
                                            <p:fltVal val="90"/>
                                          </p:val>
                                        </p:tav>
                                        <p:tav tm="100000">
                                          <p:val>
                                            <p:fltVal val="0"/>
                                          </p:val>
                                        </p:tav>
                                      </p:tavLst>
                                    </p:anim>
                                    <p:animEffect transition="in" filter="fade">
                                      <p:cBhvr>
                                        <p:cTn id="64" dur="500"/>
                                        <p:tgtEl>
                                          <p:spTgt spid="9"/>
                                        </p:tgtEl>
                                      </p:cBhvr>
                                    </p:animEffect>
                                  </p:childTnLst>
                                </p:cTn>
                              </p:par>
                            </p:childTnLst>
                          </p:cTn>
                        </p:par>
                        <p:par>
                          <p:cTn id="65" fill="hold">
                            <p:stCondLst>
                              <p:cond delay="4500"/>
                            </p:stCondLst>
                            <p:childTnLst>
                              <p:par>
                                <p:cTn id="66" presetID="31" presetClass="entr" presetSubtype="0" fill="hold" nodeType="after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p:cTn id="68" dur="500" fill="hold"/>
                                        <p:tgtEl>
                                          <p:spTgt spid="13"/>
                                        </p:tgtEl>
                                        <p:attrNameLst>
                                          <p:attrName>ppt_w</p:attrName>
                                        </p:attrNameLst>
                                      </p:cBhvr>
                                      <p:tavLst>
                                        <p:tav tm="0">
                                          <p:val>
                                            <p:fltVal val="0"/>
                                          </p:val>
                                        </p:tav>
                                        <p:tav tm="100000">
                                          <p:val>
                                            <p:strVal val="#ppt_w"/>
                                          </p:val>
                                        </p:tav>
                                      </p:tavLst>
                                    </p:anim>
                                    <p:anim calcmode="lin" valueType="num">
                                      <p:cBhvr>
                                        <p:cTn id="69" dur="500" fill="hold"/>
                                        <p:tgtEl>
                                          <p:spTgt spid="13"/>
                                        </p:tgtEl>
                                        <p:attrNameLst>
                                          <p:attrName>ppt_h</p:attrName>
                                        </p:attrNameLst>
                                      </p:cBhvr>
                                      <p:tavLst>
                                        <p:tav tm="0">
                                          <p:val>
                                            <p:fltVal val="0"/>
                                          </p:val>
                                        </p:tav>
                                        <p:tav tm="100000">
                                          <p:val>
                                            <p:strVal val="#ppt_h"/>
                                          </p:val>
                                        </p:tav>
                                      </p:tavLst>
                                    </p:anim>
                                    <p:anim calcmode="lin" valueType="num">
                                      <p:cBhvr>
                                        <p:cTn id="70" dur="500" fill="hold"/>
                                        <p:tgtEl>
                                          <p:spTgt spid="13"/>
                                        </p:tgtEl>
                                        <p:attrNameLst>
                                          <p:attrName>style.rotation</p:attrName>
                                        </p:attrNameLst>
                                      </p:cBhvr>
                                      <p:tavLst>
                                        <p:tav tm="0">
                                          <p:val>
                                            <p:fltVal val="90"/>
                                          </p:val>
                                        </p:tav>
                                        <p:tav tm="100000">
                                          <p:val>
                                            <p:fltVal val="0"/>
                                          </p:val>
                                        </p:tav>
                                      </p:tavLst>
                                    </p:anim>
                                    <p:animEffect transition="in" filter="fade">
                                      <p:cBhvr>
                                        <p:cTn id="71" dur="500"/>
                                        <p:tgtEl>
                                          <p:spTgt spid="13"/>
                                        </p:tgtEl>
                                      </p:cBhvr>
                                    </p:animEffect>
                                  </p:childTnLst>
                                </p:cTn>
                              </p:par>
                            </p:childTnLst>
                          </p:cTn>
                        </p:par>
                        <p:par>
                          <p:cTn id="72" fill="hold">
                            <p:stCondLst>
                              <p:cond delay="5000"/>
                            </p:stCondLst>
                            <p:childTnLst>
                              <p:par>
                                <p:cTn id="73" presetID="31" presetClass="entr" presetSubtype="0" fill="hold" nodeType="after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500" fill="hold"/>
                                        <p:tgtEl>
                                          <p:spTgt spid="17"/>
                                        </p:tgtEl>
                                        <p:attrNameLst>
                                          <p:attrName>ppt_w</p:attrName>
                                        </p:attrNameLst>
                                      </p:cBhvr>
                                      <p:tavLst>
                                        <p:tav tm="0">
                                          <p:val>
                                            <p:fltVal val="0"/>
                                          </p:val>
                                        </p:tav>
                                        <p:tav tm="100000">
                                          <p:val>
                                            <p:strVal val="#ppt_w"/>
                                          </p:val>
                                        </p:tav>
                                      </p:tavLst>
                                    </p:anim>
                                    <p:anim calcmode="lin" valueType="num">
                                      <p:cBhvr>
                                        <p:cTn id="76" dur="500" fill="hold"/>
                                        <p:tgtEl>
                                          <p:spTgt spid="17"/>
                                        </p:tgtEl>
                                        <p:attrNameLst>
                                          <p:attrName>ppt_h</p:attrName>
                                        </p:attrNameLst>
                                      </p:cBhvr>
                                      <p:tavLst>
                                        <p:tav tm="0">
                                          <p:val>
                                            <p:fltVal val="0"/>
                                          </p:val>
                                        </p:tav>
                                        <p:tav tm="100000">
                                          <p:val>
                                            <p:strVal val="#ppt_h"/>
                                          </p:val>
                                        </p:tav>
                                      </p:tavLst>
                                    </p:anim>
                                    <p:anim calcmode="lin" valueType="num">
                                      <p:cBhvr>
                                        <p:cTn id="77" dur="500" fill="hold"/>
                                        <p:tgtEl>
                                          <p:spTgt spid="17"/>
                                        </p:tgtEl>
                                        <p:attrNameLst>
                                          <p:attrName>style.rotation</p:attrName>
                                        </p:attrNameLst>
                                      </p:cBhvr>
                                      <p:tavLst>
                                        <p:tav tm="0">
                                          <p:val>
                                            <p:fltVal val="90"/>
                                          </p:val>
                                        </p:tav>
                                        <p:tav tm="100000">
                                          <p:val>
                                            <p:fltVal val="0"/>
                                          </p:val>
                                        </p:tav>
                                      </p:tavLst>
                                    </p:anim>
                                    <p:animEffect transition="in" filter="fade">
                                      <p:cBhvr>
                                        <p:cTn id="78" dur="500"/>
                                        <p:tgtEl>
                                          <p:spTgt spid="17"/>
                                        </p:tgtEl>
                                      </p:cBhvr>
                                    </p:animEffect>
                                  </p:childTnLst>
                                </p:cTn>
                              </p:par>
                            </p:childTnLst>
                          </p:cTn>
                        </p:par>
                        <p:par>
                          <p:cTn id="79" fill="hold">
                            <p:stCondLst>
                              <p:cond delay="5500"/>
                            </p:stCondLst>
                            <p:childTnLst>
                              <p:par>
                                <p:cTn id="80" presetID="31" presetClass="entr" presetSubtype="0" fill="hold"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500" fill="hold"/>
                                        <p:tgtEl>
                                          <p:spTgt spid="22"/>
                                        </p:tgtEl>
                                        <p:attrNameLst>
                                          <p:attrName>ppt_w</p:attrName>
                                        </p:attrNameLst>
                                      </p:cBhvr>
                                      <p:tavLst>
                                        <p:tav tm="0">
                                          <p:val>
                                            <p:fltVal val="0"/>
                                          </p:val>
                                        </p:tav>
                                        <p:tav tm="100000">
                                          <p:val>
                                            <p:strVal val="#ppt_w"/>
                                          </p:val>
                                        </p:tav>
                                      </p:tavLst>
                                    </p:anim>
                                    <p:anim calcmode="lin" valueType="num">
                                      <p:cBhvr>
                                        <p:cTn id="83" dur="500" fill="hold"/>
                                        <p:tgtEl>
                                          <p:spTgt spid="22"/>
                                        </p:tgtEl>
                                        <p:attrNameLst>
                                          <p:attrName>ppt_h</p:attrName>
                                        </p:attrNameLst>
                                      </p:cBhvr>
                                      <p:tavLst>
                                        <p:tav tm="0">
                                          <p:val>
                                            <p:fltVal val="0"/>
                                          </p:val>
                                        </p:tav>
                                        <p:tav tm="100000">
                                          <p:val>
                                            <p:strVal val="#ppt_h"/>
                                          </p:val>
                                        </p:tav>
                                      </p:tavLst>
                                    </p:anim>
                                    <p:anim calcmode="lin" valueType="num">
                                      <p:cBhvr>
                                        <p:cTn id="84" dur="500" fill="hold"/>
                                        <p:tgtEl>
                                          <p:spTgt spid="22"/>
                                        </p:tgtEl>
                                        <p:attrNameLst>
                                          <p:attrName>style.rotation</p:attrName>
                                        </p:attrNameLst>
                                      </p:cBhvr>
                                      <p:tavLst>
                                        <p:tav tm="0">
                                          <p:val>
                                            <p:fltVal val="90"/>
                                          </p:val>
                                        </p:tav>
                                        <p:tav tm="100000">
                                          <p:val>
                                            <p:fltVal val="0"/>
                                          </p:val>
                                        </p:tav>
                                      </p:tavLst>
                                    </p:anim>
                                    <p:animEffect transition="in" filter="fade">
                                      <p:cBhvr>
                                        <p:cTn id="85" dur="500"/>
                                        <p:tgtEl>
                                          <p:spTgt spid="22"/>
                                        </p:tgtEl>
                                      </p:cBhvr>
                                    </p:animEffect>
                                  </p:childTnLst>
                                </p:cTn>
                              </p:par>
                            </p:childTnLst>
                          </p:cTn>
                        </p:par>
                        <p:par>
                          <p:cTn id="86" fill="hold">
                            <p:stCondLst>
                              <p:cond delay="6000"/>
                            </p:stCondLst>
                            <p:childTnLst>
                              <p:par>
                                <p:cTn id="87" presetID="31" presetClass="entr" presetSubtype="0" fill="hold" nodeType="afterEffect">
                                  <p:stCondLst>
                                    <p:cond delay="0"/>
                                  </p:stCondLst>
                                  <p:childTnLst>
                                    <p:set>
                                      <p:cBhvr>
                                        <p:cTn id="88" dur="1" fill="hold">
                                          <p:stCondLst>
                                            <p:cond delay="0"/>
                                          </p:stCondLst>
                                        </p:cTn>
                                        <p:tgtEl>
                                          <p:spTgt spid="24"/>
                                        </p:tgtEl>
                                        <p:attrNameLst>
                                          <p:attrName>style.visibility</p:attrName>
                                        </p:attrNameLst>
                                      </p:cBhvr>
                                      <p:to>
                                        <p:strVal val="visible"/>
                                      </p:to>
                                    </p:set>
                                    <p:anim calcmode="lin" valueType="num">
                                      <p:cBhvr>
                                        <p:cTn id="89" dur="500" fill="hold"/>
                                        <p:tgtEl>
                                          <p:spTgt spid="24"/>
                                        </p:tgtEl>
                                        <p:attrNameLst>
                                          <p:attrName>ppt_w</p:attrName>
                                        </p:attrNameLst>
                                      </p:cBhvr>
                                      <p:tavLst>
                                        <p:tav tm="0">
                                          <p:val>
                                            <p:fltVal val="0"/>
                                          </p:val>
                                        </p:tav>
                                        <p:tav tm="100000">
                                          <p:val>
                                            <p:strVal val="#ppt_w"/>
                                          </p:val>
                                        </p:tav>
                                      </p:tavLst>
                                    </p:anim>
                                    <p:anim calcmode="lin" valueType="num">
                                      <p:cBhvr>
                                        <p:cTn id="90" dur="500" fill="hold"/>
                                        <p:tgtEl>
                                          <p:spTgt spid="24"/>
                                        </p:tgtEl>
                                        <p:attrNameLst>
                                          <p:attrName>ppt_h</p:attrName>
                                        </p:attrNameLst>
                                      </p:cBhvr>
                                      <p:tavLst>
                                        <p:tav tm="0">
                                          <p:val>
                                            <p:fltVal val="0"/>
                                          </p:val>
                                        </p:tav>
                                        <p:tav tm="100000">
                                          <p:val>
                                            <p:strVal val="#ppt_h"/>
                                          </p:val>
                                        </p:tav>
                                      </p:tavLst>
                                    </p:anim>
                                    <p:anim calcmode="lin" valueType="num">
                                      <p:cBhvr>
                                        <p:cTn id="91" dur="500" fill="hold"/>
                                        <p:tgtEl>
                                          <p:spTgt spid="24"/>
                                        </p:tgtEl>
                                        <p:attrNameLst>
                                          <p:attrName>style.rotation</p:attrName>
                                        </p:attrNameLst>
                                      </p:cBhvr>
                                      <p:tavLst>
                                        <p:tav tm="0">
                                          <p:val>
                                            <p:fltVal val="90"/>
                                          </p:val>
                                        </p:tav>
                                        <p:tav tm="100000">
                                          <p:val>
                                            <p:fltVal val="0"/>
                                          </p:val>
                                        </p:tav>
                                      </p:tavLst>
                                    </p:anim>
                                    <p:animEffect transition="in" filter="fade">
                                      <p:cBhvr>
                                        <p:cTn id="92" dur="500"/>
                                        <p:tgtEl>
                                          <p:spTgt spid="24"/>
                                        </p:tgtEl>
                                      </p:cBhvr>
                                    </p:animEffect>
                                  </p:childTnLst>
                                </p:cTn>
                              </p:par>
                            </p:childTnLst>
                          </p:cTn>
                        </p:par>
                        <p:par>
                          <p:cTn id="93" fill="hold">
                            <p:stCondLst>
                              <p:cond delay="6500"/>
                            </p:stCondLst>
                            <p:childTnLst>
                              <p:par>
                                <p:cTn id="94" presetID="31" presetClass="entr" presetSubtype="0" fill="hold" nodeType="afterEffect">
                                  <p:stCondLst>
                                    <p:cond delay="0"/>
                                  </p:stCondLst>
                                  <p:childTnLst>
                                    <p:set>
                                      <p:cBhvr>
                                        <p:cTn id="95" dur="1" fill="hold">
                                          <p:stCondLst>
                                            <p:cond delay="0"/>
                                          </p:stCondLst>
                                        </p:cTn>
                                        <p:tgtEl>
                                          <p:spTgt spid="26"/>
                                        </p:tgtEl>
                                        <p:attrNameLst>
                                          <p:attrName>style.visibility</p:attrName>
                                        </p:attrNameLst>
                                      </p:cBhvr>
                                      <p:to>
                                        <p:strVal val="visible"/>
                                      </p:to>
                                    </p:set>
                                    <p:anim calcmode="lin" valueType="num">
                                      <p:cBhvr>
                                        <p:cTn id="96" dur="500" fill="hold"/>
                                        <p:tgtEl>
                                          <p:spTgt spid="26"/>
                                        </p:tgtEl>
                                        <p:attrNameLst>
                                          <p:attrName>ppt_w</p:attrName>
                                        </p:attrNameLst>
                                      </p:cBhvr>
                                      <p:tavLst>
                                        <p:tav tm="0">
                                          <p:val>
                                            <p:fltVal val="0"/>
                                          </p:val>
                                        </p:tav>
                                        <p:tav tm="100000">
                                          <p:val>
                                            <p:strVal val="#ppt_w"/>
                                          </p:val>
                                        </p:tav>
                                      </p:tavLst>
                                    </p:anim>
                                    <p:anim calcmode="lin" valueType="num">
                                      <p:cBhvr>
                                        <p:cTn id="97" dur="500" fill="hold"/>
                                        <p:tgtEl>
                                          <p:spTgt spid="26"/>
                                        </p:tgtEl>
                                        <p:attrNameLst>
                                          <p:attrName>ppt_h</p:attrName>
                                        </p:attrNameLst>
                                      </p:cBhvr>
                                      <p:tavLst>
                                        <p:tav tm="0">
                                          <p:val>
                                            <p:fltVal val="0"/>
                                          </p:val>
                                        </p:tav>
                                        <p:tav tm="100000">
                                          <p:val>
                                            <p:strVal val="#ppt_h"/>
                                          </p:val>
                                        </p:tav>
                                      </p:tavLst>
                                    </p:anim>
                                    <p:anim calcmode="lin" valueType="num">
                                      <p:cBhvr>
                                        <p:cTn id="98" dur="500" fill="hold"/>
                                        <p:tgtEl>
                                          <p:spTgt spid="26"/>
                                        </p:tgtEl>
                                        <p:attrNameLst>
                                          <p:attrName>style.rotation</p:attrName>
                                        </p:attrNameLst>
                                      </p:cBhvr>
                                      <p:tavLst>
                                        <p:tav tm="0">
                                          <p:val>
                                            <p:fltVal val="90"/>
                                          </p:val>
                                        </p:tav>
                                        <p:tav tm="100000">
                                          <p:val>
                                            <p:fltVal val="0"/>
                                          </p:val>
                                        </p:tav>
                                      </p:tavLst>
                                    </p:anim>
                                    <p:animEffect transition="in" filter="fade">
                                      <p:cBhvr>
                                        <p:cTn id="99" dur="500"/>
                                        <p:tgtEl>
                                          <p:spTgt spid="26"/>
                                        </p:tgtEl>
                                      </p:cBhvr>
                                    </p:animEffect>
                                  </p:childTnLst>
                                </p:cTn>
                              </p:par>
                            </p:childTnLst>
                          </p:cTn>
                        </p:par>
                        <p:par>
                          <p:cTn id="100" fill="hold">
                            <p:stCondLst>
                              <p:cond delay="7000"/>
                            </p:stCondLst>
                            <p:childTnLst>
                              <p:par>
                                <p:cTn id="101" presetID="31" presetClass="entr" presetSubtype="0" fill="hold" nodeType="afterEffect">
                                  <p:stCondLst>
                                    <p:cond delay="0"/>
                                  </p:stCondLst>
                                  <p:childTnLst>
                                    <p:set>
                                      <p:cBhvr>
                                        <p:cTn id="102" dur="1" fill="hold">
                                          <p:stCondLst>
                                            <p:cond delay="0"/>
                                          </p:stCondLst>
                                        </p:cTn>
                                        <p:tgtEl>
                                          <p:spTgt spid="28"/>
                                        </p:tgtEl>
                                        <p:attrNameLst>
                                          <p:attrName>style.visibility</p:attrName>
                                        </p:attrNameLst>
                                      </p:cBhvr>
                                      <p:to>
                                        <p:strVal val="visible"/>
                                      </p:to>
                                    </p:set>
                                    <p:anim calcmode="lin" valueType="num">
                                      <p:cBhvr>
                                        <p:cTn id="103" dur="500" fill="hold"/>
                                        <p:tgtEl>
                                          <p:spTgt spid="28"/>
                                        </p:tgtEl>
                                        <p:attrNameLst>
                                          <p:attrName>ppt_w</p:attrName>
                                        </p:attrNameLst>
                                      </p:cBhvr>
                                      <p:tavLst>
                                        <p:tav tm="0">
                                          <p:val>
                                            <p:fltVal val="0"/>
                                          </p:val>
                                        </p:tav>
                                        <p:tav tm="100000">
                                          <p:val>
                                            <p:strVal val="#ppt_w"/>
                                          </p:val>
                                        </p:tav>
                                      </p:tavLst>
                                    </p:anim>
                                    <p:anim calcmode="lin" valueType="num">
                                      <p:cBhvr>
                                        <p:cTn id="104" dur="500" fill="hold"/>
                                        <p:tgtEl>
                                          <p:spTgt spid="28"/>
                                        </p:tgtEl>
                                        <p:attrNameLst>
                                          <p:attrName>ppt_h</p:attrName>
                                        </p:attrNameLst>
                                      </p:cBhvr>
                                      <p:tavLst>
                                        <p:tav tm="0">
                                          <p:val>
                                            <p:fltVal val="0"/>
                                          </p:val>
                                        </p:tav>
                                        <p:tav tm="100000">
                                          <p:val>
                                            <p:strVal val="#ppt_h"/>
                                          </p:val>
                                        </p:tav>
                                      </p:tavLst>
                                    </p:anim>
                                    <p:anim calcmode="lin" valueType="num">
                                      <p:cBhvr>
                                        <p:cTn id="105" dur="500" fill="hold"/>
                                        <p:tgtEl>
                                          <p:spTgt spid="28"/>
                                        </p:tgtEl>
                                        <p:attrNameLst>
                                          <p:attrName>style.rotation</p:attrName>
                                        </p:attrNameLst>
                                      </p:cBhvr>
                                      <p:tavLst>
                                        <p:tav tm="0">
                                          <p:val>
                                            <p:fltVal val="90"/>
                                          </p:val>
                                        </p:tav>
                                        <p:tav tm="100000">
                                          <p:val>
                                            <p:fltVal val="0"/>
                                          </p:val>
                                        </p:tav>
                                      </p:tavLst>
                                    </p:anim>
                                    <p:animEffect transition="in" filter="fade">
                                      <p:cBhvr>
                                        <p:cTn id="106" dur="500"/>
                                        <p:tgtEl>
                                          <p:spTgt spid="28"/>
                                        </p:tgtEl>
                                      </p:cBhvr>
                                    </p:animEffect>
                                  </p:childTnLst>
                                </p:cTn>
                              </p:par>
                            </p:childTnLst>
                          </p:cTn>
                        </p:par>
                        <p:par>
                          <p:cTn id="107" fill="hold">
                            <p:stCondLst>
                              <p:cond delay="7500"/>
                            </p:stCondLst>
                            <p:childTnLst>
                              <p:par>
                                <p:cTn id="108" presetID="31" presetClass="entr" presetSubtype="0" fill="hold" nodeType="afterEffect">
                                  <p:stCondLst>
                                    <p:cond delay="0"/>
                                  </p:stCondLst>
                                  <p:childTnLst>
                                    <p:set>
                                      <p:cBhvr>
                                        <p:cTn id="109" dur="1" fill="hold">
                                          <p:stCondLst>
                                            <p:cond delay="0"/>
                                          </p:stCondLst>
                                        </p:cTn>
                                        <p:tgtEl>
                                          <p:spTgt spid="30"/>
                                        </p:tgtEl>
                                        <p:attrNameLst>
                                          <p:attrName>style.visibility</p:attrName>
                                        </p:attrNameLst>
                                      </p:cBhvr>
                                      <p:to>
                                        <p:strVal val="visible"/>
                                      </p:to>
                                    </p:set>
                                    <p:anim calcmode="lin" valueType="num">
                                      <p:cBhvr>
                                        <p:cTn id="110" dur="500" fill="hold"/>
                                        <p:tgtEl>
                                          <p:spTgt spid="30"/>
                                        </p:tgtEl>
                                        <p:attrNameLst>
                                          <p:attrName>ppt_w</p:attrName>
                                        </p:attrNameLst>
                                      </p:cBhvr>
                                      <p:tavLst>
                                        <p:tav tm="0">
                                          <p:val>
                                            <p:fltVal val="0"/>
                                          </p:val>
                                        </p:tav>
                                        <p:tav tm="100000">
                                          <p:val>
                                            <p:strVal val="#ppt_w"/>
                                          </p:val>
                                        </p:tav>
                                      </p:tavLst>
                                    </p:anim>
                                    <p:anim calcmode="lin" valueType="num">
                                      <p:cBhvr>
                                        <p:cTn id="111" dur="500" fill="hold"/>
                                        <p:tgtEl>
                                          <p:spTgt spid="30"/>
                                        </p:tgtEl>
                                        <p:attrNameLst>
                                          <p:attrName>ppt_h</p:attrName>
                                        </p:attrNameLst>
                                      </p:cBhvr>
                                      <p:tavLst>
                                        <p:tav tm="0">
                                          <p:val>
                                            <p:fltVal val="0"/>
                                          </p:val>
                                        </p:tav>
                                        <p:tav tm="100000">
                                          <p:val>
                                            <p:strVal val="#ppt_h"/>
                                          </p:val>
                                        </p:tav>
                                      </p:tavLst>
                                    </p:anim>
                                    <p:anim calcmode="lin" valueType="num">
                                      <p:cBhvr>
                                        <p:cTn id="112" dur="500" fill="hold"/>
                                        <p:tgtEl>
                                          <p:spTgt spid="30"/>
                                        </p:tgtEl>
                                        <p:attrNameLst>
                                          <p:attrName>style.rotation</p:attrName>
                                        </p:attrNameLst>
                                      </p:cBhvr>
                                      <p:tavLst>
                                        <p:tav tm="0">
                                          <p:val>
                                            <p:fltVal val="90"/>
                                          </p:val>
                                        </p:tav>
                                        <p:tav tm="100000">
                                          <p:val>
                                            <p:fltVal val="0"/>
                                          </p:val>
                                        </p:tav>
                                      </p:tavLst>
                                    </p:anim>
                                    <p:animEffect transition="in" filter="fade">
                                      <p:cBhvr>
                                        <p:cTn id="113" dur="500"/>
                                        <p:tgtEl>
                                          <p:spTgt spid="30"/>
                                        </p:tgtEl>
                                      </p:cBhvr>
                                    </p:animEffect>
                                  </p:childTnLst>
                                </p:cTn>
                              </p:par>
                            </p:childTnLst>
                          </p:cTn>
                        </p:par>
                        <p:par>
                          <p:cTn id="114" fill="hold">
                            <p:stCondLst>
                              <p:cond delay="8000"/>
                            </p:stCondLst>
                            <p:childTnLst>
                              <p:par>
                                <p:cTn id="115" presetID="31" presetClass="entr" presetSubtype="0" fill="hold" nodeType="afterEffect">
                                  <p:stCondLst>
                                    <p:cond delay="0"/>
                                  </p:stCondLst>
                                  <p:childTnLst>
                                    <p:set>
                                      <p:cBhvr>
                                        <p:cTn id="116" dur="1" fill="hold">
                                          <p:stCondLst>
                                            <p:cond delay="0"/>
                                          </p:stCondLst>
                                        </p:cTn>
                                        <p:tgtEl>
                                          <p:spTgt spid="32"/>
                                        </p:tgtEl>
                                        <p:attrNameLst>
                                          <p:attrName>style.visibility</p:attrName>
                                        </p:attrNameLst>
                                      </p:cBhvr>
                                      <p:to>
                                        <p:strVal val="visible"/>
                                      </p:to>
                                    </p:set>
                                    <p:anim calcmode="lin" valueType="num">
                                      <p:cBhvr>
                                        <p:cTn id="117" dur="500" fill="hold"/>
                                        <p:tgtEl>
                                          <p:spTgt spid="32"/>
                                        </p:tgtEl>
                                        <p:attrNameLst>
                                          <p:attrName>ppt_w</p:attrName>
                                        </p:attrNameLst>
                                      </p:cBhvr>
                                      <p:tavLst>
                                        <p:tav tm="0">
                                          <p:val>
                                            <p:fltVal val="0"/>
                                          </p:val>
                                        </p:tav>
                                        <p:tav tm="100000">
                                          <p:val>
                                            <p:strVal val="#ppt_w"/>
                                          </p:val>
                                        </p:tav>
                                      </p:tavLst>
                                    </p:anim>
                                    <p:anim calcmode="lin" valueType="num">
                                      <p:cBhvr>
                                        <p:cTn id="118" dur="500" fill="hold"/>
                                        <p:tgtEl>
                                          <p:spTgt spid="32"/>
                                        </p:tgtEl>
                                        <p:attrNameLst>
                                          <p:attrName>ppt_h</p:attrName>
                                        </p:attrNameLst>
                                      </p:cBhvr>
                                      <p:tavLst>
                                        <p:tav tm="0">
                                          <p:val>
                                            <p:fltVal val="0"/>
                                          </p:val>
                                        </p:tav>
                                        <p:tav tm="100000">
                                          <p:val>
                                            <p:strVal val="#ppt_h"/>
                                          </p:val>
                                        </p:tav>
                                      </p:tavLst>
                                    </p:anim>
                                    <p:anim calcmode="lin" valueType="num">
                                      <p:cBhvr>
                                        <p:cTn id="119" dur="500" fill="hold"/>
                                        <p:tgtEl>
                                          <p:spTgt spid="32"/>
                                        </p:tgtEl>
                                        <p:attrNameLst>
                                          <p:attrName>style.rotation</p:attrName>
                                        </p:attrNameLst>
                                      </p:cBhvr>
                                      <p:tavLst>
                                        <p:tav tm="0">
                                          <p:val>
                                            <p:fltVal val="90"/>
                                          </p:val>
                                        </p:tav>
                                        <p:tav tm="100000">
                                          <p:val>
                                            <p:fltVal val="0"/>
                                          </p:val>
                                        </p:tav>
                                      </p:tavLst>
                                    </p:anim>
                                    <p:animEffect transition="in" filter="fade">
                                      <p:cBhvr>
                                        <p:cTn id="120" dur="500"/>
                                        <p:tgtEl>
                                          <p:spTgt spid="32"/>
                                        </p:tgtEl>
                                      </p:cBhvr>
                                    </p:animEffect>
                                  </p:childTnLst>
                                </p:cTn>
                              </p:par>
                            </p:childTnLst>
                          </p:cTn>
                        </p:par>
                        <p:par>
                          <p:cTn id="121" fill="hold">
                            <p:stCondLst>
                              <p:cond delay="8500"/>
                            </p:stCondLst>
                            <p:childTnLst>
                              <p:par>
                                <p:cTn id="122" presetID="31" presetClass="entr" presetSubtype="0" fill="hold" nodeType="afterEffect">
                                  <p:stCondLst>
                                    <p:cond delay="0"/>
                                  </p:stCondLst>
                                  <p:childTnLst>
                                    <p:set>
                                      <p:cBhvr>
                                        <p:cTn id="123" dur="1" fill="hold">
                                          <p:stCondLst>
                                            <p:cond delay="0"/>
                                          </p:stCondLst>
                                        </p:cTn>
                                        <p:tgtEl>
                                          <p:spTgt spid="34"/>
                                        </p:tgtEl>
                                        <p:attrNameLst>
                                          <p:attrName>style.visibility</p:attrName>
                                        </p:attrNameLst>
                                      </p:cBhvr>
                                      <p:to>
                                        <p:strVal val="visible"/>
                                      </p:to>
                                    </p:set>
                                    <p:anim calcmode="lin" valueType="num">
                                      <p:cBhvr>
                                        <p:cTn id="124" dur="500" fill="hold"/>
                                        <p:tgtEl>
                                          <p:spTgt spid="34"/>
                                        </p:tgtEl>
                                        <p:attrNameLst>
                                          <p:attrName>ppt_w</p:attrName>
                                        </p:attrNameLst>
                                      </p:cBhvr>
                                      <p:tavLst>
                                        <p:tav tm="0">
                                          <p:val>
                                            <p:fltVal val="0"/>
                                          </p:val>
                                        </p:tav>
                                        <p:tav tm="100000">
                                          <p:val>
                                            <p:strVal val="#ppt_w"/>
                                          </p:val>
                                        </p:tav>
                                      </p:tavLst>
                                    </p:anim>
                                    <p:anim calcmode="lin" valueType="num">
                                      <p:cBhvr>
                                        <p:cTn id="125" dur="500" fill="hold"/>
                                        <p:tgtEl>
                                          <p:spTgt spid="34"/>
                                        </p:tgtEl>
                                        <p:attrNameLst>
                                          <p:attrName>ppt_h</p:attrName>
                                        </p:attrNameLst>
                                      </p:cBhvr>
                                      <p:tavLst>
                                        <p:tav tm="0">
                                          <p:val>
                                            <p:fltVal val="0"/>
                                          </p:val>
                                        </p:tav>
                                        <p:tav tm="100000">
                                          <p:val>
                                            <p:strVal val="#ppt_h"/>
                                          </p:val>
                                        </p:tav>
                                      </p:tavLst>
                                    </p:anim>
                                    <p:anim calcmode="lin" valueType="num">
                                      <p:cBhvr>
                                        <p:cTn id="126" dur="500" fill="hold"/>
                                        <p:tgtEl>
                                          <p:spTgt spid="34"/>
                                        </p:tgtEl>
                                        <p:attrNameLst>
                                          <p:attrName>style.rotation</p:attrName>
                                        </p:attrNameLst>
                                      </p:cBhvr>
                                      <p:tavLst>
                                        <p:tav tm="0">
                                          <p:val>
                                            <p:fltVal val="90"/>
                                          </p:val>
                                        </p:tav>
                                        <p:tav tm="100000">
                                          <p:val>
                                            <p:fltVal val="0"/>
                                          </p:val>
                                        </p:tav>
                                      </p:tavLst>
                                    </p:anim>
                                    <p:animEffect transition="in" filter="fade">
                                      <p:cBhvr>
                                        <p:cTn id="127" dur="500"/>
                                        <p:tgtEl>
                                          <p:spTgt spid="34"/>
                                        </p:tgtEl>
                                      </p:cBhvr>
                                    </p:animEffect>
                                  </p:childTnLst>
                                </p:cTn>
                              </p:par>
                            </p:childTnLst>
                          </p:cTn>
                        </p:par>
                        <p:par>
                          <p:cTn id="128" fill="hold">
                            <p:stCondLst>
                              <p:cond delay="9000"/>
                            </p:stCondLst>
                            <p:childTnLst>
                              <p:par>
                                <p:cTn id="129" presetID="31" presetClass="entr" presetSubtype="0" fill="hold" nodeType="afterEffect">
                                  <p:stCondLst>
                                    <p:cond delay="0"/>
                                  </p:stCondLst>
                                  <p:childTnLst>
                                    <p:set>
                                      <p:cBhvr>
                                        <p:cTn id="130" dur="1" fill="hold">
                                          <p:stCondLst>
                                            <p:cond delay="0"/>
                                          </p:stCondLst>
                                        </p:cTn>
                                        <p:tgtEl>
                                          <p:spTgt spid="36"/>
                                        </p:tgtEl>
                                        <p:attrNameLst>
                                          <p:attrName>style.visibility</p:attrName>
                                        </p:attrNameLst>
                                      </p:cBhvr>
                                      <p:to>
                                        <p:strVal val="visible"/>
                                      </p:to>
                                    </p:set>
                                    <p:anim calcmode="lin" valueType="num">
                                      <p:cBhvr>
                                        <p:cTn id="131" dur="500" fill="hold"/>
                                        <p:tgtEl>
                                          <p:spTgt spid="36"/>
                                        </p:tgtEl>
                                        <p:attrNameLst>
                                          <p:attrName>ppt_w</p:attrName>
                                        </p:attrNameLst>
                                      </p:cBhvr>
                                      <p:tavLst>
                                        <p:tav tm="0">
                                          <p:val>
                                            <p:fltVal val="0"/>
                                          </p:val>
                                        </p:tav>
                                        <p:tav tm="100000">
                                          <p:val>
                                            <p:strVal val="#ppt_w"/>
                                          </p:val>
                                        </p:tav>
                                      </p:tavLst>
                                    </p:anim>
                                    <p:anim calcmode="lin" valueType="num">
                                      <p:cBhvr>
                                        <p:cTn id="132" dur="500" fill="hold"/>
                                        <p:tgtEl>
                                          <p:spTgt spid="36"/>
                                        </p:tgtEl>
                                        <p:attrNameLst>
                                          <p:attrName>ppt_h</p:attrName>
                                        </p:attrNameLst>
                                      </p:cBhvr>
                                      <p:tavLst>
                                        <p:tav tm="0">
                                          <p:val>
                                            <p:fltVal val="0"/>
                                          </p:val>
                                        </p:tav>
                                        <p:tav tm="100000">
                                          <p:val>
                                            <p:strVal val="#ppt_h"/>
                                          </p:val>
                                        </p:tav>
                                      </p:tavLst>
                                    </p:anim>
                                    <p:anim calcmode="lin" valueType="num">
                                      <p:cBhvr>
                                        <p:cTn id="133" dur="500" fill="hold"/>
                                        <p:tgtEl>
                                          <p:spTgt spid="36"/>
                                        </p:tgtEl>
                                        <p:attrNameLst>
                                          <p:attrName>style.rotation</p:attrName>
                                        </p:attrNameLst>
                                      </p:cBhvr>
                                      <p:tavLst>
                                        <p:tav tm="0">
                                          <p:val>
                                            <p:fltVal val="90"/>
                                          </p:val>
                                        </p:tav>
                                        <p:tav tm="100000">
                                          <p:val>
                                            <p:fltVal val="0"/>
                                          </p:val>
                                        </p:tav>
                                      </p:tavLst>
                                    </p:anim>
                                    <p:animEffect transition="in" filter="fade">
                                      <p:cBhvr>
                                        <p:cTn id="134" dur="500"/>
                                        <p:tgtEl>
                                          <p:spTgt spid="36"/>
                                        </p:tgtEl>
                                      </p:cBhvr>
                                    </p:animEffect>
                                  </p:childTnLst>
                                </p:cTn>
                              </p:par>
                            </p:childTnLst>
                          </p:cTn>
                        </p:par>
                        <p:par>
                          <p:cTn id="135" fill="hold">
                            <p:stCondLst>
                              <p:cond delay="9500"/>
                            </p:stCondLst>
                            <p:childTnLst>
                              <p:par>
                                <p:cTn id="136" presetID="31" presetClass="entr" presetSubtype="0" fill="hold" nodeType="afterEffect">
                                  <p:stCondLst>
                                    <p:cond delay="0"/>
                                  </p:stCondLst>
                                  <p:childTnLst>
                                    <p:set>
                                      <p:cBhvr>
                                        <p:cTn id="137" dur="1" fill="hold">
                                          <p:stCondLst>
                                            <p:cond delay="0"/>
                                          </p:stCondLst>
                                        </p:cTn>
                                        <p:tgtEl>
                                          <p:spTgt spid="38"/>
                                        </p:tgtEl>
                                        <p:attrNameLst>
                                          <p:attrName>style.visibility</p:attrName>
                                        </p:attrNameLst>
                                      </p:cBhvr>
                                      <p:to>
                                        <p:strVal val="visible"/>
                                      </p:to>
                                    </p:set>
                                    <p:anim calcmode="lin" valueType="num">
                                      <p:cBhvr>
                                        <p:cTn id="138" dur="500" fill="hold"/>
                                        <p:tgtEl>
                                          <p:spTgt spid="38"/>
                                        </p:tgtEl>
                                        <p:attrNameLst>
                                          <p:attrName>ppt_w</p:attrName>
                                        </p:attrNameLst>
                                      </p:cBhvr>
                                      <p:tavLst>
                                        <p:tav tm="0">
                                          <p:val>
                                            <p:fltVal val="0"/>
                                          </p:val>
                                        </p:tav>
                                        <p:tav tm="100000">
                                          <p:val>
                                            <p:strVal val="#ppt_w"/>
                                          </p:val>
                                        </p:tav>
                                      </p:tavLst>
                                    </p:anim>
                                    <p:anim calcmode="lin" valueType="num">
                                      <p:cBhvr>
                                        <p:cTn id="139" dur="500" fill="hold"/>
                                        <p:tgtEl>
                                          <p:spTgt spid="38"/>
                                        </p:tgtEl>
                                        <p:attrNameLst>
                                          <p:attrName>ppt_h</p:attrName>
                                        </p:attrNameLst>
                                      </p:cBhvr>
                                      <p:tavLst>
                                        <p:tav tm="0">
                                          <p:val>
                                            <p:fltVal val="0"/>
                                          </p:val>
                                        </p:tav>
                                        <p:tav tm="100000">
                                          <p:val>
                                            <p:strVal val="#ppt_h"/>
                                          </p:val>
                                        </p:tav>
                                      </p:tavLst>
                                    </p:anim>
                                    <p:anim calcmode="lin" valueType="num">
                                      <p:cBhvr>
                                        <p:cTn id="140" dur="500" fill="hold"/>
                                        <p:tgtEl>
                                          <p:spTgt spid="38"/>
                                        </p:tgtEl>
                                        <p:attrNameLst>
                                          <p:attrName>style.rotation</p:attrName>
                                        </p:attrNameLst>
                                      </p:cBhvr>
                                      <p:tavLst>
                                        <p:tav tm="0">
                                          <p:val>
                                            <p:fltVal val="90"/>
                                          </p:val>
                                        </p:tav>
                                        <p:tav tm="100000">
                                          <p:val>
                                            <p:fltVal val="0"/>
                                          </p:val>
                                        </p:tav>
                                      </p:tavLst>
                                    </p:anim>
                                    <p:animEffect transition="in" filter="fade">
                                      <p:cBhvr>
                                        <p:cTn id="141" dur="500"/>
                                        <p:tgtEl>
                                          <p:spTgt spid="38"/>
                                        </p:tgtEl>
                                      </p:cBhvr>
                                    </p:animEffect>
                                  </p:childTnLst>
                                </p:cTn>
                              </p:par>
                            </p:childTnLst>
                          </p:cTn>
                        </p:par>
                        <p:par>
                          <p:cTn id="142" fill="hold">
                            <p:stCondLst>
                              <p:cond delay="10000"/>
                            </p:stCondLst>
                            <p:childTnLst>
                              <p:par>
                                <p:cTn id="143" presetID="31" presetClass="entr" presetSubtype="0" fill="hold" nodeType="afterEffect">
                                  <p:stCondLst>
                                    <p:cond delay="0"/>
                                  </p:stCondLst>
                                  <p:childTnLst>
                                    <p:set>
                                      <p:cBhvr>
                                        <p:cTn id="144" dur="1" fill="hold">
                                          <p:stCondLst>
                                            <p:cond delay="0"/>
                                          </p:stCondLst>
                                        </p:cTn>
                                        <p:tgtEl>
                                          <p:spTgt spid="40"/>
                                        </p:tgtEl>
                                        <p:attrNameLst>
                                          <p:attrName>style.visibility</p:attrName>
                                        </p:attrNameLst>
                                      </p:cBhvr>
                                      <p:to>
                                        <p:strVal val="visible"/>
                                      </p:to>
                                    </p:set>
                                    <p:anim calcmode="lin" valueType="num">
                                      <p:cBhvr>
                                        <p:cTn id="145" dur="500" fill="hold"/>
                                        <p:tgtEl>
                                          <p:spTgt spid="40"/>
                                        </p:tgtEl>
                                        <p:attrNameLst>
                                          <p:attrName>ppt_w</p:attrName>
                                        </p:attrNameLst>
                                      </p:cBhvr>
                                      <p:tavLst>
                                        <p:tav tm="0">
                                          <p:val>
                                            <p:fltVal val="0"/>
                                          </p:val>
                                        </p:tav>
                                        <p:tav tm="100000">
                                          <p:val>
                                            <p:strVal val="#ppt_w"/>
                                          </p:val>
                                        </p:tav>
                                      </p:tavLst>
                                    </p:anim>
                                    <p:anim calcmode="lin" valueType="num">
                                      <p:cBhvr>
                                        <p:cTn id="146" dur="500" fill="hold"/>
                                        <p:tgtEl>
                                          <p:spTgt spid="40"/>
                                        </p:tgtEl>
                                        <p:attrNameLst>
                                          <p:attrName>ppt_h</p:attrName>
                                        </p:attrNameLst>
                                      </p:cBhvr>
                                      <p:tavLst>
                                        <p:tav tm="0">
                                          <p:val>
                                            <p:fltVal val="0"/>
                                          </p:val>
                                        </p:tav>
                                        <p:tav tm="100000">
                                          <p:val>
                                            <p:strVal val="#ppt_h"/>
                                          </p:val>
                                        </p:tav>
                                      </p:tavLst>
                                    </p:anim>
                                    <p:anim calcmode="lin" valueType="num">
                                      <p:cBhvr>
                                        <p:cTn id="147" dur="500" fill="hold"/>
                                        <p:tgtEl>
                                          <p:spTgt spid="40"/>
                                        </p:tgtEl>
                                        <p:attrNameLst>
                                          <p:attrName>style.rotation</p:attrName>
                                        </p:attrNameLst>
                                      </p:cBhvr>
                                      <p:tavLst>
                                        <p:tav tm="0">
                                          <p:val>
                                            <p:fltVal val="90"/>
                                          </p:val>
                                        </p:tav>
                                        <p:tav tm="100000">
                                          <p:val>
                                            <p:fltVal val="0"/>
                                          </p:val>
                                        </p:tav>
                                      </p:tavLst>
                                    </p:anim>
                                    <p:animEffect transition="in" filter="fade">
                                      <p:cBhvr>
                                        <p:cTn id="148" dur="500"/>
                                        <p:tgtEl>
                                          <p:spTgt spid="40"/>
                                        </p:tgtEl>
                                      </p:cBhvr>
                                    </p:animEffect>
                                  </p:childTnLst>
                                </p:cTn>
                              </p:par>
                            </p:childTnLst>
                          </p:cTn>
                        </p:par>
                        <p:par>
                          <p:cTn id="149" fill="hold">
                            <p:stCondLst>
                              <p:cond delay="10500"/>
                            </p:stCondLst>
                            <p:childTnLst>
                              <p:par>
                                <p:cTn id="150" presetID="31" presetClass="entr" presetSubtype="0" fill="hold" nodeType="afterEffect">
                                  <p:stCondLst>
                                    <p:cond delay="0"/>
                                  </p:stCondLst>
                                  <p:childTnLst>
                                    <p:set>
                                      <p:cBhvr>
                                        <p:cTn id="151" dur="1" fill="hold">
                                          <p:stCondLst>
                                            <p:cond delay="0"/>
                                          </p:stCondLst>
                                        </p:cTn>
                                        <p:tgtEl>
                                          <p:spTgt spid="42"/>
                                        </p:tgtEl>
                                        <p:attrNameLst>
                                          <p:attrName>style.visibility</p:attrName>
                                        </p:attrNameLst>
                                      </p:cBhvr>
                                      <p:to>
                                        <p:strVal val="visible"/>
                                      </p:to>
                                    </p:set>
                                    <p:anim calcmode="lin" valueType="num">
                                      <p:cBhvr>
                                        <p:cTn id="152" dur="500" fill="hold"/>
                                        <p:tgtEl>
                                          <p:spTgt spid="42"/>
                                        </p:tgtEl>
                                        <p:attrNameLst>
                                          <p:attrName>ppt_w</p:attrName>
                                        </p:attrNameLst>
                                      </p:cBhvr>
                                      <p:tavLst>
                                        <p:tav tm="0">
                                          <p:val>
                                            <p:fltVal val="0"/>
                                          </p:val>
                                        </p:tav>
                                        <p:tav tm="100000">
                                          <p:val>
                                            <p:strVal val="#ppt_w"/>
                                          </p:val>
                                        </p:tav>
                                      </p:tavLst>
                                    </p:anim>
                                    <p:anim calcmode="lin" valueType="num">
                                      <p:cBhvr>
                                        <p:cTn id="153" dur="500" fill="hold"/>
                                        <p:tgtEl>
                                          <p:spTgt spid="42"/>
                                        </p:tgtEl>
                                        <p:attrNameLst>
                                          <p:attrName>ppt_h</p:attrName>
                                        </p:attrNameLst>
                                      </p:cBhvr>
                                      <p:tavLst>
                                        <p:tav tm="0">
                                          <p:val>
                                            <p:fltVal val="0"/>
                                          </p:val>
                                        </p:tav>
                                        <p:tav tm="100000">
                                          <p:val>
                                            <p:strVal val="#ppt_h"/>
                                          </p:val>
                                        </p:tav>
                                      </p:tavLst>
                                    </p:anim>
                                    <p:anim calcmode="lin" valueType="num">
                                      <p:cBhvr>
                                        <p:cTn id="154" dur="500" fill="hold"/>
                                        <p:tgtEl>
                                          <p:spTgt spid="42"/>
                                        </p:tgtEl>
                                        <p:attrNameLst>
                                          <p:attrName>style.rotation</p:attrName>
                                        </p:attrNameLst>
                                      </p:cBhvr>
                                      <p:tavLst>
                                        <p:tav tm="0">
                                          <p:val>
                                            <p:fltVal val="90"/>
                                          </p:val>
                                        </p:tav>
                                        <p:tav tm="100000">
                                          <p:val>
                                            <p:fltVal val="0"/>
                                          </p:val>
                                        </p:tav>
                                      </p:tavLst>
                                    </p:anim>
                                    <p:animEffect transition="in" filter="fade">
                                      <p:cBhvr>
                                        <p:cTn id="155" dur="500"/>
                                        <p:tgtEl>
                                          <p:spTgt spid="42"/>
                                        </p:tgtEl>
                                      </p:cBhvr>
                                    </p:animEffect>
                                  </p:childTnLst>
                                </p:cTn>
                              </p:par>
                            </p:childTnLst>
                          </p:cTn>
                        </p:par>
                        <p:par>
                          <p:cTn id="156" fill="hold">
                            <p:stCondLst>
                              <p:cond delay="11000"/>
                            </p:stCondLst>
                            <p:childTnLst>
                              <p:par>
                                <p:cTn id="157" presetID="31" presetClass="entr" presetSubtype="0" fill="hold" nodeType="afterEffect">
                                  <p:stCondLst>
                                    <p:cond delay="0"/>
                                  </p:stCondLst>
                                  <p:childTnLst>
                                    <p:set>
                                      <p:cBhvr>
                                        <p:cTn id="158" dur="1" fill="hold">
                                          <p:stCondLst>
                                            <p:cond delay="0"/>
                                          </p:stCondLst>
                                        </p:cTn>
                                        <p:tgtEl>
                                          <p:spTgt spid="44"/>
                                        </p:tgtEl>
                                        <p:attrNameLst>
                                          <p:attrName>style.visibility</p:attrName>
                                        </p:attrNameLst>
                                      </p:cBhvr>
                                      <p:to>
                                        <p:strVal val="visible"/>
                                      </p:to>
                                    </p:set>
                                    <p:anim calcmode="lin" valueType="num">
                                      <p:cBhvr>
                                        <p:cTn id="159" dur="500" fill="hold"/>
                                        <p:tgtEl>
                                          <p:spTgt spid="44"/>
                                        </p:tgtEl>
                                        <p:attrNameLst>
                                          <p:attrName>ppt_w</p:attrName>
                                        </p:attrNameLst>
                                      </p:cBhvr>
                                      <p:tavLst>
                                        <p:tav tm="0">
                                          <p:val>
                                            <p:fltVal val="0"/>
                                          </p:val>
                                        </p:tav>
                                        <p:tav tm="100000">
                                          <p:val>
                                            <p:strVal val="#ppt_w"/>
                                          </p:val>
                                        </p:tav>
                                      </p:tavLst>
                                    </p:anim>
                                    <p:anim calcmode="lin" valueType="num">
                                      <p:cBhvr>
                                        <p:cTn id="160" dur="500" fill="hold"/>
                                        <p:tgtEl>
                                          <p:spTgt spid="44"/>
                                        </p:tgtEl>
                                        <p:attrNameLst>
                                          <p:attrName>ppt_h</p:attrName>
                                        </p:attrNameLst>
                                      </p:cBhvr>
                                      <p:tavLst>
                                        <p:tav tm="0">
                                          <p:val>
                                            <p:fltVal val="0"/>
                                          </p:val>
                                        </p:tav>
                                        <p:tav tm="100000">
                                          <p:val>
                                            <p:strVal val="#ppt_h"/>
                                          </p:val>
                                        </p:tav>
                                      </p:tavLst>
                                    </p:anim>
                                    <p:anim calcmode="lin" valueType="num">
                                      <p:cBhvr>
                                        <p:cTn id="161" dur="500" fill="hold"/>
                                        <p:tgtEl>
                                          <p:spTgt spid="44"/>
                                        </p:tgtEl>
                                        <p:attrNameLst>
                                          <p:attrName>style.rotation</p:attrName>
                                        </p:attrNameLst>
                                      </p:cBhvr>
                                      <p:tavLst>
                                        <p:tav tm="0">
                                          <p:val>
                                            <p:fltVal val="90"/>
                                          </p:val>
                                        </p:tav>
                                        <p:tav tm="100000">
                                          <p:val>
                                            <p:fltVal val="0"/>
                                          </p:val>
                                        </p:tav>
                                      </p:tavLst>
                                    </p:anim>
                                    <p:animEffect transition="in" filter="fade">
                                      <p:cBhvr>
                                        <p:cTn id="162" dur="500"/>
                                        <p:tgtEl>
                                          <p:spTgt spid="44"/>
                                        </p:tgtEl>
                                      </p:cBhvr>
                                    </p:animEffect>
                                  </p:childTnLst>
                                </p:cTn>
                              </p:par>
                            </p:childTnLst>
                          </p:cTn>
                        </p:par>
                        <p:par>
                          <p:cTn id="163" fill="hold">
                            <p:stCondLst>
                              <p:cond delay="11500"/>
                            </p:stCondLst>
                            <p:childTnLst>
                              <p:par>
                                <p:cTn id="164" presetID="31" presetClass="entr" presetSubtype="0" fill="hold" nodeType="afterEffect">
                                  <p:stCondLst>
                                    <p:cond delay="0"/>
                                  </p:stCondLst>
                                  <p:childTnLst>
                                    <p:set>
                                      <p:cBhvr>
                                        <p:cTn id="165" dur="1" fill="hold">
                                          <p:stCondLst>
                                            <p:cond delay="0"/>
                                          </p:stCondLst>
                                        </p:cTn>
                                        <p:tgtEl>
                                          <p:spTgt spid="46"/>
                                        </p:tgtEl>
                                        <p:attrNameLst>
                                          <p:attrName>style.visibility</p:attrName>
                                        </p:attrNameLst>
                                      </p:cBhvr>
                                      <p:to>
                                        <p:strVal val="visible"/>
                                      </p:to>
                                    </p:set>
                                    <p:anim calcmode="lin" valueType="num">
                                      <p:cBhvr>
                                        <p:cTn id="166" dur="500" fill="hold"/>
                                        <p:tgtEl>
                                          <p:spTgt spid="46"/>
                                        </p:tgtEl>
                                        <p:attrNameLst>
                                          <p:attrName>ppt_w</p:attrName>
                                        </p:attrNameLst>
                                      </p:cBhvr>
                                      <p:tavLst>
                                        <p:tav tm="0">
                                          <p:val>
                                            <p:fltVal val="0"/>
                                          </p:val>
                                        </p:tav>
                                        <p:tav tm="100000">
                                          <p:val>
                                            <p:strVal val="#ppt_w"/>
                                          </p:val>
                                        </p:tav>
                                      </p:tavLst>
                                    </p:anim>
                                    <p:anim calcmode="lin" valueType="num">
                                      <p:cBhvr>
                                        <p:cTn id="167" dur="500" fill="hold"/>
                                        <p:tgtEl>
                                          <p:spTgt spid="46"/>
                                        </p:tgtEl>
                                        <p:attrNameLst>
                                          <p:attrName>ppt_h</p:attrName>
                                        </p:attrNameLst>
                                      </p:cBhvr>
                                      <p:tavLst>
                                        <p:tav tm="0">
                                          <p:val>
                                            <p:fltVal val="0"/>
                                          </p:val>
                                        </p:tav>
                                        <p:tav tm="100000">
                                          <p:val>
                                            <p:strVal val="#ppt_h"/>
                                          </p:val>
                                        </p:tav>
                                      </p:tavLst>
                                    </p:anim>
                                    <p:anim calcmode="lin" valueType="num">
                                      <p:cBhvr>
                                        <p:cTn id="168" dur="500" fill="hold"/>
                                        <p:tgtEl>
                                          <p:spTgt spid="46"/>
                                        </p:tgtEl>
                                        <p:attrNameLst>
                                          <p:attrName>style.rotation</p:attrName>
                                        </p:attrNameLst>
                                      </p:cBhvr>
                                      <p:tavLst>
                                        <p:tav tm="0">
                                          <p:val>
                                            <p:fltVal val="90"/>
                                          </p:val>
                                        </p:tav>
                                        <p:tav tm="100000">
                                          <p:val>
                                            <p:fltVal val="0"/>
                                          </p:val>
                                        </p:tav>
                                      </p:tavLst>
                                    </p:anim>
                                    <p:animEffect transition="in" filter="fade">
                                      <p:cBhvr>
                                        <p:cTn id="169" dur="500"/>
                                        <p:tgtEl>
                                          <p:spTgt spid="46"/>
                                        </p:tgtEl>
                                      </p:cBhvr>
                                    </p:animEffect>
                                  </p:childTnLst>
                                </p:cTn>
                              </p:par>
                            </p:childTnLst>
                          </p:cTn>
                        </p:par>
                        <p:par>
                          <p:cTn id="170" fill="hold">
                            <p:stCondLst>
                              <p:cond delay="12000"/>
                            </p:stCondLst>
                            <p:childTnLst>
                              <p:par>
                                <p:cTn id="171" presetID="31" presetClass="entr" presetSubtype="0" fill="hold" nodeType="afterEffect">
                                  <p:stCondLst>
                                    <p:cond delay="0"/>
                                  </p:stCondLst>
                                  <p:childTnLst>
                                    <p:set>
                                      <p:cBhvr>
                                        <p:cTn id="172" dur="1" fill="hold">
                                          <p:stCondLst>
                                            <p:cond delay="0"/>
                                          </p:stCondLst>
                                        </p:cTn>
                                        <p:tgtEl>
                                          <p:spTgt spid="48"/>
                                        </p:tgtEl>
                                        <p:attrNameLst>
                                          <p:attrName>style.visibility</p:attrName>
                                        </p:attrNameLst>
                                      </p:cBhvr>
                                      <p:to>
                                        <p:strVal val="visible"/>
                                      </p:to>
                                    </p:set>
                                    <p:anim calcmode="lin" valueType="num">
                                      <p:cBhvr>
                                        <p:cTn id="173" dur="500" fill="hold"/>
                                        <p:tgtEl>
                                          <p:spTgt spid="48"/>
                                        </p:tgtEl>
                                        <p:attrNameLst>
                                          <p:attrName>ppt_w</p:attrName>
                                        </p:attrNameLst>
                                      </p:cBhvr>
                                      <p:tavLst>
                                        <p:tav tm="0">
                                          <p:val>
                                            <p:fltVal val="0"/>
                                          </p:val>
                                        </p:tav>
                                        <p:tav tm="100000">
                                          <p:val>
                                            <p:strVal val="#ppt_w"/>
                                          </p:val>
                                        </p:tav>
                                      </p:tavLst>
                                    </p:anim>
                                    <p:anim calcmode="lin" valueType="num">
                                      <p:cBhvr>
                                        <p:cTn id="174" dur="500" fill="hold"/>
                                        <p:tgtEl>
                                          <p:spTgt spid="48"/>
                                        </p:tgtEl>
                                        <p:attrNameLst>
                                          <p:attrName>ppt_h</p:attrName>
                                        </p:attrNameLst>
                                      </p:cBhvr>
                                      <p:tavLst>
                                        <p:tav tm="0">
                                          <p:val>
                                            <p:fltVal val="0"/>
                                          </p:val>
                                        </p:tav>
                                        <p:tav tm="100000">
                                          <p:val>
                                            <p:strVal val="#ppt_h"/>
                                          </p:val>
                                        </p:tav>
                                      </p:tavLst>
                                    </p:anim>
                                    <p:anim calcmode="lin" valueType="num">
                                      <p:cBhvr>
                                        <p:cTn id="175" dur="500" fill="hold"/>
                                        <p:tgtEl>
                                          <p:spTgt spid="48"/>
                                        </p:tgtEl>
                                        <p:attrNameLst>
                                          <p:attrName>style.rotation</p:attrName>
                                        </p:attrNameLst>
                                      </p:cBhvr>
                                      <p:tavLst>
                                        <p:tav tm="0">
                                          <p:val>
                                            <p:fltVal val="90"/>
                                          </p:val>
                                        </p:tav>
                                        <p:tav tm="100000">
                                          <p:val>
                                            <p:fltVal val="0"/>
                                          </p:val>
                                        </p:tav>
                                      </p:tavLst>
                                    </p:anim>
                                    <p:animEffect transition="in" filter="fade">
                                      <p:cBhvr>
                                        <p:cTn id="176" dur="500"/>
                                        <p:tgtEl>
                                          <p:spTgt spid="48"/>
                                        </p:tgtEl>
                                      </p:cBhvr>
                                    </p:animEffect>
                                  </p:childTnLst>
                                </p:cTn>
                              </p:par>
                            </p:childTnLst>
                          </p:cTn>
                        </p:par>
                        <p:par>
                          <p:cTn id="177" fill="hold">
                            <p:stCondLst>
                              <p:cond delay="12500"/>
                            </p:stCondLst>
                            <p:childTnLst>
                              <p:par>
                                <p:cTn id="178" presetID="31" presetClass="entr" presetSubtype="0" fill="hold" nodeType="afterEffect">
                                  <p:stCondLst>
                                    <p:cond delay="0"/>
                                  </p:stCondLst>
                                  <p:childTnLst>
                                    <p:set>
                                      <p:cBhvr>
                                        <p:cTn id="179" dur="1" fill="hold">
                                          <p:stCondLst>
                                            <p:cond delay="0"/>
                                          </p:stCondLst>
                                        </p:cTn>
                                        <p:tgtEl>
                                          <p:spTgt spid="50"/>
                                        </p:tgtEl>
                                        <p:attrNameLst>
                                          <p:attrName>style.visibility</p:attrName>
                                        </p:attrNameLst>
                                      </p:cBhvr>
                                      <p:to>
                                        <p:strVal val="visible"/>
                                      </p:to>
                                    </p:set>
                                    <p:anim calcmode="lin" valueType="num">
                                      <p:cBhvr>
                                        <p:cTn id="180" dur="500" fill="hold"/>
                                        <p:tgtEl>
                                          <p:spTgt spid="50"/>
                                        </p:tgtEl>
                                        <p:attrNameLst>
                                          <p:attrName>ppt_w</p:attrName>
                                        </p:attrNameLst>
                                      </p:cBhvr>
                                      <p:tavLst>
                                        <p:tav tm="0">
                                          <p:val>
                                            <p:fltVal val="0"/>
                                          </p:val>
                                        </p:tav>
                                        <p:tav tm="100000">
                                          <p:val>
                                            <p:strVal val="#ppt_w"/>
                                          </p:val>
                                        </p:tav>
                                      </p:tavLst>
                                    </p:anim>
                                    <p:anim calcmode="lin" valueType="num">
                                      <p:cBhvr>
                                        <p:cTn id="181" dur="500" fill="hold"/>
                                        <p:tgtEl>
                                          <p:spTgt spid="50"/>
                                        </p:tgtEl>
                                        <p:attrNameLst>
                                          <p:attrName>ppt_h</p:attrName>
                                        </p:attrNameLst>
                                      </p:cBhvr>
                                      <p:tavLst>
                                        <p:tav tm="0">
                                          <p:val>
                                            <p:fltVal val="0"/>
                                          </p:val>
                                        </p:tav>
                                        <p:tav tm="100000">
                                          <p:val>
                                            <p:strVal val="#ppt_h"/>
                                          </p:val>
                                        </p:tav>
                                      </p:tavLst>
                                    </p:anim>
                                    <p:anim calcmode="lin" valueType="num">
                                      <p:cBhvr>
                                        <p:cTn id="182" dur="500" fill="hold"/>
                                        <p:tgtEl>
                                          <p:spTgt spid="50"/>
                                        </p:tgtEl>
                                        <p:attrNameLst>
                                          <p:attrName>style.rotation</p:attrName>
                                        </p:attrNameLst>
                                      </p:cBhvr>
                                      <p:tavLst>
                                        <p:tav tm="0">
                                          <p:val>
                                            <p:fltVal val="90"/>
                                          </p:val>
                                        </p:tav>
                                        <p:tav tm="100000">
                                          <p:val>
                                            <p:fltVal val="0"/>
                                          </p:val>
                                        </p:tav>
                                      </p:tavLst>
                                    </p:anim>
                                    <p:animEffect transition="in" filter="fade">
                                      <p:cBhvr>
                                        <p:cTn id="183" dur="500"/>
                                        <p:tgtEl>
                                          <p:spTgt spid="50"/>
                                        </p:tgtEl>
                                      </p:cBhvr>
                                    </p:animEffect>
                                  </p:childTnLst>
                                </p:cTn>
                              </p:par>
                            </p:childTnLst>
                          </p:cTn>
                        </p:par>
                        <p:par>
                          <p:cTn id="184" fill="hold">
                            <p:stCondLst>
                              <p:cond delay="13000"/>
                            </p:stCondLst>
                            <p:childTnLst>
                              <p:par>
                                <p:cTn id="185" presetID="31" presetClass="entr" presetSubtype="0" fill="hold" nodeType="afterEffect">
                                  <p:stCondLst>
                                    <p:cond delay="0"/>
                                  </p:stCondLst>
                                  <p:childTnLst>
                                    <p:set>
                                      <p:cBhvr>
                                        <p:cTn id="186" dur="1" fill="hold">
                                          <p:stCondLst>
                                            <p:cond delay="0"/>
                                          </p:stCondLst>
                                        </p:cTn>
                                        <p:tgtEl>
                                          <p:spTgt spid="52"/>
                                        </p:tgtEl>
                                        <p:attrNameLst>
                                          <p:attrName>style.visibility</p:attrName>
                                        </p:attrNameLst>
                                      </p:cBhvr>
                                      <p:to>
                                        <p:strVal val="visible"/>
                                      </p:to>
                                    </p:set>
                                    <p:anim calcmode="lin" valueType="num">
                                      <p:cBhvr>
                                        <p:cTn id="187" dur="500" fill="hold"/>
                                        <p:tgtEl>
                                          <p:spTgt spid="52"/>
                                        </p:tgtEl>
                                        <p:attrNameLst>
                                          <p:attrName>ppt_w</p:attrName>
                                        </p:attrNameLst>
                                      </p:cBhvr>
                                      <p:tavLst>
                                        <p:tav tm="0">
                                          <p:val>
                                            <p:fltVal val="0"/>
                                          </p:val>
                                        </p:tav>
                                        <p:tav tm="100000">
                                          <p:val>
                                            <p:strVal val="#ppt_w"/>
                                          </p:val>
                                        </p:tav>
                                      </p:tavLst>
                                    </p:anim>
                                    <p:anim calcmode="lin" valueType="num">
                                      <p:cBhvr>
                                        <p:cTn id="188" dur="500" fill="hold"/>
                                        <p:tgtEl>
                                          <p:spTgt spid="52"/>
                                        </p:tgtEl>
                                        <p:attrNameLst>
                                          <p:attrName>ppt_h</p:attrName>
                                        </p:attrNameLst>
                                      </p:cBhvr>
                                      <p:tavLst>
                                        <p:tav tm="0">
                                          <p:val>
                                            <p:fltVal val="0"/>
                                          </p:val>
                                        </p:tav>
                                        <p:tav tm="100000">
                                          <p:val>
                                            <p:strVal val="#ppt_h"/>
                                          </p:val>
                                        </p:tav>
                                      </p:tavLst>
                                    </p:anim>
                                    <p:anim calcmode="lin" valueType="num">
                                      <p:cBhvr>
                                        <p:cTn id="189" dur="500" fill="hold"/>
                                        <p:tgtEl>
                                          <p:spTgt spid="52"/>
                                        </p:tgtEl>
                                        <p:attrNameLst>
                                          <p:attrName>style.rotation</p:attrName>
                                        </p:attrNameLst>
                                      </p:cBhvr>
                                      <p:tavLst>
                                        <p:tav tm="0">
                                          <p:val>
                                            <p:fltVal val="90"/>
                                          </p:val>
                                        </p:tav>
                                        <p:tav tm="100000">
                                          <p:val>
                                            <p:fltVal val="0"/>
                                          </p:val>
                                        </p:tav>
                                      </p:tavLst>
                                    </p:anim>
                                    <p:animEffect transition="in" filter="fade">
                                      <p:cBhvr>
                                        <p:cTn id="190" dur="500"/>
                                        <p:tgtEl>
                                          <p:spTgt spid="52"/>
                                        </p:tgtEl>
                                      </p:cBhvr>
                                    </p:animEffect>
                                  </p:childTnLst>
                                </p:cTn>
                              </p:par>
                            </p:childTnLst>
                          </p:cTn>
                        </p:par>
                        <p:par>
                          <p:cTn id="191" fill="hold">
                            <p:stCondLst>
                              <p:cond delay="13500"/>
                            </p:stCondLst>
                            <p:childTnLst>
                              <p:par>
                                <p:cTn id="192" presetID="31" presetClass="entr" presetSubtype="0" fill="hold" nodeType="afterEffect">
                                  <p:stCondLst>
                                    <p:cond delay="0"/>
                                  </p:stCondLst>
                                  <p:childTnLst>
                                    <p:set>
                                      <p:cBhvr>
                                        <p:cTn id="193" dur="1" fill="hold">
                                          <p:stCondLst>
                                            <p:cond delay="0"/>
                                          </p:stCondLst>
                                        </p:cTn>
                                        <p:tgtEl>
                                          <p:spTgt spid="54"/>
                                        </p:tgtEl>
                                        <p:attrNameLst>
                                          <p:attrName>style.visibility</p:attrName>
                                        </p:attrNameLst>
                                      </p:cBhvr>
                                      <p:to>
                                        <p:strVal val="visible"/>
                                      </p:to>
                                    </p:set>
                                    <p:anim calcmode="lin" valueType="num">
                                      <p:cBhvr>
                                        <p:cTn id="194" dur="500" fill="hold"/>
                                        <p:tgtEl>
                                          <p:spTgt spid="54"/>
                                        </p:tgtEl>
                                        <p:attrNameLst>
                                          <p:attrName>ppt_w</p:attrName>
                                        </p:attrNameLst>
                                      </p:cBhvr>
                                      <p:tavLst>
                                        <p:tav tm="0">
                                          <p:val>
                                            <p:fltVal val="0"/>
                                          </p:val>
                                        </p:tav>
                                        <p:tav tm="100000">
                                          <p:val>
                                            <p:strVal val="#ppt_w"/>
                                          </p:val>
                                        </p:tav>
                                      </p:tavLst>
                                    </p:anim>
                                    <p:anim calcmode="lin" valueType="num">
                                      <p:cBhvr>
                                        <p:cTn id="195" dur="500" fill="hold"/>
                                        <p:tgtEl>
                                          <p:spTgt spid="54"/>
                                        </p:tgtEl>
                                        <p:attrNameLst>
                                          <p:attrName>ppt_h</p:attrName>
                                        </p:attrNameLst>
                                      </p:cBhvr>
                                      <p:tavLst>
                                        <p:tav tm="0">
                                          <p:val>
                                            <p:fltVal val="0"/>
                                          </p:val>
                                        </p:tav>
                                        <p:tav tm="100000">
                                          <p:val>
                                            <p:strVal val="#ppt_h"/>
                                          </p:val>
                                        </p:tav>
                                      </p:tavLst>
                                    </p:anim>
                                    <p:anim calcmode="lin" valueType="num">
                                      <p:cBhvr>
                                        <p:cTn id="196" dur="500" fill="hold"/>
                                        <p:tgtEl>
                                          <p:spTgt spid="54"/>
                                        </p:tgtEl>
                                        <p:attrNameLst>
                                          <p:attrName>style.rotation</p:attrName>
                                        </p:attrNameLst>
                                      </p:cBhvr>
                                      <p:tavLst>
                                        <p:tav tm="0">
                                          <p:val>
                                            <p:fltVal val="90"/>
                                          </p:val>
                                        </p:tav>
                                        <p:tav tm="100000">
                                          <p:val>
                                            <p:fltVal val="0"/>
                                          </p:val>
                                        </p:tav>
                                      </p:tavLst>
                                    </p:anim>
                                    <p:animEffect transition="in" filter="fade">
                                      <p:cBhvr>
                                        <p:cTn id="197" dur="500"/>
                                        <p:tgtEl>
                                          <p:spTgt spid="54"/>
                                        </p:tgtEl>
                                      </p:cBhvr>
                                    </p:animEffect>
                                  </p:childTnLst>
                                </p:cTn>
                              </p:par>
                            </p:childTnLst>
                          </p:cTn>
                        </p:par>
                        <p:par>
                          <p:cTn id="198" fill="hold">
                            <p:stCondLst>
                              <p:cond delay="14000"/>
                            </p:stCondLst>
                            <p:childTnLst>
                              <p:par>
                                <p:cTn id="199" presetID="31" presetClass="entr" presetSubtype="0" fill="hold" nodeType="afterEffect">
                                  <p:stCondLst>
                                    <p:cond delay="0"/>
                                  </p:stCondLst>
                                  <p:childTnLst>
                                    <p:set>
                                      <p:cBhvr>
                                        <p:cTn id="200" dur="1" fill="hold">
                                          <p:stCondLst>
                                            <p:cond delay="0"/>
                                          </p:stCondLst>
                                        </p:cTn>
                                        <p:tgtEl>
                                          <p:spTgt spid="56"/>
                                        </p:tgtEl>
                                        <p:attrNameLst>
                                          <p:attrName>style.visibility</p:attrName>
                                        </p:attrNameLst>
                                      </p:cBhvr>
                                      <p:to>
                                        <p:strVal val="visible"/>
                                      </p:to>
                                    </p:set>
                                    <p:anim calcmode="lin" valueType="num">
                                      <p:cBhvr>
                                        <p:cTn id="201" dur="500" fill="hold"/>
                                        <p:tgtEl>
                                          <p:spTgt spid="56"/>
                                        </p:tgtEl>
                                        <p:attrNameLst>
                                          <p:attrName>ppt_w</p:attrName>
                                        </p:attrNameLst>
                                      </p:cBhvr>
                                      <p:tavLst>
                                        <p:tav tm="0">
                                          <p:val>
                                            <p:fltVal val="0"/>
                                          </p:val>
                                        </p:tav>
                                        <p:tav tm="100000">
                                          <p:val>
                                            <p:strVal val="#ppt_w"/>
                                          </p:val>
                                        </p:tav>
                                      </p:tavLst>
                                    </p:anim>
                                    <p:anim calcmode="lin" valueType="num">
                                      <p:cBhvr>
                                        <p:cTn id="202" dur="500" fill="hold"/>
                                        <p:tgtEl>
                                          <p:spTgt spid="56"/>
                                        </p:tgtEl>
                                        <p:attrNameLst>
                                          <p:attrName>ppt_h</p:attrName>
                                        </p:attrNameLst>
                                      </p:cBhvr>
                                      <p:tavLst>
                                        <p:tav tm="0">
                                          <p:val>
                                            <p:fltVal val="0"/>
                                          </p:val>
                                        </p:tav>
                                        <p:tav tm="100000">
                                          <p:val>
                                            <p:strVal val="#ppt_h"/>
                                          </p:val>
                                        </p:tav>
                                      </p:tavLst>
                                    </p:anim>
                                    <p:anim calcmode="lin" valueType="num">
                                      <p:cBhvr>
                                        <p:cTn id="203" dur="500" fill="hold"/>
                                        <p:tgtEl>
                                          <p:spTgt spid="56"/>
                                        </p:tgtEl>
                                        <p:attrNameLst>
                                          <p:attrName>style.rotation</p:attrName>
                                        </p:attrNameLst>
                                      </p:cBhvr>
                                      <p:tavLst>
                                        <p:tav tm="0">
                                          <p:val>
                                            <p:fltVal val="90"/>
                                          </p:val>
                                        </p:tav>
                                        <p:tav tm="100000">
                                          <p:val>
                                            <p:fltVal val="0"/>
                                          </p:val>
                                        </p:tav>
                                      </p:tavLst>
                                    </p:anim>
                                    <p:animEffect transition="in" filter="fade">
                                      <p:cBhvr>
                                        <p:cTn id="204" dur="500"/>
                                        <p:tgtEl>
                                          <p:spTgt spid="56"/>
                                        </p:tgtEl>
                                      </p:cBhvr>
                                    </p:animEffect>
                                  </p:childTnLst>
                                </p:cTn>
                              </p:par>
                            </p:childTnLst>
                          </p:cTn>
                        </p:par>
                        <p:par>
                          <p:cTn id="205" fill="hold">
                            <p:stCondLst>
                              <p:cond delay="14500"/>
                            </p:stCondLst>
                            <p:childTnLst>
                              <p:par>
                                <p:cTn id="206" presetID="31" presetClass="entr" presetSubtype="0" fill="hold" nodeType="afterEffect">
                                  <p:stCondLst>
                                    <p:cond delay="0"/>
                                  </p:stCondLst>
                                  <p:childTnLst>
                                    <p:set>
                                      <p:cBhvr>
                                        <p:cTn id="207" dur="1" fill="hold">
                                          <p:stCondLst>
                                            <p:cond delay="0"/>
                                          </p:stCondLst>
                                        </p:cTn>
                                        <p:tgtEl>
                                          <p:spTgt spid="58"/>
                                        </p:tgtEl>
                                        <p:attrNameLst>
                                          <p:attrName>style.visibility</p:attrName>
                                        </p:attrNameLst>
                                      </p:cBhvr>
                                      <p:to>
                                        <p:strVal val="visible"/>
                                      </p:to>
                                    </p:set>
                                    <p:anim calcmode="lin" valueType="num">
                                      <p:cBhvr>
                                        <p:cTn id="208" dur="500" fill="hold"/>
                                        <p:tgtEl>
                                          <p:spTgt spid="58"/>
                                        </p:tgtEl>
                                        <p:attrNameLst>
                                          <p:attrName>ppt_w</p:attrName>
                                        </p:attrNameLst>
                                      </p:cBhvr>
                                      <p:tavLst>
                                        <p:tav tm="0">
                                          <p:val>
                                            <p:fltVal val="0"/>
                                          </p:val>
                                        </p:tav>
                                        <p:tav tm="100000">
                                          <p:val>
                                            <p:strVal val="#ppt_w"/>
                                          </p:val>
                                        </p:tav>
                                      </p:tavLst>
                                    </p:anim>
                                    <p:anim calcmode="lin" valueType="num">
                                      <p:cBhvr>
                                        <p:cTn id="209" dur="500" fill="hold"/>
                                        <p:tgtEl>
                                          <p:spTgt spid="58"/>
                                        </p:tgtEl>
                                        <p:attrNameLst>
                                          <p:attrName>ppt_h</p:attrName>
                                        </p:attrNameLst>
                                      </p:cBhvr>
                                      <p:tavLst>
                                        <p:tav tm="0">
                                          <p:val>
                                            <p:fltVal val="0"/>
                                          </p:val>
                                        </p:tav>
                                        <p:tav tm="100000">
                                          <p:val>
                                            <p:strVal val="#ppt_h"/>
                                          </p:val>
                                        </p:tav>
                                      </p:tavLst>
                                    </p:anim>
                                    <p:anim calcmode="lin" valueType="num">
                                      <p:cBhvr>
                                        <p:cTn id="210" dur="500" fill="hold"/>
                                        <p:tgtEl>
                                          <p:spTgt spid="58"/>
                                        </p:tgtEl>
                                        <p:attrNameLst>
                                          <p:attrName>style.rotation</p:attrName>
                                        </p:attrNameLst>
                                      </p:cBhvr>
                                      <p:tavLst>
                                        <p:tav tm="0">
                                          <p:val>
                                            <p:fltVal val="90"/>
                                          </p:val>
                                        </p:tav>
                                        <p:tav tm="100000">
                                          <p:val>
                                            <p:fltVal val="0"/>
                                          </p:val>
                                        </p:tav>
                                      </p:tavLst>
                                    </p:anim>
                                    <p:animEffect transition="in" filter="fade">
                                      <p:cBhvr>
                                        <p:cTn id="211" dur="500"/>
                                        <p:tgtEl>
                                          <p:spTgt spid="58"/>
                                        </p:tgtEl>
                                      </p:cBhvr>
                                    </p:animEffect>
                                  </p:childTnLst>
                                </p:cTn>
                              </p:par>
                            </p:childTnLst>
                          </p:cTn>
                        </p:par>
                        <p:par>
                          <p:cTn id="212" fill="hold">
                            <p:stCondLst>
                              <p:cond delay="15000"/>
                            </p:stCondLst>
                            <p:childTnLst>
                              <p:par>
                                <p:cTn id="213" presetID="31" presetClass="entr" presetSubtype="0" fill="hold" nodeType="afterEffect">
                                  <p:stCondLst>
                                    <p:cond delay="0"/>
                                  </p:stCondLst>
                                  <p:childTnLst>
                                    <p:set>
                                      <p:cBhvr>
                                        <p:cTn id="214" dur="1" fill="hold">
                                          <p:stCondLst>
                                            <p:cond delay="0"/>
                                          </p:stCondLst>
                                        </p:cTn>
                                        <p:tgtEl>
                                          <p:spTgt spid="60"/>
                                        </p:tgtEl>
                                        <p:attrNameLst>
                                          <p:attrName>style.visibility</p:attrName>
                                        </p:attrNameLst>
                                      </p:cBhvr>
                                      <p:to>
                                        <p:strVal val="visible"/>
                                      </p:to>
                                    </p:set>
                                    <p:anim calcmode="lin" valueType="num">
                                      <p:cBhvr>
                                        <p:cTn id="215" dur="500" fill="hold"/>
                                        <p:tgtEl>
                                          <p:spTgt spid="60"/>
                                        </p:tgtEl>
                                        <p:attrNameLst>
                                          <p:attrName>ppt_w</p:attrName>
                                        </p:attrNameLst>
                                      </p:cBhvr>
                                      <p:tavLst>
                                        <p:tav tm="0">
                                          <p:val>
                                            <p:fltVal val="0"/>
                                          </p:val>
                                        </p:tav>
                                        <p:tav tm="100000">
                                          <p:val>
                                            <p:strVal val="#ppt_w"/>
                                          </p:val>
                                        </p:tav>
                                      </p:tavLst>
                                    </p:anim>
                                    <p:anim calcmode="lin" valueType="num">
                                      <p:cBhvr>
                                        <p:cTn id="216" dur="500" fill="hold"/>
                                        <p:tgtEl>
                                          <p:spTgt spid="60"/>
                                        </p:tgtEl>
                                        <p:attrNameLst>
                                          <p:attrName>ppt_h</p:attrName>
                                        </p:attrNameLst>
                                      </p:cBhvr>
                                      <p:tavLst>
                                        <p:tav tm="0">
                                          <p:val>
                                            <p:fltVal val="0"/>
                                          </p:val>
                                        </p:tav>
                                        <p:tav tm="100000">
                                          <p:val>
                                            <p:strVal val="#ppt_h"/>
                                          </p:val>
                                        </p:tav>
                                      </p:tavLst>
                                    </p:anim>
                                    <p:anim calcmode="lin" valueType="num">
                                      <p:cBhvr>
                                        <p:cTn id="217" dur="500" fill="hold"/>
                                        <p:tgtEl>
                                          <p:spTgt spid="60"/>
                                        </p:tgtEl>
                                        <p:attrNameLst>
                                          <p:attrName>style.rotation</p:attrName>
                                        </p:attrNameLst>
                                      </p:cBhvr>
                                      <p:tavLst>
                                        <p:tav tm="0">
                                          <p:val>
                                            <p:fltVal val="90"/>
                                          </p:val>
                                        </p:tav>
                                        <p:tav tm="100000">
                                          <p:val>
                                            <p:fltVal val="0"/>
                                          </p:val>
                                        </p:tav>
                                      </p:tavLst>
                                    </p:anim>
                                    <p:animEffect transition="in" filter="fade">
                                      <p:cBhvr>
                                        <p:cTn id="218" dur="500"/>
                                        <p:tgtEl>
                                          <p:spTgt spid="60"/>
                                        </p:tgtEl>
                                      </p:cBhvr>
                                    </p:animEffect>
                                  </p:childTnLst>
                                </p:cTn>
                              </p:par>
                            </p:childTnLst>
                          </p:cTn>
                        </p:par>
                        <p:par>
                          <p:cTn id="219" fill="hold">
                            <p:stCondLst>
                              <p:cond delay="15500"/>
                            </p:stCondLst>
                            <p:childTnLst>
                              <p:par>
                                <p:cTn id="220" presetID="31" presetClass="entr" presetSubtype="0" fill="hold" nodeType="afterEffect">
                                  <p:stCondLst>
                                    <p:cond delay="0"/>
                                  </p:stCondLst>
                                  <p:childTnLst>
                                    <p:set>
                                      <p:cBhvr>
                                        <p:cTn id="221" dur="1" fill="hold">
                                          <p:stCondLst>
                                            <p:cond delay="0"/>
                                          </p:stCondLst>
                                        </p:cTn>
                                        <p:tgtEl>
                                          <p:spTgt spid="62"/>
                                        </p:tgtEl>
                                        <p:attrNameLst>
                                          <p:attrName>style.visibility</p:attrName>
                                        </p:attrNameLst>
                                      </p:cBhvr>
                                      <p:to>
                                        <p:strVal val="visible"/>
                                      </p:to>
                                    </p:set>
                                    <p:anim calcmode="lin" valueType="num">
                                      <p:cBhvr>
                                        <p:cTn id="222" dur="500" fill="hold"/>
                                        <p:tgtEl>
                                          <p:spTgt spid="62"/>
                                        </p:tgtEl>
                                        <p:attrNameLst>
                                          <p:attrName>ppt_w</p:attrName>
                                        </p:attrNameLst>
                                      </p:cBhvr>
                                      <p:tavLst>
                                        <p:tav tm="0">
                                          <p:val>
                                            <p:fltVal val="0"/>
                                          </p:val>
                                        </p:tav>
                                        <p:tav tm="100000">
                                          <p:val>
                                            <p:strVal val="#ppt_w"/>
                                          </p:val>
                                        </p:tav>
                                      </p:tavLst>
                                    </p:anim>
                                    <p:anim calcmode="lin" valueType="num">
                                      <p:cBhvr>
                                        <p:cTn id="223" dur="500" fill="hold"/>
                                        <p:tgtEl>
                                          <p:spTgt spid="62"/>
                                        </p:tgtEl>
                                        <p:attrNameLst>
                                          <p:attrName>ppt_h</p:attrName>
                                        </p:attrNameLst>
                                      </p:cBhvr>
                                      <p:tavLst>
                                        <p:tav tm="0">
                                          <p:val>
                                            <p:fltVal val="0"/>
                                          </p:val>
                                        </p:tav>
                                        <p:tav tm="100000">
                                          <p:val>
                                            <p:strVal val="#ppt_h"/>
                                          </p:val>
                                        </p:tav>
                                      </p:tavLst>
                                    </p:anim>
                                    <p:anim calcmode="lin" valueType="num">
                                      <p:cBhvr>
                                        <p:cTn id="224" dur="500" fill="hold"/>
                                        <p:tgtEl>
                                          <p:spTgt spid="62"/>
                                        </p:tgtEl>
                                        <p:attrNameLst>
                                          <p:attrName>style.rotation</p:attrName>
                                        </p:attrNameLst>
                                      </p:cBhvr>
                                      <p:tavLst>
                                        <p:tav tm="0">
                                          <p:val>
                                            <p:fltVal val="90"/>
                                          </p:val>
                                        </p:tav>
                                        <p:tav tm="100000">
                                          <p:val>
                                            <p:fltVal val="0"/>
                                          </p:val>
                                        </p:tav>
                                      </p:tavLst>
                                    </p:anim>
                                    <p:animEffect transition="in" filter="fade">
                                      <p:cBhvr>
                                        <p:cTn id="225" dur="500"/>
                                        <p:tgtEl>
                                          <p:spTgt spid="62"/>
                                        </p:tgtEl>
                                      </p:cBhvr>
                                    </p:animEffect>
                                  </p:childTnLst>
                                </p:cTn>
                              </p:par>
                            </p:childTnLst>
                          </p:cTn>
                        </p:par>
                        <p:par>
                          <p:cTn id="226" fill="hold">
                            <p:stCondLst>
                              <p:cond delay="16000"/>
                            </p:stCondLst>
                            <p:childTnLst>
                              <p:par>
                                <p:cTn id="227" presetID="31" presetClass="entr" presetSubtype="0" fill="hold" nodeType="afterEffect">
                                  <p:stCondLst>
                                    <p:cond delay="0"/>
                                  </p:stCondLst>
                                  <p:childTnLst>
                                    <p:set>
                                      <p:cBhvr>
                                        <p:cTn id="228" dur="1" fill="hold">
                                          <p:stCondLst>
                                            <p:cond delay="0"/>
                                          </p:stCondLst>
                                        </p:cTn>
                                        <p:tgtEl>
                                          <p:spTgt spid="64"/>
                                        </p:tgtEl>
                                        <p:attrNameLst>
                                          <p:attrName>style.visibility</p:attrName>
                                        </p:attrNameLst>
                                      </p:cBhvr>
                                      <p:to>
                                        <p:strVal val="visible"/>
                                      </p:to>
                                    </p:set>
                                    <p:anim calcmode="lin" valueType="num">
                                      <p:cBhvr>
                                        <p:cTn id="229" dur="500" fill="hold"/>
                                        <p:tgtEl>
                                          <p:spTgt spid="64"/>
                                        </p:tgtEl>
                                        <p:attrNameLst>
                                          <p:attrName>ppt_w</p:attrName>
                                        </p:attrNameLst>
                                      </p:cBhvr>
                                      <p:tavLst>
                                        <p:tav tm="0">
                                          <p:val>
                                            <p:fltVal val="0"/>
                                          </p:val>
                                        </p:tav>
                                        <p:tav tm="100000">
                                          <p:val>
                                            <p:strVal val="#ppt_w"/>
                                          </p:val>
                                        </p:tav>
                                      </p:tavLst>
                                    </p:anim>
                                    <p:anim calcmode="lin" valueType="num">
                                      <p:cBhvr>
                                        <p:cTn id="230" dur="500" fill="hold"/>
                                        <p:tgtEl>
                                          <p:spTgt spid="64"/>
                                        </p:tgtEl>
                                        <p:attrNameLst>
                                          <p:attrName>ppt_h</p:attrName>
                                        </p:attrNameLst>
                                      </p:cBhvr>
                                      <p:tavLst>
                                        <p:tav tm="0">
                                          <p:val>
                                            <p:fltVal val="0"/>
                                          </p:val>
                                        </p:tav>
                                        <p:tav tm="100000">
                                          <p:val>
                                            <p:strVal val="#ppt_h"/>
                                          </p:val>
                                        </p:tav>
                                      </p:tavLst>
                                    </p:anim>
                                    <p:anim calcmode="lin" valueType="num">
                                      <p:cBhvr>
                                        <p:cTn id="231" dur="500" fill="hold"/>
                                        <p:tgtEl>
                                          <p:spTgt spid="64"/>
                                        </p:tgtEl>
                                        <p:attrNameLst>
                                          <p:attrName>style.rotation</p:attrName>
                                        </p:attrNameLst>
                                      </p:cBhvr>
                                      <p:tavLst>
                                        <p:tav tm="0">
                                          <p:val>
                                            <p:fltVal val="90"/>
                                          </p:val>
                                        </p:tav>
                                        <p:tav tm="100000">
                                          <p:val>
                                            <p:fltVal val="0"/>
                                          </p:val>
                                        </p:tav>
                                      </p:tavLst>
                                    </p:anim>
                                    <p:animEffect transition="in" filter="fade">
                                      <p:cBhvr>
                                        <p:cTn id="232" dur="500"/>
                                        <p:tgtEl>
                                          <p:spTgt spid="64"/>
                                        </p:tgtEl>
                                      </p:cBhvr>
                                    </p:animEffect>
                                  </p:childTnLst>
                                </p:cTn>
                              </p:par>
                            </p:childTnLst>
                          </p:cTn>
                        </p:par>
                        <p:par>
                          <p:cTn id="233" fill="hold">
                            <p:stCondLst>
                              <p:cond delay="16500"/>
                            </p:stCondLst>
                            <p:childTnLst>
                              <p:par>
                                <p:cTn id="234" presetID="31" presetClass="entr" presetSubtype="0" fill="hold" nodeType="afterEffect">
                                  <p:stCondLst>
                                    <p:cond delay="0"/>
                                  </p:stCondLst>
                                  <p:childTnLst>
                                    <p:set>
                                      <p:cBhvr>
                                        <p:cTn id="235" dur="1" fill="hold">
                                          <p:stCondLst>
                                            <p:cond delay="0"/>
                                          </p:stCondLst>
                                        </p:cTn>
                                        <p:tgtEl>
                                          <p:spTgt spid="66"/>
                                        </p:tgtEl>
                                        <p:attrNameLst>
                                          <p:attrName>style.visibility</p:attrName>
                                        </p:attrNameLst>
                                      </p:cBhvr>
                                      <p:to>
                                        <p:strVal val="visible"/>
                                      </p:to>
                                    </p:set>
                                    <p:anim calcmode="lin" valueType="num">
                                      <p:cBhvr>
                                        <p:cTn id="236" dur="500" fill="hold"/>
                                        <p:tgtEl>
                                          <p:spTgt spid="66"/>
                                        </p:tgtEl>
                                        <p:attrNameLst>
                                          <p:attrName>ppt_w</p:attrName>
                                        </p:attrNameLst>
                                      </p:cBhvr>
                                      <p:tavLst>
                                        <p:tav tm="0">
                                          <p:val>
                                            <p:fltVal val="0"/>
                                          </p:val>
                                        </p:tav>
                                        <p:tav tm="100000">
                                          <p:val>
                                            <p:strVal val="#ppt_w"/>
                                          </p:val>
                                        </p:tav>
                                      </p:tavLst>
                                    </p:anim>
                                    <p:anim calcmode="lin" valueType="num">
                                      <p:cBhvr>
                                        <p:cTn id="237" dur="500" fill="hold"/>
                                        <p:tgtEl>
                                          <p:spTgt spid="66"/>
                                        </p:tgtEl>
                                        <p:attrNameLst>
                                          <p:attrName>ppt_h</p:attrName>
                                        </p:attrNameLst>
                                      </p:cBhvr>
                                      <p:tavLst>
                                        <p:tav tm="0">
                                          <p:val>
                                            <p:fltVal val="0"/>
                                          </p:val>
                                        </p:tav>
                                        <p:tav tm="100000">
                                          <p:val>
                                            <p:strVal val="#ppt_h"/>
                                          </p:val>
                                        </p:tav>
                                      </p:tavLst>
                                    </p:anim>
                                    <p:anim calcmode="lin" valueType="num">
                                      <p:cBhvr>
                                        <p:cTn id="238" dur="500" fill="hold"/>
                                        <p:tgtEl>
                                          <p:spTgt spid="66"/>
                                        </p:tgtEl>
                                        <p:attrNameLst>
                                          <p:attrName>style.rotation</p:attrName>
                                        </p:attrNameLst>
                                      </p:cBhvr>
                                      <p:tavLst>
                                        <p:tav tm="0">
                                          <p:val>
                                            <p:fltVal val="90"/>
                                          </p:val>
                                        </p:tav>
                                        <p:tav tm="100000">
                                          <p:val>
                                            <p:fltVal val="0"/>
                                          </p:val>
                                        </p:tav>
                                      </p:tavLst>
                                    </p:anim>
                                    <p:animEffect transition="in" filter="fade">
                                      <p:cBhvr>
                                        <p:cTn id="239" dur="500"/>
                                        <p:tgtEl>
                                          <p:spTgt spid="66"/>
                                        </p:tgtEl>
                                      </p:cBhvr>
                                    </p:animEffect>
                                  </p:childTnLst>
                                </p:cTn>
                              </p:par>
                            </p:childTnLst>
                          </p:cTn>
                        </p:par>
                        <p:par>
                          <p:cTn id="240" fill="hold">
                            <p:stCondLst>
                              <p:cond delay="17000"/>
                            </p:stCondLst>
                            <p:childTnLst>
                              <p:par>
                                <p:cTn id="241" presetID="31" presetClass="entr" presetSubtype="0" fill="hold" nodeType="afterEffect">
                                  <p:stCondLst>
                                    <p:cond delay="0"/>
                                  </p:stCondLst>
                                  <p:childTnLst>
                                    <p:set>
                                      <p:cBhvr>
                                        <p:cTn id="242" dur="1" fill="hold">
                                          <p:stCondLst>
                                            <p:cond delay="0"/>
                                          </p:stCondLst>
                                        </p:cTn>
                                        <p:tgtEl>
                                          <p:spTgt spid="68"/>
                                        </p:tgtEl>
                                        <p:attrNameLst>
                                          <p:attrName>style.visibility</p:attrName>
                                        </p:attrNameLst>
                                      </p:cBhvr>
                                      <p:to>
                                        <p:strVal val="visible"/>
                                      </p:to>
                                    </p:set>
                                    <p:anim calcmode="lin" valueType="num">
                                      <p:cBhvr>
                                        <p:cTn id="243" dur="500" fill="hold"/>
                                        <p:tgtEl>
                                          <p:spTgt spid="68"/>
                                        </p:tgtEl>
                                        <p:attrNameLst>
                                          <p:attrName>ppt_w</p:attrName>
                                        </p:attrNameLst>
                                      </p:cBhvr>
                                      <p:tavLst>
                                        <p:tav tm="0">
                                          <p:val>
                                            <p:fltVal val="0"/>
                                          </p:val>
                                        </p:tav>
                                        <p:tav tm="100000">
                                          <p:val>
                                            <p:strVal val="#ppt_w"/>
                                          </p:val>
                                        </p:tav>
                                      </p:tavLst>
                                    </p:anim>
                                    <p:anim calcmode="lin" valueType="num">
                                      <p:cBhvr>
                                        <p:cTn id="244" dur="500" fill="hold"/>
                                        <p:tgtEl>
                                          <p:spTgt spid="68"/>
                                        </p:tgtEl>
                                        <p:attrNameLst>
                                          <p:attrName>ppt_h</p:attrName>
                                        </p:attrNameLst>
                                      </p:cBhvr>
                                      <p:tavLst>
                                        <p:tav tm="0">
                                          <p:val>
                                            <p:fltVal val="0"/>
                                          </p:val>
                                        </p:tav>
                                        <p:tav tm="100000">
                                          <p:val>
                                            <p:strVal val="#ppt_h"/>
                                          </p:val>
                                        </p:tav>
                                      </p:tavLst>
                                    </p:anim>
                                    <p:anim calcmode="lin" valueType="num">
                                      <p:cBhvr>
                                        <p:cTn id="245" dur="500" fill="hold"/>
                                        <p:tgtEl>
                                          <p:spTgt spid="68"/>
                                        </p:tgtEl>
                                        <p:attrNameLst>
                                          <p:attrName>style.rotation</p:attrName>
                                        </p:attrNameLst>
                                      </p:cBhvr>
                                      <p:tavLst>
                                        <p:tav tm="0">
                                          <p:val>
                                            <p:fltVal val="90"/>
                                          </p:val>
                                        </p:tav>
                                        <p:tav tm="100000">
                                          <p:val>
                                            <p:fltVal val="0"/>
                                          </p:val>
                                        </p:tav>
                                      </p:tavLst>
                                    </p:anim>
                                    <p:animEffect transition="in" filter="fade">
                                      <p:cBhvr>
                                        <p:cTn id="246" dur="500"/>
                                        <p:tgtEl>
                                          <p:spTgt spid="68"/>
                                        </p:tgtEl>
                                      </p:cBhvr>
                                    </p:animEffect>
                                  </p:childTnLst>
                                </p:cTn>
                              </p:par>
                            </p:childTnLst>
                          </p:cTn>
                        </p:par>
                        <p:par>
                          <p:cTn id="247" fill="hold">
                            <p:stCondLst>
                              <p:cond delay="17500"/>
                            </p:stCondLst>
                            <p:childTnLst>
                              <p:par>
                                <p:cTn id="248" presetID="31" presetClass="entr" presetSubtype="0" fill="hold" nodeType="afterEffect">
                                  <p:stCondLst>
                                    <p:cond delay="0"/>
                                  </p:stCondLst>
                                  <p:childTnLst>
                                    <p:set>
                                      <p:cBhvr>
                                        <p:cTn id="249" dur="1" fill="hold">
                                          <p:stCondLst>
                                            <p:cond delay="0"/>
                                          </p:stCondLst>
                                        </p:cTn>
                                        <p:tgtEl>
                                          <p:spTgt spid="70"/>
                                        </p:tgtEl>
                                        <p:attrNameLst>
                                          <p:attrName>style.visibility</p:attrName>
                                        </p:attrNameLst>
                                      </p:cBhvr>
                                      <p:to>
                                        <p:strVal val="visible"/>
                                      </p:to>
                                    </p:set>
                                    <p:anim calcmode="lin" valueType="num">
                                      <p:cBhvr>
                                        <p:cTn id="250" dur="500" fill="hold"/>
                                        <p:tgtEl>
                                          <p:spTgt spid="70"/>
                                        </p:tgtEl>
                                        <p:attrNameLst>
                                          <p:attrName>ppt_w</p:attrName>
                                        </p:attrNameLst>
                                      </p:cBhvr>
                                      <p:tavLst>
                                        <p:tav tm="0">
                                          <p:val>
                                            <p:fltVal val="0"/>
                                          </p:val>
                                        </p:tav>
                                        <p:tav tm="100000">
                                          <p:val>
                                            <p:strVal val="#ppt_w"/>
                                          </p:val>
                                        </p:tav>
                                      </p:tavLst>
                                    </p:anim>
                                    <p:anim calcmode="lin" valueType="num">
                                      <p:cBhvr>
                                        <p:cTn id="251" dur="500" fill="hold"/>
                                        <p:tgtEl>
                                          <p:spTgt spid="70"/>
                                        </p:tgtEl>
                                        <p:attrNameLst>
                                          <p:attrName>ppt_h</p:attrName>
                                        </p:attrNameLst>
                                      </p:cBhvr>
                                      <p:tavLst>
                                        <p:tav tm="0">
                                          <p:val>
                                            <p:fltVal val="0"/>
                                          </p:val>
                                        </p:tav>
                                        <p:tav tm="100000">
                                          <p:val>
                                            <p:strVal val="#ppt_h"/>
                                          </p:val>
                                        </p:tav>
                                      </p:tavLst>
                                    </p:anim>
                                    <p:anim calcmode="lin" valueType="num">
                                      <p:cBhvr>
                                        <p:cTn id="252" dur="500" fill="hold"/>
                                        <p:tgtEl>
                                          <p:spTgt spid="70"/>
                                        </p:tgtEl>
                                        <p:attrNameLst>
                                          <p:attrName>style.rotation</p:attrName>
                                        </p:attrNameLst>
                                      </p:cBhvr>
                                      <p:tavLst>
                                        <p:tav tm="0">
                                          <p:val>
                                            <p:fltVal val="90"/>
                                          </p:val>
                                        </p:tav>
                                        <p:tav tm="100000">
                                          <p:val>
                                            <p:fltVal val="0"/>
                                          </p:val>
                                        </p:tav>
                                      </p:tavLst>
                                    </p:anim>
                                    <p:animEffect transition="in" filter="fade">
                                      <p:cBhvr>
                                        <p:cTn id="253" dur="500"/>
                                        <p:tgtEl>
                                          <p:spTgt spid="70"/>
                                        </p:tgtEl>
                                      </p:cBhvr>
                                    </p:animEffect>
                                  </p:childTnLst>
                                </p:cTn>
                              </p:par>
                            </p:childTnLst>
                          </p:cTn>
                        </p:par>
                        <p:par>
                          <p:cTn id="254" fill="hold">
                            <p:stCondLst>
                              <p:cond delay="18000"/>
                            </p:stCondLst>
                            <p:childTnLst>
                              <p:par>
                                <p:cTn id="255" presetID="31" presetClass="entr" presetSubtype="0" fill="hold" nodeType="afterEffect">
                                  <p:stCondLst>
                                    <p:cond delay="0"/>
                                  </p:stCondLst>
                                  <p:childTnLst>
                                    <p:set>
                                      <p:cBhvr>
                                        <p:cTn id="256" dur="1" fill="hold">
                                          <p:stCondLst>
                                            <p:cond delay="0"/>
                                          </p:stCondLst>
                                        </p:cTn>
                                        <p:tgtEl>
                                          <p:spTgt spid="72"/>
                                        </p:tgtEl>
                                        <p:attrNameLst>
                                          <p:attrName>style.visibility</p:attrName>
                                        </p:attrNameLst>
                                      </p:cBhvr>
                                      <p:to>
                                        <p:strVal val="visible"/>
                                      </p:to>
                                    </p:set>
                                    <p:anim calcmode="lin" valueType="num">
                                      <p:cBhvr>
                                        <p:cTn id="257" dur="500" fill="hold"/>
                                        <p:tgtEl>
                                          <p:spTgt spid="72"/>
                                        </p:tgtEl>
                                        <p:attrNameLst>
                                          <p:attrName>ppt_w</p:attrName>
                                        </p:attrNameLst>
                                      </p:cBhvr>
                                      <p:tavLst>
                                        <p:tav tm="0">
                                          <p:val>
                                            <p:fltVal val="0"/>
                                          </p:val>
                                        </p:tav>
                                        <p:tav tm="100000">
                                          <p:val>
                                            <p:strVal val="#ppt_w"/>
                                          </p:val>
                                        </p:tav>
                                      </p:tavLst>
                                    </p:anim>
                                    <p:anim calcmode="lin" valueType="num">
                                      <p:cBhvr>
                                        <p:cTn id="258" dur="500" fill="hold"/>
                                        <p:tgtEl>
                                          <p:spTgt spid="72"/>
                                        </p:tgtEl>
                                        <p:attrNameLst>
                                          <p:attrName>ppt_h</p:attrName>
                                        </p:attrNameLst>
                                      </p:cBhvr>
                                      <p:tavLst>
                                        <p:tav tm="0">
                                          <p:val>
                                            <p:fltVal val="0"/>
                                          </p:val>
                                        </p:tav>
                                        <p:tav tm="100000">
                                          <p:val>
                                            <p:strVal val="#ppt_h"/>
                                          </p:val>
                                        </p:tav>
                                      </p:tavLst>
                                    </p:anim>
                                    <p:anim calcmode="lin" valueType="num">
                                      <p:cBhvr>
                                        <p:cTn id="259" dur="500" fill="hold"/>
                                        <p:tgtEl>
                                          <p:spTgt spid="72"/>
                                        </p:tgtEl>
                                        <p:attrNameLst>
                                          <p:attrName>style.rotation</p:attrName>
                                        </p:attrNameLst>
                                      </p:cBhvr>
                                      <p:tavLst>
                                        <p:tav tm="0">
                                          <p:val>
                                            <p:fltVal val="90"/>
                                          </p:val>
                                        </p:tav>
                                        <p:tav tm="100000">
                                          <p:val>
                                            <p:fltVal val="0"/>
                                          </p:val>
                                        </p:tav>
                                      </p:tavLst>
                                    </p:anim>
                                    <p:animEffect transition="in" filter="fade">
                                      <p:cBhvr>
                                        <p:cTn id="260" dur="500"/>
                                        <p:tgtEl>
                                          <p:spTgt spid="72"/>
                                        </p:tgtEl>
                                      </p:cBhvr>
                                    </p:animEffect>
                                  </p:childTnLst>
                                </p:cTn>
                              </p:par>
                            </p:childTnLst>
                          </p:cTn>
                        </p:par>
                        <p:par>
                          <p:cTn id="261" fill="hold">
                            <p:stCondLst>
                              <p:cond delay="18500"/>
                            </p:stCondLst>
                            <p:childTnLst>
                              <p:par>
                                <p:cTn id="262" presetID="31" presetClass="entr" presetSubtype="0" fill="hold" nodeType="afterEffect">
                                  <p:stCondLst>
                                    <p:cond delay="0"/>
                                  </p:stCondLst>
                                  <p:childTnLst>
                                    <p:set>
                                      <p:cBhvr>
                                        <p:cTn id="263" dur="1" fill="hold">
                                          <p:stCondLst>
                                            <p:cond delay="0"/>
                                          </p:stCondLst>
                                        </p:cTn>
                                        <p:tgtEl>
                                          <p:spTgt spid="74"/>
                                        </p:tgtEl>
                                        <p:attrNameLst>
                                          <p:attrName>style.visibility</p:attrName>
                                        </p:attrNameLst>
                                      </p:cBhvr>
                                      <p:to>
                                        <p:strVal val="visible"/>
                                      </p:to>
                                    </p:set>
                                    <p:anim calcmode="lin" valueType="num">
                                      <p:cBhvr>
                                        <p:cTn id="264" dur="500" fill="hold"/>
                                        <p:tgtEl>
                                          <p:spTgt spid="74"/>
                                        </p:tgtEl>
                                        <p:attrNameLst>
                                          <p:attrName>ppt_w</p:attrName>
                                        </p:attrNameLst>
                                      </p:cBhvr>
                                      <p:tavLst>
                                        <p:tav tm="0">
                                          <p:val>
                                            <p:fltVal val="0"/>
                                          </p:val>
                                        </p:tav>
                                        <p:tav tm="100000">
                                          <p:val>
                                            <p:strVal val="#ppt_w"/>
                                          </p:val>
                                        </p:tav>
                                      </p:tavLst>
                                    </p:anim>
                                    <p:anim calcmode="lin" valueType="num">
                                      <p:cBhvr>
                                        <p:cTn id="265" dur="500" fill="hold"/>
                                        <p:tgtEl>
                                          <p:spTgt spid="74"/>
                                        </p:tgtEl>
                                        <p:attrNameLst>
                                          <p:attrName>ppt_h</p:attrName>
                                        </p:attrNameLst>
                                      </p:cBhvr>
                                      <p:tavLst>
                                        <p:tav tm="0">
                                          <p:val>
                                            <p:fltVal val="0"/>
                                          </p:val>
                                        </p:tav>
                                        <p:tav tm="100000">
                                          <p:val>
                                            <p:strVal val="#ppt_h"/>
                                          </p:val>
                                        </p:tav>
                                      </p:tavLst>
                                    </p:anim>
                                    <p:anim calcmode="lin" valueType="num">
                                      <p:cBhvr>
                                        <p:cTn id="266" dur="500" fill="hold"/>
                                        <p:tgtEl>
                                          <p:spTgt spid="74"/>
                                        </p:tgtEl>
                                        <p:attrNameLst>
                                          <p:attrName>style.rotation</p:attrName>
                                        </p:attrNameLst>
                                      </p:cBhvr>
                                      <p:tavLst>
                                        <p:tav tm="0">
                                          <p:val>
                                            <p:fltVal val="90"/>
                                          </p:val>
                                        </p:tav>
                                        <p:tav tm="100000">
                                          <p:val>
                                            <p:fltVal val="0"/>
                                          </p:val>
                                        </p:tav>
                                      </p:tavLst>
                                    </p:anim>
                                    <p:animEffect transition="in" filter="fade">
                                      <p:cBhvr>
                                        <p:cTn id="267" dur="500"/>
                                        <p:tgtEl>
                                          <p:spTgt spid="74"/>
                                        </p:tgtEl>
                                      </p:cBhvr>
                                    </p:animEffect>
                                  </p:childTnLst>
                                </p:cTn>
                              </p:par>
                            </p:childTnLst>
                          </p:cTn>
                        </p:par>
                        <p:par>
                          <p:cTn id="268" fill="hold">
                            <p:stCondLst>
                              <p:cond delay="19000"/>
                            </p:stCondLst>
                            <p:childTnLst>
                              <p:par>
                                <p:cTn id="269" presetID="31" presetClass="entr" presetSubtype="0" fill="hold" nodeType="afterEffect">
                                  <p:stCondLst>
                                    <p:cond delay="0"/>
                                  </p:stCondLst>
                                  <p:childTnLst>
                                    <p:set>
                                      <p:cBhvr>
                                        <p:cTn id="270" dur="1" fill="hold">
                                          <p:stCondLst>
                                            <p:cond delay="0"/>
                                          </p:stCondLst>
                                        </p:cTn>
                                        <p:tgtEl>
                                          <p:spTgt spid="76"/>
                                        </p:tgtEl>
                                        <p:attrNameLst>
                                          <p:attrName>style.visibility</p:attrName>
                                        </p:attrNameLst>
                                      </p:cBhvr>
                                      <p:to>
                                        <p:strVal val="visible"/>
                                      </p:to>
                                    </p:set>
                                    <p:anim calcmode="lin" valueType="num">
                                      <p:cBhvr>
                                        <p:cTn id="271" dur="500" fill="hold"/>
                                        <p:tgtEl>
                                          <p:spTgt spid="76"/>
                                        </p:tgtEl>
                                        <p:attrNameLst>
                                          <p:attrName>ppt_w</p:attrName>
                                        </p:attrNameLst>
                                      </p:cBhvr>
                                      <p:tavLst>
                                        <p:tav tm="0">
                                          <p:val>
                                            <p:fltVal val="0"/>
                                          </p:val>
                                        </p:tav>
                                        <p:tav tm="100000">
                                          <p:val>
                                            <p:strVal val="#ppt_w"/>
                                          </p:val>
                                        </p:tav>
                                      </p:tavLst>
                                    </p:anim>
                                    <p:anim calcmode="lin" valueType="num">
                                      <p:cBhvr>
                                        <p:cTn id="272" dur="500" fill="hold"/>
                                        <p:tgtEl>
                                          <p:spTgt spid="76"/>
                                        </p:tgtEl>
                                        <p:attrNameLst>
                                          <p:attrName>ppt_h</p:attrName>
                                        </p:attrNameLst>
                                      </p:cBhvr>
                                      <p:tavLst>
                                        <p:tav tm="0">
                                          <p:val>
                                            <p:fltVal val="0"/>
                                          </p:val>
                                        </p:tav>
                                        <p:tav tm="100000">
                                          <p:val>
                                            <p:strVal val="#ppt_h"/>
                                          </p:val>
                                        </p:tav>
                                      </p:tavLst>
                                    </p:anim>
                                    <p:anim calcmode="lin" valueType="num">
                                      <p:cBhvr>
                                        <p:cTn id="273" dur="500" fill="hold"/>
                                        <p:tgtEl>
                                          <p:spTgt spid="76"/>
                                        </p:tgtEl>
                                        <p:attrNameLst>
                                          <p:attrName>style.rotation</p:attrName>
                                        </p:attrNameLst>
                                      </p:cBhvr>
                                      <p:tavLst>
                                        <p:tav tm="0">
                                          <p:val>
                                            <p:fltVal val="90"/>
                                          </p:val>
                                        </p:tav>
                                        <p:tav tm="100000">
                                          <p:val>
                                            <p:fltVal val="0"/>
                                          </p:val>
                                        </p:tav>
                                      </p:tavLst>
                                    </p:anim>
                                    <p:animEffect transition="in" filter="fade">
                                      <p:cBhvr>
                                        <p:cTn id="274" dur="500"/>
                                        <p:tgtEl>
                                          <p:spTgt spid="76"/>
                                        </p:tgtEl>
                                      </p:cBhvr>
                                    </p:animEffect>
                                  </p:childTnLst>
                                </p:cTn>
                              </p:par>
                            </p:childTnLst>
                          </p:cTn>
                        </p:par>
                        <p:par>
                          <p:cTn id="275" fill="hold">
                            <p:stCondLst>
                              <p:cond delay="19500"/>
                            </p:stCondLst>
                            <p:childTnLst>
                              <p:par>
                                <p:cTn id="276" presetID="31" presetClass="entr" presetSubtype="0" fill="hold" nodeType="afterEffect">
                                  <p:stCondLst>
                                    <p:cond delay="0"/>
                                  </p:stCondLst>
                                  <p:childTnLst>
                                    <p:set>
                                      <p:cBhvr>
                                        <p:cTn id="277" dur="1" fill="hold">
                                          <p:stCondLst>
                                            <p:cond delay="0"/>
                                          </p:stCondLst>
                                        </p:cTn>
                                        <p:tgtEl>
                                          <p:spTgt spid="78"/>
                                        </p:tgtEl>
                                        <p:attrNameLst>
                                          <p:attrName>style.visibility</p:attrName>
                                        </p:attrNameLst>
                                      </p:cBhvr>
                                      <p:to>
                                        <p:strVal val="visible"/>
                                      </p:to>
                                    </p:set>
                                    <p:anim calcmode="lin" valueType="num">
                                      <p:cBhvr>
                                        <p:cTn id="278" dur="500" fill="hold"/>
                                        <p:tgtEl>
                                          <p:spTgt spid="78"/>
                                        </p:tgtEl>
                                        <p:attrNameLst>
                                          <p:attrName>ppt_w</p:attrName>
                                        </p:attrNameLst>
                                      </p:cBhvr>
                                      <p:tavLst>
                                        <p:tav tm="0">
                                          <p:val>
                                            <p:fltVal val="0"/>
                                          </p:val>
                                        </p:tav>
                                        <p:tav tm="100000">
                                          <p:val>
                                            <p:strVal val="#ppt_w"/>
                                          </p:val>
                                        </p:tav>
                                      </p:tavLst>
                                    </p:anim>
                                    <p:anim calcmode="lin" valueType="num">
                                      <p:cBhvr>
                                        <p:cTn id="279" dur="500" fill="hold"/>
                                        <p:tgtEl>
                                          <p:spTgt spid="78"/>
                                        </p:tgtEl>
                                        <p:attrNameLst>
                                          <p:attrName>ppt_h</p:attrName>
                                        </p:attrNameLst>
                                      </p:cBhvr>
                                      <p:tavLst>
                                        <p:tav tm="0">
                                          <p:val>
                                            <p:fltVal val="0"/>
                                          </p:val>
                                        </p:tav>
                                        <p:tav tm="100000">
                                          <p:val>
                                            <p:strVal val="#ppt_h"/>
                                          </p:val>
                                        </p:tav>
                                      </p:tavLst>
                                    </p:anim>
                                    <p:anim calcmode="lin" valueType="num">
                                      <p:cBhvr>
                                        <p:cTn id="280" dur="500" fill="hold"/>
                                        <p:tgtEl>
                                          <p:spTgt spid="78"/>
                                        </p:tgtEl>
                                        <p:attrNameLst>
                                          <p:attrName>style.rotation</p:attrName>
                                        </p:attrNameLst>
                                      </p:cBhvr>
                                      <p:tavLst>
                                        <p:tav tm="0">
                                          <p:val>
                                            <p:fltVal val="90"/>
                                          </p:val>
                                        </p:tav>
                                        <p:tav tm="100000">
                                          <p:val>
                                            <p:fltVal val="0"/>
                                          </p:val>
                                        </p:tav>
                                      </p:tavLst>
                                    </p:anim>
                                    <p:animEffect transition="in" filter="fade">
                                      <p:cBhvr>
                                        <p:cTn id="281" dur="500"/>
                                        <p:tgtEl>
                                          <p:spTgt spid="78"/>
                                        </p:tgtEl>
                                      </p:cBhvr>
                                    </p:animEffect>
                                  </p:childTnLst>
                                </p:cTn>
                              </p:par>
                            </p:childTnLst>
                          </p:cTn>
                        </p:par>
                        <p:par>
                          <p:cTn id="282" fill="hold">
                            <p:stCondLst>
                              <p:cond delay="20000"/>
                            </p:stCondLst>
                            <p:childTnLst>
                              <p:par>
                                <p:cTn id="283" presetID="31" presetClass="entr" presetSubtype="0" fill="hold" nodeType="afterEffect">
                                  <p:stCondLst>
                                    <p:cond delay="0"/>
                                  </p:stCondLst>
                                  <p:childTnLst>
                                    <p:set>
                                      <p:cBhvr>
                                        <p:cTn id="284" dur="1" fill="hold">
                                          <p:stCondLst>
                                            <p:cond delay="0"/>
                                          </p:stCondLst>
                                        </p:cTn>
                                        <p:tgtEl>
                                          <p:spTgt spid="80"/>
                                        </p:tgtEl>
                                        <p:attrNameLst>
                                          <p:attrName>style.visibility</p:attrName>
                                        </p:attrNameLst>
                                      </p:cBhvr>
                                      <p:to>
                                        <p:strVal val="visible"/>
                                      </p:to>
                                    </p:set>
                                    <p:anim calcmode="lin" valueType="num">
                                      <p:cBhvr>
                                        <p:cTn id="285" dur="500" fill="hold"/>
                                        <p:tgtEl>
                                          <p:spTgt spid="80"/>
                                        </p:tgtEl>
                                        <p:attrNameLst>
                                          <p:attrName>ppt_w</p:attrName>
                                        </p:attrNameLst>
                                      </p:cBhvr>
                                      <p:tavLst>
                                        <p:tav tm="0">
                                          <p:val>
                                            <p:fltVal val="0"/>
                                          </p:val>
                                        </p:tav>
                                        <p:tav tm="100000">
                                          <p:val>
                                            <p:strVal val="#ppt_w"/>
                                          </p:val>
                                        </p:tav>
                                      </p:tavLst>
                                    </p:anim>
                                    <p:anim calcmode="lin" valueType="num">
                                      <p:cBhvr>
                                        <p:cTn id="286" dur="500" fill="hold"/>
                                        <p:tgtEl>
                                          <p:spTgt spid="80"/>
                                        </p:tgtEl>
                                        <p:attrNameLst>
                                          <p:attrName>ppt_h</p:attrName>
                                        </p:attrNameLst>
                                      </p:cBhvr>
                                      <p:tavLst>
                                        <p:tav tm="0">
                                          <p:val>
                                            <p:fltVal val="0"/>
                                          </p:val>
                                        </p:tav>
                                        <p:tav tm="100000">
                                          <p:val>
                                            <p:strVal val="#ppt_h"/>
                                          </p:val>
                                        </p:tav>
                                      </p:tavLst>
                                    </p:anim>
                                    <p:anim calcmode="lin" valueType="num">
                                      <p:cBhvr>
                                        <p:cTn id="287" dur="500" fill="hold"/>
                                        <p:tgtEl>
                                          <p:spTgt spid="80"/>
                                        </p:tgtEl>
                                        <p:attrNameLst>
                                          <p:attrName>style.rotation</p:attrName>
                                        </p:attrNameLst>
                                      </p:cBhvr>
                                      <p:tavLst>
                                        <p:tav tm="0">
                                          <p:val>
                                            <p:fltVal val="90"/>
                                          </p:val>
                                        </p:tav>
                                        <p:tav tm="100000">
                                          <p:val>
                                            <p:fltVal val="0"/>
                                          </p:val>
                                        </p:tav>
                                      </p:tavLst>
                                    </p:anim>
                                    <p:animEffect transition="in" filter="fade">
                                      <p:cBhvr>
                                        <p:cTn id="288" dur="500"/>
                                        <p:tgtEl>
                                          <p:spTgt spid="80"/>
                                        </p:tgtEl>
                                      </p:cBhvr>
                                    </p:animEffect>
                                  </p:childTnLst>
                                </p:cTn>
                              </p:par>
                            </p:childTnLst>
                          </p:cTn>
                        </p:par>
                        <p:par>
                          <p:cTn id="289" fill="hold">
                            <p:stCondLst>
                              <p:cond delay="20500"/>
                            </p:stCondLst>
                            <p:childTnLst>
                              <p:par>
                                <p:cTn id="290" presetID="2" presetClass="entr" presetSubtype="8" fill="hold" grpId="0" nodeType="afterEffect">
                                  <p:stCondLst>
                                    <p:cond delay="0"/>
                                  </p:stCondLst>
                                  <p:childTnLst>
                                    <p:set>
                                      <p:cBhvr>
                                        <p:cTn id="291" dur="1" fill="hold">
                                          <p:stCondLst>
                                            <p:cond delay="0"/>
                                          </p:stCondLst>
                                        </p:cTn>
                                        <p:tgtEl>
                                          <p:spTgt spid="19"/>
                                        </p:tgtEl>
                                        <p:attrNameLst>
                                          <p:attrName>style.visibility</p:attrName>
                                        </p:attrNameLst>
                                      </p:cBhvr>
                                      <p:to>
                                        <p:strVal val="visible"/>
                                      </p:to>
                                    </p:set>
                                    <p:anim calcmode="lin" valueType="num">
                                      <p:cBhvr additive="base">
                                        <p:cTn id="292" dur="500" fill="hold"/>
                                        <p:tgtEl>
                                          <p:spTgt spid="19"/>
                                        </p:tgtEl>
                                        <p:attrNameLst>
                                          <p:attrName>ppt_x</p:attrName>
                                        </p:attrNameLst>
                                      </p:cBhvr>
                                      <p:tavLst>
                                        <p:tav tm="0">
                                          <p:val>
                                            <p:strVal val="0-#ppt_w/2"/>
                                          </p:val>
                                        </p:tav>
                                        <p:tav tm="100000">
                                          <p:val>
                                            <p:strVal val="#ppt_x"/>
                                          </p:val>
                                        </p:tav>
                                      </p:tavLst>
                                    </p:anim>
                                    <p:anim calcmode="lin" valueType="num">
                                      <p:cBhvr additive="base">
                                        <p:cTn id="293" dur="500" fill="hold"/>
                                        <p:tgtEl>
                                          <p:spTgt spid="19"/>
                                        </p:tgtEl>
                                        <p:attrNameLst>
                                          <p:attrName>ppt_y</p:attrName>
                                        </p:attrNameLst>
                                      </p:cBhvr>
                                      <p:tavLst>
                                        <p:tav tm="0">
                                          <p:val>
                                            <p:strVal val="#ppt_y"/>
                                          </p:val>
                                        </p:tav>
                                        <p:tav tm="100000">
                                          <p:val>
                                            <p:strVal val="#ppt_y"/>
                                          </p:val>
                                        </p:tav>
                                      </p:tavLst>
                                    </p:anim>
                                  </p:childTnLst>
                                </p:cTn>
                              </p:par>
                            </p:childTnLst>
                          </p:cTn>
                        </p:par>
                        <p:par>
                          <p:cTn id="294" fill="hold">
                            <p:stCondLst>
                              <p:cond delay="21000"/>
                            </p:stCondLst>
                            <p:childTnLst>
                              <p:par>
                                <p:cTn id="295" presetID="31" presetClass="entr" presetSubtype="0" fill="hold" nodeType="afterEffect">
                                  <p:stCondLst>
                                    <p:cond delay="0"/>
                                  </p:stCondLst>
                                  <p:childTnLst>
                                    <p:set>
                                      <p:cBhvr>
                                        <p:cTn id="296" dur="1" fill="hold">
                                          <p:stCondLst>
                                            <p:cond delay="0"/>
                                          </p:stCondLst>
                                        </p:cTn>
                                        <p:tgtEl>
                                          <p:spTgt spid="82"/>
                                        </p:tgtEl>
                                        <p:attrNameLst>
                                          <p:attrName>style.visibility</p:attrName>
                                        </p:attrNameLst>
                                      </p:cBhvr>
                                      <p:to>
                                        <p:strVal val="visible"/>
                                      </p:to>
                                    </p:set>
                                    <p:anim calcmode="lin" valueType="num">
                                      <p:cBhvr>
                                        <p:cTn id="297" dur="500" fill="hold"/>
                                        <p:tgtEl>
                                          <p:spTgt spid="82"/>
                                        </p:tgtEl>
                                        <p:attrNameLst>
                                          <p:attrName>ppt_w</p:attrName>
                                        </p:attrNameLst>
                                      </p:cBhvr>
                                      <p:tavLst>
                                        <p:tav tm="0">
                                          <p:val>
                                            <p:fltVal val="0"/>
                                          </p:val>
                                        </p:tav>
                                        <p:tav tm="100000">
                                          <p:val>
                                            <p:strVal val="#ppt_w"/>
                                          </p:val>
                                        </p:tav>
                                      </p:tavLst>
                                    </p:anim>
                                    <p:anim calcmode="lin" valueType="num">
                                      <p:cBhvr>
                                        <p:cTn id="298" dur="500" fill="hold"/>
                                        <p:tgtEl>
                                          <p:spTgt spid="82"/>
                                        </p:tgtEl>
                                        <p:attrNameLst>
                                          <p:attrName>ppt_h</p:attrName>
                                        </p:attrNameLst>
                                      </p:cBhvr>
                                      <p:tavLst>
                                        <p:tav tm="0">
                                          <p:val>
                                            <p:fltVal val="0"/>
                                          </p:val>
                                        </p:tav>
                                        <p:tav tm="100000">
                                          <p:val>
                                            <p:strVal val="#ppt_h"/>
                                          </p:val>
                                        </p:tav>
                                      </p:tavLst>
                                    </p:anim>
                                    <p:anim calcmode="lin" valueType="num">
                                      <p:cBhvr>
                                        <p:cTn id="299" dur="500" fill="hold"/>
                                        <p:tgtEl>
                                          <p:spTgt spid="82"/>
                                        </p:tgtEl>
                                        <p:attrNameLst>
                                          <p:attrName>style.rotation</p:attrName>
                                        </p:attrNameLst>
                                      </p:cBhvr>
                                      <p:tavLst>
                                        <p:tav tm="0">
                                          <p:val>
                                            <p:fltVal val="90"/>
                                          </p:val>
                                        </p:tav>
                                        <p:tav tm="100000">
                                          <p:val>
                                            <p:fltVal val="0"/>
                                          </p:val>
                                        </p:tav>
                                      </p:tavLst>
                                    </p:anim>
                                    <p:animEffect transition="in" filter="fade">
                                      <p:cBhvr>
                                        <p:cTn id="300" dur="500"/>
                                        <p:tgtEl>
                                          <p:spTgt spid="82"/>
                                        </p:tgtEl>
                                      </p:cBhvr>
                                    </p:animEffect>
                                  </p:childTnLst>
                                </p:cTn>
                              </p:par>
                            </p:childTnLst>
                          </p:cTn>
                        </p:par>
                        <p:par>
                          <p:cTn id="301" fill="hold">
                            <p:stCondLst>
                              <p:cond delay="21500"/>
                            </p:stCondLst>
                            <p:childTnLst>
                              <p:par>
                                <p:cTn id="302" presetID="31" presetClass="entr" presetSubtype="0" fill="hold" nodeType="afterEffect">
                                  <p:stCondLst>
                                    <p:cond delay="0"/>
                                  </p:stCondLst>
                                  <p:childTnLst>
                                    <p:set>
                                      <p:cBhvr>
                                        <p:cTn id="303" dur="1" fill="hold">
                                          <p:stCondLst>
                                            <p:cond delay="0"/>
                                          </p:stCondLst>
                                        </p:cTn>
                                        <p:tgtEl>
                                          <p:spTgt spid="84"/>
                                        </p:tgtEl>
                                        <p:attrNameLst>
                                          <p:attrName>style.visibility</p:attrName>
                                        </p:attrNameLst>
                                      </p:cBhvr>
                                      <p:to>
                                        <p:strVal val="visible"/>
                                      </p:to>
                                    </p:set>
                                    <p:anim calcmode="lin" valueType="num">
                                      <p:cBhvr>
                                        <p:cTn id="304" dur="500" fill="hold"/>
                                        <p:tgtEl>
                                          <p:spTgt spid="84"/>
                                        </p:tgtEl>
                                        <p:attrNameLst>
                                          <p:attrName>ppt_w</p:attrName>
                                        </p:attrNameLst>
                                      </p:cBhvr>
                                      <p:tavLst>
                                        <p:tav tm="0">
                                          <p:val>
                                            <p:fltVal val="0"/>
                                          </p:val>
                                        </p:tav>
                                        <p:tav tm="100000">
                                          <p:val>
                                            <p:strVal val="#ppt_w"/>
                                          </p:val>
                                        </p:tav>
                                      </p:tavLst>
                                    </p:anim>
                                    <p:anim calcmode="lin" valueType="num">
                                      <p:cBhvr>
                                        <p:cTn id="305" dur="500" fill="hold"/>
                                        <p:tgtEl>
                                          <p:spTgt spid="84"/>
                                        </p:tgtEl>
                                        <p:attrNameLst>
                                          <p:attrName>ppt_h</p:attrName>
                                        </p:attrNameLst>
                                      </p:cBhvr>
                                      <p:tavLst>
                                        <p:tav tm="0">
                                          <p:val>
                                            <p:fltVal val="0"/>
                                          </p:val>
                                        </p:tav>
                                        <p:tav tm="100000">
                                          <p:val>
                                            <p:strVal val="#ppt_h"/>
                                          </p:val>
                                        </p:tav>
                                      </p:tavLst>
                                    </p:anim>
                                    <p:anim calcmode="lin" valueType="num">
                                      <p:cBhvr>
                                        <p:cTn id="306" dur="500" fill="hold"/>
                                        <p:tgtEl>
                                          <p:spTgt spid="84"/>
                                        </p:tgtEl>
                                        <p:attrNameLst>
                                          <p:attrName>style.rotation</p:attrName>
                                        </p:attrNameLst>
                                      </p:cBhvr>
                                      <p:tavLst>
                                        <p:tav tm="0">
                                          <p:val>
                                            <p:fltVal val="90"/>
                                          </p:val>
                                        </p:tav>
                                        <p:tav tm="100000">
                                          <p:val>
                                            <p:fltVal val="0"/>
                                          </p:val>
                                        </p:tav>
                                      </p:tavLst>
                                    </p:anim>
                                    <p:animEffect transition="in" filter="fade">
                                      <p:cBhvr>
                                        <p:cTn id="307" dur="500"/>
                                        <p:tgtEl>
                                          <p:spTgt spid="84"/>
                                        </p:tgtEl>
                                      </p:cBhvr>
                                    </p:animEffect>
                                  </p:childTnLst>
                                </p:cTn>
                              </p:par>
                            </p:childTnLst>
                          </p:cTn>
                        </p:par>
                        <p:par>
                          <p:cTn id="308" fill="hold">
                            <p:stCondLst>
                              <p:cond delay="22000"/>
                            </p:stCondLst>
                            <p:childTnLst>
                              <p:par>
                                <p:cTn id="309" presetID="31" presetClass="entr" presetSubtype="0" fill="hold" nodeType="afterEffect">
                                  <p:stCondLst>
                                    <p:cond delay="0"/>
                                  </p:stCondLst>
                                  <p:childTnLst>
                                    <p:set>
                                      <p:cBhvr>
                                        <p:cTn id="310" dur="1" fill="hold">
                                          <p:stCondLst>
                                            <p:cond delay="0"/>
                                          </p:stCondLst>
                                        </p:cTn>
                                        <p:tgtEl>
                                          <p:spTgt spid="86"/>
                                        </p:tgtEl>
                                        <p:attrNameLst>
                                          <p:attrName>style.visibility</p:attrName>
                                        </p:attrNameLst>
                                      </p:cBhvr>
                                      <p:to>
                                        <p:strVal val="visible"/>
                                      </p:to>
                                    </p:set>
                                    <p:anim calcmode="lin" valueType="num">
                                      <p:cBhvr>
                                        <p:cTn id="311" dur="500" fill="hold"/>
                                        <p:tgtEl>
                                          <p:spTgt spid="86"/>
                                        </p:tgtEl>
                                        <p:attrNameLst>
                                          <p:attrName>ppt_w</p:attrName>
                                        </p:attrNameLst>
                                      </p:cBhvr>
                                      <p:tavLst>
                                        <p:tav tm="0">
                                          <p:val>
                                            <p:fltVal val="0"/>
                                          </p:val>
                                        </p:tav>
                                        <p:tav tm="100000">
                                          <p:val>
                                            <p:strVal val="#ppt_w"/>
                                          </p:val>
                                        </p:tav>
                                      </p:tavLst>
                                    </p:anim>
                                    <p:anim calcmode="lin" valueType="num">
                                      <p:cBhvr>
                                        <p:cTn id="312" dur="500" fill="hold"/>
                                        <p:tgtEl>
                                          <p:spTgt spid="86"/>
                                        </p:tgtEl>
                                        <p:attrNameLst>
                                          <p:attrName>ppt_h</p:attrName>
                                        </p:attrNameLst>
                                      </p:cBhvr>
                                      <p:tavLst>
                                        <p:tav tm="0">
                                          <p:val>
                                            <p:fltVal val="0"/>
                                          </p:val>
                                        </p:tav>
                                        <p:tav tm="100000">
                                          <p:val>
                                            <p:strVal val="#ppt_h"/>
                                          </p:val>
                                        </p:tav>
                                      </p:tavLst>
                                    </p:anim>
                                    <p:anim calcmode="lin" valueType="num">
                                      <p:cBhvr>
                                        <p:cTn id="313" dur="500" fill="hold"/>
                                        <p:tgtEl>
                                          <p:spTgt spid="86"/>
                                        </p:tgtEl>
                                        <p:attrNameLst>
                                          <p:attrName>style.rotation</p:attrName>
                                        </p:attrNameLst>
                                      </p:cBhvr>
                                      <p:tavLst>
                                        <p:tav tm="0">
                                          <p:val>
                                            <p:fltVal val="90"/>
                                          </p:val>
                                        </p:tav>
                                        <p:tav tm="100000">
                                          <p:val>
                                            <p:fltVal val="0"/>
                                          </p:val>
                                        </p:tav>
                                      </p:tavLst>
                                    </p:anim>
                                    <p:animEffect transition="in" filter="fade">
                                      <p:cBhvr>
                                        <p:cTn id="314" dur="500"/>
                                        <p:tgtEl>
                                          <p:spTgt spid="86"/>
                                        </p:tgtEl>
                                      </p:cBhvr>
                                    </p:animEffect>
                                  </p:childTnLst>
                                </p:cTn>
                              </p:par>
                            </p:childTnLst>
                          </p:cTn>
                        </p:par>
                        <p:par>
                          <p:cTn id="315" fill="hold">
                            <p:stCondLst>
                              <p:cond delay="22500"/>
                            </p:stCondLst>
                            <p:childTnLst>
                              <p:par>
                                <p:cTn id="316" presetID="31" presetClass="entr" presetSubtype="0" fill="hold" nodeType="afterEffect">
                                  <p:stCondLst>
                                    <p:cond delay="0"/>
                                  </p:stCondLst>
                                  <p:childTnLst>
                                    <p:set>
                                      <p:cBhvr>
                                        <p:cTn id="317" dur="1" fill="hold">
                                          <p:stCondLst>
                                            <p:cond delay="0"/>
                                          </p:stCondLst>
                                        </p:cTn>
                                        <p:tgtEl>
                                          <p:spTgt spid="88"/>
                                        </p:tgtEl>
                                        <p:attrNameLst>
                                          <p:attrName>style.visibility</p:attrName>
                                        </p:attrNameLst>
                                      </p:cBhvr>
                                      <p:to>
                                        <p:strVal val="visible"/>
                                      </p:to>
                                    </p:set>
                                    <p:anim calcmode="lin" valueType="num">
                                      <p:cBhvr>
                                        <p:cTn id="318" dur="500" fill="hold"/>
                                        <p:tgtEl>
                                          <p:spTgt spid="88"/>
                                        </p:tgtEl>
                                        <p:attrNameLst>
                                          <p:attrName>ppt_w</p:attrName>
                                        </p:attrNameLst>
                                      </p:cBhvr>
                                      <p:tavLst>
                                        <p:tav tm="0">
                                          <p:val>
                                            <p:fltVal val="0"/>
                                          </p:val>
                                        </p:tav>
                                        <p:tav tm="100000">
                                          <p:val>
                                            <p:strVal val="#ppt_w"/>
                                          </p:val>
                                        </p:tav>
                                      </p:tavLst>
                                    </p:anim>
                                    <p:anim calcmode="lin" valueType="num">
                                      <p:cBhvr>
                                        <p:cTn id="319" dur="500" fill="hold"/>
                                        <p:tgtEl>
                                          <p:spTgt spid="88"/>
                                        </p:tgtEl>
                                        <p:attrNameLst>
                                          <p:attrName>ppt_h</p:attrName>
                                        </p:attrNameLst>
                                      </p:cBhvr>
                                      <p:tavLst>
                                        <p:tav tm="0">
                                          <p:val>
                                            <p:fltVal val="0"/>
                                          </p:val>
                                        </p:tav>
                                        <p:tav tm="100000">
                                          <p:val>
                                            <p:strVal val="#ppt_h"/>
                                          </p:val>
                                        </p:tav>
                                      </p:tavLst>
                                    </p:anim>
                                    <p:anim calcmode="lin" valueType="num">
                                      <p:cBhvr>
                                        <p:cTn id="320" dur="500" fill="hold"/>
                                        <p:tgtEl>
                                          <p:spTgt spid="88"/>
                                        </p:tgtEl>
                                        <p:attrNameLst>
                                          <p:attrName>style.rotation</p:attrName>
                                        </p:attrNameLst>
                                      </p:cBhvr>
                                      <p:tavLst>
                                        <p:tav tm="0">
                                          <p:val>
                                            <p:fltVal val="90"/>
                                          </p:val>
                                        </p:tav>
                                        <p:tav tm="100000">
                                          <p:val>
                                            <p:fltVal val="0"/>
                                          </p:val>
                                        </p:tav>
                                      </p:tavLst>
                                    </p:anim>
                                    <p:animEffect transition="in" filter="fade">
                                      <p:cBhvr>
                                        <p:cTn id="321" dur="500"/>
                                        <p:tgtEl>
                                          <p:spTgt spid="88"/>
                                        </p:tgtEl>
                                      </p:cBhvr>
                                    </p:animEffect>
                                  </p:childTnLst>
                                </p:cTn>
                              </p:par>
                            </p:childTnLst>
                          </p:cTn>
                        </p:par>
                        <p:par>
                          <p:cTn id="322" fill="hold">
                            <p:stCondLst>
                              <p:cond delay="23000"/>
                            </p:stCondLst>
                            <p:childTnLst>
                              <p:par>
                                <p:cTn id="323" presetID="31" presetClass="entr" presetSubtype="0" fill="hold" nodeType="afterEffect">
                                  <p:stCondLst>
                                    <p:cond delay="0"/>
                                  </p:stCondLst>
                                  <p:childTnLst>
                                    <p:set>
                                      <p:cBhvr>
                                        <p:cTn id="324" dur="1" fill="hold">
                                          <p:stCondLst>
                                            <p:cond delay="0"/>
                                          </p:stCondLst>
                                        </p:cTn>
                                        <p:tgtEl>
                                          <p:spTgt spid="90"/>
                                        </p:tgtEl>
                                        <p:attrNameLst>
                                          <p:attrName>style.visibility</p:attrName>
                                        </p:attrNameLst>
                                      </p:cBhvr>
                                      <p:to>
                                        <p:strVal val="visible"/>
                                      </p:to>
                                    </p:set>
                                    <p:anim calcmode="lin" valueType="num">
                                      <p:cBhvr>
                                        <p:cTn id="325" dur="500" fill="hold"/>
                                        <p:tgtEl>
                                          <p:spTgt spid="90"/>
                                        </p:tgtEl>
                                        <p:attrNameLst>
                                          <p:attrName>ppt_w</p:attrName>
                                        </p:attrNameLst>
                                      </p:cBhvr>
                                      <p:tavLst>
                                        <p:tav tm="0">
                                          <p:val>
                                            <p:fltVal val="0"/>
                                          </p:val>
                                        </p:tav>
                                        <p:tav tm="100000">
                                          <p:val>
                                            <p:strVal val="#ppt_w"/>
                                          </p:val>
                                        </p:tav>
                                      </p:tavLst>
                                    </p:anim>
                                    <p:anim calcmode="lin" valueType="num">
                                      <p:cBhvr>
                                        <p:cTn id="326" dur="500" fill="hold"/>
                                        <p:tgtEl>
                                          <p:spTgt spid="90"/>
                                        </p:tgtEl>
                                        <p:attrNameLst>
                                          <p:attrName>ppt_h</p:attrName>
                                        </p:attrNameLst>
                                      </p:cBhvr>
                                      <p:tavLst>
                                        <p:tav tm="0">
                                          <p:val>
                                            <p:fltVal val="0"/>
                                          </p:val>
                                        </p:tav>
                                        <p:tav tm="100000">
                                          <p:val>
                                            <p:strVal val="#ppt_h"/>
                                          </p:val>
                                        </p:tav>
                                      </p:tavLst>
                                    </p:anim>
                                    <p:anim calcmode="lin" valueType="num">
                                      <p:cBhvr>
                                        <p:cTn id="327" dur="500" fill="hold"/>
                                        <p:tgtEl>
                                          <p:spTgt spid="90"/>
                                        </p:tgtEl>
                                        <p:attrNameLst>
                                          <p:attrName>style.rotation</p:attrName>
                                        </p:attrNameLst>
                                      </p:cBhvr>
                                      <p:tavLst>
                                        <p:tav tm="0">
                                          <p:val>
                                            <p:fltVal val="90"/>
                                          </p:val>
                                        </p:tav>
                                        <p:tav tm="100000">
                                          <p:val>
                                            <p:fltVal val="0"/>
                                          </p:val>
                                        </p:tav>
                                      </p:tavLst>
                                    </p:anim>
                                    <p:animEffect transition="in" filter="fade">
                                      <p:cBhvr>
                                        <p:cTn id="328" dur="500"/>
                                        <p:tgtEl>
                                          <p:spTgt spid="90"/>
                                        </p:tgtEl>
                                      </p:cBhvr>
                                    </p:animEffect>
                                  </p:childTnLst>
                                </p:cTn>
                              </p:par>
                            </p:childTnLst>
                          </p:cTn>
                        </p:par>
                        <p:par>
                          <p:cTn id="329" fill="hold">
                            <p:stCondLst>
                              <p:cond delay="23500"/>
                            </p:stCondLst>
                            <p:childTnLst>
                              <p:par>
                                <p:cTn id="330" presetID="31" presetClass="entr" presetSubtype="0" fill="hold" nodeType="afterEffect">
                                  <p:stCondLst>
                                    <p:cond delay="0"/>
                                  </p:stCondLst>
                                  <p:childTnLst>
                                    <p:set>
                                      <p:cBhvr>
                                        <p:cTn id="331" dur="1" fill="hold">
                                          <p:stCondLst>
                                            <p:cond delay="0"/>
                                          </p:stCondLst>
                                        </p:cTn>
                                        <p:tgtEl>
                                          <p:spTgt spid="92"/>
                                        </p:tgtEl>
                                        <p:attrNameLst>
                                          <p:attrName>style.visibility</p:attrName>
                                        </p:attrNameLst>
                                      </p:cBhvr>
                                      <p:to>
                                        <p:strVal val="visible"/>
                                      </p:to>
                                    </p:set>
                                    <p:anim calcmode="lin" valueType="num">
                                      <p:cBhvr>
                                        <p:cTn id="332" dur="500" fill="hold"/>
                                        <p:tgtEl>
                                          <p:spTgt spid="92"/>
                                        </p:tgtEl>
                                        <p:attrNameLst>
                                          <p:attrName>ppt_w</p:attrName>
                                        </p:attrNameLst>
                                      </p:cBhvr>
                                      <p:tavLst>
                                        <p:tav tm="0">
                                          <p:val>
                                            <p:fltVal val="0"/>
                                          </p:val>
                                        </p:tav>
                                        <p:tav tm="100000">
                                          <p:val>
                                            <p:strVal val="#ppt_w"/>
                                          </p:val>
                                        </p:tav>
                                      </p:tavLst>
                                    </p:anim>
                                    <p:anim calcmode="lin" valueType="num">
                                      <p:cBhvr>
                                        <p:cTn id="333" dur="500" fill="hold"/>
                                        <p:tgtEl>
                                          <p:spTgt spid="92"/>
                                        </p:tgtEl>
                                        <p:attrNameLst>
                                          <p:attrName>ppt_h</p:attrName>
                                        </p:attrNameLst>
                                      </p:cBhvr>
                                      <p:tavLst>
                                        <p:tav tm="0">
                                          <p:val>
                                            <p:fltVal val="0"/>
                                          </p:val>
                                        </p:tav>
                                        <p:tav tm="100000">
                                          <p:val>
                                            <p:strVal val="#ppt_h"/>
                                          </p:val>
                                        </p:tav>
                                      </p:tavLst>
                                    </p:anim>
                                    <p:anim calcmode="lin" valueType="num">
                                      <p:cBhvr>
                                        <p:cTn id="334" dur="500" fill="hold"/>
                                        <p:tgtEl>
                                          <p:spTgt spid="92"/>
                                        </p:tgtEl>
                                        <p:attrNameLst>
                                          <p:attrName>style.rotation</p:attrName>
                                        </p:attrNameLst>
                                      </p:cBhvr>
                                      <p:tavLst>
                                        <p:tav tm="0">
                                          <p:val>
                                            <p:fltVal val="90"/>
                                          </p:val>
                                        </p:tav>
                                        <p:tav tm="100000">
                                          <p:val>
                                            <p:fltVal val="0"/>
                                          </p:val>
                                        </p:tav>
                                      </p:tavLst>
                                    </p:anim>
                                    <p:animEffect transition="in" filter="fade">
                                      <p:cBhvr>
                                        <p:cTn id="335" dur="500"/>
                                        <p:tgtEl>
                                          <p:spTgt spid="92"/>
                                        </p:tgtEl>
                                      </p:cBhvr>
                                    </p:animEffect>
                                  </p:childTnLst>
                                </p:cTn>
                              </p:par>
                            </p:childTnLst>
                          </p:cTn>
                        </p:par>
                        <p:par>
                          <p:cTn id="336" fill="hold">
                            <p:stCondLst>
                              <p:cond delay="24000"/>
                            </p:stCondLst>
                            <p:childTnLst>
                              <p:par>
                                <p:cTn id="337" presetID="31" presetClass="entr" presetSubtype="0" fill="hold" nodeType="afterEffect">
                                  <p:stCondLst>
                                    <p:cond delay="0"/>
                                  </p:stCondLst>
                                  <p:childTnLst>
                                    <p:set>
                                      <p:cBhvr>
                                        <p:cTn id="338" dur="1" fill="hold">
                                          <p:stCondLst>
                                            <p:cond delay="0"/>
                                          </p:stCondLst>
                                        </p:cTn>
                                        <p:tgtEl>
                                          <p:spTgt spid="94"/>
                                        </p:tgtEl>
                                        <p:attrNameLst>
                                          <p:attrName>style.visibility</p:attrName>
                                        </p:attrNameLst>
                                      </p:cBhvr>
                                      <p:to>
                                        <p:strVal val="visible"/>
                                      </p:to>
                                    </p:set>
                                    <p:anim calcmode="lin" valueType="num">
                                      <p:cBhvr>
                                        <p:cTn id="339" dur="500" fill="hold"/>
                                        <p:tgtEl>
                                          <p:spTgt spid="94"/>
                                        </p:tgtEl>
                                        <p:attrNameLst>
                                          <p:attrName>ppt_w</p:attrName>
                                        </p:attrNameLst>
                                      </p:cBhvr>
                                      <p:tavLst>
                                        <p:tav tm="0">
                                          <p:val>
                                            <p:fltVal val="0"/>
                                          </p:val>
                                        </p:tav>
                                        <p:tav tm="100000">
                                          <p:val>
                                            <p:strVal val="#ppt_w"/>
                                          </p:val>
                                        </p:tav>
                                      </p:tavLst>
                                    </p:anim>
                                    <p:anim calcmode="lin" valueType="num">
                                      <p:cBhvr>
                                        <p:cTn id="340" dur="500" fill="hold"/>
                                        <p:tgtEl>
                                          <p:spTgt spid="94"/>
                                        </p:tgtEl>
                                        <p:attrNameLst>
                                          <p:attrName>ppt_h</p:attrName>
                                        </p:attrNameLst>
                                      </p:cBhvr>
                                      <p:tavLst>
                                        <p:tav tm="0">
                                          <p:val>
                                            <p:fltVal val="0"/>
                                          </p:val>
                                        </p:tav>
                                        <p:tav tm="100000">
                                          <p:val>
                                            <p:strVal val="#ppt_h"/>
                                          </p:val>
                                        </p:tav>
                                      </p:tavLst>
                                    </p:anim>
                                    <p:anim calcmode="lin" valueType="num">
                                      <p:cBhvr>
                                        <p:cTn id="341" dur="500" fill="hold"/>
                                        <p:tgtEl>
                                          <p:spTgt spid="94"/>
                                        </p:tgtEl>
                                        <p:attrNameLst>
                                          <p:attrName>style.rotation</p:attrName>
                                        </p:attrNameLst>
                                      </p:cBhvr>
                                      <p:tavLst>
                                        <p:tav tm="0">
                                          <p:val>
                                            <p:fltVal val="90"/>
                                          </p:val>
                                        </p:tav>
                                        <p:tav tm="100000">
                                          <p:val>
                                            <p:fltVal val="0"/>
                                          </p:val>
                                        </p:tav>
                                      </p:tavLst>
                                    </p:anim>
                                    <p:animEffect transition="in" filter="fade">
                                      <p:cBhvr>
                                        <p:cTn id="342" dur="500"/>
                                        <p:tgtEl>
                                          <p:spTgt spid="94"/>
                                        </p:tgtEl>
                                      </p:cBhvr>
                                    </p:animEffect>
                                  </p:childTnLst>
                                </p:cTn>
                              </p:par>
                            </p:childTnLst>
                          </p:cTn>
                        </p:par>
                        <p:par>
                          <p:cTn id="343" fill="hold">
                            <p:stCondLst>
                              <p:cond delay="24500"/>
                            </p:stCondLst>
                            <p:childTnLst>
                              <p:par>
                                <p:cTn id="344" presetID="31" presetClass="entr" presetSubtype="0" fill="hold" nodeType="afterEffect">
                                  <p:stCondLst>
                                    <p:cond delay="0"/>
                                  </p:stCondLst>
                                  <p:childTnLst>
                                    <p:set>
                                      <p:cBhvr>
                                        <p:cTn id="345" dur="1" fill="hold">
                                          <p:stCondLst>
                                            <p:cond delay="0"/>
                                          </p:stCondLst>
                                        </p:cTn>
                                        <p:tgtEl>
                                          <p:spTgt spid="96"/>
                                        </p:tgtEl>
                                        <p:attrNameLst>
                                          <p:attrName>style.visibility</p:attrName>
                                        </p:attrNameLst>
                                      </p:cBhvr>
                                      <p:to>
                                        <p:strVal val="visible"/>
                                      </p:to>
                                    </p:set>
                                    <p:anim calcmode="lin" valueType="num">
                                      <p:cBhvr>
                                        <p:cTn id="346" dur="500" fill="hold"/>
                                        <p:tgtEl>
                                          <p:spTgt spid="96"/>
                                        </p:tgtEl>
                                        <p:attrNameLst>
                                          <p:attrName>ppt_w</p:attrName>
                                        </p:attrNameLst>
                                      </p:cBhvr>
                                      <p:tavLst>
                                        <p:tav tm="0">
                                          <p:val>
                                            <p:fltVal val="0"/>
                                          </p:val>
                                        </p:tav>
                                        <p:tav tm="100000">
                                          <p:val>
                                            <p:strVal val="#ppt_w"/>
                                          </p:val>
                                        </p:tav>
                                      </p:tavLst>
                                    </p:anim>
                                    <p:anim calcmode="lin" valueType="num">
                                      <p:cBhvr>
                                        <p:cTn id="347" dur="500" fill="hold"/>
                                        <p:tgtEl>
                                          <p:spTgt spid="96"/>
                                        </p:tgtEl>
                                        <p:attrNameLst>
                                          <p:attrName>ppt_h</p:attrName>
                                        </p:attrNameLst>
                                      </p:cBhvr>
                                      <p:tavLst>
                                        <p:tav tm="0">
                                          <p:val>
                                            <p:fltVal val="0"/>
                                          </p:val>
                                        </p:tav>
                                        <p:tav tm="100000">
                                          <p:val>
                                            <p:strVal val="#ppt_h"/>
                                          </p:val>
                                        </p:tav>
                                      </p:tavLst>
                                    </p:anim>
                                    <p:anim calcmode="lin" valueType="num">
                                      <p:cBhvr>
                                        <p:cTn id="348" dur="500" fill="hold"/>
                                        <p:tgtEl>
                                          <p:spTgt spid="96"/>
                                        </p:tgtEl>
                                        <p:attrNameLst>
                                          <p:attrName>style.rotation</p:attrName>
                                        </p:attrNameLst>
                                      </p:cBhvr>
                                      <p:tavLst>
                                        <p:tav tm="0">
                                          <p:val>
                                            <p:fltVal val="90"/>
                                          </p:val>
                                        </p:tav>
                                        <p:tav tm="100000">
                                          <p:val>
                                            <p:fltVal val="0"/>
                                          </p:val>
                                        </p:tav>
                                      </p:tavLst>
                                    </p:anim>
                                    <p:animEffect transition="in" filter="fade">
                                      <p:cBhvr>
                                        <p:cTn id="349" dur="500"/>
                                        <p:tgtEl>
                                          <p:spTgt spid="96"/>
                                        </p:tgtEl>
                                      </p:cBhvr>
                                    </p:animEffect>
                                  </p:childTnLst>
                                </p:cTn>
                              </p:par>
                            </p:childTnLst>
                          </p:cTn>
                        </p:par>
                        <p:par>
                          <p:cTn id="350" fill="hold">
                            <p:stCondLst>
                              <p:cond delay="25000"/>
                            </p:stCondLst>
                            <p:childTnLst>
                              <p:par>
                                <p:cTn id="351" presetID="31" presetClass="entr" presetSubtype="0" fill="hold" nodeType="afterEffect">
                                  <p:stCondLst>
                                    <p:cond delay="0"/>
                                  </p:stCondLst>
                                  <p:childTnLst>
                                    <p:set>
                                      <p:cBhvr>
                                        <p:cTn id="352" dur="1" fill="hold">
                                          <p:stCondLst>
                                            <p:cond delay="0"/>
                                          </p:stCondLst>
                                        </p:cTn>
                                        <p:tgtEl>
                                          <p:spTgt spid="98"/>
                                        </p:tgtEl>
                                        <p:attrNameLst>
                                          <p:attrName>style.visibility</p:attrName>
                                        </p:attrNameLst>
                                      </p:cBhvr>
                                      <p:to>
                                        <p:strVal val="visible"/>
                                      </p:to>
                                    </p:set>
                                    <p:anim calcmode="lin" valueType="num">
                                      <p:cBhvr>
                                        <p:cTn id="353" dur="500" fill="hold"/>
                                        <p:tgtEl>
                                          <p:spTgt spid="98"/>
                                        </p:tgtEl>
                                        <p:attrNameLst>
                                          <p:attrName>ppt_w</p:attrName>
                                        </p:attrNameLst>
                                      </p:cBhvr>
                                      <p:tavLst>
                                        <p:tav tm="0">
                                          <p:val>
                                            <p:fltVal val="0"/>
                                          </p:val>
                                        </p:tav>
                                        <p:tav tm="100000">
                                          <p:val>
                                            <p:strVal val="#ppt_w"/>
                                          </p:val>
                                        </p:tav>
                                      </p:tavLst>
                                    </p:anim>
                                    <p:anim calcmode="lin" valueType="num">
                                      <p:cBhvr>
                                        <p:cTn id="354" dur="500" fill="hold"/>
                                        <p:tgtEl>
                                          <p:spTgt spid="98"/>
                                        </p:tgtEl>
                                        <p:attrNameLst>
                                          <p:attrName>ppt_h</p:attrName>
                                        </p:attrNameLst>
                                      </p:cBhvr>
                                      <p:tavLst>
                                        <p:tav tm="0">
                                          <p:val>
                                            <p:fltVal val="0"/>
                                          </p:val>
                                        </p:tav>
                                        <p:tav tm="100000">
                                          <p:val>
                                            <p:strVal val="#ppt_h"/>
                                          </p:val>
                                        </p:tav>
                                      </p:tavLst>
                                    </p:anim>
                                    <p:anim calcmode="lin" valueType="num">
                                      <p:cBhvr>
                                        <p:cTn id="355" dur="500" fill="hold"/>
                                        <p:tgtEl>
                                          <p:spTgt spid="98"/>
                                        </p:tgtEl>
                                        <p:attrNameLst>
                                          <p:attrName>style.rotation</p:attrName>
                                        </p:attrNameLst>
                                      </p:cBhvr>
                                      <p:tavLst>
                                        <p:tav tm="0">
                                          <p:val>
                                            <p:fltVal val="90"/>
                                          </p:val>
                                        </p:tav>
                                        <p:tav tm="100000">
                                          <p:val>
                                            <p:fltVal val="0"/>
                                          </p:val>
                                        </p:tav>
                                      </p:tavLst>
                                    </p:anim>
                                    <p:animEffect transition="in" filter="fade">
                                      <p:cBhvr>
                                        <p:cTn id="356" dur="500"/>
                                        <p:tgtEl>
                                          <p:spTgt spid="98"/>
                                        </p:tgtEl>
                                      </p:cBhvr>
                                    </p:animEffect>
                                  </p:childTnLst>
                                </p:cTn>
                              </p:par>
                            </p:childTnLst>
                          </p:cTn>
                        </p:par>
                        <p:par>
                          <p:cTn id="357" fill="hold">
                            <p:stCondLst>
                              <p:cond delay="25500"/>
                            </p:stCondLst>
                            <p:childTnLst>
                              <p:par>
                                <p:cTn id="358" presetID="31" presetClass="entr" presetSubtype="0" fill="hold" nodeType="afterEffect">
                                  <p:stCondLst>
                                    <p:cond delay="0"/>
                                  </p:stCondLst>
                                  <p:childTnLst>
                                    <p:set>
                                      <p:cBhvr>
                                        <p:cTn id="359" dur="1" fill="hold">
                                          <p:stCondLst>
                                            <p:cond delay="0"/>
                                          </p:stCondLst>
                                        </p:cTn>
                                        <p:tgtEl>
                                          <p:spTgt spid="100"/>
                                        </p:tgtEl>
                                        <p:attrNameLst>
                                          <p:attrName>style.visibility</p:attrName>
                                        </p:attrNameLst>
                                      </p:cBhvr>
                                      <p:to>
                                        <p:strVal val="visible"/>
                                      </p:to>
                                    </p:set>
                                    <p:anim calcmode="lin" valueType="num">
                                      <p:cBhvr>
                                        <p:cTn id="360" dur="500" fill="hold"/>
                                        <p:tgtEl>
                                          <p:spTgt spid="100"/>
                                        </p:tgtEl>
                                        <p:attrNameLst>
                                          <p:attrName>ppt_w</p:attrName>
                                        </p:attrNameLst>
                                      </p:cBhvr>
                                      <p:tavLst>
                                        <p:tav tm="0">
                                          <p:val>
                                            <p:fltVal val="0"/>
                                          </p:val>
                                        </p:tav>
                                        <p:tav tm="100000">
                                          <p:val>
                                            <p:strVal val="#ppt_w"/>
                                          </p:val>
                                        </p:tav>
                                      </p:tavLst>
                                    </p:anim>
                                    <p:anim calcmode="lin" valueType="num">
                                      <p:cBhvr>
                                        <p:cTn id="361" dur="500" fill="hold"/>
                                        <p:tgtEl>
                                          <p:spTgt spid="100"/>
                                        </p:tgtEl>
                                        <p:attrNameLst>
                                          <p:attrName>ppt_h</p:attrName>
                                        </p:attrNameLst>
                                      </p:cBhvr>
                                      <p:tavLst>
                                        <p:tav tm="0">
                                          <p:val>
                                            <p:fltVal val="0"/>
                                          </p:val>
                                        </p:tav>
                                        <p:tav tm="100000">
                                          <p:val>
                                            <p:strVal val="#ppt_h"/>
                                          </p:val>
                                        </p:tav>
                                      </p:tavLst>
                                    </p:anim>
                                    <p:anim calcmode="lin" valueType="num">
                                      <p:cBhvr>
                                        <p:cTn id="362" dur="500" fill="hold"/>
                                        <p:tgtEl>
                                          <p:spTgt spid="100"/>
                                        </p:tgtEl>
                                        <p:attrNameLst>
                                          <p:attrName>style.rotation</p:attrName>
                                        </p:attrNameLst>
                                      </p:cBhvr>
                                      <p:tavLst>
                                        <p:tav tm="0">
                                          <p:val>
                                            <p:fltVal val="90"/>
                                          </p:val>
                                        </p:tav>
                                        <p:tav tm="100000">
                                          <p:val>
                                            <p:fltVal val="0"/>
                                          </p:val>
                                        </p:tav>
                                      </p:tavLst>
                                    </p:anim>
                                    <p:animEffect transition="in" filter="fade">
                                      <p:cBhvr>
                                        <p:cTn id="363" dur="500"/>
                                        <p:tgtEl>
                                          <p:spTgt spid="100"/>
                                        </p:tgtEl>
                                      </p:cBhvr>
                                    </p:animEffect>
                                  </p:childTnLst>
                                </p:cTn>
                              </p:par>
                            </p:childTnLst>
                          </p:cTn>
                        </p:par>
                        <p:par>
                          <p:cTn id="364" fill="hold">
                            <p:stCondLst>
                              <p:cond delay="26000"/>
                            </p:stCondLst>
                            <p:childTnLst>
                              <p:par>
                                <p:cTn id="365" presetID="31" presetClass="entr" presetSubtype="0" fill="hold" nodeType="afterEffect">
                                  <p:stCondLst>
                                    <p:cond delay="0"/>
                                  </p:stCondLst>
                                  <p:childTnLst>
                                    <p:set>
                                      <p:cBhvr>
                                        <p:cTn id="366" dur="1" fill="hold">
                                          <p:stCondLst>
                                            <p:cond delay="0"/>
                                          </p:stCondLst>
                                        </p:cTn>
                                        <p:tgtEl>
                                          <p:spTgt spid="102"/>
                                        </p:tgtEl>
                                        <p:attrNameLst>
                                          <p:attrName>style.visibility</p:attrName>
                                        </p:attrNameLst>
                                      </p:cBhvr>
                                      <p:to>
                                        <p:strVal val="visible"/>
                                      </p:to>
                                    </p:set>
                                    <p:anim calcmode="lin" valueType="num">
                                      <p:cBhvr>
                                        <p:cTn id="367" dur="500" fill="hold"/>
                                        <p:tgtEl>
                                          <p:spTgt spid="102"/>
                                        </p:tgtEl>
                                        <p:attrNameLst>
                                          <p:attrName>ppt_w</p:attrName>
                                        </p:attrNameLst>
                                      </p:cBhvr>
                                      <p:tavLst>
                                        <p:tav tm="0">
                                          <p:val>
                                            <p:fltVal val="0"/>
                                          </p:val>
                                        </p:tav>
                                        <p:tav tm="100000">
                                          <p:val>
                                            <p:strVal val="#ppt_w"/>
                                          </p:val>
                                        </p:tav>
                                      </p:tavLst>
                                    </p:anim>
                                    <p:anim calcmode="lin" valueType="num">
                                      <p:cBhvr>
                                        <p:cTn id="368" dur="500" fill="hold"/>
                                        <p:tgtEl>
                                          <p:spTgt spid="102"/>
                                        </p:tgtEl>
                                        <p:attrNameLst>
                                          <p:attrName>ppt_h</p:attrName>
                                        </p:attrNameLst>
                                      </p:cBhvr>
                                      <p:tavLst>
                                        <p:tav tm="0">
                                          <p:val>
                                            <p:fltVal val="0"/>
                                          </p:val>
                                        </p:tav>
                                        <p:tav tm="100000">
                                          <p:val>
                                            <p:strVal val="#ppt_h"/>
                                          </p:val>
                                        </p:tav>
                                      </p:tavLst>
                                    </p:anim>
                                    <p:anim calcmode="lin" valueType="num">
                                      <p:cBhvr>
                                        <p:cTn id="369" dur="500" fill="hold"/>
                                        <p:tgtEl>
                                          <p:spTgt spid="102"/>
                                        </p:tgtEl>
                                        <p:attrNameLst>
                                          <p:attrName>style.rotation</p:attrName>
                                        </p:attrNameLst>
                                      </p:cBhvr>
                                      <p:tavLst>
                                        <p:tav tm="0">
                                          <p:val>
                                            <p:fltVal val="90"/>
                                          </p:val>
                                        </p:tav>
                                        <p:tav tm="100000">
                                          <p:val>
                                            <p:fltVal val="0"/>
                                          </p:val>
                                        </p:tav>
                                      </p:tavLst>
                                    </p:anim>
                                    <p:animEffect transition="in" filter="fade">
                                      <p:cBhvr>
                                        <p:cTn id="370" dur="500"/>
                                        <p:tgtEl>
                                          <p:spTgt spid="102"/>
                                        </p:tgtEl>
                                      </p:cBhvr>
                                    </p:animEffect>
                                  </p:childTnLst>
                                </p:cTn>
                              </p:par>
                            </p:childTnLst>
                          </p:cTn>
                        </p:par>
                        <p:par>
                          <p:cTn id="371" fill="hold">
                            <p:stCondLst>
                              <p:cond delay="26500"/>
                            </p:stCondLst>
                            <p:childTnLst>
                              <p:par>
                                <p:cTn id="372" presetID="31" presetClass="entr" presetSubtype="0" fill="hold" nodeType="afterEffect">
                                  <p:stCondLst>
                                    <p:cond delay="0"/>
                                  </p:stCondLst>
                                  <p:childTnLst>
                                    <p:set>
                                      <p:cBhvr>
                                        <p:cTn id="373" dur="1" fill="hold">
                                          <p:stCondLst>
                                            <p:cond delay="0"/>
                                          </p:stCondLst>
                                        </p:cTn>
                                        <p:tgtEl>
                                          <p:spTgt spid="104"/>
                                        </p:tgtEl>
                                        <p:attrNameLst>
                                          <p:attrName>style.visibility</p:attrName>
                                        </p:attrNameLst>
                                      </p:cBhvr>
                                      <p:to>
                                        <p:strVal val="visible"/>
                                      </p:to>
                                    </p:set>
                                    <p:anim calcmode="lin" valueType="num">
                                      <p:cBhvr>
                                        <p:cTn id="374" dur="500" fill="hold"/>
                                        <p:tgtEl>
                                          <p:spTgt spid="104"/>
                                        </p:tgtEl>
                                        <p:attrNameLst>
                                          <p:attrName>ppt_w</p:attrName>
                                        </p:attrNameLst>
                                      </p:cBhvr>
                                      <p:tavLst>
                                        <p:tav tm="0">
                                          <p:val>
                                            <p:fltVal val="0"/>
                                          </p:val>
                                        </p:tav>
                                        <p:tav tm="100000">
                                          <p:val>
                                            <p:strVal val="#ppt_w"/>
                                          </p:val>
                                        </p:tav>
                                      </p:tavLst>
                                    </p:anim>
                                    <p:anim calcmode="lin" valueType="num">
                                      <p:cBhvr>
                                        <p:cTn id="375" dur="500" fill="hold"/>
                                        <p:tgtEl>
                                          <p:spTgt spid="104"/>
                                        </p:tgtEl>
                                        <p:attrNameLst>
                                          <p:attrName>ppt_h</p:attrName>
                                        </p:attrNameLst>
                                      </p:cBhvr>
                                      <p:tavLst>
                                        <p:tav tm="0">
                                          <p:val>
                                            <p:fltVal val="0"/>
                                          </p:val>
                                        </p:tav>
                                        <p:tav tm="100000">
                                          <p:val>
                                            <p:strVal val="#ppt_h"/>
                                          </p:val>
                                        </p:tav>
                                      </p:tavLst>
                                    </p:anim>
                                    <p:anim calcmode="lin" valueType="num">
                                      <p:cBhvr>
                                        <p:cTn id="376" dur="500" fill="hold"/>
                                        <p:tgtEl>
                                          <p:spTgt spid="104"/>
                                        </p:tgtEl>
                                        <p:attrNameLst>
                                          <p:attrName>style.rotation</p:attrName>
                                        </p:attrNameLst>
                                      </p:cBhvr>
                                      <p:tavLst>
                                        <p:tav tm="0">
                                          <p:val>
                                            <p:fltVal val="90"/>
                                          </p:val>
                                        </p:tav>
                                        <p:tav tm="100000">
                                          <p:val>
                                            <p:fltVal val="0"/>
                                          </p:val>
                                        </p:tav>
                                      </p:tavLst>
                                    </p:anim>
                                    <p:animEffect transition="in" filter="fade">
                                      <p:cBhvr>
                                        <p:cTn id="377" dur="500"/>
                                        <p:tgtEl>
                                          <p:spTgt spid="104"/>
                                        </p:tgtEl>
                                      </p:cBhvr>
                                    </p:animEffect>
                                  </p:childTnLst>
                                </p:cTn>
                              </p:par>
                            </p:childTnLst>
                          </p:cTn>
                        </p:par>
                        <p:par>
                          <p:cTn id="378" fill="hold">
                            <p:stCondLst>
                              <p:cond delay="27000"/>
                            </p:stCondLst>
                            <p:childTnLst>
                              <p:par>
                                <p:cTn id="379" presetID="31" presetClass="entr" presetSubtype="0" fill="hold" nodeType="afterEffect">
                                  <p:stCondLst>
                                    <p:cond delay="0"/>
                                  </p:stCondLst>
                                  <p:childTnLst>
                                    <p:set>
                                      <p:cBhvr>
                                        <p:cTn id="380" dur="1" fill="hold">
                                          <p:stCondLst>
                                            <p:cond delay="0"/>
                                          </p:stCondLst>
                                        </p:cTn>
                                        <p:tgtEl>
                                          <p:spTgt spid="106"/>
                                        </p:tgtEl>
                                        <p:attrNameLst>
                                          <p:attrName>style.visibility</p:attrName>
                                        </p:attrNameLst>
                                      </p:cBhvr>
                                      <p:to>
                                        <p:strVal val="visible"/>
                                      </p:to>
                                    </p:set>
                                    <p:anim calcmode="lin" valueType="num">
                                      <p:cBhvr>
                                        <p:cTn id="381" dur="500" fill="hold"/>
                                        <p:tgtEl>
                                          <p:spTgt spid="106"/>
                                        </p:tgtEl>
                                        <p:attrNameLst>
                                          <p:attrName>ppt_w</p:attrName>
                                        </p:attrNameLst>
                                      </p:cBhvr>
                                      <p:tavLst>
                                        <p:tav tm="0">
                                          <p:val>
                                            <p:fltVal val="0"/>
                                          </p:val>
                                        </p:tav>
                                        <p:tav tm="100000">
                                          <p:val>
                                            <p:strVal val="#ppt_w"/>
                                          </p:val>
                                        </p:tav>
                                      </p:tavLst>
                                    </p:anim>
                                    <p:anim calcmode="lin" valueType="num">
                                      <p:cBhvr>
                                        <p:cTn id="382" dur="500" fill="hold"/>
                                        <p:tgtEl>
                                          <p:spTgt spid="106"/>
                                        </p:tgtEl>
                                        <p:attrNameLst>
                                          <p:attrName>ppt_h</p:attrName>
                                        </p:attrNameLst>
                                      </p:cBhvr>
                                      <p:tavLst>
                                        <p:tav tm="0">
                                          <p:val>
                                            <p:fltVal val="0"/>
                                          </p:val>
                                        </p:tav>
                                        <p:tav tm="100000">
                                          <p:val>
                                            <p:strVal val="#ppt_h"/>
                                          </p:val>
                                        </p:tav>
                                      </p:tavLst>
                                    </p:anim>
                                    <p:anim calcmode="lin" valueType="num">
                                      <p:cBhvr>
                                        <p:cTn id="383" dur="500" fill="hold"/>
                                        <p:tgtEl>
                                          <p:spTgt spid="106"/>
                                        </p:tgtEl>
                                        <p:attrNameLst>
                                          <p:attrName>style.rotation</p:attrName>
                                        </p:attrNameLst>
                                      </p:cBhvr>
                                      <p:tavLst>
                                        <p:tav tm="0">
                                          <p:val>
                                            <p:fltVal val="90"/>
                                          </p:val>
                                        </p:tav>
                                        <p:tav tm="100000">
                                          <p:val>
                                            <p:fltVal val="0"/>
                                          </p:val>
                                        </p:tav>
                                      </p:tavLst>
                                    </p:anim>
                                    <p:animEffect transition="in" filter="fade">
                                      <p:cBhvr>
                                        <p:cTn id="384" dur="500"/>
                                        <p:tgtEl>
                                          <p:spTgt spid="106"/>
                                        </p:tgtEl>
                                      </p:cBhvr>
                                    </p:animEffect>
                                  </p:childTnLst>
                                </p:cTn>
                              </p:par>
                            </p:childTnLst>
                          </p:cTn>
                        </p:par>
                        <p:par>
                          <p:cTn id="385" fill="hold">
                            <p:stCondLst>
                              <p:cond delay="27500"/>
                            </p:stCondLst>
                            <p:childTnLst>
                              <p:par>
                                <p:cTn id="386" presetID="31" presetClass="entr" presetSubtype="0" fill="hold" nodeType="afterEffect">
                                  <p:stCondLst>
                                    <p:cond delay="0"/>
                                  </p:stCondLst>
                                  <p:childTnLst>
                                    <p:set>
                                      <p:cBhvr>
                                        <p:cTn id="387" dur="1" fill="hold">
                                          <p:stCondLst>
                                            <p:cond delay="0"/>
                                          </p:stCondLst>
                                        </p:cTn>
                                        <p:tgtEl>
                                          <p:spTgt spid="108"/>
                                        </p:tgtEl>
                                        <p:attrNameLst>
                                          <p:attrName>style.visibility</p:attrName>
                                        </p:attrNameLst>
                                      </p:cBhvr>
                                      <p:to>
                                        <p:strVal val="visible"/>
                                      </p:to>
                                    </p:set>
                                    <p:anim calcmode="lin" valueType="num">
                                      <p:cBhvr>
                                        <p:cTn id="388" dur="500" fill="hold"/>
                                        <p:tgtEl>
                                          <p:spTgt spid="108"/>
                                        </p:tgtEl>
                                        <p:attrNameLst>
                                          <p:attrName>ppt_w</p:attrName>
                                        </p:attrNameLst>
                                      </p:cBhvr>
                                      <p:tavLst>
                                        <p:tav tm="0">
                                          <p:val>
                                            <p:fltVal val="0"/>
                                          </p:val>
                                        </p:tav>
                                        <p:tav tm="100000">
                                          <p:val>
                                            <p:strVal val="#ppt_w"/>
                                          </p:val>
                                        </p:tav>
                                      </p:tavLst>
                                    </p:anim>
                                    <p:anim calcmode="lin" valueType="num">
                                      <p:cBhvr>
                                        <p:cTn id="389" dur="500" fill="hold"/>
                                        <p:tgtEl>
                                          <p:spTgt spid="108"/>
                                        </p:tgtEl>
                                        <p:attrNameLst>
                                          <p:attrName>ppt_h</p:attrName>
                                        </p:attrNameLst>
                                      </p:cBhvr>
                                      <p:tavLst>
                                        <p:tav tm="0">
                                          <p:val>
                                            <p:fltVal val="0"/>
                                          </p:val>
                                        </p:tav>
                                        <p:tav tm="100000">
                                          <p:val>
                                            <p:strVal val="#ppt_h"/>
                                          </p:val>
                                        </p:tav>
                                      </p:tavLst>
                                    </p:anim>
                                    <p:anim calcmode="lin" valueType="num">
                                      <p:cBhvr>
                                        <p:cTn id="390" dur="500" fill="hold"/>
                                        <p:tgtEl>
                                          <p:spTgt spid="108"/>
                                        </p:tgtEl>
                                        <p:attrNameLst>
                                          <p:attrName>style.rotation</p:attrName>
                                        </p:attrNameLst>
                                      </p:cBhvr>
                                      <p:tavLst>
                                        <p:tav tm="0">
                                          <p:val>
                                            <p:fltVal val="90"/>
                                          </p:val>
                                        </p:tav>
                                        <p:tav tm="100000">
                                          <p:val>
                                            <p:fltVal val="0"/>
                                          </p:val>
                                        </p:tav>
                                      </p:tavLst>
                                    </p:anim>
                                    <p:animEffect transition="in" filter="fade">
                                      <p:cBhvr>
                                        <p:cTn id="391" dur="500"/>
                                        <p:tgtEl>
                                          <p:spTgt spid="108"/>
                                        </p:tgtEl>
                                      </p:cBhvr>
                                    </p:animEffect>
                                  </p:childTnLst>
                                </p:cTn>
                              </p:par>
                            </p:childTnLst>
                          </p:cTn>
                        </p:par>
                        <p:par>
                          <p:cTn id="392" fill="hold">
                            <p:stCondLst>
                              <p:cond delay="28000"/>
                            </p:stCondLst>
                            <p:childTnLst>
                              <p:par>
                                <p:cTn id="393" presetID="31" presetClass="entr" presetSubtype="0" fill="hold" nodeType="afterEffect">
                                  <p:stCondLst>
                                    <p:cond delay="0"/>
                                  </p:stCondLst>
                                  <p:childTnLst>
                                    <p:set>
                                      <p:cBhvr>
                                        <p:cTn id="394" dur="1" fill="hold">
                                          <p:stCondLst>
                                            <p:cond delay="0"/>
                                          </p:stCondLst>
                                        </p:cTn>
                                        <p:tgtEl>
                                          <p:spTgt spid="110"/>
                                        </p:tgtEl>
                                        <p:attrNameLst>
                                          <p:attrName>style.visibility</p:attrName>
                                        </p:attrNameLst>
                                      </p:cBhvr>
                                      <p:to>
                                        <p:strVal val="visible"/>
                                      </p:to>
                                    </p:set>
                                    <p:anim calcmode="lin" valueType="num">
                                      <p:cBhvr>
                                        <p:cTn id="395" dur="500" fill="hold"/>
                                        <p:tgtEl>
                                          <p:spTgt spid="110"/>
                                        </p:tgtEl>
                                        <p:attrNameLst>
                                          <p:attrName>ppt_w</p:attrName>
                                        </p:attrNameLst>
                                      </p:cBhvr>
                                      <p:tavLst>
                                        <p:tav tm="0">
                                          <p:val>
                                            <p:fltVal val="0"/>
                                          </p:val>
                                        </p:tav>
                                        <p:tav tm="100000">
                                          <p:val>
                                            <p:strVal val="#ppt_w"/>
                                          </p:val>
                                        </p:tav>
                                      </p:tavLst>
                                    </p:anim>
                                    <p:anim calcmode="lin" valueType="num">
                                      <p:cBhvr>
                                        <p:cTn id="396" dur="500" fill="hold"/>
                                        <p:tgtEl>
                                          <p:spTgt spid="110"/>
                                        </p:tgtEl>
                                        <p:attrNameLst>
                                          <p:attrName>ppt_h</p:attrName>
                                        </p:attrNameLst>
                                      </p:cBhvr>
                                      <p:tavLst>
                                        <p:tav tm="0">
                                          <p:val>
                                            <p:fltVal val="0"/>
                                          </p:val>
                                        </p:tav>
                                        <p:tav tm="100000">
                                          <p:val>
                                            <p:strVal val="#ppt_h"/>
                                          </p:val>
                                        </p:tav>
                                      </p:tavLst>
                                    </p:anim>
                                    <p:anim calcmode="lin" valueType="num">
                                      <p:cBhvr>
                                        <p:cTn id="397" dur="500" fill="hold"/>
                                        <p:tgtEl>
                                          <p:spTgt spid="110"/>
                                        </p:tgtEl>
                                        <p:attrNameLst>
                                          <p:attrName>style.rotation</p:attrName>
                                        </p:attrNameLst>
                                      </p:cBhvr>
                                      <p:tavLst>
                                        <p:tav tm="0">
                                          <p:val>
                                            <p:fltVal val="90"/>
                                          </p:val>
                                        </p:tav>
                                        <p:tav tm="100000">
                                          <p:val>
                                            <p:fltVal val="0"/>
                                          </p:val>
                                        </p:tav>
                                      </p:tavLst>
                                    </p:anim>
                                    <p:animEffect transition="in" filter="fade">
                                      <p:cBhvr>
                                        <p:cTn id="398" dur="500"/>
                                        <p:tgtEl>
                                          <p:spTgt spid="110"/>
                                        </p:tgtEl>
                                      </p:cBhvr>
                                    </p:animEffect>
                                  </p:childTnLst>
                                </p:cTn>
                              </p:par>
                            </p:childTnLst>
                          </p:cTn>
                        </p:par>
                        <p:par>
                          <p:cTn id="399" fill="hold">
                            <p:stCondLst>
                              <p:cond delay="28500"/>
                            </p:stCondLst>
                            <p:childTnLst>
                              <p:par>
                                <p:cTn id="400" presetID="31" presetClass="entr" presetSubtype="0" fill="hold" nodeType="afterEffect">
                                  <p:stCondLst>
                                    <p:cond delay="0"/>
                                  </p:stCondLst>
                                  <p:childTnLst>
                                    <p:set>
                                      <p:cBhvr>
                                        <p:cTn id="401" dur="1" fill="hold">
                                          <p:stCondLst>
                                            <p:cond delay="0"/>
                                          </p:stCondLst>
                                        </p:cTn>
                                        <p:tgtEl>
                                          <p:spTgt spid="112"/>
                                        </p:tgtEl>
                                        <p:attrNameLst>
                                          <p:attrName>style.visibility</p:attrName>
                                        </p:attrNameLst>
                                      </p:cBhvr>
                                      <p:to>
                                        <p:strVal val="visible"/>
                                      </p:to>
                                    </p:set>
                                    <p:anim calcmode="lin" valueType="num">
                                      <p:cBhvr>
                                        <p:cTn id="402" dur="500" fill="hold"/>
                                        <p:tgtEl>
                                          <p:spTgt spid="112"/>
                                        </p:tgtEl>
                                        <p:attrNameLst>
                                          <p:attrName>ppt_w</p:attrName>
                                        </p:attrNameLst>
                                      </p:cBhvr>
                                      <p:tavLst>
                                        <p:tav tm="0">
                                          <p:val>
                                            <p:fltVal val="0"/>
                                          </p:val>
                                        </p:tav>
                                        <p:tav tm="100000">
                                          <p:val>
                                            <p:strVal val="#ppt_w"/>
                                          </p:val>
                                        </p:tav>
                                      </p:tavLst>
                                    </p:anim>
                                    <p:anim calcmode="lin" valueType="num">
                                      <p:cBhvr>
                                        <p:cTn id="403" dur="500" fill="hold"/>
                                        <p:tgtEl>
                                          <p:spTgt spid="112"/>
                                        </p:tgtEl>
                                        <p:attrNameLst>
                                          <p:attrName>ppt_h</p:attrName>
                                        </p:attrNameLst>
                                      </p:cBhvr>
                                      <p:tavLst>
                                        <p:tav tm="0">
                                          <p:val>
                                            <p:fltVal val="0"/>
                                          </p:val>
                                        </p:tav>
                                        <p:tav tm="100000">
                                          <p:val>
                                            <p:strVal val="#ppt_h"/>
                                          </p:val>
                                        </p:tav>
                                      </p:tavLst>
                                    </p:anim>
                                    <p:anim calcmode="lin" valueType="num">
                                      <p:cBhvr>
                                        <p:cTn id="404" dur="500" fill="hold"/>
                                        <p:tgtEl>
                                          <p:spTgt spid="112"/>
                                        </p:tgtEl>
                                        <p:attrNameLst>
                                          <p:attrName>style.rotation</p:attrName>
                                        </p:attrNameLst>
                                      </p:cBhvr>
                                      <p:tavLst>
                                        <p:tav tm="0">
                                          <p:val>
                                            <p:fltVal val="90"/>
                                          </p:val>
                                        </p:tav>
                                        <p:tav tm="100000">
                                          <p:val>
                                            <p:fltVal val="0"/>
                                          </p:val>
                                        </p:tav>
                                      </p:tavLst>
                                    </p:anim>
                                    <p:animEffect transition="in" filter="fade">
                                      <p:cBhvr>
                                        <p:cTn id="405" dur="500"/>
                                        <p:tgtEl>
                                          <p:spTgt spid="112"/>
                                        </p:tgtEl>
                                      </p:cBhvr>
                                    </p:animEffect>
                                  </p:childTnLst>
                                </p:cTn>
                              </p:par>
                            </p:childTnLst>
                          </p:cTn>
                        </p:par>
                        <p:par>
                          <p:cTn id="406" fill="hold">
                            <p:stCondLst>
                              <p:cond delay="29000"/>
                            </p:stCondLst>
                            <p:childTnLst>
                              <p:par>
                                <p:cTn id="407" presetID="31" presetClass="entr" presetSubtype="0" fill="hold" nodeType="afterEffect">
                                  <p:stCondLst>
                                    <p:cond delay="0"/>
                                  </p:stCondLst>
                                  <p:childTnLst>
                                    <p:set>
                                      <p:cBhvr>
                                        <p:cTn id="408" dur="1" fill="hold">
                                          <p:stCondLst>
                                            <p:cond delay="0"/>
                                          </p:stCondLst>
                                        </p:cTn>
                                        <p:tgtEl>
                                          <p:spTgt spid="114"/>
                                        </p:tgtEl>
                                        <p:attrNameLst>
                                          <p:attrName>style.visibility</p:attrName>
                                        </p:attrNameLst>
                                      </p:cBhvr>
                                      <p:to>
                                        <p:strVal val="visible"/>
                                      </p:to>
                                    </p:set>
                                    <p:anim calcmode="lin" valueType="num">
                                      <p:cBhvr>
                                        <p:cTn id="409" dur="500" fill="hold"/>
                                        <p:tgtEl>
                                          <p:spTgt spid="114"/>
                                        </p:tgtEl>
                                        <p:attrNameLst>
                                          <p:attrName>ppt_w</p:attrName>
                                        </p:attrNameLst>
                                      </p:cBhvr>
                                      <p:tavLst>
                                        <p:tav tm="0">
                                          <p:val>
                                            <p:fltVal val="0"/>
                                          </p:val>
                                        </p:tav>
                                        <p:tav tm="100000">
                                          <p:val>
                                            <p:strVal val="#ppt_w"/>
                                          </p:val>
                                        </p:tav>
                                      </p:tavLst>
                                    </p:anim>
                                    <p:anim calcmode="lin" valueType="num">
                                      <p:cBhvr>
                                        <p:cTn id="410" dur="500" fill="hold"/>
                                        <p:tgtEl>
                                          <p:spTgt spid="114"/>
                                        </p:tgtEl>
                                        <p:attrNameLst>
                                          <p:attrName>ppt_h</p:attrName>
                                        </p:attrNameLst>
                                      </p:cBhvr>
                                      <p:tavLst>
                                        <p:tav tm="0">
                                          <p:val>
                                            <p:fltVal val="0"/>
                                          </p:val>
                                        </p:tav>
                                        <p:tav tm="100000">
                                          <p:val>
                                            <p:strVal val="#ppt_h"/>
                                          </p:val>
                                        </p:tav>
                                      </p:tavLst>
                                    </p:anim>
                                    <p:anim calcmode="lin" valueType="num">
                                      <p:cBhvr>
                                        <p:cTn id="411" dur="500" fill="hold"/>
                                        <p:tgtEl>
                                          <p:spTgt spid="114"/>
                                        </p:tgtEl>
                                        <p:attrNameLst>
                                          <p:attrName>style.rotation</p:attrName>
                                        </p:attrNameLst>
                                      </p:cBhvr>
                                      <p:tavLst>
                                        <p:tav tm="0">
                                          <p:val>
                                            <p:fltVal val="90"/>
                                          </p:val>
                                        </p:tav>
                                        <p:tav tm="100000">
                                          <p:val>
                                            <p:fltVal val="0"/>
                                          </p:val>
                                        </p:tav>
                                      </p:tavLst>
                                    </p:anim>
                                    <p:animEffect transition="in" filter="fade">
                                      <p:cBhvr>
                                        <p:cTn id="412" dur="500"/>
                                        <p:tgtEl>
                                          <p:spTgt spid="114"/>
                                        </p:tgtEl>
                                      </p:cBhvr>
                                    </p:animEffect>
                                  </p:childTnLst>
                                </p:cTn>
                              </p:par>
                            </p:childTnLst>
                          </p:cTn>
                        </p:par>
                        <p:par>
                          <p:cTn id="413" fill="hold">
                            <p:stCondLst>
                              <p:cond delay="29500"/>
                            </p:stCondLst>
                            <p:childTnLst>
                              <p:par>
                                <p:cTn id="414" presetID="31" presetClass="entr" presetSubtype="0" fill="hold" nodeType="afterEffect">
                                  <p:stCondLst>
                                    <p:cond delay="0"/>
                                  </p:stCondLst>
                                  <p:childTnLst>
                                    <p:set>
                                      <p:cBhvr>
                                        <p:cTn id="415" dur="1" fill="hold">
                                          <p:stCondLst>
                                            <p:cond delay="0"/>
                                          </p:stCondLst>
                                        </p:cTn>
                                        <p:tgtEl>
                                          <p:spTgt spid="116"/>
                                        </p:tgtEl>
                                        <p:attrNameLst>
                                          <p:attrName>style.visibility</p:attrName>
                                        </p:attrNameLst>
                                      </p:cBhvr>
                                      <p:to>
                                        <p:strVal val="visible"/>
                                      </p:to>
                                    </p:set>
                                    <p:anim calcmode="lin" valueType="num">
                                      <p:cBhvr>
                                        <p:cTn id="416" dur="500" fill="hold"/>
                                        <p:tgtEl>
                                          <p:spTgt spid="116"/>
                                        </p:tgtEl>
                                        <p:attrNameLst>
                                          <p:attrName>ppt_w</p:attrName>
                                        </p:attrNameLst>
                                      </p:cBhvr>
                                      <p:tavLst>
                                        <p:tav tm="0">
                                          <p:val>
                                            <p:fltVal val="0"/>
                                          </p:val>
                                        </p:tav>
                                        <p:tav tm="100000">
                                          <p:val>
                                            <p:strVal val="#ppt_w"/>
                                          </p:val>
                                        </p:tav>
                                      </p:tavLst>
                                    </p:anim>
                                    <p:anim calcmode="lin" valueType="num">
                                      <p:cBhvr>
                                        <p:cTn id="417" dur="500" fill="hold"/>
                                        <p:tgtEl>
                                          <p:spTgt spid="116"/>
                                        </p:tgtEl>
                                        <p:attrNameLst>
                                          <p:attrName>ppt_h</p:attrName>
                                        </p:attrNameLst>
                                      </p:cBhvr>
                                      <p:tavLst>
                                        <p:tav tm="0">
                                          <p:val>
                                            <p:fltVal val="0"/>
                                          </p:val>
                                        </p:tav>
                                        <p:tav tm="100000">
                                          <p:val>
                                            <p:strVal val="#ppt_h"/>
                                          </p:val>
                                        </p:tav>
                                      </p:tavLst>
                                    </p:anim>
                                    <p:anim calcmode="lin" valueType="num">
                                      <p:cBhvr>
                                        <p:cTn id="418" dur="500" fill="hold"/>
                                        <p:tgtEl>
                                          <p:spTgt spid="116"/>
                                        </p:tgtEl>
                                        <p:attrNameLst>
                                          <p:attrName>style.rotation</p:attrName>
                                        </p:attrNameLst>
                                      </p:cBhvr>
                                      <p:tavLst>
                                        <p:tav tm="0">
                                          <p:val>
                                            <p:fltVal val="90"/>
                                          </p:val>
                                        </p:tav>
                                        <p:tav tm="100000">
                                          <p:val>
                                            <p:fltVal val="0"/>
                                          </p:val>
                                        </p:tav>
                                      </p:tavLst>
                                    </p:anim>
                                    <p:animEffect transition="in" filter="fade">
                                      <p:cBhvr>
                                        <p:cTn id="419" dur="500"/>
                                        <p:tgtEl>
                                          <p:spTgt spid="116"/>
                                        </p:tgtEl>
                                      </p:cBhvr>
                                    </p:animEffect>
                                  </p:childTnLst>
                                </p:cTn>
                              </p:par>
                            </p:childTnLst>
                          </p:cTn>
                        </p:par>
                        <p:par>
                          <p:cTn id="420" fill="hold">
                            <p:stCondLst>
                              <p:cond delay="30000"/>
                            </p:stCondLst>
                            <p:childTnLst>
                              <p:par>
                                <p:cTn id="421" presetID="31" presetClass="entr" presetSubtype="0" fill="hold" nodeType="afterEffect">
                                  <p:stCondLst>
                                    <p:cond delay="0"/>
                                  </p:stCondLst>
                                  <p:childTnLst>
                                    <p:set>
                                      <p:cBhvr>
                                        <p:cTn id="422" dur="1" fill="hold">
                                          <p:stCondLst>
                                            <p:cond delay="0"/>
                                          </p:stCondLst>
                                        </p:cTn>
                                        <p:tgtEl>
                                          <p:spTgt spid="118"/>
                                        </p:tgtEl>
                                        <p:attrNameLst>
                                          <p:attrName>style.visibility</p:attrName>
                                        </p:attrNameLst>
                                      </p:cBhvr>
                                      <p:to>
                                        <p:strVal val="visible"/>
                                      </p:to>
                                    </p:set>
                                    <p:anim calcmode="lin" valueType="num">
                                      <p:cBhvr>
                                        <p:cTn id="423" dur="500" fill="hold"/>
                                        <p:tgtEl>
                                          <p:spTgt spid="118"/>
                                        </p:tgtEl>
                                        <p:attrNameLst>
                                          <p:attrName>ppt_w</p:attrName>
                                        </p:attrNameLst>
                                      </p:cBhvr>
                                      <p:tavLst>
                                        <p:tav tm="0">
                                          <p:val>
                                            <p:fltVal val="0"/>
                                          </p:val>
                                        </p:tav>
                                        <p:tav tm="100000">
                                          <p:val>
                                            <p:strVal val="#ppt_w"/>
                                          </p:val>
                                        </p:tav>
                                      </p:tavLst>
                                    </p:anim>
                                    <p:anim calcmode="lin" valueType="num">
                                      <p:cBhvr>
                                        <p:cTn id="424" dur="500" fill="hold"/>
                                        <p:tgtEl>
                                          <p:spTgt spid="118"/>
                                        </p:tgtEl>
                                        <p:attrNameLst>
                                          <p:attrName>ppt_h</p:attrName>
                                        </p:attrNameLst>
                                      </p:cBhvr>
                                      <p:tavLst>
                                        <p:tav tm="0">
                                          <p:val>
                                            <p:fltVal val="0"/>
                                          </p:val>
                                        </p:tav>
                                        <p:tav tm="100000">
                                          <p:val>
                                            <p:strVal val="#ppt_h"/>
                                          </p:val>
                                        </p:tav>
                                      </p:tavLst>
                                    </p:anim>
                                    <p:anim calcmode="lin" valueType="num">
                                      <p:cBhvr>
                                        <p:cTn id="425" dur="500" fill="hold"/>
                                        <p:tgtEl>
                                          <p:spTgt spid="118"/>
                                        </p:tgtEl>
                                        <p:attrNameLst>
                                          <p:attrName>style.rotation</p:attrName>
                                        </p:attrNameLst>
                                      </p:cBhvr>
                                      <p:tavLst>
                                        <p:tav tm="0">
                                          <p:val>
                                            <p:fltVal val="90"/>
                                          </p:val>
                                        </p:tav>
                                        <p:tav tm="100000">
                                          <p:val>
                                            <p:fltVal val="0"/>
                                          </p:val>
                                        </p:tav>
                                      </p:tavLst>
                                    </p:anim>
                                    <p:animEffect transition="in" filter="fade">
                                      <p:cBhvr>
                                        <p:cTn id="426" dur="500"/>
                                        <p:tgtEl>
                                          <p:spTgt spid="118"/>
                                        </p:tgtEl>
                                      </p:cBhvr>
                                    </p:animEffect>
                                  </p:childTnLst>
                                </p:cTn>
                              </p:par>
                            </p:childTnLst>
                          </p:cTn>
                        </p:par>
                        <p:par>
                          <p:cTn id="427" fill="hold">
                            <p:stCondLst>
                              <p:cond delay="30500"/>
                            </p:stCondLst>
                            <p:childTnLst>
                              <p:par>
                                <p:cTn id="428" presetID="31" presetClass="entr" presetSubtype="0" fill="hold" nodeType="afterEffect">
                                  <p:stCondLst>
                                    <p:cond delay="0"/>
                                  </p:stCondLst>
                                  <p:childTnLst>
                                    <p:set>
                                      <p:cBhvr>
                                        <p:cTn id="429" dur="1" fill="hold">
                                          <p:stCondLst>
                                            <p:cond delay="0"/>
                                          </p:stCondLst>
                                        </p:cTn>
                                        <p:tgtEl>
                                          <p:spTgt spid="120"/>
                                        </p:tgtEl>
                                        <p:attrNameLst>
                                          <p:attrName>style.visibility</p:attrName>
                                        </p:attrNameLst>
                                      </p:cBhvr>
                                      <p:to>
                                        <p:strVal val="visible"/>
                                      </p:to>
                                    </p:set>
                                    <p:anim calcmode="lin" valueType="num">
                                      <p:cBhvr>
                                        <p:cTn id="430" dur="500" fill="hold"/>
                                        <p:tgtEl>
                                          <p:spTgt spid="120"/>
                                        </p:tgtEl>
                                        <p:attrNameLst>
                                          <p:attrName>ppt_w</p:attrName>
                                        </p:attrNameLst>
                                      </p:cBhvr>
                                      <p:tavLst>
                                        <p:tav tm="0">
                                          <p:val>
                                            <p:fltVal val="0"/>
                                          </p:val>
                                        </p:tav>
                                        <p:tav tm="100000">
                                          <p:val>
                                            <p:strVal val="#ppt_w"/>
                                          </p:val>
                                        </p:tav>
                                      </p:tavLst>
                                    </p:anim>
                                    <p:anim calcmode="lin" valueType="num">
                                      <p:cBhvr>
                                        <p:cTn id="431" dur="500" fill="hold"/>
                                        <p:tgtEl>
                                          <p:spTgt spid="120"/>
                                        </p:tgtEl>
                                        <p:attrNameLst>
                                          <p:attrName>ppt_h</p:attrName>
                                        </p:attrNameLst>
                                      </p:cBhvr>
                                      <p:tavLst>
                                        <p:tav tm="0">
                                          <p:val>
                                            <p:fltVal val="0"/>
                                          </p:val>
                                        </p:tav>
                                        <p:tav tm="100000">
                                          <p:val>
                                            <p:strVal val="#ppt_h"/>
                                          </p:val>
                                        </p:tav>
                                      </p:tavLst>
                                    </p:anim>
                                    <p:anim calcmode="lin" valueType="num">
                                      <p:cBhvr>
                                        <p:cTn id="432" dur="500" fill="hold"/>
                                        <p:tgtEl>
                                          <p:spTgt spid="120"/>
                                        </p:tgtEl>
                                        <p:attrNameLst>
                                          <p:attrName>style.rotation</p:attrName>
                                        </p:attrNameLst>
                                      </p:cBhvr>
                                      <p:tavLst>
                                        <p:tav tm="0">
                                          <p:val>
                                            <p:fltVal val="90"/>
                                          </p:val>
                                        </p:tav>
                                        <p:tav tm="100000">
                                          <p:val>
                                            <p:fltVal val="0"/>
                                          </p:val>
                                        </p:tav>
                                      </p:tavLst>
                                    </p:anim>
                                    <p:animEffect transition="in" filter="fade">
                                      <p:cBhvr>
                                        <p:cTn id="433" dur="500"/>
                                        <p:tgtEl>
                                          <p:spTgt spid="120"/>
                                        </p:tgtEl>
                                      </p:cBhvr>
                                    </p:animEffect>
                                  </p:childTnLst>
                                </p:cTn>
                              </p:par>
                            </p:childTnLst>
                          </p:cTn>
                        </p:par>
                        <p:par>
                          <p:cTn id="434" fill="hold">
                            <p:stCondLst>
                              <p:cond delay="31000"/>
                            </p:stCondLst>
                            <p:childTnLst>
                              <p:par>
                                <p:cTn id="435" presetID="31" presetClass="entr" presetSubtype="0" fill="hold" nodeType="afterEffect">
                                  <p:stCondLst>
                                    <p:cond delay="0"/>
                                  </p:stCondLst>
                                  <p:childTnLst>
                                    <p:set>
                                      <p:cBhvr>
                                        <p:cTn id="436" dur="1" fill="hold">
                                          <p:stCondLst>
                                            <p:cond delay="0"/>
                                          </p:stCondLst>
                                        </p:cTn>
                                        <p:tgtEl>
                                          <p:spTgt spid="122"/>
                                        </p:tgtEl>
                                        <p:attrNameLst>
                                          <p:attrName>style.visibility</p:attrName>
                                        </p:attrNameLst>
                                      </p:cBhvr>
                                      <p:to>
                                        <p:strVal val="visible"/>
                                      </p:to>
                                    </p:set>
                                    <p:anim calcmode="lin" valueType="num">
                                      <p:cBhvr>
                                        <p:cTn id="437" dur="500" fill="hold"/>
                                        <p:tgtEl>
                                          <p:spTgt spid="122"/>
                                        </p:tgtEl>
                                        <p:attrNameLst>
                                          <p:attrName>ppt_w</p:attrName>
                                        </p:attrNameLst>
                                      </p:cBhvr>
                                      <p:tavLst>
                                        <p:tav tm="0">
                                          <p:val>
                                            <p:fltVal val="0"/>
                                          </p:val>
                                        </p:tav>
                                        <p:tav tm="100000">
                                          <p:val>
                                            <p:strVal val="#ppt_w"/>
                                          </p:val>
                                        </p:tav>
                                      </p:tavLst>
                                    </p:anim>
                                    <p:anim calcmode="lin" valueType="num">
                                      <p:cBhvr>
                                        <p:cTn id="438" dur="500" fill="hold"/>
                                        <p:tgtEl>
                                          <p:spTgt spid="122"/>
                                        </p:tgtEl>
                                        <p:attrNameLst>
                                          <p:attrName>ppt_h</p:attrName>
                                        </p:attrNameLst>
                                      </p:cBhvr>
                                      <p:tavLst>
                                        <p:tav tm="0">
                                          <p:val>
                                            <p:fltVal val="0"/>
                                          </p:val>
                                        </p:tav>
                                        <p:tav tm="100000">
                                          <p:val>
                                            <p:strVal val="#ppt_h"/>
                                          </p:val>
                                        </p:tav>
                                      </p:tavLst>
                                    </p:anim>
                                    <p:anim calcmode="lin" valueType="num">
                                      <p:cBhvr>
                                        <p:cTn id="439" dur="500" fill="hold"/>
                                        <p:tgtEl>
                                          <p:spTgt spid="122"/>
                                        </p:tgtEl>
                                        <p:attrNameLst>
                                          <p:attrName>style.rotation</p:attrName>
                                        </p:attrNameLst>
                                      </p:cBhvr>
                                      <p:tavLst>
                                        <p:tav tm="0">
                                          <p:val>
                                            <p:fltVal val="90"/>
                                          </p:val>
                                        </p:tav>
                                        <p:tav tm="100000">
                                          <p:val>
                                            <p:fltVal val="0"/>
                                          </p:val>
                                        </p:tav>
                                      </p:tavLst>
                                    </p:anim>
                                    <p:animEffect transition="in" filter="fade">
                                      <p:cBhvr>
                                        <p:cTn id="440" dur="500"/>
                                        <p:tgtEl>
                                          <p:spTgt spid="122"/>
                                        </p:tgtEl>
                                      </p:cBhvr>
                                    </p:animEffect>
                                  </p:childTnLst>
                                </p:cTn>
                              </p:par>
                            </p:childTnLst>
                          </p:cTn>
                        </p:par>
                        <p:par>
                          <p:cTn id="441" fill="hold">
                            <p:stCondLst>
                              <p:cond delay="31500"/>
                            </p:stCondLst>
                            <p:childTnLst>
                              <p:par>
                                <p:cTn id="442" presetID="31" presetClass="entr" presetSubtype="0" fill="hold" nodeType="afterEffect">
                                  <p:stCondLst>
                                    <p:cond delay="0"/>
                                  </p:stCondLst>
                                  <p:childTnLst>
                                    <p:set>
                                      <p:cBhvr>
                                        <p:cTn id="443" dur="1" fill="hold">
                                          <p:stCondLst>
                                            <p:cond delay="0"/>
                                          </p:stCondLst>
                                        </p:cTn>
                                        <p:tgtEl>
                                          <p:spTgt spid="124"/>
                                        </p:tgtEl>
                                        <p:attrNameLst>
                                          <p:attrName>style.visibility</p:attrName>
                                        </p:attrNameLst>
                                      </p:cBhvr>
                                      <p:to>
                                        <p:strVal val="visible"/>
                                      </p:to>
                                    </p:set>
                                    <p:anim calcmode="lin" valueType="num">
                                      <p:cBhvr>
                                        <p:cTn id="444" dur="500" fill="hold"/>
                                        <p:tgtEl>
                                          <p:spTgt spid="124"/>
                                        </p:tgtEl>
                                        <p:attrNameLst>
                                          <p:attrName>ppt_w</p:attrName>
                                        </p:attrNameLst>
                                      </p:cBhvr>
                                      <p:tavLst>
                                        <p:tav tm="0">
                                          <p:val>
                                            <p:fltVal val="0"/>
                                          </p:val>
                                        </p:tav>
                                        <p:tav tm="100000">
                                          <p:val>
                                            <p:strVal val="#ppt_w"/>
                                          </p:val>
                                        </p:tav>
                                      </p:tavLst>
                                    </p:anim>
                                    <p:anim calcmode="lin" valueType="num">
                                      <p:cBhvr>
                                        <p:cTn id="445" dur="500" fill="hold"/>
                                        <p:tgtEl>
                                          <p:spTgt spid="124"/>
                                        </p:tgtEl>
                                        <p:attrNameLst>
                                          <p:attrName>ppt_h</p:attrName>
                                        </p:attrNameLst>
                                      </p:cBhvr>
                                      <p:tavLst>
                                        <p:tav tm="0">
                                          <p:val>
                                            <p:fltVal val="0"/>
                                          </p:val>
                                        </p:tav>
                                        <p:tav tm="100000">
                                          <p:val>
                                            <p:strVal val="#ppt_h"/>
                                          </p:val>
                                        </p:tav>
                                      </p:tavLst>
                                    </p:anim>
                                    <p:anim calcmode="lin" valueType="num">
                                      <p:cBhvr>
                                        <p:cTn id="446" dur="500" fill="hold"/>
                                        <p:tgtEl>
                                          <p:spTgt spid="124"/>
                                        </p:tgtEl>
                                        <p:attrNameLst>
                                          <p:attrName>style.rotation</p:attrName>
                                        </p:attrNameLst>
                                      </p:cBhvr>
                                      <p:tavLst>
                                        <p:tav tm="0">
                                          <p:val>
                                            <p:fltVal val="90"/>
                                          </p:val>
                                        </p:tav>
                                        <p:tav tm="100000">
                                          <p:val>
                                            <p:fltVal val="0"/>
                                          </p:val>
                                        </p:tav>
                                      </p:tavLst>
                                    </p:anim>
                                    <p:animEffect transition="in" filter="fade">
                                      <p:cBhvr>
                                        <p:cTn id="447" dur="500"/>
                                        <p:tgtEl>
                                          <p:spTgt spid="124"/>
                                        </p:tgtEl>
                                      </p:cBhvr>
                                    </p:animEffect>
                                  </p:childTnLst>
                                </p:cTn>
                              </p:par>
                            </p:childTnLst>
                          </p:cTn>
                        </p:par>
                        <p:par>
                          <p:cTn id="448" fill="hold">
                            <p:stCondLst>
                              <p:cond delay="32000"/>
                            </p:stCondLst>
                            <p:childTnLst>
                              <p:par>
                                <p:cTn id="449" presetID="31" presetClass="entr" presetSubtype="0" fill="hold" nodeType="afterEffect">
                                  <p:stCondLst>
                                    <p:cond delay="0"/>
                                  </p:stCondLst>
                                  <p:childTnLst>
                                    <p:set>
                                      <p:cBhvr>
                                        <p:cTn id="450" dur="1" fill="hold">
                                          <p:stCondLst>
                                            <p:cond delay="0"/>
                                          </p:stCondLst>
                                        </p:cTn>
                                        <p:tgtEl>
                                          <p:spTgt spid="126"/>
                                        </p:tgtEl>
                                        <p:attrNameLst>
                                          <p:attrName>style.visibility</p:attrName>
                                        </p:attrNameLst>
                                      </p:cBhvr>
                                      <p:to>
                                        <p:strVal val="visible"/>
                                      </p:to>
                                    </p:set>
                                    <p:anim calcmode="lin" valueType="num">
                                      <p:cBhvr>
                                        <p:cTn id="451" dur="500" fill="hold"/>
                                        <p:tgtEl>
                                          <p:spTgt spid="126"/>
                                        </p:tgtEl>
                                        <p:attrNameLst>
                                          <p:attrName>ppt_w</p:attrName>
                                        </p:attrNameLst>
                                      </p:cBhvr>
                                      <p:tavLst>
                                        <p:tav tm="0">
                                          <p:val>
                                            <p:fltVal val="0"/>
                                          </p:val>
                                        </p:tav>
                                        <p:tav tm="100000">
                                          <p:val>
                                            <p:strVal val="#ppt_w"/>
                                          </p:val>
                                        </p:tav>
                                      </p:tavLst>
                                    </p:anim>
                                    <p:anim calcmode="lin" valueType="num">
                                      <p:cBhvr>
                                        <p:cTn id="452" dur="500" fill="hold"/>
                                        <p:tgtEl>
                                          <p:spTgt spid="126"/>
                                        </p:tgtEl>
                                        <p:attrNameLst>
                                          <p:attrName>ppt_h</p:attrName>
                                        </p:attrNameLst>
                                      </p:cBhvr>
                                      <p:tavLst>
                                        <p:tav tm="0">
                                          <p:val>
                                            <p:fltVal val="0"/>
                                          </p:val>
                                        </p:tav>
                                        <p:tav tm="100000">
                                          <p:val>
                                            <p:strVal val="#ppt_h"/>
                                          </p:val>
                                        </p:tav>
                                      </p:tavLst>
                                    </p:anim>
                                    <p:anim calcmode="lin" valueType="num">
                                      <p:cBhvr>
                                        <p:cTn id="453" dur="500" fill="hold"/>
                                        <p:tgtEl>
                                          <p:spTgt spid="126"/>
                                        </p:tgtEl>
                                        <p:attrNameLst>
                                          <p:attrName>style.rotation</p:attrName>
                                        </p:attrNameLst>
                                      </p:cBhvr>
                                      <p:tavLst>
                                        <p:tav tm="0">
                                          <p:val>
                                            <p:fltVal val="90"/>
                                          </p:val>
                                        </p:tav>
                                        <p:tav tm="100000">
                                          <p:val>
                                            <p:fltVal val="0"/>
                                          </p:val>
                                        </p:tav>
                                      </p:tavLst>
                                    </p:anim>
                                    <p:animEffect transition="in" filter="fade">
                                      <p:cBhvr>
                                        <p:cTn id="454" dur="500"/>
                                        <p:tgtEl>
                                          <p:spTgt spid="126"/>
                                        </p:tgtEl>
                                      </p:cBhvr>
                                    </p:animEffect>
                                  </p:childTnLst>
                                </p:cTn>
                              </p:par>
                            </p:childTnLst>
                          </p:cTn>
                        </p:par>
                        <p:par>
                          <p:cTn id="455" fill="hold">
                            <p:stCondLst>
                              <p:cond delay="32500"/>
                            </p:stCondLst>
                            <p:childTnLst>
                              <p:par>
                                <p:cTn id="456" presetID="31" presetClass="entr" presetSubtype="0" fill="hold" nodeType="afterEffect">
                                  <p:stCondLst>
                                    <p:cond delay="0"/>
                                  </p:stCondLst>
                                  <p:childTnLst>
                                    <p:set>
                                      <p:cBhvr>
                                        <p:cTn id="457" dur="1" fill="hold">
                                          <p:stCondLst>
                                            <p:cond delay="0"/>
                                          </p:stCondLst>
                                        </p:cTn>
                                        <p:tgtEl>
                                          <p:spTgt spid="128"/>
                                        </p:tgtEl>
                                        <p:attrNameLst>
                                          <p:attrName>style.visibility</p:attrName>
                                        </p:attrNameLst>
                                      </p:cBhvr>
                                      <p:to>
                                        <p:strVal val="visible"/>
                                      </p:to>
                                    </p:set>
                                    <p:anim calcmode="lin" valueType="num">
                                      <p:cBhvr>
                                        <p:cTn id="458" dur="500" fill="hold"/>
                                        <p:tgtEl>
                                          <p:spTgt spid="128"/>
                                        </p:tgtEl>
                                        <p:attrNameLst>
                                          <p:attrName>ppt_w</p:attrName>
                                        </p:attrNameLst>
                                      </p:cBhvr>
                                      <p:tavLst>
                                        <p:tav tm="0">
                                          <p:val>
                                            <p:fltVal val="0"/>
                                          </p:val>
                                        </p:tav>
                                        <p:tav tm="100000">
                                          <p:val>
                                            <p:strVal val="#ppt_w"/>
                                          </p:val>
                                        </p:tav>
                                      </p:tavLst>
                                    </p:anim>
                                    <p:anim calcmode="lin" valueType="num">
                                      <p:cBhvr>
                                        <p:cTn id="459" dur="500" fill="hold"/>
                                        <p:tgtEl>
                                          <p:spTgt spid="128"/>
                                        </p:tgtEl>
                                        <p:attrNameLst>
                                          <p:attrName>ppt_h</p:attrName>
                                        </p:attrNameLst>
                                      </p:cBhvr>
                                      <p:tavLst>
                                        <p:tav tm="0">
                                          <p:val>
                                            <p:fltVal val="0"/>
                                          </p:val>
                                        </p:tav>
                                        <p:tav tm="100000">
                                          <p:val>
                                            <p:strVal val="#ppt_h"/>
                                          </p:val>
                                        </p:tav>
                                      </p:tavLst>
                                    </p:anim>
                                    <p:anim calcmode="lin" valueType="num">
                                      <p:cBhvr>
                                        <p:cTn id="460" dur="500" fill="hold"/>
                                        <p:tgtEl>
                                          <p:spTgt spid="128"/>
                                        </p:tgtEl>
                                        <p:attrNameLst>
                                          <p:attrName>style.rotation</p:attrName>
                                        </p:attrNameLst>
                                      </p:cBhvr>
                                      <p:tavLst>
                                        <p:tav tm="0">
                                          <p:val>
                                            <p:fltVal val="90"/>
                                          </p:val>
                                        </p:tav>
                                        <p:tav tm="100000">
                                          <p:val>
                                            <p:fltVal val="0"/>
                                          </p:val>
                                        </p:tav>
                                      </p:tavLst>
                                    </p:anim>
                                    <p:animEffect transition="in" filter="fade">
                                      <p:cBhvr>
                                        <p:cTn id="461" dur="500"/>
                                        <p:tgtEl>
                                          <p:spTgt spid="128"/>
                                        </p:tgtEl>
                                      </p:cBhvr>
                                    </p:animEffect>
                                  </p:childTnLst>
                                </p:cTn>
                              </p:par>
                            </p:childTnLst>
                          </p:cTn>
                        </p:par>
                        <p:par>
                          <p:cTn id="462" fill="hold">
                            <p:stCondLst>
                              <p:cond delay="33000"/>
                            </p:stCondLst>
                            <p:childTnLst>
                              <p:par>
                                <p:cTn id="463" presetID="31" presetClass="entr" presetSubtype="0" fill="hold" nodeType="afterEffect">
                                  <p:stCondLst>
                                    <p:cond delay="0"/>
                                  </p:stCondLst>
                                  <p:childTnLst>
                                    <p:set>
                                      <p:cBhvr>
                                        <p:cTn id="464" dur="1" fill="hold">
                                          <p:stCondLst>
                                            <p:cond delay="0"/>
                                          </p:stCondLst>
                                        </p:cTn>
                                        <p:tgtEl>
                                          <p:spTgt spid="130"/>
                                        </p:tgtEl>
                                        <p:attrNameLst>
                                          <p:attrName>style.visibility</p:attrName>
                                        </p:attrNameLst>
                                      </p:cBhvr>
                                      <p:to>
                                        <p:strVal val="visible"/>
                                      </p:to>
                                    </p:set>
                                    <p:anim calcmode="lin" valueType="num">
                                      <p:cBhvr>
                                        <p:cTn id="465" dur="500" fill="hold"/>
                                        <p:tgtEl>
                                          <p:spTgt spid="130"/>
                                        </p:tgtEl>
                                        <p:attrNameLst>
                                          <p:attrName>ppt_w</p:attrName>
                                        </p:attrNameLst>
                                      </p:cBhvr>
                                      <p:tavLst>
                                        <p:tav tm="0">
                                          <p:val>
                                            <p:fltVal val="0"/>
                                          </p:val>
                                        </p:tav>
                                        <p:tav tm="100000">
                                          <p:val>
                                            <p:strVal val="#ppt_w"/>
                                          </p:val>
                                        </p:tav>
                                      </p:tavLst>
                                    </p:anim>
                                    <p:anim calcmode="lin" valueType="num">
                                      <p:cBhvr>
                                        <p:cTn id="466" dur="500" fill="hold"/>
                                        <p:tgtEl>
                                          <p:spTgt spid="130"/>
                                        </p:tgtEl>
                                        <p:attrNameLst>
                                          <p:attrName>ppt_h</p:attrName>
                                        </p:attrNameLst>
                                      </p:cBhvr>
                                      <p:tavLst>
                                        <p:tav tm="0">
                                          <p:val>
                                            <p:fltVal val="0"/>
                                          </p:val>
                                        </p:tav>
                                        <p:tav tm="100000">
                                          <p:val>
                                            <p:strVal val="#ppt_h"/>
                                          </p:val>
                                        </p:tav>
                                      </p:tavLst>
                                    </p:anim>
                                    <p:anim calcmode="lin" valueType="num">
                                      <p:cBhvr>
                                        <p:cTn id="467" dur="500" fill="hold"/>
                                        <p:tgtEl>
                                          <p:spTgt spid="130"/>
                                        </p:tgtEl>
                                        <p:attrNameLst>
                                          <p:attrName>style.rotation</p:attrName>
                                        </p:attrNameLst>
                                      </p:cBhvr>
                                      <p:tavLst>
                                        <p:tav tm="0">
                                          <p:val>
                                            <p:fltVal val="90"/>
                                          </p:val>
                                        </p:tav>
                                        <p:tav tm="100000">
                                          <p:val>
                                            <p:fltVal val="0"/>
                                          </p:val>
                                        </p:tav>
                                      </p:tavLst>
                                    </p:anim>
                                    <p:animEffect transition="in" filter="fade">
                                      <p:cBhvr>
                                        <p:cTn id="468" dur="500"/>
                                        <p:tgtEl>
                                          <p:spTgt spid="130"/>
                                        </p:tgtEl>
                                      </p:cBhvr>
                                    </p:animEffect>
                                  </p:childTnLst>
                                </p:cTn>
                              </p:par>
                            </p:childTnLst>
                          </p:cTn>
                        </p:par>
                        <p:par>
                          <p:cTn id="469" fill="hold">
                            <p:stCondLst>
                              <p:cond delay="33500"/>
                            </p:stCondLst>
                            <p:childTnLst>
                              <p:par>
                                <p:cTn id="470" presetID="31" presetClass="entr" presetSubtype="0" fill="hold" nodeType="afterEffect">
                                  <p:stCondLst>
                                    <p:cond delay="0"/>
                                  </p:stCondLst>
                                  <p:childTnLst>
                                    <p:set>
                                      <p:cBhvr>
                                        <p:cTn id="471" dur="1" fill="hold">
                                          <p:stCondLst>
                                            <p:cond delay="0"/>
                                          </p:stCondLst>
                                        </p:cTn>
                                        <p:tgtEl>
                                          <p:spTgt spid="132"/>
                                        </p:tgtEl>
                                        <p:attrNameLst>
                                          <p:attrName>style.visibility</p:attrName>
                                        </p:attrNameLst>
                                      </p:cBhvr>
                                      <p:to>
                                        <p:strVal val="visible"/>
                                      </p:to>
                                    </p:set>
                                    <p:anim calcmode="lin" valueType="num">
                                      <p:cBhvr>
                                        <p:cTn id="472" dur="500" fill="hold"/>
                                        <p:tgtEl>
                                          <p:spTgt spid="132"/>
                                        </p:tgtEl>
                                        <p:attrNameLst>
                                          <p:attrName>ppt_w</p:attrName>
                                        </p:attrNameLst>
                                      </p:cBhvr>
                                      <p:tavLst>
                                        <p:tav tm="0">
                                          <p:val>
                                            <p:fltVal val="0"/>
                                          </p:val>
                                        </p:tav>
                                        <p:tav tm="100000">
                                          <p:val>
                                            <p:strVal val="#ppt_w"/>
                                          </p:val>
                                        </p:tav>
                                      </p:tavLst>
                                    </p:anim>
                                    <p:anim calcmode="lin" valueType="num">
                                      <p:cBhvr>
                                        <p:cTn id="473" dur="500" fill="hold"/>
                                        <p:tgtEl>
                                          <p:spTgt spid="132"/>
                                        </p:tgtEl>
                                        <p:attrNameLst>
                                          <p:attrName>ppt_h</p:attrName>
                                        </p:attrNameLst>
                                      </p:cBhvr>
                                      <p:tavLst>
                                        <p:tav tm="0">
                                          <p:val>
                                            <p:fltVal val="0"/>
                                          </p:val>
                                        </p:tav>
                                        <p:tav tm="100000">
                                          <p:val>
                                            <p:strVal val="#ppt_h"/>
                                          </p:val>
                                        </p:tav>
                                      </p:tavLst>
                                    </p:anim>
                                    <p:anim calcmode="lin" valueType="num">
                                      <p:cBhvr>
                                        <p:cTn id="474" dur="500" fill="hold"/>
                                        <p:tgtEl>
                                          <p:spTgt spid="132"/>
                                        </p:tgtEl>
                                        <p:attrNameLst>
                                          <p:attrName>style.rotation</p:attrName>
                                        </p:attrNameLst>
                                      </p:cBhvr>
                                      <p:tavLst>
                                        <p:tav tm="0">
                                          <p:val>
                                            <p:fltVal val="90"/>
                                          </p:val>
                                        </p:tav>
                                        <p:tav tm="100000">
                                          <p:val>
                                            <p:fltVal val="0"/>
                                          </p:val>
                                        </p:tav>
                                      </p:tavLst>
                                    </p:anim>
                                    <p:animEffect transition="in" filter="fade">
                                      <p:cBhvr>
                                        <p:cTn id="475" dur="500"/>
                                        <p:tgtEl>
                                          <p:spTgt spid="132"/>
                                        </p:tgtEl>
                                      </p:cBhvr>
                                    </p:animEffect>
                                  </p:childTnLst>
                                </p:cTn>
                              </p:par>
                            </p:childTnLst>
                          </p:cTn>
                        </p:par>
                        <p:par>
                          <p:cTn id="476" fill="hold">
                            <p:stCondLst>
                              <p:cond delay="34000"/>
                            </p:stCondLst>
                            <p:childTnLst>
                              <p:par>
                                <p:cTn id="477" presetID="31" presetClass="entr" presetSubtype="0" fill="hold" nodeType="afterEffect">
                                  <p:stCondLst>
                                    <p:cond delay="0"/>
                                  </p:stCondLst>
                                  <p:childTnLst>
                                    <p:set>
                                      <p:cBhvr>
                                        <p:cTn id="478" dur="1" fill="hold">
                                          <p:stCondLst>
                                            <p:cond delay="0"/>
                                          </p:stCondLst>
                                        </p:cTn>
                                        <p:tgtEl>
                                          <p:spTgt spid="134"/>
                                        </p:tgtEl>
                                        <p:attrNameLst>
                                          <p:attrName>style.visibility</p:attrName>
                                        </p:attrNameLst>
                                      </p:cBhvr>
                                      <p:to>
                                        <p:strVal val="visible"/>
                                      </p:to>
                                    </p:set>
                                    <p:anim calcmode="lin" valueType="num">
                                      <p:cBhvr>
                                        <p:cTn id="479" dur="500" fill="hold"/>
                                        <p:tgtEl>
                                          <p:spTgt spid="134"/>
                                        </p:tgtEl>
                                        <p:attrNameLst>
                                          <p:attrName>ppt_w</p:attrName>
                                        </p:attrNameLst>
                                      </p:cBhvr>
                                      <p:tavLst>
                                        <p:tav tm="0">
                                          <p:val>
                                            <p:fltVal val="0"/>
                                          </p:val>
                                        </p:tav>
                                        <p:tav tm="100000">
                                          <p:val>
                                            <p:strVal val="#ppt_w"/>
                                          </p:val>
                                        </p:tav>
                                      </p:tavLst>
                                    </p:anim>
                                    <p:anim calcmode="lin" valueType="num">
                                      <p:cBhvr>
                                        <p:cTn id="480" dur="500" fill="hold"/>
                                        <p:tgtEl>
                                          <p:spTgt spid="134"/>
                                        </p:tgtEl>
                                        <p:attrNameLst>
                                          <p:attrName>ppt_h</p:attrName>
                                        </p:attrNameLst>
                                      </p:cBhvr>
                                      <p:tavLst>
                                        <p:tav tm="0">
                                          <p:val>
                                            <p:fltVal val="0"/>
                                          </p:val>
                                        </p:tav>
                                        <p:tav tm="100000">
                                          <p:val>
                                            <p:strVal val="#ppt_h"/>
                                          </p:val>
                                        </p:tav>
                                      </p:tavLst>
                                    </p:anim>
                                    <p:anim calcmode="lin" valueType="num">
                                      <p:cBhvr>
                                        <p:cTn id="481" dur="500" fill="hold"/>
                                        <p:tgtEl>
                                          <p:spTgt spid="134"/>
                                        </p:tgtEl>
                                        <p:attrNameLst>
                                          <p:attrName>style.rotation</p:attrName>
                                        </p:attrNameLst>
                                      </p:cBhvr>
                                      <p:tavLst>
                                        <p:tav tm="0">
                                          <p:val>
                                            <p:fltVal val="90"/>
                                          </p:val>
                                        </p:tav>
                                        <p:tav tm="100000">
                                          <p:val>
                                            <p:fltVal val="0"/>
                                          </p:val>
                                        </p:tav>
                                      </p:tavLst>
                                    </p:anim>
                                    <p:animEffect transition="in" filter="fade">
                                      <p:cBhvr>
                                        <p:cTn id="482" dur="500"/>
                                        <p:tgtEl>
                                          <p:spTgt spid="134"/>
                                        </p:tgtEl>
                                      </p:cBhvr>
                                    </p:animEffect>
                                  </p:childTnLst>
                                </p:cTn>
                              </p:par>
                            </p:childTnLst>
                          </p:cTn>
                        </p:par>
                        <p:par>
                          <p:cTn id="483" fill="hold">
                            <p:stCondLst>
                              <p:cond delay="34500"/>
                            </p:stCondLst>
                            <p:childTnLst>
                              <p:par>
                                <p:cTn id="484" presetID="31" presetClass="entr" presetSubtype="0" fill="hold" nodeType="afterEffect">
                                  <p:stCondLst>
                                    <p:cond delay="0"/>
                                  </p:stCondLst>
                                  <p:childTnLst>
                                    <p:set>
                                      <p:cBhvr>
                                        <p:cTn id="485" dur="1" fill="hold">
                                          <p:stCondLst>
                                            <p:cond delay="0"/>
                                          </p:stCondLst>
                                        </p:cTn>
                                        <p:tgtEl>
                                          <p:spTgt spid="136"/>
                                        </p:tgtEl>
                                        <p:attrNameLst>
                                          <p:attrName>style.visibility</p:attrName>
                                        </p:attrNameLst>
                                      </p:cBhvr>
                                      <p:to>
                                        <p:strVal val="visible"/>
                                      </p:to>
                                    </p:set>
                                    <p:anim calcmode="lin" valueType="num">
                                      <p:cBhvr>
                                        <p:cTn id="486" dur="500" fill="hold"/>
                                        <p:tgtEl>
                                          <p:spTgt spid="136"/>
                                        </p:tgtEl>
                                        <p:attrNameLst>
                                          <p:attrName>ppt_w</p:attrName>
                                        </p:attrNameLst>
                                      </p:cBhvr>
                                      <p:tavLst>
                                        <p:tav tm="0">
                                          <p:val>
                                            <p:fltVal val="0"/>
                                          </p:val>
                                        </p:tav>
                                        <p:tav tm="100000">
                                          <p:val>
                                            <p:strVal val="#ppt_w"/>
                                          </p:val>
                                        </p:tav>
                                      </p:tavLst>
                                    </p:anim>
                                    <p:anim calcmode="lin" valueType="num">
                                      <p:cBhvr>
                                        <p:cTn id="487" dur="500" fill="hold"/>
                                        <p:tgtEl>
                                          <p:spTgt spid="136"/>
                                        </p:tgtEl>
                                        <p:attrNameLst>
                                          <p:attrName>ppt_h</p:attrName>
                                        </p:attrNameLst>
                                      </p:cBhvr>
                                      <p:tavLst>
                                        <p:tav tm="0">
                                          <p:val>
                                            <p:fltVal val="0"/>
                                          </p:val>
                                        </p:tav>
                                        <p:tav tm="100000">
                                          <p:val>
                                            <p:strVal val="#ppt_h"/>
                                          </p:val>
                                        </p:tav>
                                      </p:tavLst>
                                    </p:anim>
                                    <p:anim calcmode="lin" valueType="num">
                                      <p:cBhvr>
                                        <p:cTn id="488" dur="500" fill="hold"/>
                                        <p:tgtEl>
                                          <p:spTgt spid="136"/>
                                        </p:tgtEl>
                                        <p:attrNameLst>
                                          <p:attrName>style.rotation</p:attrName>
                                        </p:attrNameLst>
                                      </p:cBhvr>
                                      <p:tavLst>
                                        <p:tav tm="0">
                                          <p:val>
                                            <p:fltVal val="90"/>
                                          </p:val>
                                        </p:tav>
                                        <p:tav tm="100000">
                                          <p:val>
                                            <p:fltVal val="0"/>
                                          </p:val>
                                        </p:tav>
                                      </p:tavLst>
                                    </p:anim>
                                    <p:animEffect transition="in" filter="fade">
                                      <p:cBhvr>
                                        <p:cTn id="489" dur="500"/>
                                        <p:tgtEl>
                                          <p:spTgt spid="136"/>
                                        </p:tgtEl>
                                      </p:cBhvr>
                                    </p:animEffect>
                                  </p:childTnLst>
                                </p:cTn>
                              </p:par>
                            </p:childTnLst>
                          </p:cTn>
                        </p:par>
                        <p:par>
                          <p:cTn id="490" fill="hold">
                            <p:stCondLst>
                              <p:cond delay="35000"/>
                            </p:stCondLst>
                            <p:childTnLst>
                              <p:par>
                                <p:cTn id="491" presetID="31" presetClass="entr" presetSubtype="0" fill="hold" nodeType="afterEffect">
                                  <p:stCondLst>
                                    <p:cond delay="0"/>
                                  </p:stCondLst>
                                  <p:childTnLst>
                                    <p:set>
                                      <p:cBhvr>
                                        <p:cTn id="492" dur="1" fill="hold">
                                          <p:stCondLst>
                                            <p:cond delay="0"/>
                                          </p:stCondLst>
                                        </p:cTn>
                                        <p:tgtEl>
                                          <p:spTgt spid="138"/>
                                        </p:tgtEl>
                                        <p:attrNameLst>
                                          <p:attrName>style.visibility</p:attrName>
                                        </p:attrNameLst>
                                      </p:cBhvr>
                                      <p:to>
                                        <p:strVal val="visible"/>
                                      </p:to>
                                    </p:set>
                                    <p:anim calcmode="lin" valueType="num">
                                      <p:cBhvr>
                                        <p:cTn id="493" dur="500" fill="hold"/>
                                        <p:tgtEl>
                                          <p:spTgt spid="138"/>
                                        </p:tgtEl>
                                        <p:attrNameLst>
                                          <p:attrName>ppt_w</p:attrName>
                                        </p:attrNameLst>
                                      </p:cBhvr>
                                      <p:tavLst>
                                        <p:tav tm="0">
                                          <p:val>
                                            <p:fltVal val="0"/>
                                          </p:val>
                                        </p:tav>
                                        <p:tav tm="100000">
                                          <p:val>
                                            <p:strVal val="#ppt_w"/>
                                          </p:val>
                                        </p:tav>
                                      </p:tavLst>
                                    </p:anim>
                                    <p:anim calcmode="lin" valueType="num">
                                      <p:cBhvr>
                                        <p:cTn id="494" dur="500" fill="hold"/>
                                        <p:tgtEl>
                                          <p:spTgt spid="138"/>
                                        </p:tgtEl>
                                        <p:attrNameLst>
                                          <p:attrName>ppt_h</p:attrName>
                                        </p:attrNameLst>
                                      </p:cBhvr>
                                      <p:tavLst>
                                        <p:tav tm="0">
                                          <p:val>
                                            <p:fltVal val="0"/>
                                          </p:val>
                                        </p:tav>
                                        <p:tav tm="100000">
                                          <p:val>
                                            <p:strVal val="#ppt_h"/>
                                          </p:val>
                                        </p:tav>
                                      </p:tavLst>
                                    </p:anim>
                                    <p:anim calcmode="lin" valueType="num">
                                      <p:cBhvr>
                                        <p:cTn id="495" dur="500" fill="hold"/>
                                        <p:tgtEl>
                                          <p:spTgt spid="138"/>
                                        </p:tgtEl>
                                        <p:attrNameLst>
                                          <p:attrName>style.rotation</p:attrName>
                                        </p:attrNameLst>
                                      </p:cBhvr>
                                      <p:tavLst>
                                        <p:tav tm="0">
                                          <p:val>
                                            <p:fltVal val="90"/>
                                          </p:val>
                                        </p:tav>
                                        <p:tav tm="100000">
                                          <p:val>
                                            <p:fltVal val="0"/>
                                          </p:val>
                                        </p:tav>
                                      </p:tavLst>
                                    </p:anim>
                                    <p:animEffect transition="in" filter="fade">
                                      <p:cBhvr>
                                        <p:cTn id="496" dur="500"/>
                                        <p:tgtEl>
                                          <p:spTgt spid="138"/>
                                        </p:tgtEl>
                                      </p:cBhvr>
                                    </p:animEffect>
                                  </p:childTnLst>
                                </p:cTn>
                              </p:par>
                            </p:childTnLst>
                          </p:cTn>
                        </p:par>
                        <p:par>
                          <p:cTn id="497" fill="hold">
                            <p:stCondLst>
                              <p:cond delay="35500"/>
                            </p:stCondLst>
                            <p:childTnLst>
                              <p:par>
                                <p:cTn id="498" presetID="31" presetClass="entr" presetSubtype="0" fill="hold" nodeType="afterEffect">
                                  <p:stCondLst>
                                    <p:cond delay="0"/>
                                  </p:stCondLst>
                                  <p:childTnLst>
                                    <p:set>
                                      <p:cBhvr>
                                        <p:cTn id="499" dur="1" fill="hold">
                                          <p:stCondLst>
                                            <p:cond delay="0"/>
                                          </p:stCondLst>
                                        </p:cTn>
                                        <p:tgtEl>
                                          <p:spTgt spid="140"/>
                                        </p:tgtEl>
                                        <p:attrNameLst>
                                          <p:attrName>style.visibility</p:attrName>
                                        </p:attrNameLst>
                                      </p:cBhvr>
                                      <p:to>
                                        <p:strVal val="visible"/>
                                      </p:to>
                                    </p:set>
                                    <p:anim calcmode="lin" valueType="num">
                                      <p:cBhvr>
                                        <p:cTn id="500" dur="500" fill="hold"/>
                                        <p:tgtEl>
                                          <p:spTgt spid="140"/>
                                        </p:tgtEl>
                                        <p:attrNameLst>
                                          <p:attrName>ppt_w</p:attrName>
                                        </p:attrNameLst>
                                      </p:cBhvr>
                                      <p:tavLst>
                                        <p:tav tm="0">
                                          <p:val>
                                            <p:fltVal val="0"/>
                                          </p:val>
                                        </p:tav>
                                        <p:tav tm="100000">
                                          <p:val>
                                            <p:strVal val="#ppt_w"/>
                                          </p:val>
                                        </p:tav>
                                      </p:tavLst>
                                    </p:anim>
                                    <p:anim calcmode="lin" valueType="num">
                                      <p:cBhvr>
                                        <p:cTn id="501" dur="500" fill="hold"/>
                                        <p:tgtEl>
                                          <p:spTgt spid="140"/>
                                        </p:tgtEl>
                                        <p:attrNameLst>
                                          <p:attrName>ppt_h</p:attrName>
                                        </p:attrNameLst>
                                      </p:cBhvr>
                                      <p:tavLst>
                                        <p:tav tm="0">
                                          <p:val>
                                            <p:fltVal val="0"/>
                                          </p:val>
                                        </p:tav>
                                        <p:tav tm="100000">
                                          <p:val>
                                            <p:strVal val="#ppt_h"/>
                                          </p:val>
                                        </p:tav>
                                      </p:tavLst>
                                    </p:anim>
                                    <p:anim calcmode="lin" valueType="num">
                                      <p:cBhvr>
                                        <p:cTn id="502" dur="500" fill="hold"/>
                                        <p:tgtEl>
                                          <p:spTgt spid="140"/>
                                        </p:tgtEl>
                                        <p:attrNameLst>
                                          <p:attrName>style.rotation</p:attrName>
                                        </p:attrNameLst>
                                      </p:cBhvr>
                                      <p:tavLst>
                                        <p:tav tm="0">
                                          <p:val>
                                            <p:fltVal val="90"/>
                                          </p:val>
                                        </p:tav>
                                        <p:tav tm="100000">
                                          <p:val>
                                            <p:fltVal val="0"/>
                                          </p:val>
                                        </p:tav>
                                      </p:tavLst>
                                    </p:anim>
                                    <p:animEffect transition="in" filter="fade">
                                      <p:cBhvr>
                                        <p:cTn id="503" dur="500"/>
                                        <p:tgtEl>
                                          <p:spTgt spid="140"/>
                                        </p:tgtEl>
                                      </p:cBhvr>
                                    </p:animEffect>
                                  </p:childTnLst>
                                </p:cTn>
                              </p:par>
                            </p:childTnLst>
                          </p:cTn>
                        </p:par>
                        <p:par>
                          <p:cTn id="504" fill="hold">
                            <p:stCondLst>
                              <p:cond delay="36000"/>
                            </p:stCondLst>
                            <p:childTnLst>
                              <p:par>
                                <p:cTn id="505" presetID="31" presetClass="entr" presetSubtype="0" fill="hold" nodeType="afterEffect">
                                  <p:stCondLst>
                                    <p:cond delay="0"/>
                                  </p:stCondLst>
                                  <p:childTnLst>
                                    <p:set>
                                      <p:cBhvr>
                                        <p:cTn id="506" dur="1" fill="hold">
                                          <p:stCondLst>
                                            <p:cond delay="0"/>
                                          </p:stCondLst>
                                        </p:cTn>
                                        <p:tgtEl>
                                          <p:spTgt spid="142"/>
                                        </p:tgtEl>
                                        <p:attrNameLst>
                                          <p:attrName>style.visibility</p:attrName>
                                        </p:attrNameLst>
                                      </p:cBhvr>
                                      <p:to>
                                        <p:strVal val="visible"/>
                                      </p:to>
                                    </p:set>
                                    <p:anim calcmode="lin" valueType="num">
                                      <p:cBhvr>
                                        <p:cTn id="507" dur="500" fill="hold"/>
                                        <p:tgtEl>
                                          <p:spTgt spid="142"/>
                                        </p:tgtEl>
                                        <p:attrNameLst>
                                          <p:attrName>ppt_w</p:attrName>
                                        </p:attrNameLst>
                                      </p:cBhvr>
                                      <p:tavLst>
                                        <p:tav tm="0">
                                          <p:val>
                                            <p:fltVal val="0"/>
                                          </p:val>
                                        </p:tav>
                                        <p:tav tm="100000">
                                          <p:val>
                                            <p:strVal val="#ppt_w"/>
                                          </p:val>
                                        </p:tav>
                                      </p:tavLst>
                                    </p:anim>
                                    <p:anim calcmode="lin" valueType="num">
                                      <p:cBhvr>
                                        <p:cTn id="508" dur="500" fill="hold"/>
                                        <p:tgtEl>
                                          <p:spTgt spid="142"/>
                                        </p:tgtEl>
                                        <p:attrNameLst>
                                          <p:attrName>ppt_h</p:attrName>
                                        </p:attrNameLst>
                                      </p:cBhvr>
                                      <p:tavLst>
                                        <p:tav tm="0">
                                          <p:val>
                                            <p:fltVal val="0"/>
                                          </p:val>
                                        </p:tav>
                                        <p:tav tm="100000">
                                          <p:val>
                                            <p:strVal val="#ppt_h"/>
                                          </p:val>
                                        </p:tav>
                                      </p:tavLst>
                                    </p:anim>
                                    <p:anim calcmode="lin" valueType="num">
                                      <p:cBhvr>
                                        <p:cTn id="509" dur="500" fill="hold"/>
                                        <p:tgtEl>
                                          <p:spTgt spid="142"/>
                                        </p:tgtEl>
                                        <p:attrNameLst>
                                          <p:attrName>style.rotation</p:attrName>
                                        </p:attrNameLst>
                                      </p:cBhvr>
                                      <p:tavLst>
                                        <p:tav tm="0">
                                          <p:val>
                                            <p:fltVal val="90"/>
                                          </p:val>
                                        </p:tav>
                                        <p:tav tm="100000">
                                          <p:val>
                                            <p:fltVal val="0"/>
                                          </p:val>
                                        </p:tav>
                                      </p:tavLst>
                                    </p:anim>
                                    <p:animEffect transition="in" filter="fade">
                                      <p:cBhvr>
                                        <p:cTn id="510" dur="500"/>
                                        <p:tgtEl>
                                          <p:spTgt spid="142"/>
                                        </p:tgtEl>
                                      </p:cBhvr>
                                    </p:animEffect>
                                  </p:childTnLst>
                                </p:cTn>
                              </p:par>
                            </p:childTnLst>
                          </p:cTn>
                        </p:par>
                        <p:par>
                          <p:cTn id="511" fill="hold">
                            <p:stCondLst>
                              <p:cond delay="36500"/>
                            </p:stCondLst>
                            <p:childTnLst>
                              <p:par>
                                <p:cTn id="512" presetID="31" presetClass="entr" presetSubtype="0" fill="hold" nodeType="afterEffect">
                                  <p:stCondLst>
                                    <p:cond delay="0"/>
                                  </p:stCondLst>
                                  <p:childTnLst>
                                    <p:set>
                                      <p:cBhvr>
                                        <p:cTn id="513" dur="1" fill="hold">
                                          <p:stCondLst>
                                            <p:cond delay="0"/>
                                          </p:stCondLst>
                                        </p:cTn>
                                        <p:tgtEl>
                                          <p:spTgt spid="144"/>
                                        </p:tgtEl>
                                        <p:attrNameLst>
                                          <p:attrName>style.visibility</p:attrName>
                                        </p:attrNameLst>
                                      </p:cBhvr>
                                      <p:to>
                                        <p:strVal val="visible"/>
                                      </p:to>
                                    </p:set>
                                    <p:anim calcmode="lin" valueType="num">
                                      <p:cBhvr>
                                        <p:cTn id="514" dur="500" fill="hold"/>
                                        <p:tgtEl>
                                          <p:spTgt spid="144"/>
                                        </p:tgtEl>
                                        <p:attrNameLst>
                                          <p:attrName>ppt_w</p:attrName>
                                        </p:attrNameLst>
                                      </p:cBhvr>
                                      <p:tavLst>
                                        <p:tav tm="0">
                                          <p:val>
                                            <p:fltVal val="0"/>
                                          </p:val>
                                        </p:tav>
                                        <p:tav tm="100000">
                                          <p:val>
                                            <p:strVal val="#ppt_w"/>
                                          </p:val>
                                        </p:tav>
                                      </p:tavLst>
                                    </p:anim>
                                    <p:anim calcmode="lin" valueType="num">
                                      <p:cBhvr>
                                        <p:cTn id="515" dur="500" fill="hold"/>
                                        <p:tgtEl>
                                          <p:spTgt spid="144"/>
                                        </p:tgtEl>
                                        <p:attrNameLst>
                                          <p:attrName>ppt_h</p:attrName>
                                        </p:attrNameLst>
                                      </p:cBhvr>
                                      <p:tavLst>
                                        <p:tav tm="0">
                                          <p:val>
                                            <p:fltVal val="0"/>
                                          </p:val>
                                        </p:tav>
                                        <p:tav tm="100000">
                                          <p:val>
                                            <p:strVal val="#ppt_h"/>
                                          </p:val>
                                        </p:tav>
                                      </p:tavLst>
                                    </p:anim>
                                    <p:anim calcmode="lin" valueType="num">
                                      <p:cBhvr>
                                        <p:cTn id="516" dur="500" fill="hold"/>
                                        <p:tgtEl>
                                          <p:spTgt spid="144"/>
                                        </p:tgtEl>
                                        <p:attrNameLst>
                                          <p:attrName>style.rotation</p:attrName>
                                        </p:attrNameLst>
                                      </p:cBhvr>
                                      <p:tavLst>
                                        <p:tav tm="0">
                                          <p:val>
                                            <p:fltVal val="90"/>
                                          </p:val>
                                        </p:tav>
                                        <p:tav tm="100000">
                                          <p:val>
                                            <p:fltVal val="0"/>
                                          </p:val>
                                        </p:tav>
                                      </p:tavLst>
                                    </p:anim>
                                    <p:animEffect transition="in" filter="fade">
                                      <p:cBhvr>
                                        <p:cTn id="517" dur="500"/>
                                        <p:tgtEl>
                                          <p:spTgt spid="144"/>
                                        </p:tgtEl>
                                      </p:cBhvr>
                                    </p:animEffect>
                                  </p:childTnLst>
                                </p:cTn>
                              </p:par>
                            </p:childTnLst>
                          </p:cTn>
                        </p:par>
                        <p:par>
                          <p:cTn id="518" fill="hold">
                            <p:stCondLst>
                              <p:cond delay="37000"/>
                            </p:stCondLst>
                            <p:childTnLst>
                              <p:par>
                                <p:cTn id="519" presetID="31" presetClass="entr" presetSubtype="0" fill="hold" nodeType="afterEffect">
                                  <p:stCondLst>
                                    <p:cond delay="0"/>
                                  </p:stCondLst>
                                  <p:childTnLst>
                                    <p:set>
                                      <p:cBhvr>
                                        <p:cTn id="520" dur="1" fill="hold">
                                          <p:stCondLst>
                                            <p:cond delay="0"/>
                                          </p:stCondLst>
                                        </p:cTn>
                                        <p:tgtEl>
                                          <p:spTgt spid="146"/>
                                        </p:tgtEl>
                                        <p:attrNameLst>
                                          <p:attrName>style.visibility</p:attrName>
                                        </p:attrNameLst>
                                      </p:cBhvr>
                                      <p:to>
                                        <p:strVal val="visible"/>
                                      </p:to>
                                    </p:set>
                                    <p:anim calcmode="lin" valueType="num">
                                      <p:cBhvr>
                                        <p:cTn id="521" dur="500" fill="hold"/>
                                        <p:tgtEl>
                                          <p:spTgt spid="146"/>
                                        </p:tgtEl>
                                        <p:attrNameLst>
                                          <p:attrName>ppt_w</p:attrName>
                                        </p:attrNameLst>
                                      </p:cBhvr>
                                      <p:tavLst>
                                        <p:tav tm="0">
                                          <p:val>
                                            <p:fltVal val="0"/>
                                          </p:val>
                                        </p:tav>
                                        <p:tav tm="100000">
                                          <p:val>
                                            <p:strVal val="#ppt_w"/>
                                          </p:val>
                                        </p:tav>
                                      </p:tavLst>
                                    </p:anim>
                                    <p:anim calcmode="lin" valueType="num">
                                      <p:cBhvr>
                                        <p:cTn id="522" dur="500" fill="hold"/>
                                        <p:tgtEl>
                                          <p:spTgt spid="146"/>
                                        </p:tgtEl>
                                        <p:attrNameLst>
                                          <p:attrName>ppt_h</p:attrName>
                                        </p:attrNameLst>
                                      </p:cBhvr>
                                      <p:tavLst>
                                        <p:tav tm="0">
                                          <p:val>
                                            <p:fltVal val="0"/>
                                          </p:val>
                                        </p:tav>
                                        <p:tav tm="100000">
                                          <p:val>
                                            <p:strVal val="#ppt_h"/>
                                          </p:val>
                                        </p:tav>
                                      </p:tavLst>
                                    </p:anim>
                                    <p:anim calcmode="lin" valueType="num">
                                      <p:cBhvr>
                                        <p:cTn id="523" dur="500" fill="hold"/>
                                        <p:tgtEl>
                                          <p:spTgt spid="146"/>
                                        </p:tgtEl>
                                        <p:attrNameLst>
                                          <p:attrName>style.rotation</p:attrName>
                                        </p:attrNameLst>
                                      </p:cBhvr>
                                      <p:tavLst>
                                        <p:tav tm="0">
                                          <p:val>
                                            <p:fltVal val="90"/>
                                          </p:val>
                                        </p:tav>
                                        <p:tav tm="100000">
                                          <p:val>
                                            <p:fltVal val="0"/>
                                          </p:val>
                                        </p:tav>
                                      </p:tavLst>
                                    </p:anim>
                                    <p:animEffect transition="in" filter="fade">
                                      <p:cBhvr>
                                        <p:cTn id="524" dur="500"/>
                                        <p:tgtEl>
                                          <p:spTgt spid="146"/>
                                        </p:tgtEl>
                                      </p:cBhvr>
                                    </p:animEffect>
                                  </p:childTnLst>
                                </p:cTn>
                              </p:par>
                            </p:childTnLst>
                          </p:cTn>
                        </p:par>
                        <p:par>
                          <p:cTn id="525" fill="hold">
                            <p:stCondLst>
                              <p:cond delay="37500"/>
                            </p:stCondLst>
                            <p:childTnLst>
                              <p:par>
                                <p:cTn id="526" presetID="31" presetClass="entr" presetSubtype="0" fill="hold" nodeType="afterEffect">
                                  <p:stCondLst>
                                    <p:cond delay="0"/>
                                  </p:stCondLst>
                                  <p:childTnLst>
                                    <p:set>
                                      <p:cBhvr>
                                        <p:cTn id="527" dur="1" fill="hold">
                                          <p:stCondLst>
                                            <p:cond delay="0"/>
                                          </p:stCondLst>
                                        </p:cTn>
                                        <p:tgtEl>
                                          <p:spTgt spid="148"/>
                                        </p:tgtEl>
                                        <p:attrNameLst>
                                          <p:attrName>style.visibility</p:attrName>
                                        </p:attrNameLst>
                                      </p:cBhvr>
                                      <p:to>
                                        <p:strVal val="visible"/>
                                      </p:to>
                                    </p:set>
                                    <p:anim calcmode="lin" valueType="num">
                                      <p:cBhvr>
                                        <p:cTn id="528" dur="500" fill="hold"/>
                                        <p:tgtEl>
                                          <p:spTgt spid="148"/>
                                        </p:tgtEl>
                                        <p:attrNameLst>
                                          <p:attrName>ppt_w</p:attrName>
                                        </p:attrNameLst>
                                      </p:cBhvr>
                                      <p:tavLst>
                                        <p:tav tm="0">
                                          <p:val>
                                            <p:fltVal val="0"/>
                                          </p:val>
                                        </p:tav>
                                        <p:tav tm="100000">
                                          <p:val>
                                            <p:strVal val="#ppt_w"/>
                                          </p:val>
                                        </p:tav>
                                      </p:tavLst>
                                    </p:anim>
                                    <p:anim calcmode="lin" valueType="num">
                                      <p:cBhvr>
                                        <p:cTn id="529" dur="500" fill="hold"/>
                                        <p:tgtEl>
                                          <p:spTgt spid="148"/>
                                        </p:tgtEl>
                                        <p:attrNameLst>
                                          <p:attrName>ppt_h</p:attrName>
                                        </p:attrNameLst>
                                      </p:cBhvr>
                                      <p:tavLst>
                                        <p:tav tm="0">
                                          <p:val>
                                            <p:fltVal val="0"/>
                                          </p:val>
                                        </p:tav>
                                        <p:tav tm="100000">
                                          <p:val>
                                            <p:strVal val="#ppt_h"/>
                                          </p:val>
                                        </p:tav>
                                      </p:tavLst>
                                    </p:anim>
                                    <p:anim calcmode="lin" valueType="num">
                                      <p:cBhvr>
                                        <p:cTn id="530" dur="500" fill="hold"/>
                                        <p:tgtEl>
                                          <p:spTgt spid="148"/>
                                        </p:tgtEl>
                                        <p:attrNameLst>
                                          <p:attrName>style.rotation</p:attrName>
                                        </p:attrNameLst>
                                      </p:cBhvr>
                                      <p:tavLst>
                                        <p:tav tm="0">
                                          <p:val>
                                            <p:fltVal val="90"/>
                                          </p:val>
                                        </p:tav>
                                        <p:tav tm="100000">
                                          <p:val>
                                            <p:fltVal val="0"/>
                                          </p:val>
                                        </p:tav>
                                      </p:tavLst>
                                    </p:anim>
                                    <p:animEffect transition="in" filter="fade">
                                      <p:cBhvr>
                                        <p:cTn id="531" dur="500"/>
                                        <p:tgtEl>
                                          <p:spTgt spid="148"/>
                                        </p:tgtEl>
                                      </p:cBhvr>
                                    </p:animEffect>
                                  </p:childTnLst>
                                </p:cTn>
                              </p:par>
                            </p:childTnLst>
                          </p:cTn>
                        </p:par>
                        <p:par>
                          <p:cTn id="532" fill="hold">
                            <p:stCondLst>
                              <p:cond delay="38000"/>
                            </p:stCondLst>
                            <p:childTnLst>
                              <p:par>
                                <p:cTn id="533" presetID="31" presetClass="entr" presetSubtype="0" fill="hold" nodeType="afterEffect">
                                  <p:stCondLst>
                                    <p:cond delay="0"/>
                                  </p:stCondLst>
                                  <p:childTnLst>
                                    <p:set>
                                      <p:cBhvr>
                                        <p:cTn id="534" dur="1" fill="hold">
                                          <p:stCondLst>
                                            <p:cond delay="0"/>
                                          </p:stCondLst>
                                        </p:cTn>
                                        <p:tgtEl>
                                          <p:spTgt spid="152"/>
                                        </p:tgtEl>
                                        <p:attrNameLst>
                                          <p:attrName>style.visibility</p:attrName>
                                        </p:attrNameLst>
                                      </p:cBhvr>
                                      <p:to>
                                        <p:strVal val="visible"/>
                                      </p:to>
                                    </p:set>
                                    <p:anim calcmode="lin" valueType="num">
                                      <p:cBhvr>
                                        <p:cTn id="535" dur="500" fill="hold"/>
                                        <p:tgtEl>
                                          <p:spTgt spid="152"/>
                                        </p:tgtEl>
                                        <p:attrNameLst>
                                          <p:attrName>ppt_w</p:attrName>
                                        </p:attrNameLst>
                                      </p:cBhvr>
                                      <p:tavLst>
                                        <p:tav tm="0">
                                          <p:val>
                                            <p:fltVal val="0"/>
                                          </p:val>
                                        </p:tav>
                                        <p:tav tm="100000">
                                          <p:val>
                                            <p:strVal val="#ppt_w"/>
                                          </p:val>
                                        </p:tav>
                                      </p:tavLst>
                                    </p:anim>
                                    <p:anim calcmode="lin" valueType="num">
                                      <p:cBhvr>
                                        <p:cTn id="536" dur="500" fill="hold"/>
                                        <p:tgtEl>
                                          <p:spTgt spid="152"/>
                                        </p:tgtEl>
                                        <p:attrNameLst>
                                          <p:attrName>ppt_h</p:attrName>
                                        </p:attrNameLst>
                                      </p:cBhvr>
                                      <p:tavLst>
                                        <p:tav tm="0">
                                          <p:val>
                                            <p:fltVal val="0"/>
                                          </p:val>
                                        </p:tav>
                                        <p:tav tm="100000">
                                          <p:val>
                                            <p:strVal val="#ppt_h"/>
                                          </p:val>
                                        </p:tav>
                                      </p:tavLst>
                                    </p:anim>
                                    <p:anim calcmode="lin" valueType="num">
                                      <p:cBhvr>
                                        <p:cTn id="537" dur="500" fill="hold"/>
                                        <p:tgtEl>
                                          <p:spTgt spid="152"/>
                                        </p:tgtEl>
                                        <p:attrNameLst>
                                          <p:attrName>style.rotation</p:attrName>
                                        </p:attrNameLst>
                                      </p:cBhvr>
                                      <p:tavLst>
                                        <p:tav tm="0">
                                          <p:val>
                                            <p:fltVal val="90"/>
                                          </p:val>
                                        </p:tav>
                                        <p:tav tm="100000">
                                          <p:val>
                                            <p:fltVal val="0"/>
                                          </p:val>
                                        </p:tav>
                                      </p:tavLst>
                                    </p:anim>
                                    <p:animEffect transition="in" filter="fade">
                                      <p:cBhvr>
                                        <p:cTn id="538" dur="500"/>
                                        <p:tgtEl>
                                          <p:spTgt spid="152"/>
                                        </p:tgtEl>
                                      </p:cBhvr>
                                    </p:animEffect>
                                  </p:childTnLst>
                                </p:cTn>
                              </p:par>
                            </p:childTnLst>
                          </p:cTn>
                        </p:par>
                        <p:par>
                          <p:cTn id="539" fill="hold">
                            <p:stCondLst>
                              <p:cond delay="38500"/>
                            </p:stCondLst>
                            <p:childTnLst>
                              <p:par>
                                <p:cTn id="540" presetID="31" presetClass="entr" presetSubtype="0" fill="hold" nodeType="afterEffect">
                                  <p:stCondLst>
                                    <p:cond delay="0"/>
                                  </p:stCondLst>
                                  <p:childTnLst>
                                    <p:set>
                                      <p:cBhvr>
                                        <p:cTn id="541" dur="1" fill="hold">
                                          <p:stCondLst>
                                            <p:cond delay="0"/>
                                          </p:stCondLst>
                                        </p:cTn>
                                        <p:tgtEl>
                                          <p:spTgt spid="154"/>
                                        </p:tgtEl>
                                        <p:attrNameLst>
                                          <p:attrName>style.visibility</p:attrName>
                                        </p:attrNameLst>
                                      </p:cBhvr>
                                      <p:to>
                                        <p:strVal val="visible"/>
                                      </p:to>
                                    </p:set>
                                    <p:anim calcmode="lin" valueType="num">
                                      <p:cBhvr>
                                        <p:cTn id="542" dur="500" fill="hold"/>
                                        <p:tgtEl>
                                          <p:spTgt spid="154"/>
                                        </p:tgtEl>
                                        <p:attrNameLst>
                                          <p:attrName>ppt_w</p:attrName>
                                        </p:attrNameLst>
                                      </p:cBhvr>
                                      <p:tavLst>
                                        <p:tav tm="0">
                                          <p:val>
                                            <p:fltVal val="0"/>
                                          </p:val>
                                        </p:tav>
                                        <p:tav tm="100000">
                                          <p:val>
                                            <p:strVal val="#ppt_w"/>
                                          </p:val>
                                        </p:tav>
                                      </p:tavLst>
                                    </p:anim>
                                    <p:anim calcmode="lin" valueType="num">
                                      <p:cBhvr>
                                        <p:cTn id="543" dur="500" fill="hold"/>
                                        <p:tgtEl>
                                          <p:spTgt spid="154"/>
                                        </p:tgtEl>
                                        <p:attrNameLst>
                                          <p:attrName>ppt_h</p:attrName>
                                        </p:attrNameLst>
                                      </p:cBhvr>
                                      <p:tavLst>
                                        <p:tav tm="0">
                                          <p:val>
                                            <p:fltVal val="0"/>
                                          </p:val>
                                        </p:tav>
                                        <p:tav tm="100000">
                                          <p:val>
                                            <p:strVal val="#ppt_h"/>
                                          </p:val>
                                        </p:tav>
                                      </p:tavLst>
                                    </p:anim>
                                    <p:anim calcmode="lin" valueType="num">
                                      <p:cBhvr>
                                        <p:cTn id="544" dur="500" fill="hold"/>
                                        <p:tgtEl>
                                          <p:spTgt spid="154"/>
                                        </p:tgtEl>
                                        <p:attrNameLst>
                                          <p:attrName>style.rotation</p:attrName>
                                        </p:attrNameLst>
                                      </p:cBhvr>
                                      <p:tavLst>
                                        <p:tav tm="0">
                                          <p:val>
                                            <p:fltVal val="90"/>
                                          </p:val>
                                        </p:tav>
                                        <p:tav tm="100000">
                                          <p:val>
                                            <p:fltVal val="0"/>
                                          </p:val>
                                        </p:tav>
                                      </p:tavLst>
                                    </p:anim>
                                    <p:animEffect transition="in" filter="fade">
                                      <p:cBhvr>
                                        <p:cTn id="545" dur="500"/>
                                        <p:tgtEl>
                                          <p:spTgt spid="154"/>
                                        </p:tgtEl>
                                      </p:cBhvr>
                                    </p:animEffect>
                                  </p:childTnLst>
                                </p:cTn>
                              </p:par>
                            </p:childTnLst>
                          </p:cTn>
                        </p:par>
                        <p:par>
                          <p:cTn id="546" fill="hold">
                            <p:stCondLst>
                              <p:cond delay="39000"/>
                            </p:stCondLst>
                            <p:childTnLst>
                              <p:par>
                                <p:cTn id="547" presetID="31" presetClass="entr" presetSubtype="0" fill="hold" nodeType="afterEffect">
                                  <p:stCondLst>
                                    <p:cond delay="0"/>
                                  </p:stCondLst>
                                  <p:childTnLst>
                                    <p:set>
                                      <p:cBhvr>
                                        <p:cTn id="548" dur="1" fill="hold">
                                          <p:stCondLst>
                                            <p:cond delay="0"/>
                                          </p:stCondLst>
                                        </p:cTn>
                                        <p:tgtEl>
                                          <p:spTgt spid="156"/>
                                        </p:tgtEl>
                                        <p:attrNameLst>
                                          <p:attrName>style.visibility</p:attrName>
                                        </p:attrNameLst>
                                      </p:cBhvr>
                                      <p:to>
                                        <p:strVal val="visible"/>
                                      </p:to>
                                    </p:set>
                                    <p:anim calcmode="lin" valueType="num">
                                      <p:cBhvr>
                                        <p:cTn id="549" dur="500" fill="hold"/>
                                        <p:tgtEl>
                                          <p:spTgt spid="156"/>
                                        </p:tgtEl>
                                        <p:attrNameLst>
                                          <p:attrName>ppt_w</p:attrName>
                                        </p:attrNameLst>
                                      </p:cBhvr>
                                      <p:tavLst>
                                        <p:tav tm="0">
                                          <p:val>
                                            <p:fltVal val="0"/>
                                          </p:val>
                                        </p:tav>
                                        <p:tav tm="100000">
                                          <p:val>
                                            <p:strVal val="#ppt_w"/>
                                          </p:val>
                                        </p:tav>
                                      </p:tavLst>
                                    </p:anim>
                                    <p:anim calcmode="lin" valueType="num">
                                      <p:cBhvr>
                                        <p:cTn id="550" dur="500" fill="hold"/>
                                        <p:tgtEl>
                                          <p:spTgt spid="156"/>
                                        </p:tgtEl>
                                        <p:attrNameLst>
                                          <p:attrName>ppt_h</p:attrName>
                                        </p:attrNameLst>
                                      </p:cBhvr>
                                      <p:tavLst>
                                        <p:tav tm="0">
                                          <p:val>
                                            <p:fltVal val="0"/>
                                          </p:val>
                                        </p:tav>
                                        <p:tav tm="100000">
                                          <p:val>
                                            <p:strVal val="#ppt_h"/>
                                          </p:val>
                                        </p:tav>
                                      </p:tavLst>
                                    </p:anim>
                                    <p:anim calcmode="lin" valueType="num">
                                      <p:cBhvr>
                                        <p:cTn id="551" dur="500" fill="hold"/>
                                        <p:tgtEl>
                                          <p:spTgt spid="156"/>
                                        </p:tgtEl>
                                        <p:attrNameLst>
                                          <p:attrName>style.rotation</p:attrName>
                                        </p:attrNameLst>
                                      </p:cBhvr>
                                      <p:tavLst>
                                        <p:tav tm="0">
                                          <p:val>
                                            <p:fltVal val="90"/>
                                          </p:val>
                                        </p:tav>
                                        <p:tav tm="100000">
                                          <p:val>
                                            <p:fltVal val="0"/>
                                          </p:val>
                                        </p:tav>
                                      </p:tavLst>
                                    </p:anim>
                                    <p:animEffect transition="in" filter="fade">
                                      <p:cBhvr>
                                        <p:cTn id="552" dur="500"/>
                                        <p:tgtEl>
                                          <p:spTgt spid="156"/>
                                        </p:tgtEl>
                                      </p:cBhvr>
                                    </p:animEffect>
                                  </p:childTnLst>
                                </p:cTn>
                              </p:par>
                            </p:childTnLst>
                          </p:cTn>
                        </p:par>
                        <p:par>
                          <p:cTn id="553" fill="hold">
                            <p:stCondLst>
                              <p:cond delay="39500"/>
                            </p:stCondLst>
                            <p:childTnLst>
                              <p:par>
                                <p:cTn id="554" presetID="31" presetClass="entr" presetSubtype="0" fill="hold" nodeType="afterEffect">
                                  <p:stCondLst>
                                    <p:cond delay="0"/>
                                  </p:stCondLst>
                                  <p:childTnLst>
                                    <p:set>
                                      <p:cBhvr>
                                        <p:cTn id="555" dur="1" fill="hold">
                                          <p:stCondLst>
                                            <p:cond delay="0"/>
                                          </p:stCondLst>
                                        </p:cTn>
                                        <p:tgtEl>
                                          <p:spTgt spid="158"/>
                                        </p:tgtEl>
                                        <p:attrNameLst>
                                          <p:attrName>style.visibility</p:attrName>
                                        </p:attrNameLst>
                                      </p:cBhvr>
                                      <p:to>
                                        <p:strVal val="visible"/>
                                      </p:to>
                                    </p:set>
                                    <p:anim calcmode="lin" valueType="num">
                                      <p:cBhvr>
                                        <p:cTn id="556" dur="500" fill="hold"/>
                                        <p:tgtEl>
                                          <p:spTgt spid="158"/>
                                        </p:tgtEl>
                                        <p:attrNameLst>
                                          <p:attrName>ppt_w</p:attrName>
                                        </p:attrNameLst>
                                      </p:cBhvr>
                                      <p:tavLst>
                                        <p:tav tm="0">
                                          <p:val>
                                            <p:fltVal val="0"/>
                                          </p:val>
                                        </p:tav>
                                        <p:tav tm="100000">
                                          <p:val>
                                            <p:strVal val="#ppt_w"/>
                                          </p:val>
                                        </p:tav>
                                      </p:tavLst>
                                    </p:anim>
                                    <p:anim calcmode="lin" valueType="num">
                                      <p:cBhvr>
                                        <p:cTn id="557" dur="500" fill="hold"/>
                                        <p:tgtEl>
                                          <p:spTgt spid="158"/>
                                        </p:tgtEl>
                                        <p:attrNameLst>
                                          <p:attrName>ppt_h</p:attrName>
                                        </p:attrNameLst>
                                      </p:cBhvr>
                                      <p:tavLst>
                                        <p:tav tm="0">
                                          <p:val>
                                            <p:fltVal val="0"/>
                                          </p:val>
                                        </p:tav>
                                        <p:tav tm="100000">
                                          <p:val>
                                            <p:strVal val="#ppt_h"/>
                                          </p:val>
                                        </p:tav>
                                      </p:tavLst>
                                    </p:anim>
                                    <p:anim calcmode="lin" valueType="num">
                                      <p:cBhvr>
                                        <p:cTn id="558" dur="500" fill="hold"/>
                                        <p:tgtEl>
                                          <p:spTgt spid="158"/>
                                        </p:tgtEl>
                                        <p:attrNameLst>
                                          <p:attrName>style.rotation</p:attrName>
                                        </p:attrNameLst>
                                      </p:cBhvr>
                                      <p:tavLst>
                                        <p:tav tm="0">
                                          <p:val>
                                            <p:fltVal val="90"/>
                                          </p:val>
                                        </p:tav>
                                        <p:tav tm="100000">
                                          <p:val>
                                            <p:fltVal val="0"/>
                                          </p:val>
                                        </p:tav>
                                      </p:tavLst>
                                    </p:anim>
                                    <p:animEffect transition="in" filter="fade">
                                      <p:cBhvr>
                                        <p:cTn id="559" dur="500"/>
                                        <p:tgtEl>
                                          <p:spTgt spid="158"/>
                                        </p:tgtEl>
                                      </p:cBhvr>
                                    </p:animEffect>
                                  </p:childTnLst>
                                </p:cTn>
                              </p:par>
                            </p:childTnLst>
                          </p:cTn>
                        </p:par>
                        <p:par>
                          <p:cTn id="560" fill="hold">
                            <p:stCondLst>
                              <p:cond delay="40000"/>
                            </p:stCondLst>
                            <p:childTnLst>
                              <p:par>
                                <p:cTn id="561" presetID="31" presetClass="entr" presetSubtype="0" fill="hold" nodeType="afterEffect">
                                  <p:stCondLst>
                                    <p:cond delay="0"/>
                                  </p:stCondLst>
                                  <p:childTnLst>
                                    <p:set>
                                      <p:cBhvr>
                                        <p:cTn id="562" dur="1" fill="hold">
                                          <p:stCondLst>
                                            <p:cond delay="0"/>
                                          </p:stCondLst>
                                        </p:cTn>
                                        <p:tgtEl>
                                          <p:spTgt spid="160"/>
                                        </p:tgtEl>
                                        <p:attrNameLst>
                                          <p:attrName>style.visibility</p:attrName>
                                        </p:attrNameLst>
                                      </p:cBhvr>
                                      <p:to>
                                        <p:strVal val="visible"/>
                                      </p:to>
                                    </p:set>
                                    <p:anim calcmode="lin" valueType="num">
                                      <p:cBhvr>
                                        <p:cTn id="563" dur="500" fill="hold"/>
                                        <p:tgtEl>
                                          <p:spTgt spid="160"/>
                                        </p:tgtEl>
                                        <p:attrNameLst>
                                          <p:attrName>ppt_w</p:attrName>
                                        </p:attrNameLst>
                                      </p:cBhvr>
                                      <p:tavLst>
                                        <p:tav tm="0">
                                          <p:val>
                                            <p:fltVal val="0"/>
                                          </p:val>
                                        </p:tav>
                                        <p:tav tm="100000">
                                          <p:val>
                                            <p:strVal val="#ppt_w"/>
                                          </p:val>
                                        </p:tav>
                                      </p:tavLst>
                                    </p:anim>
                                    <p:anim calcmode="lin" valueType="num">
                                      <p:cBhvr>
                                        <p:cTn id="564" dur="500" fill="hold"/>
                                        <p:tgtEl>
                                          <p:spTgt spid="160"/>
                                        </p:tgtEl>
                                        <p:attrNameLst>
                                          <p:attrName>ppt_h</p:attrName>
                                        </p:attrNameLst>
                                      </p:cBhvr>
                                      <p:tavLst>
                                        <p:tav tm="0">
                                          <p:val>
                                            <p:fltVal val="0"/>
                                          </p:val>
                                        </p:tav>
                                        <p:tav tm="100000">
                                          <p:val>
                                            <p:strVal val="#ppt_h"/>
                                          </p:val>
                                        </p:tav>
                                      </p:tavLst>
                                    </p:anim>
                                    <p:anim calcmode="lin" valueType="num">
                                      <p:cBhvr>
                                        <p:cTn id="565" dur="500" fill="hold"/>
                                        <p:tgtEl>
                                          <p:spTgt spid="160"/>
                                        </p:tgtEl>
                                        <p:attrNameLst>
                                          <p:attrName>style.rotation</p:attrName>
                                        </p:attrNameLst>
                                      </p:cBhvr>
                                      <p:tavLst>
                                        <p:tav tm="0">
                                          <p:val>
                                            <p:fltVal val="90"/>
                                          </p:val>
                                        </p:tav>
                                        <p:tav tm="100000">
                                          <p:val>
                                            <p:fltVal val="0"/>
                                          </p:val>
                                        </p:tav>
                                      </p:tavLst>
                                    </p:anim>
                                    <p:animEffect transition="in" filter="fade">
                                      <p:cBhvr>
                                        <p:cTn id="566" dur="500"/>
                                        <p:tgtEl>
                                          <p:spTgt spid="160"/>
                                        </p:tgtEl>
                                      </p:cBhvr>
                                    </p:animEffect>
                                  </p:childTnLst>
                                </p:cTn>
                              </p:par>
                            </p:childTnLst>
                          </p:cTn>
                        </p:par>
                        <p:par>
                          <p:cTn id="567" fill="hold">
                            <p:stCondLst>
                              <p:cond delay="40500"/>
                            </p:stCondLst>
                            <p:childTnLst>
                              <p:par>
                                <p:cTn id="568" presetID="31" presetClass="entr" presetSubtype="0" fill="hold" nodeType="afterEffect">
                                  <p:stCondLst>
                                    <p:cond delay="0"/>
                                  </p:stCondLst>
                                  <p:childTnLst>
                                    <p:set>
                                      <p:cBhvr>
                                        <p:cTn id="569" dur="1" fill="hold">
                                          <p:stCondLst>
                                            <p:cond delay="0"/>
                                          </p:stCondLst>
                                        </p:cTn>
                                        <p:tgtEl>
                                          <p:spTgt spid="162"/>
                                        </p:tgtEl>
                                        <p:attrNameLst>
                                          <p:attrName>style.visibility</p:attrName>
                                        </p:attrNameLst>
                                      </p:cBhvr>
                                      <p:to>
                                        <p:strVal val="visible"/>
                                      </p:to>
                                    </p:set>
                                    <p:anim calcmode="lin" valueType="num">
                                      <p:cBhvr>
                                        <p:cTn id="570" dur="500" fill="hold"/>
                                        <p:tgtEl>
                                          <p:spTgt spid="162"/>
                                        </p:tgtEl>
                                        <p:attrNameLst>
                                          <p:attrName>ppt_w</p:attrName>
                                        </p:attrNameLst>
                                      </p:cBhvr>
                                      <p:tavLst>
                                        <p:tav tm="0">
                                          <p:val>
                                            <p:fltVal val="0"/>
                                          </p:val>
                                        </p:tav>
                                        <p:tav tm="100000">
                                          <p:val>
                                            <p:strVal val="#ppt_w"/>
                                          </p:val>
                                        </p:tav>
                                      </p:tavLst>
                                    </p:anim>
                                    <p:anim calcmode="lin" valueType="num">
                                      <p:cBhvr>
                                        <p:cTn id="571" dur="500" fill="hold"/>
                                        <p:tgtEl>
                                          <p:spTgt spid="162"/>
                                        </p:tgtEl>
                                        <p:attrNameLst>
                                          <p:attrName>ppt_h</p:attrName>
                                        </p:attrNameLst>
                                      </p:cBhvr>
                                      <p:tavLst>
                                        <p:tav tm="0">
                                          <p:val>
                                            <p:fltVal val="0"/>
                                          </p:val>
                                        </p:tav>
                                        <p:tav tm="100000">
                                          <p:val>
                                            <p:strVal val="#ppt_h"/>
                                          </p:val>
                                        </p:tav>
                                      </p:tavLst>
                                    </p:anim>
                                    <p:anim calcmode="lin" valueType="num">
                                      <p:cBhvr>
                                        <p:cTn id="572" dur="500" fill="hold"/>
                                        <p:tgtEl>
                                          <p:spTgt spid="162"/>
                                        </p:tgtEl>
                                        <p:attrNameLst>
                                          <p:attrName>style.rotation</p:attrName>
                                        </p:attrNameLst>
                                      </p:cBhvr>
                                      <p:tavLst>
                                        <p:tav tm="0">
                                          <p:val>
                                            <p:fltVal val="90"/>
                                          </p:val>
                                        </p:tav>
                                        <p:tav tm="100000">
                                          <p:val>
                                            <p:fltVal val="0"/>
                                          </p:val>
                                        </p:tav>
                                      </p:tavLst>
                                    </p:anim>
                                    <p:animEffect transition="in" filter="fade">
                                      <p:cBhvr>
                                        <p:cTn id="573" dur="500"/>
                                        <p:tgtEl>
                                          <p:spTgt spid="162"/>
                                        </p:tgtEl>
                                      </p:cBhvr>
                                    </p:animEffect>
                                  </p:childTnLst>
                                </p:cTn>
                              </p:par>
                            </p:childTnLst>
                          </p:cTn>
                        </p:par>
                        <p:par>
                          <p:cTn id="574" fill="hold">
                            <p:stCondLst>
                              <p:cond delay="41000"/>
                            </p:stCondLst>
                            <p:childTnLst>
                              <p:par>
                                <p:cTn id="575" presetID="2" presetClass="entr" presetSubtype="8" fill="hold" grpId="0" nodeType="afterEffect">
                                  <p:stCondLst>
                                    <p:cond delay="0"/>
                                  </p:stCondLst>
                                  <p:childTnLst>
                                    <p:set>
                                      <p:cBhvr>
                                        <p:cTn id="576" dur="1" fill="hold">
                                          <p:stCondLst>
                                            <p:cond delay="0"/>
                                          </p:stCondLst>
                                        </p:cTn>
                                        <p:tgtEl>
                                          <p:spTgt spid="20"/>
                                        </p:tgtEl>
                                        <p:attrNameLst>
                                          <p:attrName>style.visibility</p:attrName>
                                        </p:attrNameLst>
                                      </p:cBhvr>
                                      <p:to>
                                        <p:strVal val="visible"/>
                                      </p:to>
                                    </p:set>
                                    <p:anim calcmode="lin" valueType="num">
                                      <p:cBhvr additive="base">
                                        <p:cTn id="577" dur="500" fill="hold"/>
                                        <p:tgtEl>
                                          <p:spTgt spid="20"/>
                                        </p:tgtEl>
                                        <p:attrNameLst>
                                          <p:attrName>ppt_x</p:attrName>
                                        </p:attrNameLst>
                                      </p:cBhvr>
                                      <p:tavLst>
                                        <p:tav tm="0">
                                          <p:val>
                                            <p:strVal val="0-#ppt_w/2"/>
                                          </p:val>
                                        </p:tav>
                                        <p:tav tm="100000">
                                          <p:val>
                                            <p:strVal val="#ppt_x"/>
                                          </p:val>
                                        </p:tav>
                                      </p:tavLst>
                                    </p:anim>
                                    <p:anim calcmode="lin" valueType="num">
                                      <p:cBhvr additive="base">
                                        <p:cTn id="578" dur="500" fill="hold"/>
                                        <p:tgtEl>
                                          <p:spTgt spid="20"/>
                                        </p:tgtEl>
                                        <p:attrNameLst>
                                          <p:attrName>ppt_y</p:attrName>
                                        </p:attrNameLst>
                                      </p:cBhvr>
                                      <p:tavLst>
                                        <p:tav tm="0">
                                          <p:val>
                                            <p:strVal val="#ppt_y"/>
                                          </p:val>
                                        </p:tav>
                                        <p:tav tm="100000">
                                          <p:val>
                                            <p:strVal val="#ppt_y"/>
                                          </p:val>
                                        </p:tav>
                                      </p:tavLst>
                                    </p:anim>
                                  </p:childTnLst>
                                </p:cTn>
                              </p:par>
                            </p:childTnLst>
                          </p:cTn>
                        </p:par>
                        <p:par>
                          <p:cTn id="579" fill="hold">
                            <p:stCondLst>
                              <p:cond delay="41500"/>
                            </p:stCondLst>
                            <p:childTnLst>
                              <p:par>
                                <p:cTn id="580" presetID="31" presetClass="entr" presetSubtype="0" fill="hold" nodeType="afterEffect">
                                  <p:stCondLst>
                                    <p:cond delay="0"/>
                                  </p:stCondLst>
                                  <p:childTnLst>
                                    <p:set>
                                      <p:cBhvr>
                                        <p:cTn id="581" dur="1" fill="hold">
                                          <p:stCondLst>
                                            <p:cond delay="0"/>
                                          </p:stCondLst>
                                        </p:cTn>
                                        <p:tgtEl>
                                          <p:spTgt spid="192"/>
                                        </p:tgtEl>
                                        <p:attrNameLst>
                                          <p:attrName>style.visibility</p:attrName>
                                        </p:attrNameLst>
                                      </p:cBhvr>
                                      <p:to>
                                        <p:strVal val="visible"/>
                                      </p:to>
                                    </p:set>
                                    <p:anim calcmode="lin" valueType="num">
                                      <p:cBhvr>
                                        <p:cTn id="582" dur="500" fill="hold"/>
                                        <p:tgtEl>
                                          <p:spTgt spid="192"/>
                                        </p:tgtEl>
                                        <p:attrNameLst>
                                          <p:attrName>ppt_w</p:attrName>
                                        </p:attrNameLst>
                                      </p:cBhvr>
                                      <p:tavLst>
                                        <p:tav tm="0">
                                          <p:val>
                                            <p:fltVal val="0"/>
                                          </p:val>
                                        </p:tav>
                                        <p:tav tm="100000">
                                          <p:val>
                                            <p:strVal val="#ppt_w"/>
                                          </p:val>
                                        </p:tav>
                                      </p:tavLst>
                                    </p:anim>
                                    <p:anim calcmode="lin" valueType="num">
                                      <p:cBhvr>
                                        <p:cTn id="583" dur="500" fill="hold"/>
                                        <p:tgtEl>
                                          <p:spTgt spid="192"/>
                                        </p:tgtEl>
                                        <p:attrNameLst>
                                          <p:attrName>ppt_h</p:attrName>
                                        </p:attrNameLst>
                                      </p:cBhvr>
                                      <p:tavLst>
                                        <p:tav tm="0">
                                          <p:val>
                                            <p:fltVal val="0"/>
                                          </p:val>
                                        </p:tav>
                                        <p:tav tm="100000">
                                          <p:val>
                                            <p:strVal val="#ppt_h"/>
                                          </p:val>
                                        </p:tav>
                                      </p:tavLst>
                                    </p:anim>
                                    <p:anim calcmode="lin" valueType="num">
                                      <p:cBhvr>
                                        <p:cTn id="584" dur="500" fill="hold"/>
                                        <p:tgtEl>
                                          <p:spTgt spid="192"/>
                                        </p:tgtEl>
                                        <p:attrNameLst>
                                          <p:attrName>style.rotation</p:attrName>
                                        </p:attrNameLst>
                                      </p:cBhvr>
                                      <p:tavLst>
                                        <p:tav tm="0">
                                          <p:val>
                                            <p:fltVal val="90"/>
                                          </p:val>
                                        </p:tav>
                                        <p:tav tm="100000">
                                          <p:val>
                                            <p:fltVal val="0"/>
                                          </p:val>
                                        </p:tav>
                                      </p:tavLst>
                                    </p:anim>
                                    <p:animEffect transition="in" filter="fade">
                                      <p:cBhvr>
                                        <p:cTn id="585" dur="500"/>
                                        <p:tgtEl>
                                          <p:spTgt spid="192"/>
                                        </p:tgtEl>
                                      </p:cBhvr>
                                    </p:animEffect>
                                  </p:childTnLst>
                                </p:cTn>
                              </p:par>
                            </p:childTnLst>
                          </p:cTn>
                        </p:par>
                        <p:par>
                          <p:cTn id="586" fill="hold">
                            <p:stCondLst>
                              <p:cond delay="42000"/>
                            </p:stCondLst>
                            <p:childTnLst>
                              <p:par>
                                <p:cTn id="587" presetID="31" presetClass="entr" presetSubtype="0" fill="hold" nodeType="afterEffect">
                                  <p:stCondLst>
                                    <p:cond delay="0"/>
                                  </p:stCondLst>
                                  <p:childTnLst>
                                    <p:set>
                                      <p:cBhvr>
                                        <p:cTn id="588" dur="1" fill="hold">
                                          <p:stCondLst>
                                            <p:cond delay="0"/>
                                          </p:stCondLst>
                                        </p:cTn>
                                        <p:tgtEl>
                                          <p:spTgt spid="194"/>
                                        </p:tgtEl>
                                        <p:attrNameLst>
                                          <p:attrName>style.visibility</p:attrName>
                                        </p:attrNameLst>
                                      </p:cBhvr>
                                      <p:to>
                                        <p:strVal val="visible"/>
                                      </p:to>
                                    </p:set>
                                    <p:anim calcmode="lin" valueType="num">
                                      <p:cBhvr>
                                        <p:cTn id="589" dur="500" fill="hold"/>
                                        <p:tgtEl>
                                          <p:spTgt spid="194"/>
                                        </p:tgtEl>
                                        <p:attrNameLst>
                                          <p:attrName>ppt_w</p:attrName>
                                        </p:attrNameLst>
                                      </p:cBhvr>
                                      <p:tavLst>
                                        <p:tav tm="0">
                                          <p:val>
                                            <p:fltVal val="0"/>
                                          </p:val>
                                        </p:tav>
                                        <p:tav tm="100000">
                                          <p:val>
                                            <p:strVal val="#ppt_w"/>
                                          </p:val>
                                        </p:tav>
                                      </p:tavLst>
                                    </p:anim>
                                    <p:anim calcmode="lin" valueType="num">
                                      <p:cBhvr>
                                        <p:cTn id="590" dur="500" fill="hold"/>
                                        <p:tgtEl>
                                          <p:spTgt spid="194"/>
                                        </p:tgtEl>
                                        <p:attrNameLst>
                                          <p:attrName>ppt_h</p:attrName>
                                        </p:attrNameLst>
                                      </p:cBhvr>
                                      <p:tavLst>
                                        <p:tav tm="0">
                                          <p:val>
                                            <p:fltVal val="0"/>
                                          </p:val>
                                        </p:tav>
                                        <p:tav tm="100000">
                                          <p:val>
                                            <p:strVal val="#ppt_h"/>
                                          </p:val>
                                        </p:tav>
                                      </p:tavLst>
                                    </p:anim>
                                    <p:anim calcmode="lin" valueType="num">
                                      <p:cBhvr>
                                        <p:cTn id="591" dur="500" fill="hold"/>
                                        <p:tgtEl>
                                          <p:spTgt spid="194"/>
                                        </p:tgtEl>
                                        <p:attrNameLst>
                                          <p:attrName>style.rotation</p:attrName>
                                        </p:attrNameLst>
                                      </p:cBhvr>
                                      <p:tavLst>
                                        <p:tav tm="0">
                                          <p:val>
                                            <p:fltVal val="90"/>
                                          </p:val>
                                        </p:tav>
                                        <p:tav tm="100000">
                                          <p:val>
                                            <p:fltVal val="0"/>
                                          </p:val>
                                        </p:tav>
                                      </p:tavLst>
                                    </p:anim>
                                    <p:animEffect transition="in" filter="fade">
                                      <p:cBhvr>
                                        <p:cTn id="592" dur="500"/>
                                        <p:tgtEl>
                                          <p:spTgt spid="194"/>
                                        </p:tgtEl>
                                      </p:cBhvr>
                                    </p:animEffect>
                                  </p:childTnLst>
                                </p:cTn>
                              </p:par>
                            </p:childTnLst>
                          </p:cTn>
                        </p:par>
                        <p:par>
                          <p:cTn id="593" fill="hold">
                            <p:stCondLst>
                              <p:cond delay="42500"/>
                            </p:stCondLst>
                            <p:childTnLst>
                              <p:par>
                                <p:cTn id="594" presetID="31" presetClass="entr" presetSubtype="0" fill="hold" nodeType="afterEffect">
                                  <p:stCondLst>
                                    <p:cond delay="0"/>
                                  </p:stCondLst>
                                  <p:childTnLst>
                                    <p:set>
                                      <p:cBhvr>
                                        <p:cTn id="595" dur="1" fill="hold">
                                          <p:stCondLst>
                                            <p:cond delay="0"/>
                                          </p:stCondLst>
                                        </p:cTn>
                                        <p:tgtEl>
                                          <p:spTgt spid="196"/>
                                        </p:tgtEl>
                                        <p:attrNameLst>
                                          <p:attrName>style.visibility</p:attrName>
                                        </p:attrNameLst>
                                      </p:cBhvr>
                                      <p:to>
                                        <p:strVal val="visible"/>
                                      </p:to>
                                    </p:set>
                                    <p:anim calcmode="lin" valueType="num">
                                      <p:cBhvr>
                                        <p:cTn id="596" dur="500" fill="hold"/>
                                        <p:tgtEl>
                                          <p:spTgt spid="196"/>
                                        </p:tgtEl>
                                        <p:attrNameLst>
                                          <p:attrName>ppt_w</p:attrName>
                                        </p:attrNameLst>
                                      </p:cBhvr>
                                      <p:tavLst>
                                        <p:tav tm="0">
                                          <p:val>
                                            <p:fltVal val="0"/>
                                          </p:val>
                                        </p:tav>
                                        <p:tav tm="100000">
                                          <p:val>
                                            <p:strVal val="#ppt_w"/>
                                          </p:val>
                                        </p:tav>
                                      </p:tavLst>
                                    </p:anim>
                                    <p:anim calcmode="lin" valueType="num">
                                      <p:cBhvr>
                                        <p:cTn id="597" dur="500" fill="hold"/>
                                        <p:tgtEl>
                                          <p:spTgt spid="196"/>
                                        </p:tgtEl>
                                        <p:attrNameLst>
                                          <p:attrName>ppt_h</p:attrName>
                                        </p:attrNameLst>
                                      </p:cBhvr>
                                      <p:tavLst>
                                        <p:tav tm="0">
                                          <p:val>
                                            <p:fltVal val="0"/>
                                          </p:val>
                                        </p:tav>
                                        <p:tav tm="100000">
                                          <p:val>
                                            <p:strVal val="#ppt_h"/>
                                          </p:val>
                                        </p:tav>
                                      </p:tavLst>
                                    </p:anim>
                                    <p:anim calcmode="lin" valueType="num">
                                      <p:cBhvr>
                                        <p:cTn id="598" dur="500" fill="hold"/>
                                        <p:tgtEl>
                                          <p:spTgt spid="196"/>
                                        </p:tgtEl>
                                        <p:attrNameLst>
                                          <p:attrName>style.rotation</p:attrName>
                                        </p:attrNameLst>
                                      </p:cBhvr>
                                      <p:tavLst>
                                        <p:tav tm="0">
                                          <p:val>
                                            <p:fltVal val="90"/>
                                          </p:val>
                                        </p:tav>
                                        <p:tav tm="100000">
                                          <p:val>
                                            <p:fltVal val="0"/>
                                          </p:val>
                                        </p:tav>
                                      </p:tavLst>
                                    </p:anim>
                                    <p:animEffect transition="in" filter="fade">
                                      <p:cBhvr>
                                        <p:cTn id="599" dur="500"/>
                                        <p:tgtEl>
                                          <p:spTgt spid="196"/>
                                        </p:tgtEl>
                                      </p:cBhvr>
                                    </p:animEffect>
                                  </p:childTnLst>
                                </p:cTn>
                              </p:par>
                            </p:childTnLst>
                          </p:cTn>
                        </p:par>
                        <p:par>
                          <p:cTn id="600" fill="hold">
                            <p:stCondLst>
                              <p:cond delay="43000"/>
                            </p:stCondLst>
                            <p:childTnLst>
                              <p:par>
                                <p:cTn id="601" presetID="31" presetClass="entr" presetSubtype="0" fill="hold" nodeType="afterEffect">
                                  <p:stCondLst>
                                    <p:cond delay="0"/>
                                  </p:stCondLst>
                                  <p:childTnLst>
                                    <p:set>
                                      <p:cBhvr>
                                        <p:cTn id="602" dur="1" fill="hold">
                                          <p:stCondLst>
                                            <p:cond delay="0"/>
                                          </p:stCondLst>
                                        </p:cTn>
                                        <p:tgtEl>
                                          <p:spTgt spid="198"/>
                                        </p:tgtEl>
                                        <p:attrNameLst>
                                          <p:attrName>style.visibility</p:attrName>
                                        </p:attrNameLst>
                                      </p:cBhvr>
                                      <p:to>
                                        <p:strVal val="visible"/>
                                      </p:to>
                                    </p:set>
                                    <p:anim calcmode="lin" valueType="num">
                                      <p:cBhvr>
                                        <p:cTn id="603" dur="500" fill="hold"/>
                                        <p:tgtEl>
                                          <p:spTgt spid="198"/>
                                        </p:tgtEl>
                                        <p:attrNameLst>
                                          <p:attrName>ppt_w</p:attrName>
                                        </p:attrNameLst>
                                      </p:cBhvr>
                                      <p:tavLst>
                                        <p:tav tm="0">
                                          <p:val>
                                            <p:fltVal val="0"/>
                                          </p:val>
                                        </p:tav>
                                        <p:tav tm="100000">
                                          <p:val>
                                            <p:strVal val="#ppt_w"/>
                                          </p:val>
                                        </p:tav>
                                      </p:tavLst>
                                    </p:anim>
                                    <p:anim calcmode="lin" valueType="num">
                                      <p:cBhvr>
                                        <p:cTn id="604" dur="500" fill="hold"/>
                                        <p:tgtEl>
                                          <p:spTgt spid="198"/>
                                        </p:tgtEl>
                                        <p:attrNameLst>
                                          <p:attrName>ppt_h</p:attrName>
                                        </p:attrNameLst>
                                      </p:cBhvr>
                                      <p:tavLst>
                                        <p:tav tm="0">
                                          <p:val>
                                            <p:fltVal val="0"/>
                                          </p:val>
                                        </p:tav>
                                        <p:tav tm="100000">
                                          <p:val>
                                            <p:strVal val="#ppt_h"/>
                                          </p:val>
                                        </p:tav>
                                      </p:tavLst>
                                    </p:anim>
                                    <p:anim calcmode="lin" valueType="num">
                                      <p:cBhvr>
                                        <p:cTn id="605" dur="500" fill="hold"/>
                                        <p:tgtEl>
                                          <p:spTgt spid="198"/>
                                        </p:tgtEl>
                                        <p:attrNameLst>
                                          <p:attrName>style.rotation</p:attrName>
                                        </p:attrNameLst>
                                      </p:cBhvr>
                                      <p:tavLst>
                                        <p:tav tm="0">
                                          <p:val>
                                            <p:fltVal val="90"/>
                                          </p:val>
                                        </p:tav>
                                        <p:tav tm="100000">
                                          <p:val>
                                            <p:fltVal val="0"/>
                                          </p:val>
                                        </p:tav>
                                      </p:tavLst>
                                    </p:anim>
                                    <p:animEffect transition="in" filter="fade">
                                      <p:cBhvr>
                                        <p:cTn id="606" dur="500"/>
                                        <p:tgtEl>
                                          <p:spTgt spid="198"/>
                                        </p:tgtEl>
                                      </p:cBhvr>
                                    </p:animEffect>
                                  </p:childTnLst>
                                </p:cTn>
                              </p:par>
                            </p:childTnLst>
                          </p:cTn>
                        </p:par>
                        <p:par>
                          <p:cTn id="607" fill="hold">
                            <p:stCondLst>
                              <p:cond delay="43500"/>
                            </p:stCondLst>
                            <p:childTnLst>
                              <p:par>
                                <p:cTn id="608" presetID="31" presetClass="entr" presetSubtype="0" fill="hold" nodeType="afterEffect">
                                  <p:stCondLst>
                                    <p:cond delay="0"/>
                                  </p:stCondLst>
                                  <p:childTnLst>
                                    <p:set>
                                      <p:cBhvr>
                                        <p:cTn id="609" dur="1" fill="hold">
                                          <p:stCondLst>
                                            <p:cond delay="0"/>
                                          </p:stCondLst>
                                        </p:cTn>
                                        <p:tgtEl>
                                          <p:spTgt spid="200"/>
                                        </p:tgtEl>
                                        <p:attrNameLst>
                                          <p:attrName>style.visibility</p:attrName>
                                        </p:attrNameLst>
                                      </p:cBhvr>
                                      <p:to>
                                        <p:strVal val="visible"/>
                                      </p:to>
                                    </p:set>
                                    <p:anim calcmode="lin" valueType="num">
                                      <p:cBhvr>
                                        <p:cTn id="610" dur="500" fill="hold"/>
                                        <p:tgtEl>
                                          <p:spTgt spid="200"/>
                                        </p:tgtEl>
                                        <p:attrNameLst>
                                          <p:attrName>ppt_w</p:attrName>
                                        </p:attrNameLst>
                                      </p:cBhvr>
                                      <p:tavLst>
                                        <p:tav tm="0">
                                          <p:val>
                                            <p:fltVal val="0"/>
                                          </p:val>
                                        </p:tav>
                                        <p:tav tm="100000">
                                          <p:val>
                                            <p:strVal val="#ppt_w"/>
                                          </p:val>
                                        </p:tav>
                                      </p:tavLst>
                                    </p:anim>
                                    <p:anim calcmode="lin" valueType="num">
                                      <p:cBhvr>
                                        <p:cTn id="611" dur="500" fill="hold"/>
                                        <p:tgtEl>
                                          <p:spTgt spid="200"/>
                                        </p:tgtEl>
                                        <p:attrNameLst>
                                          <p:attrName>ppt_h</p:attrName>
                                        </p:attrNameLst>
                                      </p:cBhvr>
                                      <p:tavLst>
                                        <p:tav tm="0">
                                          <p:val>
                                            <p:fltVal val="0"/>
                                          </p:val>
                                        </p:tav>
                                        <p:tav tm="100000">
                                          <p:val>
                                            <p:strVal val="#ppt_h"/>
                                          </p:val>
                                        </p:tav>
                                      </p:tavLst>
                                    </p:anim>
                                    <p:anim calcmode="lin" valueType="num">
                                      <p:cBhvr>
                                        <p:cTn id="612" dur="500" fill="hold"/>
                                        <p:tgtEl>
                                          <p:spTgt spid="200"/>
                                        </p:tgtEl>
                                        <p:attrNameLst>
                                          <p:attrName>style.rotation</p:attrName>
                                        </p:attrNameLst>
                                      </p:cBhvr>
                                      <p:tavLst>
                                        <p:tav tm="0">
                                          <p:val>
                                            <p:fltVal val="90"/>
                                          </p:val>
                                        </p:tav>
                                        <p:tav tm="100000">
                                          <p:val>
                                            <p:fltVal val="0"/>
                                          </p:val>
                                        </p:tav>
                                      </p:tavLst>
                                    </p:anim>
                                    <p:animEffect transition="in" filter="fade">
                                      <p:cBhvr>
                                        <p:cTn id="613" dur="500"/>
                                        <p:tgtEl>
                                          <p:spTgt spid="200"/>
                                        </p:tgtEl>
                                      </p:cBhvr>
                                    </p:animEffect>
                                  </p:childTnLst>
                                </p:cTn>
                              </p:par>
                            </p:childTnLst>
                          </p:cTn>
                        </p:par>
                        <p:par>
                          <p:cTn id="614" fill="hold">
                            <p:stCondLst>
                              <p:cond delay="44000"/>
                            </p:stCondLst>
                            <p:childTnLst>
                              <p:par>
                                <p:cTn id="615" presetID="31" presetClass="entr" presetSubtype="0" fill="hold" nodeType="afterEffect">
                                  <p:stCondLst>
                                    <p:cond delay="0"/>
                                  </p:stCondLst>
                                  <p:childTnLst>
                                    <p:set>
                                      <p:cBhvr>
                                        <p:cTn id="616" dur="1" fill="hold">
                                          <p:stCondLst>
                                            <p:cond delay="0"/>
                                          </p:stCondLst>
                                        </p:cTn>
                                        <p:tgtEl>
                                          <p:spTgt spid="202"/>
                                        </p:tgtEl>
                                        <p:attrNameLst>
                                          <p:attrName>style.visibility</p:attrName>
                                        </p:attrNameLst>
                                      </p:cBhvr>
                                      <p:to>
                                        <p:strVal val="visible"/>
                                      </p:to>
                                    </p:set>
                                    <p:anim calcmode="lin" valueType="num">
                                      <p:cBhvr>
                                        <p:cTn id="617" dur="500" fill="hold"/>
                                        <p:tgtEl>
                                          <p:spTgt spid="202"/>
                                        </p:tgtEl>
                                        <p:attrNameLst>
                                          <p:attrName>ppt_w</p:attrName>
                                        </p:attrNameLst>
                                      </p:cBhvr>
                                      <p:tavLst>
                                        <p:tav tm="0">
                                          <p:val>
                                            <p:fltVal val="0"/>
                                          </p:val>
                                        </p:tav>
                                        <p:tav tm="100000">
                                          <p:val>
                                            <p:strVal val="#ppt_w"/>
                                          </p:val>
                                        </p:tav>
                                      </p:tavLst>
                                    </p:anim>
                                    <p:anim calcmode="lin" valueType="num">
                                      <p:cBhvr>
                                        <p:cTn id="618" dur="500" fill="hold"/>
                                        <p:tgtEl>
                                          <p:spTgt spid="202"/>
                                        </p:tgtEl>
                                        <p:attrNameLst>
                                          <p:attrName>ppt_h</p:attrName>
                                        </p:attrNameLst>
                                      </p:cBhvr>
                                      <p:tavLst>
                                        <p:tav tm="0">
                                          <p:val>
                                            <p:fltVal val="0"/>
                                          </p:val>
                                        </p:tav>
                                        <p:tav tm="100000">
                                          <p:val>
                                            <p:strVal val="#ppt_h"/>
                                          </p:val>
                                        </p:tav>
                                      </p:tavLst>
                                    </p:anim>
                                    <p:anim calcmode="lin" valueType="num">
                                      <p:cBhvr>
                                        <p:cTn id="619" dur="500" fill="hold"/>
                                        <p:tgtEl>
                                          <p:spTgt spid="202"/>
                                        </p:tgtEl>
                                        <p:attrNameLst>
                                          <p:attrName>style.rotation</p:attrName>
                                        </p:attrNameLst>
                                      </p:cBhvr>
                                      <p:tavLst>
                                        <p:tav tm="0">
                                          <p:val>
                                            <p:fltVal val="90"/>
                                          </p:val>
                                        </p:tav>
                                        <p:tav tm="100000">
                                          <p:val>
                                            <p:fltVal val="0"/>
                                          </p:val>
                                        </p:tav>
                                      </p:tavLst>
                                    </p:anim>
                                    <p:animEffect transition="in" filter="fade">
                                      <p:cBhvr>
                                        <p:cTn id="620" dur="500"/>
                                        <p:tgtEl>
                                          <p:spTgt spid="202"/>
                                        </p:tgtEl>
                                      </p:cBhvr>
                                    </p:animEffect>
                                  </p:childTnLst>
                                </p:cTn>
                              </p:par>
                            </p:childTnLst>
                          </p:cTn>
                        </p:par>
                        <p:par>
                          <p:cTn id="621" fill="hold">
                            <p:stCondLst>
                              <p:cond delay="44500"/>
                            </p:stCondLst>
                            <p:childTnLst>
                              <p:par>
                                <p:cTn id="622" presetID="31" presetClass="entr" presetSubtype="0" fill="hold" nodeType="afterEffect">
                                  <p:stCondLst>
                                    <p:cond delay="0"/>
                                  </p:stCondLst>
                                  <p:childTnLst>
                                    <p:set>
                                      <p:cBhvr>
                                        <p:cTn id="623" dur="1" fill="hold">
                                          <p:stCondLst>
                                            <p:cond delay="0"/>
                                          </p:stCondLst>
                                        </p:cTn>
                                        <p:tgtEl>
                                          <p:spTgt spid="204"/>
                                        </p:tgtEl>
                                        <p:attrNameLst>
                                          <p:attrName>style.visibility</p:attrName>
                                        </p:attrNameLst>
                                      </p:cBhvr>
                                      <p:to>
                                        <p:strVal val="visible"/>
                                      </p:to>
                                    </p:set>
                                    <p:anim calcmode="lin" valueType="num">
                                      <p:cBhvr>
                                        <p:cTn id="624" dur="500" fill="hold"/>
                                        <p:tgtEl>
                                          <p:spTgt spid="204"/>
                                        </p:tgtEl>
                                        <p:attrNameLst>
                                          <p:attrName>ppt_w</p:attrName>
                                        </p:attrNameLst>
                                      </p:cBhvr>
                                      <p:tavLst>
                                        <p:tav tm="0">
                                          <p:val>
                                            <p:fltVal val="0"/>
                                          </p:val>
                                        </p:tav>
                                        <p:tav tm="100000">
                                          <p:val>
                                            <p:strVal val="#ppt_w"/>
                                          </p:val>
                                        </p:tav>
                                      </p:tavLst>
                                    </p:anim>
                                    <p:anim calcmode="lin" valueType="num">
                                      <p:cBhvr>
                                        <p:cTn id="625" dur="500" fill="hold"/>
                                        <p:tgtEl>
                                          <p:spTgt spid="204"/>
                                        </p:tgtEl>
                                        <p:attrNameLst>
                                          <p:attrName>ppt_h</p:attrName>
                                        </p:attrNameLst>
                                      </p:cBhvr>
                                      <p:tavLst>
                                        <p:tav tm="0">
                                          <p:val>
                                            <p:fltVal val="0"/>
                                          </p:val>
                                        </p:tav>
                                        <p:tav tm="100000">
                                          <p:val>
                                            <p:strVal val="#ppt_h"/>
                                          </p:val>
                                        </p:tav>
                                      </p:tavLst>
                                    </p:anim>
                                    <p:anim calcmode="lin" valueType="num">
                                      <p:cBhvr>
                                        <p:cTn id="626" dur="500" fill="hold"/>
                                        <p:tgtEl>
                                          <p:spTgt spid="204"/>
                                        </p:tgtEl>
                                        <p:attrNameLst>
                                          <p:attrName>style.rotation</p:attrName>
                                        </p:attrNameLst>
                                      </p:cBhvr>
                                      <p:tavLst>
                                        <p:tav tm="0">
                                          <p:val>
                                            <p:fltVal val="90"/>
                                          </p:val>
                                        </p:tav>
                                        <p:tav tm="100000">
                                          <p:val>
                                            <p:fltVal val="0"/>
                                          </p:val>
                                        </p:tav>
                                      </p:tavLst>
                                    </p:anim>
                                    <p:animEffect transition="in" filter="fade">
                                      <p:cBhvr>
                                        <p:cTn id="627" dur="500"/>
                                        <p:tgtEl>
                                          <p:spTgt spid="204"/>
                                        </p:tgtEl>
                                      </p:cBhvr>
                                    </p:animEffect>
                                  </p:childTnLst>
                                </p:cTn>
                              </p:par>
                            </p:childTnLst>
                          </p:cTn>
                        </p:par>
                        <p:par>
                          <p:cTn id="628" fill="hold">
                            <p:stCondLst>
                              <p:cond delay="45000"/>
                            </p:stCondLst>
                            <p:childTnLst>
                              <p:par>
                                <p:cTn id="629" presetID="31" presetClass="entr" presetSubtype="0" fill="hold" nodeType="afterEffect">
                                  <p:stCondLst>
                                    <p:cond delay="0"/>
                                  </p:stCondLst>
                                  <p:childTnLst>
                                    <p:set>
                                      <p:cBhvr>
                                        <p:cTn id="630" dur="1" fill="hold">
                                          <p:stCondLst>
                                            <p:cond delay="0"/>
                                          </p:stCondLst>
                                        </p:cTn>
                                        <p:tgtEl>
                                          <p:spTgt spid="206"/>
                                        </p:tgtEl>
                                        <p:attrNameLst>
                                          <p:attrName>style.visibility</p:attrName>
                                        </p:attrNameLst>
                                      </p:cBhvr>
                                      <p:to>
                                        <p:strVal val="visible"/>
                                      </p:to>
                                    </p:set>
                                    <p:anim calcmode="lin" valueType="num">
                                      <p:cBhvr>
                                        <p:cTn id="631" dur="500" fill="hold"/>
                                        <p:tgtEl>
                                          <p:spTgt spid="206"/>
                                        </p:tgtEl>
                                        <p:attrNameLst>
                                          <p:attrName>ppt_w</p:attrName>
                                        </p:attrNameLst>
                                      </p:cBhvr>
                                      <p:tavLst>
                                        <p:tav tm="0">
                                          <p:val>
                                            <p:fltVal val="0"/>
                                          </p:val>
                                        </p:tav>
                                        <p:tav tm="100000">
                                          <p:val>
                                            <p:strVal val="#ppt_w"/>
                                          </p:val>
                                        </p:tav>
                                      </p:tavLst>
                                    </p:anim>
                                    <p:anim calcmode="lin" valueType="num">
                                      <p:cBhvr>
                                        <p:cTn id="632" dur="500" fill="hold"/>
                                        <p:tgtEl>
                                          <p:spTgt spid="206"/>
                                        </p:tgtEl>
                                        <p:attrNameLst>
                                          <p:attrName>ppt_h</p:attrName>
                                        </p:attrNameLst>
                                      </p:cBhvr>
                                      <p:tavLst>
                                        <p:tav tm="0">
                                          <p:val>
                                            <p:fltVal val="0"/>
                                          </p:val>
                                        </p:tav>
                                        <p:tav tm="100000">
                                          <p:val>
                                            <p:strVal val="#ppt_h"/>
                                          </p:val>
                                        </p:tav>
                                      </p:tavLst>
                                    </p:anim>
                                    <p:anim calcmode="lin" valueType="num">
                                      <p:cBhvr>
                                        <p:cTn id="633" dur="500" fill="hold"/>
                                        <p:tgtEl>
                                          <p:spTgt spid="206"/>
                                        </p:tgtEl>
                                        <p:attrNameLst>
                                          <p:attrName>style.rotation</p:attrName>
                                        </p:attrNameLst>
                                      </p:cBhvr>
                                      <p:tavLst>
                                        <p:tav tm="0">
                                          <p:val>
                                            <p:fltVal val="90"/>
                                          </p:val>
                                        </p:tav>
                                        <p:tav tm="100000">
                                          <p:val>
                                            <p:fltVal val="0"/>
                                          </p:val>
                                        </p:tav>
                                      </p:tavLst>
                                    </p:anim>
                                    <p:animEffect transition="in" filter="fade">
                                      <p:cBhvr>
                                        <p:cTn id="634" dur="500"/>
                                        <p:tgtEl>
                                          <p:spTgt spid="206"/>
                                        </p:tgtEl>
                                      </p:cBhvr>
                                    </p:animEffect>
                                  </p:childTnLst>
                                </p:cTn>
                              </p:par>
                            </p:childTnLst>
                          </p:cTn>
                        </p:par>
                        <p:par>
                          <p:cTn id="635" fill="hold">
                            <p:stCondLst>
                              <p:cond delay="45500"/>
                            </p:stCondLst>
                            <p:childTnLst>
                              <p:par>
                                <p:cTn id="636" presetID="31" presetClass="entr" presetSubtype="0" fill="hold" nodeType="afterEffect">
                                  <p:stCondLst>
                                    <p:cond delay="0"/>
                                  </p:stCondLst>
                                  <p:childTnLst>
                                    <p:set>
                                      <p:cBhvr>
                                        <p:cTn id="637" dur="1" fill="hold">
                                          <p:stCondLst>
                                            <p:cond delay="0"/>
                                          </p:stCondLst>
                                        </p:cTn>
                                        <p:tgtEl>
                                          <p:spTgt spid="208"/>
                                        </p:tgtEl>
                                        <p:attrNameLst>
                                          <p:attrName>style.visibility</p:attrName>
                                        </p:attrNameLst>
                                      </p:cBhvr>
                                      <p:to>
                                        <p:strVal val="visible"/>
                                      </p:to>
                                    </p:set>
                                    <p:anim calcmode="lin" valueType="num">
                                      <p:cBhvr>
                                        <p:cTn id="638" dur="500" fill="hold"/>
                                        <p:tgtEl>
                                          <p:spTgt spid="208"/>
                                        </p:tgtEl>
                                        <p:attrNameLst>
                                          <p:attrName>ppt_w</p:attrName>
                                        </p:attrNameLst>
                                      </p:cBhvr>
                                      <p:tavLst>
                                        <p:tav tm="0">
                                          <p:val>
                                            <p:fltVal val="0"/>
                                          </p:val>
                                        </p:tav>
                                        <p:tav tm="100000">
                                          <p:val>
                                            <p:strVal val="#ppt_w"/>
                                          </p:val>
                                        </p:tav>
                                      </p:tavLst>
                                    </p:anim>
                                    <p:anim calcmode="lin" valueType="num">
                                      <p:cBhvr>
                                        <p:cTn id="639" dur="500" fill="hold"/>
                                        <p:tgtEl>
                                          <p:spTgt spid="208"/>
                                        </p:tgtEl>
                                        <p:attrNameLst>
                                          <p:attrName>ppt_h</p:attrName>
                                        </p:attrNameLst>
                                      </p:cBhvr>
                                      <p:tavLst>
                                        <p:tav tm="0">
                                          <p:val>
                                            <p:fltVal val="0"/>
                                          </p:val>
                                        </p:tav>
                                        <p:tav tm="100000">
                                          <p:val>
                                            <p:strVal val="#ppt_h"/>
                                          </p:val>
                                        </p:tav>
                                      </p:tavLst>
                                    </p:anim>
                                    <p:anim calcmode="lin" valueType="num">
                                      <p:cBhvr>
                                        <p:cTn id="640" dur="500" fill="hold"/>
                                        <p:tgtEl>
                                          <p:spTgt spid="208"/>
                                        </p:tgtEl>
                                        <p:attrNameLst>
                                          <p:attrName>style.rotation</p:attrName>
                                        </p:attrNameLst>
                                      </p:cBhvr>
                                      <p:tavLst>
                                        <p:tav tm="0">
                                          <p:val>
                                            <p:fltVal val="90"/>
                                          </p:val>
                                        </p:tav>
                                        <p:tav tm="100000">
                                          <p:val>
                                            <p:fltVal val="0"/>
                                          </p:val>
                                        </p:tav>
                                      </p:tavLst>
                                    </p:anim>
                                    <p:animEffect transition="in" filter="fade">
                                      <p:cBhvr>
                                        <p:cTn id="641" dur="500"/>
                                        <p:tgtEl>
                                          <p:spTgt spid="208"/>
                                        </p:tgtEl>
                                      </p:cBhvr>
                                    </p:animEffect>
                                  </p:childTnLst>
                                </p:cTn>
                              </p:par>
                            </p:childTnLst>
                          </p:cTn>
                        </p:par>
                        <p:par>
                          <p:cTn id="642" fill="hold">
                            <p:stCondLst>
                              <p:cond delay="46000"/>
                            </p:stCondLst>
                            <p:childTnLst>
                              <p:par>
                                <p:cTn id="643" presetID="31" presetClass="entr" presetSubtype="0" fill="hold" nodeType="afterEffect">
                                  <p:stCondLst>
                                    <p:cond delay="0"/>
                                  </p:stCondLst>
                                  <p:childTnLst>
                                    <p:set>
                                      <p:cBhvr>
                                        <p:cTn id="644" dur="1" fill="hold">
                                          <p:stCondLst>
                                            <p:cond delay="0"/>
                                          </p:stCondLst>
                                        </p:cTn>
                                        <p:tgtEl>
                                          <p:spTgt spid="210"/>
                                        </p:tgtEl>
                                        <p:attrNameLst>
                                          <p:attrName>style.visibility</p:attrName>
                                        </p:attrNameLst>
                                      </p:cBhvr>
                                      <p:to>
                                        <p:strVal val="visible"/>
                                      </p:to>
                                    </p:set>
                                    <p:anim calcmode="lin" valueType="num">
                                      <p:cBhvr>
                                        <p:cTn id="645" dur="500" fill="hold"/>
                                        <p:tgtEl>
                                          <p:spTgt spid="210"/>
                                        </p:tgtEl>
                                        <p:attrNameLst>
                                          <p:attrName>ppt_w</p:attrName>
                                        </p:attrNameLst>
                                      </p:cBhvr>
                                      <p:tavLst>
                                        <p:tav tm="0">
                                          <p:val>
                                            <p:fltVal val="0"/>
                                          </p:val>
                                        </p:tav>
                                        <p:tav tm="100000">
                                          <p:val>
                                            <p:strVal val="#ppt_w"/>
                                          </p:val>
                                        </p:tav>
                                      </p:tavLst>
                                    </p:anim>
                                    <p:anim calcmode="lin" valueType="num">
                                      <p:cBhvr>
                                        <p:cTn id="646" dur="500" fill="hold"/>
                                        <p:tgtEl>
                                          <p:spTgt spid="210"/>
                                        </p:tgtEl>
                                        <p:attrNameLst>
                                          <p:attrName>ppt_h</p:attrName>
                                        </p:attrNameLst>
                                      </p:cBhvr>
                                      <p:tavLst>
                                        <p:tav tm="0">
                                          <p:val>
                                            <p:fltVal val="0"/>
                                          </p:val>
                                        </p:tav>
                                        <p:tav tm="100000">
                                          <p:val>
                                            <p:strVal val="#ppt_h"/>
                                          </p:val>
                                        </p:tav>
                                      </p:tavLst>
                                    </p:anim>
                                    <p:anim calcmode="lin" valueType="num">
                                      <p:cBhvr>
                                        <p:cTn id="647" dur="500" fill="hold"/>
                                        <p:tgtEl>
                                          <p:spTgt spid="210"/>
                                        </p:tgtEl>
                                        <p:attrNameLst>
                                          <p:attrName>style.rotation</p:attrName>
                                        </p:attrNameLst>
                                      </p:cBhvr>
                                      <p:tavLst>
                                        <p:tav tm="0">
                                          <p:val>
                                            <p:fltVal val="90"/>
                                          </p:val>
                                        </p:tav>
                                        <p:tav tm="100000">
                                          <p:val>
                                            <p:fltVal val="0"/>
                                          </p:val>
                                        </p:tav>
                                      </p:tavLst>
                                    </p:anim>
                                    <p:animEffect transition="in" filter="fade">
                                      <p:cBhvr>
                                        <p:cTn id="648" dur="500"/>
                                        <p:tgtEl>
                                          <p:spTgt spid="210"/>
                                        </p:tgtEl>
                                      </p:cBhvr>
                                    </p:animEffect>
                                  </p:childTnLst>
                                </p:cTn>
                              </p:par>
                            </p:childTnLst>
                          </p:cTn>
                        </p:par>
                        <p:par>
                          <p:cTn id="649" fill="hold">
                            <p:stCondLst>
                              <p:cond delay="46500"/>
                            </p:stCondLst>
                            <p:childTnLst>
                              <p:par>
                                <p:cTn id="650" presetID="31" presetClass="entr" presetSubtype="0" fill="hold" nodeType="afterEffect">
                                  <p:stCondLst>
                                    <p:cond delay="0"/>
                                  </p:stCondLst>
                                  <p:childTnLst>
                                    <p:set>
                                      <p:cBhvr>
                                        <p:cTn id="651" dur="1" fill="hold">
                                          <p:stCondLst>
                                            <p:cond delay="0"/>
                                          </p:stCondLst>
                                        </p:cTn>
                                        <p:tgtEl>
                                          <p:spTgt spid="212"/>
                                        </p:tgtEl>
                                        <p:attrNameLst>
                                          <p:attrName>style.visibility</p:attrName>
                                        </p:attrNameLst>
                                      </p:cBhvr>
                                      <p:to>
                                        <p:strVal val="visible"/>
                                      </p:to>
                                    </p:set>
                                    <p:anim calcmode="lin" valueType="num">
                                      <p:cBhvr>
                                        <p:cTn id="652" dur="500" fill="hold"/>
                                        <p:tgtEl>
                                          <p:spTgt spid="212"/>
                                        </p:tgtEl>
                                        <p:attrNameLst>
                                          <p:attrName>ppt_w</p:attrName>
                                        </p:attrNameLst>
                                      </p:cBhvr>
                                      <p:tavLst>
                                        <p:tav tm="0">
                                          <p:val>
                                            <p:fltVal val="0"/>
                                          </p:val>
                                        </p:tav>
                                        <p:tav tm="100000">
                                          <p:val>
                                            <p:strVal val="#ppt_w"/>
                                          </p:val>
                                        </p:tav>
                                      </p:tavLst>
                                    </p:anim>
                                    <p:anim calcmode="lin" valueType="num">
                                      <p:cBhvr>
                                        <p:cTn id="653" dur="500" fill="hold"/>
                                        <p:tgtEl>
                                          <p:spTgt spid="212"/>
                                        </p:tgtEl>
                                        <p:attrNameLst>
                                          <p:attrName>ppt_h</p:attrName>
                                        </p:attrNameLst>
                                      </p:cBhvr>
                                      <p:tavLst>
                                        <p:tav tm="0">
                                          <p:val>
                                            <p:fltVal val="0"/>
                                          </p:val>
                                        </p:tav>
                                        <p:tav tm="100000">
                                          <p:val>
                                            <p:strVal val="#ppt_h"/>
                                          </p:val>
                                        </p:tav>
                                      </p:tavLst>
                                    </p:anim>
                                    <p:anim calcmode="lin" valueType="num">
                                      <p:cBhvr>
                                        <p:cTn id="654" dur="500" fill="hold"/>
                                        <p:tgtEl>
                                          <p:spTgt spid="212"/>
                                        </p:tgtEl>
                                        <p:attrNameLst>
                                          <p:attrName>style.rotation</p:attrName>
                                        </p:attrNameLst>
                                      </p:cBhvr>
                                      <p:tavLst>
                                        <p:tav tm="0">
                                          <p:val>
                                            <p:fltVal val="90"/>
                                          </p:val>
                                        </p:tav>
                                        <p:tav tm="100000">
                                          <p:val>
                                            <p:fltVal val="0"/>
                                          </p:val>
                                        </p:tav>
                                      </p:tavLst>
                                    </p:anim>
                                    <p:animEffect transition="in" filter="fade">
                                      <p:cBhvr>
                                        <p:cTn id="655" dur="500"/>
                                        <p:tgtEl>
                                          <p:spTgt spid="212"/>
                                        </p:tgtEl>
                                      </p:cBhvr>
                                    </p:animEffect>
                                  </p:childTnLst>
                                </p:cTn>
                              </p:par>
                            </p:childTnLst>
                          </p:cTn>
                        </p:par>
                        <p:par>
                          <p:cTn id="656" fill="hold">
                            <p:stCondLst>
                              <p:cond delay="47000"/>
                            </p:stCondLst>
                            <p:childTnLst>
                              <p:par>
                                <p:cTn id="657" presetID="31" presetClass="entr" presetSubtype="0" fill="hold" nodeType="afterEffect">
                                  <p:stCondLst>
                                    <p:cond delay="0"/>
                                  </p:stCondLst>
                                  <p:childTnLst>
                                    <p:set>
                                      <p:cBhvr>
                                        <p:cTn id="658" dur="1" fill="hold">
                                          <p:stCondLst>
                                            <p:cond delay="0"/>
                                          </p:stCondLst>
                                        </p:cTn>
                                        <p:tgtEl>
                                          <p:spTgt spid="214"/>
                                        </p:tgtEl>
                                        <p:attrNameLst>
                                          <p:attrName>style.visibility</p:attrName>
                                        </p:attrNameLst>
                                      </p:cBhvr>
                                      <p:to>
                                        <p:strVal val="visible"/>
                                      </p:to>
                                    </p:set>
                                    <p:anim calcmode="lin" valueType="num">
                                      <p:cBhvr>
                                        <p:cTn id="659" dur="500" fill="hold"/>
                                        <p:tgtEl>
                                          <p:spTgt spid="214"/>
                                        </p:tgtEl>
                                        <p:attrNameLst>
                                          <p:attrName>ppt_w</p:attrName>
                                        </p:attrNameLst>
                                      </p:cBhvr>
                                      <p:tavLst>
                                        <p:tav tm="0">
                                          <p:val>
                                            <p:fltVal val="0"/>
                                          </p:val>
                                        </p:tav>
                                        <p:tav tm="100000">
                                          <p:val>
                                            <p:strVal val="#ppt_w"/>
                                          </p:val>
                                        </p:tav>
                                      </p:tavLst>
                                    </p:anim>
                                    <p:anim calcmode="lin" valueType="num">
                                      <p:cBhvr>
                                        <p:cTn id="660" dur="500" fill="hold"/>
                                        <p:tgtEl>
                                          <p:spTgt spid="214"/>
                                        </p:tgtEl>
                                        <p:attrNameLst>
                                          <p:attrName>ppt_h</p:attrName>
                                        </p:attrNameLst>
                                      </p:cBhvr>
                                      <p:tavLst>
                                        <p:tav tm="0">
                                          <p:val>
                                            <p:fltVal val="0"/>
                                          </p:val>
                                        </p:tav>
                                        <p:tav tm="100000">
                                          <p:val>
                                            <p:strVal val="#ppt_h"/>
                                          </p:val>
                                        </p:tav>
                                      </p:tavLst>
                                    </p:anim>
                                    <p:anim calcmode="lin" valueType="num">
                                      <p:cBhvr>
                                        <p:cTn id="661" dur="500" fill="hold"/>
                                        <p:tgtEl>
                                          <p:spTgt spid="214"/>
                                        </p:tgtEl>
                                        <p:attrNameLst>
                                          <p:attrName>style.rotation</p:attrName>
                                        </p:attrNameLst>
                                      </p:cBhvr>
                                      <p:tavLst>
                                        <p:tav tm="0">
                                          <p:val>
                                            <p:fltVal val="90"/>
                                          </p:val>
                                        </p:tav>
                                        <p:tav tm="100000">
                                          <p:val>
                                            <p:fltVal val="0"/>
                                          </p:val>
                                        </p:tav>
                                      </p:tavLst>
                                    </p:anim>
                                    <p:animEffect transition="in" filter="fade">
                                      <p:cBhvr>
                                        <p:cTn id="662" dur="500"/>
                                        <p:tgtEl>
                                          <p:spTgt spid="214"/>
                                        </p:tgtEl>
                                      </p:cBhvr>
                                    </p:animEffect>
                                  </p:childTnLst>
                                </p:cTn>
                              </p:par>
                            </p:childTnLst>
                          </p:cTn>
                        </p:par>
                        <p:par>
                          <p:cTn id="663" fill="hold">
                            <p:stCondLst>
                              <p:cond delay="47500"/>
                            </p:stCondLst>
                            <p:childTnLst>
                              <p:par>
                                <p:cTn id="664" presetID="31" presetClass="entr" presetSubtype="0" fill="hold" nodeType="afterEffect">
                                  <p:stCondLst>
                                    <p:cond delay="0"/>
                                  </p:stCondLst>
                                  <p:childTnLst>
                                    <p:set>
                                      <p:cBhvr>
                                        <p:cTn id="665" dur="1" fill="hold">
                                          <p:stCondLst>
                                            <p:cond delay="0"/>
                                          </p:stCondLst>
                                        </p:cTn>
                                        <p:tgtEl>
                                          <p:spTgt spid="216"/>
                                        </p:tgtEl>
                                        <p:attrNameLst>
                                          <p:attrName>style.visibility</p:attrName>
                                        </p:attrNameLst>
                                      </p:cBhvr>
                                      <p:to>
                                        <p:strVal val="visible"/>
                                      </p:to>
                                    </p:set>
                                    <p:anim calcmode="lin" valueType="num">
                                      <p:cBhvr>
                                        <p:cTn id="666" dur="500" fill="hold"/>
                                        <p:tgtEl>
                                          <p:spTgt spid="216"/>
                                        </p:tgtEl>
                                        <p:attrNameLst>
                                          <p:attrName>ppt_w</p:attrName>
                                        </p:attrNameLst>
                                      </p:cBhvr>
                                      <p:tavLst>
                                        <p:tav tm="0">
                                          <p:val>
                                            <p:fltVal val="0"/>
                                          </p:val>
                                        </p:tav>
                                        <p:tav tm="100000">
                                          <p:val>
                                            <p:strVal val="#ppt_w"/>
                                          </p:val>
                                        </p:tav>
                                      </p:tavLst>
                                    </p:anim>
                                    <p:anim calcmode="lin" valueType="num">
                                      <p:cBhvr>
                                        <p:cTn id="667" dur="500" fill="hold"/>
                                        <p:tgtEl>
                                          <p:spTgt spid="216"/>
                                        </p:tgtEl>
                                        <p:attrNameLst>
                                          <p:attrName>ppt_h</p:attrName>
                                        </p:attrNameLst>
                                      </p:cBhvr>
                                      <p:tavLst>
                                        <p:tav tm="0">
                                          <p:val>
                                            <p:fltVal val="0"/>
                                          </p:val>
                                        </p:tav>
                                        <p:tav tm="100000">
                                          <p:val>
                                            <p:strVal val="#ppt_h"/>
                                          </p:val>
                                        </p:tav>
                                      </p:tavLst>
                                    </p:anim>
                                    <p:anim calcmode="lin" valueType="num">
                                      <p:cBhvr>
                                        <p:cTn id="668" dur="500" fill="hold"/>
                                        <p:tgtEl>
                                          <p:spTgt spid="216"/>
                                        </p:tgtEl>
                                        <p:attrNameLst>
                                          <p:attrName>style.rotation</p:attrName>
                                        </p:attrNameLst>
                                      </p:cBhvr>
                                      <p:tavLst>
                                        <p:tav tm="0">
                                          <p:val>
                                            <p:fltVal val="90"/>
                                          </p:val>
                                        </p:tav>
                                        <p:tav tm="100000">
                                          <p:val>
                                            <p:fltVal val="0"/>
                                          </p:val>
                                        </p:tav>
                                      </p:tavLst>
                                    </p:anim>
                                    <p:animEffect transition="in" filter="fade">
                                      <p:cBhvr>
                                        <p:cTn id="669" dur="500"/>
                                        <p:tgtEl>
                                          <p:spTgt spid="216"/>
                                        </p:tgtEl>
                                      </p:cBhvr>
                                    </p:animEffect>
                                  </p:childTnLst>
                                </p:cTn>
                              </p:par>
                            </p:childTnLst>
                          </p:cTn>
                        </p:par>
                        <p:par>
                          <p:cTn id="670" fill="hold">
                            <p:stCondLst>
                              <p:cond delay="48000"/>
                            </p:stCondLst>
                            <p:childTnLst>
                              <p:par>
                                <p:cTn id="671" presetID="31" presetClass="entr" presetSubtype="0" fill="hold" nodeType="afterEffect">
                                  <p:stCondLst>
                                    <p:cond delay="0"/>
                                  </p:stCondLst>
                                  <p:childTnLst>
                                    <p:set>
                                      <p:cBhvr>
                                        <p:cTn id="672" dur="1" fill="hold">
                                          <p:stCondLst>
                                            <p:cond delay="0"/>
                                          </p:stCondLst>
                                        </p:cTn>
                                        <p:tgtEl>
                                          <p:spTgt spid="218"/>
                                        </p:tgtEl>
                                        <p:attrNameLst>
                                          <p:attrName>style.visibility</p:attrName>
                                        </p:attrNameLst>
                                      </p:cBhvr>
                                      <p:to>
                                        <p:strVal val="visible"/>
                                      </p:to>
                                    </p:set>
                                    <p:anim calcmode="lin" valueType="num">
                                      <p:cBhvr>
                                        <p:cTn id="673" dur="500" fill="hold"/>
                                        <p:tgtEl>
                                          <p:spTgt spid="218"/>
                                        </p:tgtEl>
                                        <p:attrNameLst>
                                          <p:attrName>ppt_w</p:attrName>
                                        </p:attrNameLst>
                                      </p:cBhvr>
                                      <p:tavLst>
                                        <p:tav tm="0">
                                          <p:val>
                                            <p:fltVal val="0"/>
                                          </p:val>
                                        </p:tav>
                                        <p:tav tm="100000">
                                          <p:val>
                                            <p:strVal val="#ppt_w"/>
                                          </p:val>
                                        </p:tav>
                                      </p:tavLst>
                                    </p:anim>
                                    <p:anim calcmode="lin" valueType="num">
                                      <p:cBhvr>
                                        <p:cTn id="674" dur="500" fill="hold"/>
                                        <p:tgtEl>
                                          <p:spTgt spid="218"/>
                                        </p:tgtEl>
                                        <p:attrNameLst>
                                          <p:attrName>ppt_h</p:attrName>
                                        </p:attrNameLst>
                                      </p:cBhvr>
                                      <p:tavLst>
                                        <p:tav tm="0">
                                          <p:val>
                                            <p:fltVal val="0"/>
                                          </p:val>
                                        </p:tav>
                                        <p:tav tm="100000">
                                          <p:val>
                                            <p:strVal val="#ppt_h"/>
                                          </p:val>
                                        </p:tav>
                                      </p:tavLst>
                                    </p:anim>
                                    <p:anim calcmode="lin" valueType="num">
                                      <p:cBhvr>
                                        <p:cTn id="675" dur="500" fill="hold"/>
                                        <p:tgtEl>
                                          <p:spTgt spid="218"/>
                                        </p:tgtEl>
                                        <p:attrNameLst>
                                          <p:attrName>style.rotation</p:attrName>
                                        </p:attrNameLst>
                                      </p:cBhvr>
                                      <p:tavLst>
                                        <p:tav tm="0">
                                          <p:val>
                                            <p:fltVal val="90"/>
                                          </p:val>
                                        </p:tav>
                                        <p:tav tm="100000">
                                          <p:val>
                                            <p:fltVal val="0"/>
                                          </p:val>
                                        </p:tav>
                                      </p:tavLst>
                                    </p:anim>
                                    <p:animEffect transition="in" filter="fade">
                                      <p:cBhvr>
                                        <p:cTn id="676" dur="500"/>
                                        <p:tgtEl>
                                          <p:spTgt spid="218"/>
                                        </p:tgtEl>
                                      </p:cBhvr>
                                    </p:animEffect>
                                  </p:childTnLst>
                                </p:cTn>
                              </p:par>
                            </p:childTnLst>
                          </p:cTn>
                        </p:par>
                        <p:par>
                          <p:cTn id="677" fill="hold">
                            <p:stCondLst>
                              <p:cond delay="48500"/>
                            </p:stCondLst>
                            <p:childTnLst>
                              <p:par>
                                <p:cTn id="678" presetID="31" presetClass="entr" presetSubtype="0" fill="hold" nodeType="afterEffect">
                                  <p:stCondLst>
                                    <p:cond delay="0"/>
                                  </p:stCondLst>
                                  <p:childTnLst>
                                    <p:set>
                                      <p:cBhvr>
                                        <p:cTn id="679" dur="1" fill="hold">
                                          <p:stCondLst>
                                            <p:cond delay="0"/>
                                          </p:stCondLst>
                                        </p:cTn>
                                        <p:tgtEl>
                                          <p:spTgt spid="220"/>
                                        </p:tgtEl>
                                        <p:attrNameLst>
                                          <p:attrName>style.visibility</p:attrName>
                                        </p:attrNameLst>
                                      </p:cBhvr>
                                      <p:to>
                                        <p:strVal val="visible"/>
                                      </p:to>
                                    </p:set>
                                    <p:anim calcmode="lin" valueType="num">
                                      <p:cBhvr>
                                        <p:cTn id="680" dur="500" fill="hold"/>
                                        <p:tgtEl>
                                          <p:spTgt spid="220"/>
                                        </p:tgtEl>
                                        <p:attrNameLst>
                                          <p:attrName>ppt_w</p:attrName>
                                        </p:attrNameLst>
                                      </p:cBhvr>
                                      <p:tavLst>
                                        <p:tav tm="0">
                                          <p:val>
                                            <p:fltVal val="0"/>
                                          </p:val>
                                        </p:tav>
                                        <p:tav tm="100000">
                                          <p:val>
                                            <p:strVal val="#ppt_w"/>
                                          </p:val>
                                        </p:tav>
                                      </p:tavLst>
                                    </p:anim>
                                    <p:anim calcmode="lin" valueType="num">
                                      <p:cBhvr>
                                        <p:cTn id="681" dur="500" fill="hold"/>
                                        <p:tgtEl>
                                          <p:spTgt spid="220"/>
                                        </p:tgtEl>
                                        <p:attrNameLst>
                                          <p:attrName>ppt_h</p:attrName>
                                        </p:attrNameLst>
                                      </p:cBhvr>
                                      <p:tavLst>
                                        <p:tav tm="0">
                                          <p:val>
                                            <p:fltVal val="0"/>
                                          </p:val>
                                        </p:tav>
                                        <p:tav tm="100000">
                                          <p:val>
                                            <p:strVal val="#ppt_h"/>
                                          </p:val>
                                        </p:tav>
                                      </p:tavLst>
                                    </p:anim>
                                    <p:anim calcmode="lin" valueType="num">
                                      <p:cBhvr>
                                        <p:cTn id="682" dur="500" fill="hold"/>
                                        <p:tgtEl>
                                          <p:spTgt spid="220"/>
                                        </p:tgtEl>
                                        <p:attrNameLst>
                                          <p:attrName>style.rotation</p:attrName>
                                        </p:attrNameLst>
                                      </p:cBhvr>
                                      <p:tavLst>
                                        <p:tav tm="0">
                                          <p:val>
                                            <p:fltVal val="90"/>
                                          </p:val>
                                        </p:tav>
                                        <p:tav tm="100000">
                                          <p:val>
                                            <p:fltVal val="0"/>
                                          </p:val>
                                        </p:tav>
                                      </p:tavLst>
                                    </p:anim>
                                    <p:animEffect transition="in" filter="fade">
                                      <p:cBhvr>
                                        <p:cTn id="683" dur="500"/>
                                        <p:tgtEl>
                                          <p:spTgt spid="220"/>
                                        </p:tgtEl>
                                      </p:cBhvr>
                                    </p:animEffect>
                                  </p:childTnLst>
                                </p:cTn>
                              </p:par>
                            </p:childTnLst>
                          </p:cTn>
                        </p:par>
                        <p:par>
                          <p:cTn id="684" fill="hold">
                            <p:stCondLst>
                              <p:cond delay="49000"/>
                            </p:stCondLst>
                            <p:childTnLst>
                              <p:par>
                                <p:cTn id="685" presetID="31" presetClass="entr" presetSubtype="0" fill="hold" nodeType="afterEffect">
                                  <p:stCondLst>
                                    <p:cond delay="0"/>
                                  </p:stCondLst>
                                  <p:childTnLst>
                                    <p:set>
                                      <p:cBhvr>
                                        <p:cTn id="686" dur="1" fill="hold">
                                          <p:stCondLst>
                                            <p:cond delay="0"/>
                                          </p:stCondLst>
                                        </p:cTn>
                                        <p:tgtEl>
                                          <p:spTgt spid="222"/>
                                        </p:tgtEl>
                                        <p:attrNameLst>
                                          <p:attrName>style.visibility</p:attrName>
                                        </p:attrNameLst>
                                      </p:cBhvr>
                                      <p:to>
                                        <p:strVal val="visible"/>
                                      </p:to>
                                    </p:set>
                                    <p:anim calcmode="lin" valueType="num">
                                      <p:cBhvr>
                                        <p:cTn id="687" dur="500" fill="hold"/>
                                        <p:tgtEl>
                                          <p:spTgt spid="222"/>
                                        </p:tgtEl>
                                        <p:attrNameLst>
                                          <p:attrName>ppt_w</p:attrName>
                                        </p:attrNameLst>
                                      </p:cBhvr>
                                      <p:tavLst>
                                        <p:tav tm="0">
                                          <p:val>
                                            <p:fltVal val="0"/>
                                          </p:val>
                                        </p:tav>
                                        <p:tav tm="100000">
                                          <p:val>
                                            <p:strVal val="#ppt_w"/>
                                          </p:val>
                                        </p:tav>
                                      </p:tavLst>
                                    </p:anim>
                                    <p:anim calcmode="lin" valueType="num">
                                      <p:cBhvr>
                                        <p:cTn id="688" dur="500" fill="hold"/>
                                        <p:tgtEl>
                                          <p:spTgt spid="222"/>
                                        </p:tgtEl>
                                        <p:attrNameLst>
                                          <p:attrName>ppt_h</p:attrName>
                                        </p:attrNameLst>
                                      </p:cBhvr>
                                      <p:tavLst>
                                        <p:tav tm="0">
                                          <p:val>
                                            <p:fltVal val="0"/>
                                          </p:val>
                                        </p:tav>
                                        <p:tav tm="100000">
                                          <p:val>
                                            <p:strVal val="#ppt_h"/>
                                          </p:val>
                                        </p:tav>
                                      </p:tavLst>
                                    </p:anim>
                                    <p:anim calcmode="lin" valueType="num">
                                      <p:cBhvr>
                                        <p:cTn id="689" dur="500" fill="hold"/>
                                        <p:tgtEl>
                                          <p:spTgt spid="222"/>
                                        </p:tgtEl>
                                        <p:attrNameLst>
                                          <p:attrName>style.rotation</p:attrName>
                                        </p:attrNameLst>
                                      </p:cBhvr>
                                      <p:tavLst>
                                        <p:tav tm="0">
                                          <p:val>
                                            <p:fltVal val="90"/>
                                          </p:val>
                                        </p:tav>
                                        <p:tav tm="100000">
                                          <p:val>
                                            <p:fltVal val="0"/>
                                          </p:val>
                                        </p:tav>
                                      </p:tavLst>
                                    </p:anim>
                                    <p:animEffect transition="in" filter="fade">
                                      <p:cBhvr>
                                        <p:cTn id="690" dur="500"/>
                                        <p:tgtEl>
                                          <p:spTgt spid="222"/>
                                        </p:tgtEl>
                                      </p:cBhvr>
                                    </p:animEffect>
                                  </p:childTnLst>
                                </p:cTn>
                              </p:par>
                            </p:childTnLst>
                          </p:cTn>
                        </p:par>
                        <p:par>
                          <p:cTn id="691" fill="hold">
                            <p:stCondLst>
                              <p:cond delay="49500"/>
                            </p:stCondLst>
                            <p:childTnLst>
                              <p:par>
                                <p:cTn id="692" presetID="31" presetClass="entr" presetSubtype="0" fill="hold" nodeType="afterEffect">
                                  <p:stCondLst>
                                    <p:cond delay="0"/>
                                  </p:stCondLst>
                                  <p:childTnLst>
                                    <p:set>
                                      <p:cBhvr>
                                        <p:cTn id="693" dur="1" fill="hold">
                                          <p:stCondLst>
                                            <p:cond delay="0"/>
                                          </p:stCondLst>
                                        </p:cTn>
                                        <p:tgtEl>
                                          <p:spTgt spid="224"/>
                                        </p:tgtEl>
                                        <p:attrNameLst>
                                          <p:attrName>style.visibility</p:attrName>
                                        </p:attrNameLst>
                                      </p:cBhvr>
                                      <p:to>
                                        <p:strVal val="visible"/>
                                      </p:to>
                                    </p:set>
                                    <p:anim calcmode="lin" valueType="num">
                                      <p:cBhvr>
                                        <p:cTn id="694" dur="500" fill="hold"/>
                                        <p:tgtEl>
                                          <p:spTgt spid="224"/>
                                        </p:tgtEl>
                                        <p:attrNameLst>
                                          <p:attrName>ppt_w</p:attrName>
                                        </p:attrNameLst>
                                      </p:cBhvr>
                                      <p:tavLst>
                                        <p:tav tm="0">
                                          <p:val>
                                            <p:fltVal val="0"/>
                                          </p:val>
                                        </p:tav>
                                        <p:tav tm="100000">
                                          <p:val>
                                            <p:strVal val="#ppt_w"/>
                                          </p:val>
                                        </p:tav>
                                      </p:tavLst>
                                    </p:anim>
                                    <p:anim calcmode="lin" valueType="num">
                                      <p:cBhvr>
                                        <p:cTn id="695" dur="500" fill="hold"/>
                                        <p:tgtEl>
                                          <p:spTgt spid="224"/>
                                        </p:tgtEl>
                                        <p:attrNameLst>
                                          <p:attrName>ppt_h</p:attrName>
                                        </p:attrNameLst>
                                      </p:cBhvr>
                                      <p:tavLst>
                                        <p:tav tm="0">
                                          <p:val>
                                            <p:fltVal val="0"/>
                                          </p:val>
                                        </p:tav>
                                        <p:tav tm="100000">
                                          <p:val>
                                            <p:strVal val="#ppt_h"/>
                                          </p:val>
                                        </p:tav>
                                      </p:tavLst>
                                    </p:anim>
                                    <p:anim calcmode="lin" valueType="num">
                                      <p:cBhvr>
                                        <p:cTn id="696" dur="500" fill="hold"/>
                                        <p:tgtEl>
                                          <p:spTgt spid="224"/>
                                        </p:tgtEl>
                                        <p:attrNameLst>
                                          <p:attrName>style.rotation</p:attrName>
                                        </p:attrNameLst>
                                      </p:cBhvr>
                                      <p:tavLst>
                                        <p:tav tm="0">
                                          <p:val>
                                            <p:fltVal val="90"/>
                                          </p:val>
                                        </p:tav>
                                        <p:tav tm="100000">
                                          <p:val>
                                            <p:fltVal val="0"/>
                                          </p:val>
                                        </p:tav>
                                      </p:tavLst>
                                    </p:anim>
                                    <p:animEffect transition="in" filter="fade">
                                      <p:cBhvr>
                                        <p:cTn id="697" dur="500"/>
                                        <p:tgtEl>
                                          <p:spTgt spid="224"/>
                                        </p:tgtEl>
                                      </p:cBhvr>
                                    </p:animEffect>
                                  </p:childTnLst>
                                </p:cTn>
                              </p:par>
                            </p:childTnLst>
                          </p:cTn>
                        </p:par>
                        <p:par>
                          <p:cTn id="698" fill="hold">
                            <p:stCondLst>
                              <p:cond delay="50000"/>
                            </p:stCondLst>
                            <p:childTnLst>
                              <p:par>
                                <p:cTn id="699" presetID="31" presetClass="entr" presetSubtype="0" fill="hold" nodeType="afterEffect">
                                  <p:stCondLst>
                                    <p:cond delay="0"/>
                                  </p:stCondLst>
                                  <p:childTnLst>
                                    <p:set>
                                      <p:cBhvr>
                                        <p:cTn id="700" dur="1" fill="hold">
                                          <p:stCondLst>
                                            <p:cond delay="0"/>
                                          </p:stCondLst>
                                        </p:cTn>
                                        <p:tgtEl>
                                          <p:spTgt spid="228"/>
                                        </p:tgtEl>
                                        <p:attrNameLst>
                                          <p:attrName>style.visibility</p:attrName>
                                        </p:attrNameLst>
                                      </p:cBhvr>
                                      <p:to>
                                        <p:strVal val="visible"/>
                                      </p:to>
                                    </p:set>
                                    <p:anim calcmode="lin" valueType="num">
                                      <p:cBhvr>
                                        <p:cTn id="701" dur="500" fill="hold"/>
                                        <p:tgtEl>
                                          <p:spTgt spid="228"/>
                                        </p:tgtEl>
                                        <p:attrNameLst>
                                          <p:attrName>ppt_w</p:attrName>
                                        </p:attrNameLst>
                                      </p:cBhvr>
                                      <p:tavLst>
                                        <p:tav tm="0">
                                          <p:val>
                                            <p:fltVal val="0"/>
                                          </p:val>
                                        </p:tav>
                                        <p:tav tm="100000">
                                          <p:val>
                                            <p:strVal val="#ppt_w"/>
                                          </p:val>
                                        </p:tav>
                                      </p:tavLst>
                                    </p:anim>
                                    <p:anim calcmode="lin" valueType="num">
                                      <p:cBhvr>
                                        <p:cTn id="702" dur="500" fill="hold"/>
                                        <p:tgtEl>
                                          <p:spTgt spid="228"/>
                                        </p:tgtEl>
                                        <p:attrNameLst>
                                          <p:attrName>ppt_h</p:attrName>
                                        </p:attrNameLst>
                                      </p:cBhvr>
                                      <p:tavLst>
                                        <p:tav tm="0">
                                          <p:val>
                                            <p:fltVal val="0"/>
                                          </p:val>
                                        </p:tav>
                                        <p:tav tm="100000">
                                          <p:val>
                                            <p:strVal val="#ppt_h"/>
                                          </p:val>
                                        </p:tav>
                                      </p:tavLst>
                                    </p:anim>
                                    <p:anim calcmode="lin" valueType="num">
                                      <p:cBhvr>
                                        <p:cTn id="703" dur="500" fill="hold"/>
                                        <p:tgtEl>
                                          <p:spTgt spid="228"/>
                                        </p:tgtEl>
                                        <p:attrNameLst>
                                          <p:attrName>style.rotation</p:attrName>
                                        </p:attrNameLst>
                                      </p:cBhvr>
                                      <p:tavLst>
                                        <p:tav tm="0">
                                          <p:val>
                                            <p:fltVal val="90"/>
                                          </p:val>
                                        </p:tav>
                                        <p:tav tm="100000">
                                          <p:val>
                                            <p:fltVal val="0"/>
                                          </p:val>
                                        </p:tav>
                                      </p:tavLst>
                                    </p:anim>
                                    <p:animEffect transition="in" filter="fade">
                                      <p:cBhvr>
                                        <p:cTn id="704" dur="500"/>
                                        <p:tgtEl>
                                          <p:spTgt spid="228"/>
                                        </p:tgtEl>
                                      </p:cBhvr>
                                    </p:animEffect>
                                  </p:childTnLst>
                                </p:cTn>
                              </p:par>
                            </p:childTnLst>
                          </p:cTn>
                        </p:par>
                        <p:par>
                          <p:cTn id="705" fill="hold">
                            <p:stCondLst>
                              <p:cond delay="50500"/>
                            </p:stCondLst>
                            <p:childTnLst>
                              <p:par>
                                <p:cTn id="706" presetID="31" presetClass="entr" presetSubtype="0" fill="hold" nodeType="afterEffect">
                                  <p:stCondLst>
                                    <p:cond delay="0"/>
                                  </p:stCondLst>
                                  <p:childTnLst>
                                    <p:set>
                                      <p:cBhvr>
                                        <p:cTn id="707" dur="1" fill="hold">
                                          <p:stCondLst>
                                            <p:cond delay="0"/>
                                          </p:stCondLst>
                                        </p:cTn>
                                        <p:tgtEl>
                                          <p:spTgt spid="230"/>
                                        </p:tgtEl>
                                        <p:attrNameLst>
                                          <p:attrName>style.visibility</p:attrName>
                                        </p:attrNameLst>
                                      </p:cBhvr>
                                      <p:to>
                                        <p:strVal val="visible"/>
                                      </p:to>
                                    </p:set>
                                    <p:anim calcmode="lin" valueType="num">
                                      <p:cBhvr>
                                        <p:cTn id="708" dur="500" fill="hold"/>
                                        <p:tgtEl>
                                          <p:spTgt spid="230"/>
                                        </p:tgtEl>
                                        <p:attrNameLst>
                                          <p:attrName>ppt_w</p:attrName>
                                        </p:attrNameLst>
                                      </p:cBhvr>
                                      <p:tavLst>
                                        <p:tav tm="0">
                                          <p:val>
                                            <p:fltVal val="0"/>
                                          </p:val>
                                        </p:tav>
                                        <p:tav tm="100000">
                                          <p:val>
                                            <p:strVal val="#ppt_w"/>
                                          </p:val>
                                        </p:tav>
                                      </p:tavLst>
                                    </p:anim>
                                    <p:anim calcmode="lin" valueType="num">
                                      <p:cBhvr>
                                        <p:cTn id="709" dur="500" fill="hold"/>
                                        <p:tgtEl>
                                          <p:spTgt spid="230"/>
                                        </p:tgtEl>
                                        <p:attrNameLst>
                                          <p:attrName>ppt_h</p:attrName>
                                        </p:attrNameLst>
                                      </p:cBhvr>
                                      <p:tavLst>
                                        <p:tav tm="0">
                                          <p:val>
                                            <p:fltVal val="0"/>
                                          </p:val>
                                        </p:tav>
                                        <p:tav tm="100000">
                                          <p:val>
                                            <p:strVal val="#ppt_h"/>
                                          </p:val>
                                        </p:tav>
                                      </p:tavLst>
                                    </p:anim>
                                    <p:anim calcmode="lin" valueType="num">
                                      <p:cBhvr>
                                        <p:cTn id="710" dur="500" fill="hold"/>
                                        <p:tgtEl>
                                          <p:spTgt spid="230"/>
                                        </p:tgtEl>
                                        <p:attrNameLst>
                                          <p:attrName>style.rotation</p:attrName>
                                        </p:attrNameLst>
                                      </p:cBhvr>
                                      <p:tavLst>
                                        <p:tav tm="0">
                                          <p:val>
                                            <p:fltVal val="90"/>
                                          </p:val>
                                        </p:tav>
                                        <p:tav tm="100000">
                                          <p:val>
                                            <p:fltVal val="0"/>
                                          </p:val>
                                        </p:tav>
                                      </p:tavLst>
                                    </p:anim>
                                    <p:animEffect transition="in" filter="fade">
                                      <p:cBhvr>
                                        <p:cTn id="711" dur="500"/>
                                        <p:tgtEl>
                                          <p:spTgt spid="230"/>
                                        </p:tgtEl>
                                      </p:cBhvr>
                                    </p:animEffect>
                                  </p:childTnLst>
                                </p:cTn>
                              </p:par>
                            </p:childTnLst>
                          </p:cTn>
                        </p:par>
                        <p:par>
                          <p:cTn id="712" fill="hold">
                            <p:stCondLst>
                              <p:cond delay="51000"/>
                            </p:stCondLst>
                            <p:childTnLst>
                              <p:par>
                                <p:cTn id="713" presetID="31" presetClass="entr" presetSubtype="0" fill="hold" nodeType="afterEffect">
                                  <p:stCondLst>
                                    <p:cond delay="0"/>
                                  </p:stCondLst>
                                  <p:childTnLst>
                                    <p:set>
                                      <p:cBhvr>
                                        <p:cTn id="714" dur="1" fill="hold">
                                          <p:stCondLst>
                                            <p:cond delay="0"/>
                                          </p:stCondLst>
                                        </p:cTn>
                                        <p:tgtEl>
                                          <p:spTgt spid="232"/>
                                        </p:tgtEl>
                                        <p:attrNameLst>
                                          <p:attrName>style.visibility</p:attrName>
                                        </p:attrNameLst>
                                      </p:cBhvr>
                                      <p:to>
                                        <p:strVal val="visible"/>
                                      </p:to>
                                    </p:set>
                                    <p:anim calcmode="lin" valueType="num">
                                      <p:cBhvr>
                                        <p:cTn id="715" dur="500" fill="hold"/>
                                        <p:tgtEl>
                                          <p:spTgt spid="232"/>
                                        </p:tgtEl>
                                        <p:attrNameLst>
                                          <p:attrName>ppt_w</p:attrName>
                                        </p:attrNameLst>
                                      </p:cBhvr>
                                      <p:tavLst>
                                        <p:tav tm="0">
                                          <p:val>
                                            <p:fltVal val="0"/>
                                          </p:val>
                                        </p:tav>
                                        <p:tav tm="100000">
                                          <p:val>
                                            <p:strVal val="#ppt_w"/>
                                          </p:val>
                                        </p:tav>
                                      </p:tavLst>
                                    </p:anim>
                                    <p:anim calcmode="lin" valueType="num">
                                      <p:cBhvr>
                                        <p:cTn id="716" dur="500" fill="hold"/>
                                        <p:tgtEl>
                                          <p:spTgt spid="232"/>
                                        </p:tgtEl>
                                        <p:attrNameLst>
                                          <p:attrName>ppt_h</p:attrName>
                                        </p:attrNameLst>
                                      </p:cBhvr>
                                      <p:tavLst>
                                        <p:tav tm="0">
                                          <p:val>
                                            <p:fltVal val="0"/>
                                          </p:val>
                                        </p:tav>
                                        <p:tav tm="100000">
                                          <p:val>
                                            <p:strVal val="#ppt_h"/>
                                          </p:val>
                                        </p:tav>
                                      </p:tavLst>
                                    </p:anim>
                                    <p:anim calcmode="lin" valueType="num">
                                      <p:cBhvr>
                                        <p:cTn id="717" dur="500" fill="hold"/>
                                        <p:tgtEl>
                                          <p:spTgt spid="232"/>
                                        </p:tgtEl>
                                        <p:attrNameLst>
                                          <p:attrName>style.rotation</p:attrName>
                                        </p:attrNameLst>
                                      </p:cBhvr>
                                      <p:tavLst>
                                        <p:tav tm="0">
                                          <p:val>
                                            <p:fltVal val="90"/>
                                          </p:val>
                                        </p:tav>
                                        <p:tav tm="100000">
                                          <p:val>
                                            <p:fltVal val="0"/>
                                          </p:val>
                                        </p:tav>
                                      </p:tavLst>
                                    </p:anim>
                                    <p:animEffect transition="in" filter="fade">
                                      <p:cBhvr>
                                        <p:cTn id="718" dur="500"/>
                                        <p:tgtEl>
                                          <p:spTgt spid="232"/>
                                        </p:tgtEl>
                                      </p:cBhvr>
                                    </p:animEffect>
                                  </p:childTnLst>
                                </p:cTn>
                              </p:par>
                            </p:childTnLst>
                          </p:cTn>
                        </p:par>
                        <p:par>
                          <p:cTn id="719" fill="hold">
                            <p:stCondLst>
                              <p:cond delay="51500"/>
                            </p:stCondLst>
                            <p:childTnLst>
                              <p:par>
                                <p:cTn id="720" presetID="31" presetClass="entr" presetSubtype="0" fill="hold" nodeType="afterEffect">
                                  <p:stCondLst>
                                    <p:cond delay="0"/>
                                  </p:stCondLst>
                                  <p:childTnLst>
                                    <p:set>
                                      <p:cBhvr>
                                        <p:cTn id="721" dur="1" fill="hold">
                                          <p:stCondLst>
                                            <p:cond delay="0"/>
                                          </p:stCondLst>
                                        </p:cTn>
                                        <p:tgtEl>
                                          <p:spTgt spid="234"/>
                                        </p:tgtEl>
                                        <p:attrNameLst>
                                          <p:attrName>style.visibility</p:attrName>
                                        </p:attrNameLst>
                                      </p:cBhvr>
                                      <p:to>
                                        <p:strVal val="visible"/>
                                      </p:to>
                                    </p:set>
                                    <p:anim calcmode="lin" valueType="num">
                                      <p:cBhvr>
                                        <p:cTn id="722" dur="500" fill="hold"/>
                                        <p:tgtEl>
                                          <p:spTgt spid="234"/>
                                        </p:tgtEl>
                                        <p:attrNameLst>
                                          <p:attrName>ppt_w</p:attrName>
                                        </p:attrNameLst>
                                      </p:cBhvr>
                                      <p:tavLst>
                                        <p:tav tm="0">
                                          <p:val>
                                            <p:fltVal val="0"/>
                                          </p:val>
                                        </p:tav>
                                        <p:tav tm="100000">
                                          <p:val>
                                            <p:strVal val="#ppt_w"/>
                                          </p:val>
                                        </p:tav>
                                      </p:tavLst>
                                    </p:anim>
                                    <p:anim calcmode="lin" valueType="num">
                                      <p:cBhvr>
                                        <p:cTn id="723" dur="500" fill="hold"/>
                                        <p:tgtEl>
                                          <p:spTgt spid="234"/>
                                        </p:tgtEl>
                                        <p:attrNameLst>
                                          <p:attrName>ppt_h</p:attrName>
                                        </p:attrNameLst>
                                      </p:cBhvr>
                                      <p:tavLst>
                                        <p:tav tm="0">
                                          <p:val>
                                            <p:fltVal val="0"/>
                                          </p:val>
                                        </p:tav>
                                        <p:tav tm="100000">
                                          <p:val>
                                            <p:strVal val="#ppt_h"/>
                                          </p:val>
                                        </p:tav>
                                      </p:tavLst>
                                    </p:anim>
                                    <p:anim calcmode="lin" valueType="num">
                                      <p:cBhvr>
                                        <p:cTn id="724" dur="500" fill="hold"/>
                                        <p:tgtEl>
                                          <p:spTgt spid="234"/>
                                        </p:tgtEl>
                                        <p:attrNameLst>
                                          <p:attrName>style.rotation</p:attrName>
                                        </p:attrNameLst>
                                      </p:cBhvr>
                                      <p:tavLst>
                                        <p:tav tm="0">
                                          <p:val>
                                            <p:fltVal val="90"/>
                                          </p:val>
                                        </p:tav>
                                        <p:tav tm="100000">
                                          <p:val>
                                            <p:fltVal val="0"/>
                                          </p:val>
                                        </p:tav>
                                      </p:tavLst>
                                    </p:anim>
                                    <p:animEffect transition="in" filter="fade">
                                      <p:cBhvr>
                                        <p:cTn id="725" dur="500"/>
                                        <p:tgtEl>
                                          <p:spTgt spid="234"/>
                                        </p:tgtEl>
                                      </p:cBhvr>
                                    </p:animEffect>
                                  </p:childTnLst>
                                </p:cTn>
                              </p:par>
                            </p:childTnLst>
                          </p:cTn>
                        </p:par>
                        <p:par>
                          <p:cTn id="726" fill="hold">
                            <p:stCondLst>
                              <p:cond delay="52000"/>
                            </p:stCondLst>
                            <p:childTnLst>
                              <p:par>
                                <p:cTn id="727" presetID="31" presetClass="entr" presetSubtype="0" fill="hold" nodeType="afterEffect">
                                  <p:stCondLst>
                                    <p:cond delay="0"/>
                                  </p:stCondLst>
                                  <p:childTnLst>
                                    <p:set>
                                      <p:cBhvr>
                                        <p:cTn id="728" dur="1" fill="hold">
                                          <p:stCondLst>
                                            <p:cond delay="0"/>
                                          </p:stCondLst>
                                        </p:cTn>
                                        <p:tgtEl>
                                          <p:spTgt spid="236"/>
                                        </p:tgtEl>
                                        <p:attrNameLst>
                                          <p:attrName>style.visibility</p:attrName>
                                        </p:attrNameLst>
                                      </p:cBhvr>
                                      <p:to>
                                        <p:strVal val="visible"/>
                                      </p:to>
                                    </p:set>
                                    <p:anim calcmode="lin" valueType="num">
                                      <p:cBhvr>
                                        <p:cTn id="729" dur="500" fill="hold"/>
                                        <p:tgtEl>
                                          <p:spTgt spid="236"/>
                                        </p:tgtEl>
                                        <p:attrNameLst>
                                          <p:attrName>ppt_w</p:attrName>
                                        </p:attrNameLst>
                                      </p:cBhvr>
                                      <p:tavLst>
                                        <p:tav tm="0">
                                          <p:val>
                                            <p:fltVal val="0"/>
                                          </p:val>
                                        </p:tav>
                                        <p:tav tm="100000">
                                          <p:val>
                                            <p:strVal val="#ppt_w"/>
                                          </p:val>
                                        </p:tav>
                                      </p:tavLst>
                                    </p:anim>
                                    <p:anim calcmode="lin" valueType="num">
                                      <p:cBhvr>
                                        <p:cTn id="730" dur="500" fill="hold"/>
                                        <p:tgtEl>
                                          <p:spTgt spid="236"/>
                                        </p:tgtEl>
                                        <p:attrNameLst>
                                          <p:attrName>ppt_h</p:attrName>
                                        </p:attrNameLst>
                                      </p:cBhvr>
                                      <p:tavLst>
                                        <p:tav tm="0">
                                          <p:val>
                                            <p:fltVal val="0"/>
                                          </p:val>
                                        </p:tav>
                                        <p:tav tm="100000">
                                          <p:val>
                                            <p:strVal val="#ppt_h"/>
                                          </p:val>
                                        </p:tav>
                                      </p:tavLst>
                                    </p:anim>
                                    <p:anim calcmode="lin" valueType="num">
                                      <p:cBhvr>
                                        <p:cTn id="731" dur="500" fill="hold"/>
                                        <p:tgtEl>
                                          <p:spTgt spid="236"/>
                                        </p:tgtEl>
                                        <p:attrNameLst>
                                          <p:attrName>style.rotation</p:attrName>
                                        </p:attrNameLst>
                                      </p:cBhvr>
                                      <p:tavLst>
                                        <p:tav tm="0">
                                          <p:val>
                                            <p:fltVal val="90"/>
                                          </p:val>
                                        </p:tav>
                                        <p:tav tm="100000">
                                          <p:val>
                                            <p:fltVal val="0"/>
                                          </p:val>
                                        </p:tav>
                                      </p:tavLst>
                                    </p:anim>
                                    <p:animEffect transition="in" filter="fade">
                                      <p:cBhvr>
                                        <p:cTn id="732" dur="500"/>
                                        <p:tgtEl>
                                          <p:spTgt spid="236"/>
                                        </p:tgtEl>
                                      </p:cBhvr>
                                    </p:animEffect>
                                  </p:childTnLst>
                                </p:cTn>
                              </p:par>
                            </p:childTnLst>
                          </p:cTn>
                        </p:par>
                        <p:par>
                          <p:cTn id="733" fill="hold">
                            <p:stCondLst>
                              <p:cond delay="52500"/>
                            </p:stCondLst>
                            <p:childTnLst>
                              <p:par>
                                <p:cTn id="734" presetID="31" presetClass="entr" presetSubtype="0" fill="hold" nodeType="afterEffect">
                                  <p:stCondLst>
                                    <p:cond delay="0"/>
                                  </p:stCondLst>
                                  <p:childTnLst>
                                    <p:set>
                                      <p:cBhvr>
                                        <p:cTn id="735" dur="1" fill="hold">
                                          <p:stCondLst>
                                            <p:cond delay="0"/>
                                          </p:stCondLst>
                                        </p:cTn>
                                        <p:tgtEl>
                                          <p:spTgt spid="238"/>
                                        </p:tgtEl>
                                        <p:attrNameLst>
                                          <p:attrName>style.visibility</p:attrName>
                                        </p:attrNameLst>
                                      </p:cBhvr>
                                      <p:to>
                                        <p:strVal val="visible"/>
                                      </p:to>
                                    </p:set>
                                    <p:anim calcmode="lin" valueType="num">
                                      <p:cBhvr>
                                        <p:cTn id="736" dur="500" fill="hold"/>
                                        <p:tgtEl>
                                          <p:spTgt spid="238"/>
                                        </p:tgtEl>
                                        <p:attrNameLst>
                                          <p:attrName>ppt_w</p:attrName>
                                        </p:attrNameLst>
                                      </p:cBhvr>
                                      <p:tavLst>
                                        <p:tav tm="0">
                                          <p:val>
                                            <p:fltVal val="0"/>
                                          </p:val>
                                        </p:tav>
                                        <p:tav tm="100000">
                                          <p:val>
                                            <p:strVal val="#ppt_w"/>
                                          </p:val>
                                        </p:tav>
                                      </p:tavLst>
                                    </p:anim>
                                    <p:anim calcmode="lin" valueType="num">
                                      <p:cBhvr>
                                        <p:cTn id="737" dur="500" fill="hold"/>
                                        <p:tgtEl>
                                          <p:spTgt spid="238"/>
                                        </p:tgtEl>
                                        <p:attrNameLst>
                                          <p:attrName>ppt_h</p:attrName>
                                        </p:attrNameLst>
                                      </p:cBhvr>
                                      <p:tavLst>
                                        <p:tav tm="0">
                                          <p:val>
                                            <p:fltVal val="0"/>
                                          </p:val>
                                        </p:tav>
                                        <p:tav tm="100000">
                                          <p:val>
                                            <p:strVal val="#ppt_h"/>
                                          </p:val>
                                        </p:tav>
                                      </p:tavLst>
                                    </p:anim>
                                    <p:anim calcmode="lin" valueType="num">
                                      <p:cBhvr>
                                        <p:cTn id="738" dur="500" fill="hold"/>
                                        <p:tgtEl>
                                          <p:spTgt spid="238"/>
                                        </p:tgtEl>
                                        <p:attrNameLst>
                                          <p:attrName>style.rotation</p:attrName>
                                        </p:attrNameLst>
                                      </p:cBhvr>
                                      <p:tavLst>
                                        <p:tav tm="0">
                                          <p:val>
                                            <p:fltVal val="90"/>
                                          </p:val>
                                        </p:tav>
                                        <p:tav tm="100000">
                                          <p:val>
                                            <p:fltVal val="0"/>
                                          </p:val>
                                        </p:tav>
                                      </p:tavLst>
                                    </p:anim>
                                    <p:animEffect transition="in" filter="fade">
                                      <p:cBhvr>
                                        <p:cTn id="739" dur="500"/>
                                        <p:tgtEl>
                                          <p:spTgt spid="238"/>
                                        </p:tgtEl>
                                      </p:cBhvr>
                                    </p:animEffect>
                                  </p:childTnLst>
                                </p:cTn>
                              </p:par>
                            </p:childTnLst>
                          </p:cTn>
                        </p:par>
                        <p:par>
                          <p:cTn id="740" fill="hold">
                            <p:stCondLst>
                              <p:cond delay="53000"/>
                            </p:stCondLst>
                            <p:childTnLst>
                              <p:par>
                                <p:cTn id="741" presetID="31" presetClass="entr" presetSubtype="0" fill="hold" nodeType="afterEffect">
                                  <p:stCondLst>
                                    <p:cond delay="0"/>
                                  </p:stCondLst>
                                  <p:childTnLst>
                                    <p:set>
                                      <p:cBhvr>
                                        <p:cTn id="742" dur="1" fill="hold">
                                          <p:stCondLst>
                                            <p:cond delay="0"/>
                                          </p:stCondLst>
                                        </p:cTn>
                                        <p:tgtEl>
                                          <p:spTgt spid="240"/>
                                        </p:tgtEl>
                                        <p:attrNameLst>
                                          <p:attrName>style.visibility</p:attrName>
                                        </p:attrNameLst>
                                      </p:cBhvr>
                                      <p:to>
                                        <p:strVal val="visible"/>
                                      </p:to>
                                    </p:set>
                                    <p:anim calcmode="lin" valueType="num">
                                      <p:cBhvr>
                                        <p:cTn id="743" dur="500" fill="hold"/>
                                        <p:tgtEl>
                                          <p:spTgt spid="240"/>
                                        </p:tgtEl>
                                        <p:attrNameLst>
                                          <p:attrName>ppt_w</p:attrName>
                                        </p:attrNameLst>
                                      </p:cBhvr>
                                      <p:tavLst>
                                        <p:tav tm="0">
                                          <p:val>
                                            <p:fltVal val="0"/>
                                          </p:val>
                                        </p:tav>
                                        <p:tav tm="100000">
                                          <p:val>
                                            <p:strVal val="#ppt_w"/>
                                          </p:val>
                                        </p:tav>
                                      </p:tavLst>
                                    </p:anim>
                                    <p:anim calcmode="lin" valueType="num">
                                      <p:cBhvr>
                                        <p:cTn id="744" dur="500" fill="hold"/>
                                        <p:tgtEl>
                                          <p:spTgt spid="240"/>
                                        </p:tgtEl>
                                        <p:attrNameLst>
                                          <p:attrName>ppt_h</p:attrName>
                                        </p:attrNameLst>
                                      </p:cBhvr>
                                      <p:tavLst>
                                        <p:tav tm="0">
                                          <p:val>
                                            <p:fltVal val="0"/>
                                          </p:val>
                                        </p:tav>
                                        <p:tav tm="100000">
                                          <p:val>
                                            <p:strVal val="#ppt_h"/>
                                          </p:val>
                                        </p:tav>
                                      </p:tavLst>
                                    </p:anim>
                                    <p:anim calcmode="lin" valueType="num">
                                      <p:cBhvr>
                                        <p:cTn id="745" dur="500" fill="hold"/>
                                        <p:tgtEl>
                                          <p:spTgt spid="240"/>
                                        </p:tgtEl>
                                        <p:attrNameLst>
                                          <p:attrName>style.rotation</p:attrName>
                                        </p:attrNameLst>
                                      </p:cBhvr>
                                      <p:tavLst>
                                        <p:tav tm="0">
                                          <p:val>
                                            <p:fltVal val="90"/>
                                          </p:val>
                                        </p:tav>
                                        <p:tav tm="100000">
                                          <p:val>
                                            <p:fltVal val="0"/>
                                          </p:val>
                                        </p:tav>
                                      </p:tavLst>
                                    </p:anim>
                                    <p:animEffect transition="in" filter="fade">
                                      <p:cBhvr>
                                        <p:cTn id="746" dur="500"/>
                                        <p:tgtEl>
                                          <p:spTgt spid="240"/>
                                        </p:tgtEl>
                                      </p:cBhvr>
                                    </p:animEffect>
                                  </p:childTnLst>
                                </p:cTn>
                              </p:par>
                            </p:childTnLst>
                          </p:cTn>
                        </p:par>
                        <p:par>
                          <p:cTn id="747" fill="hold">
                            <p:stCondLst>
                              <p:cond delay="53500"/>
                            </p:stCondLst>
                            <p:childTnLst>
                              <p:par>
                                <p:cTn id="748" presetID="31" presetClass="entr" presetSubtype="0" fill="hold" nodeType="afterEffect">
                                  <p:stCondLst>
                                    <p:cond delay="0"/>
                                  </p:stCondLst>
                                  <p:childTnLst>
                                    <p:set>
                                      <p:cBhvr>
                                        <p:cTn id="749" dur="1" fill="hold">
                                          <p:stCondLst>
                                            <p:cond delay="0"/>
                                          </p:stCondLst>
                                        </p:cTn>
                                        <p:tgtEl>
                                          <p:spTgt spid="242"/>
                                        </p:tgtEl>
                                        <p:attrNameLst>
                                          <p:attrName>style.visibility</p:attrName>
                                        </p:attrNameLst>
                                      </p:cBhvr>
                                      <p:to>
                                        <p:strVal val="visible"/>
                                      </p:to>
                                    </p:set>
                                    <p:anim calcmode="lin" valueType="num">
                                      <p:cBhvr>
                                        <p:cTn id="750" dur="500" fill="hold"/>
                                        <p:tgtEl>
                                          <p:spTgt spid="242"/>
                                        </p:tgtEl>
                                        <p:attrNameLst>
                                          <p:attrName>ppt_w</p:attrName>
                                        </p:attrNameLst>
                                      </p:cBhvr>
                                      <p:tavLst>
                                        <p:tav tm="0">
                                          <p:val>
                                            <p:fltVal val="0"/>
                                          </p:val>
                                        </p:tav>
                                        <p:tav tm="100000">
                                          <p:val>
                                            <p:strVal val="#ppt_w"/>
                                          </p:val>
                                        </p:tav>
                                      </p:tavLst>
                                    </p:anim>
                                    <p:anim calcmode="lin" valueType="num">
                                      <p:cBhvr>
                                        <p:cTn id="751" dur="500" fill="hold"/>
                                        <p:tgtEl>
                                          <p:spTgt spid="242"/>
                                        </p:tgtEl>
                                        <p:attrNameLst>
                                          <p:attrName>ppt_h</p:attrName>
                                        </p:attrNameLst>
                                      </p:cBhvr>
                                      <p:tavLst>
                                        <p:tav tm="0">
                                          <p:val>
                                            <p:fltVal val="0"/>
                                          </p:val>
                                        </p:tav>
                                        <p:tav tm="100000">
                                          <p:val>
                                            <p:strVal val="#ppt_h"/>
                                          </p:val>
                                        </p:tav>
                                      </p:tavLst>
                                    </p:anim>
                                    <p:anim calcmode="lin" valueType="num">
                                      <p:cBhvr>
                                        <p:cTn id="752" dur="500" fill="hold"/>
                                        <p:tgtEl>
                                          <p:spTgt spid="242"/>
                                        </p:tgtEl>
                                        <p:attrNameLst>
                                          <p:attrName>style.rotation</p:attrName>
                                        </p:attrNameLst>
                                      </p:cBhvr>
                                      <p:tavLst>
                                        <p:tav tm="0">
                                          <p:val>
                                            <p:fltVal val="90"/>
                                          </p:val>
                                        </p:tav>
                                        <p:tav tm="100000">
                                          <p:val>
                                            <p:fltVal val="0"/>
                                          </p:val>
                                        </p:tav>
                                      </p:tavLst>
                                    </p:anim>
                                    <p:animEffect transition="in" filter="fade">
                                      <p:cBhvr>
                                        <p:cTn id="753" dur="500"/>
                                        <p:tgtEl>
                                          <p:spTgt spid="242"/>
                                        </p:tgtEl>
                                      </p:cBhvr>
                                    </p:animEffect>
                                  </p:childTnLst>
                                </p:cTn>
                              </p:par>
                            </p:childTnLst>
                          </p:cTn>
                        </p:par>
                        <p:par>
                          <p:cTn id="754" fill="hold">
                            <p:stCondLst>
                              <p:cond delay="54000"/>
                            </p:stCondLst>
                            <p:childTnLst>
                              <p:par>
                                <p:cTn id="755" presetID="31" presetClass="entr" presetSubtype="0" fill="hold" nodeType="afterEffect">
                                  <p:stCondLst>
                                    <p:cond delay="0"/>
                                  </p:stCondLst>
                                  <p:childTnLst>
                                    <p:set>
                                      <p:cBhvr>
                                        <p:cTn id="756" dur="1" fill="hold">
                                          <p:stCondLst>
                                            <p:cond delay="0"/>
                                          </p:stCondLst>
                                        </p:cTn>
                                        <p:tgtEl>
                                          <p:spTgt spid="244"/>
                                        </p:tgtEl>
                                        <p:attrNameLst>
                                          <p:attrName>style.visibility</p:attrName>
                                        </p:attrNameLst>
                                      </p:cBhvr>
                                      <p:to>
                                        <p:strVal val="visible"/>
                                      </p:to>
                                    </p:set>
                                    <p:anim calcmode="lin" valueType="num">
                                      <p:cBhvr>
                                        <p:cTn id="757" dur="500" fill="hold"/>
                                        <p:tgtEl>
                                          <p:spTgt spid="244"/>
                                        </p:tgtEl>
                                        <p:attrNameLst>
                                          <p:attrName>ppt_w</p:attrName>
                                        </p:attrNameLst>
                                      </p:cBhvr>
                                      <p:tavLst>
                                        <p:tav tm="0">
                                          <p:val>
                                            <p:fltVal val="0"/>
                                          </p:val>
                                        </p:tav>
                                        <p:tav tm="100000">
                                          <p:val>
                                            <p:strVal val="#ppt_w"/>
                                          </p:val>
                                        </p:tav>
                                      </p:tavLst>
                                    </p:anim>
                                    <p:anim calcmode="lin" valueType="num">
                                      <p:cBhvr>
                                        <p:cTn id="758" dur="500" fill="hold"/>
                                        <p:tgtEl>
                                          <p:spTgt spid="244"/>
                                        </p:tgtEl>
                                        <p:attrNameLst>
                                          <p:attrName>ppt_h</p:attrName>
                                        </p:attrNameLst>
                                      </p:cBhvr>
                                      <p:tavLst>
                                        <p:tav tm="0">
                                          <p:val>
                                            <p:fltVal val="0"/>
                                          </p:val>
                                        </p:tav>
                                        <p:tav tm="100000">
                                          <p:val>
                                            <p:strVal val="#ppt_h"/>
                                          </p:val>
                                        </p:tav>
                                      </p:tavLst>
                                    </p:anim>
                                    <p:anim calcmode="lin" valueType="num">
                                      <p:cBhvr>
                                        <p:cTn id="759" dur="500" fill="hold"/>
                                        <p:tgtEl>
                                          <p:spTgt spid="244"/>
                                        </p:tgtEl>
                                        <p:attrNameLst>
                                          <p:attrName>style.rotation</p:attrName>
                                        </p:attrNameLst>
                                      </p:cBhvr>
                                      <p:tavLst>
                                        <p:tav tm="0">
                                          <p:val>
                                            <p:fltVal val="90"/>
                                          </p:val>
                                        </p:tav>
                                        <p:tav tm="100000">
                                          <p:val>
                                            <p:fltVal val="0"/>
                                          </p:val>
                                        </p:tav>
                                      </p:tavLst>
                                    </p:anim>
                                    <p:animEffect transition="in" filter="fade">
                                      <p:cBhvr>
                                        <p:cTn id="760" dur="500"/>
                                        <p:tgtEl>
                                          <p:spTgt spid="244"/>
                                        </p:tgtEl>
                                      </p:cBhvr>
                                    </p:animEffect>
                                  </p:childTnLst>
                                </p:cTn>
                              </p:par>
                            </p:childTnLst>
                          </p:cTn>
                        </p:par>
                        <p:par>
                          <p:cTn id="761" fill="hold">
                            <p:stCondLst>
                              <p:cond delay="54500"/>
                            </p:stCondLst>
                            <p:childTnLst>
                              <p:par>
                                <p:cTn id="762" presetID="31" presetClass="entr" presetSubtype="0" fill="hold" nodeType="afterEffect">
                                  <p:stCondLst>
                                    <p:cond delay="0"/>
                                  </p:stCondLst>
                                  <p:childTnLst>
                                    <p:set>
                                      <p:cBhvr>
                                        <p:cTn id="763" dur="1" fill="hold">
                                          <p:stCondLst>
                                            <p:cond delay="0"/>
                                          </p:stCondLst>
                                        </p:cTn>
                                        <p:tgtEl>
                                          <p:spTgt spid="246"/>
                                        </p:tgtEl>
                                        <p:attrNameLst>
                                          <p:attrName>style.visibility</p:attrName>
                                        </p:attrNameLst>
                                      </p:cBhvr>
                                      <p:to>
                                        <p:strVal val="visible"/>
                                      </p:to>
                                    </p:set>
                                    <p:anim calcmode="lin" valueType="num">
                                      <p:cBhvr>
                                        <p:cTn id="764" dur="500" fill="hold"/>
                                        <p:tgtEl>
                                          <p:spTgt spid="246"/>
                                        </p:tgtEl>
                                        <p:attrNameLst>
                                          <p:attrName>ppt_w</p:attrName>
                                        </p:attrNameLst>
                                      </p:cBhvr>
                                      <p:tavLst>
                                        <p:tav tm="0">
                                          <p:val>
                                            <p:fltVal val="0"/>
                                          </p:val>
                                        </p:tav>
                                        <p:tav tm="100000">
                                          <p:val>
                                            <p:strVal val="#ppt_w"/>
                                          </p:val>
                                        </p:tav>
                                      </p:tavLst>
                                    </p:anim>
                                    <p:anim calcmode="lin" valueType="num">
                                      <p:cBhvr>
                                        <p:cTn id="765" dur="500" fill="hold"/>
                                        <p:tgtEl>
                                          <p:spTgt spid="246"/>
                                        </p:tgtEl>
                                        <p:attrNameLst>
                                          <p:attrName>ppt_h</p:attrName>
                                        </p:attrNameLst>
                                      </p:cBhvr>
                                      <p:tavLst>
                                        <p:tav tm="0">
                                          <p:val>
                                            <p:fltVal val="0"/>
                                          </p:val>
                                        </p:tav>
                                        <p:tav tm="100000">
                                          <p:val>
                                            <p:strVal val="#ppt_h"/>
                                          </p:val>
                                        </p:tav>
                                      </p:tavLst>
                                    </p:anim>
                                    <p:anim calcmode="lin" valueType="num">
                                      <p:cBhvr>
                                        <p:cTn id="766" dur="500" fill="hold"/>
                                        <p:tgtEl>
                                          <p:spTgt spid="246"/>
                                        </p:tgtEl>
                                        <p:attrNameLst>
                                          <p:attrName>style.rotation</p:attrName>
                                        </p:attrNameLst>
                                      </p:cBhvr>
                                      <p:tavLst>
                                        <p:tav tm="0">
                                          <p:val>
                                            <p:fltVal val="90"/>
                                          </p:val>
                                        </p:tav>
                                        <p:tav tm="100000">
                                          <p:val>
                                            <p:fltVal val="0"/>
                                          </p:val>
                                        </p:tav>
                                      </p:tavLst>
                                    </p:anim>
                                    <p:animEffect transition="in" filter="fade">
                                      <p:cBhvr>
                                        <p:cTn id="767" dur="500"/>
                                        <p:tgtEl>
                                          <p:spTgt spid="246"/>
                                        </p:tgtEl>
                                      </p:cBhvr>
                                    </p:animEffect>
                                  </p:childTnLst>
                                </p:cTn>
                              </p:par>
                            </p:childTnLst>
                          </p:cTn>
                        </p:par>
                        <p:par>
                          <p:cTn id="768" fill="hold">
                            <p:stCondLst>
                              <p:cond delay="55000"/>
                            </p:stCondLst>
                            <p:childTnLst>
                              <p:par>
                                <p:cTn id="769" presetID="31" presetClass="entr" presetSubtype="0" fill="hold" nodeType="afterEffect">
                                  <p:stCondLst>
                                    <p:cond delay="0"/>
                                  </p:stCondLst>
                                  <p:childTnLst>
                                    <p:set>
                                      <p:cBhvr>
                                        <p:cTn id="770" dur="1" fill="hold">
                                          <p:stCondLst>
                                            <p:cond delay="0"/>
                                          </p:stCondLst>
                                        </p:cTn>
                                        <p:tgtEl>
                                          <p:spTgt spid="248"/>
                                        </p:tgtEl>
                                        <p:attrNameLst>
                                          <p:attrName>style.visibility</p:attrName>
                                        </p:attrNameLst>
                                      </p:cBhvr>
                                      <p:to>
                                        <p:strVal val="visible"/>
                                      </p:to>
                                    </p:set>
                                    <p:anim calcmode="lin" valueType="num">
                                      <p:cBhvr>
                                        <p:cTn id="771" dur="500" fill="hold"/>
                                        <p:tgtEl>
                                          <p:spTgt spid="248"/>
                                        </p:tgtEl>
                                        <p:attrNameLst>
                                          <p:attrName>ppt_w</p:attrName>
                                        </p:attrNameLst>
                                      </p:cBhvr>
                                      <p:tavLst>
                                        <p:tav tm="0">
                                          <p:val>
                                            <p:fltVal val="0"/>
                                          </p:val>
                                        </p:tav>
                                        <p:tav tm="100000">
                                          <p:val>
                                            <p:strVal val="#ppt_w"/>
                                          </p:val>
                                        </p:tav>
                                      </p:tavLst>
                                    </p:anim>
                                    <p:anim calcmode="lin" valueType="num">
                                      <p:cBhvr>
                                        <p:cTn id="772" dur="500" fill="hold"/>
                                        <p:tgtEl>
                                          <p:spTgt spid="248"/>
                                        </p:tgtEl>
                                        <p:attrNameLst>
                                          <p:attrName>ppt_h</p:attrName>
                                        </p:attrNameLst>
                                      </p:cBhvr>
                                      <p:tavLst>
                                        <p:tav tm="0">
                                          <p:val>
                                            <p:fltVal val="0"/>
                                          </p:val>
                                        </p:tav>
                                        <p:tav tm="100000">
                                          <p:val>
                                            <p:strVal val="#ppt_h"/>
                                          </p:val>
                                        </p:tav>
                                      </p:tavLst>
                                    </p:anim>
                                    <p:anim calcmode="lin" valueType="num">
                                      <p:cBhvr>
                                        <p:cTn id="773" dur="500" fill="hold"/>
                                        <p:tgtEl>
                                          <p:spTgt spid="248"/>
                                        </p:tgtEl>
                                        <p:attrNameLst>
                                          <p:attrName>style.rotation</p:attrName>
                                        </p:attrNameLst>
                                      </p:cBhvr>
                                      <p:tavLst>
                                        <p:tav tm="0">
                                          <p:val>
                                            <p:fltVal val="90"/>
                                          </p:val>
                                        </p:tav>
                                        <p:tav tm="100000">
                                          <p:val>
                                            <p:fltVal val="0"/>
                                          </p:val>
                                        </p:tav>
                                      </p:tavLst>
                                    </p:anim>
                                    <p:animEffect transition="in" filter="fade">
                                      <p:cBhvr>
                                        <p:cTn id="774" dur="500"/>
                                        <p:tgtEl>
                                          <p:spTgt spid="248"/>
                                        </p:tgtEl>
                                      </p:cBhvr>
                                    </p:animEffect>
                                  </p:childTnLst>
                                </p:cTn>
                              </p:par>
                            </p:childTnLst>
                          </p:cTn>
                        </p:par>
                        <p:par>
                          <p:cTn id="775" fill="hold">
                            <p:stCondLst>
                              <p:cond delay="55500"/>
                            </p:stCondLst>
                            <p:childTnLst>
                              <p:par>
                                <p:cTn id="776" presetID="31" presetClass="entr" presetSubtype="0" fill="hold" nodeType="afterEffect">
                                  <p:stCondLst>
                                    <p:cond delay="0"/>
                                  </p:stCondLst>
                                  <p:childTnLst>
                                    <p:set>
                                      <p:cBhvr>
                                        <p:cTn id="777" dur="1" fill="hold">
                                          <p:stCondLst>
                                            <p:cond delay="0"/>
                                          </p:stCondLst>
                                        </p:cTn>
                                        <p:tgtEl>
                                          <p:spTgt spid="250"/>
                                        </p:tgtEl>
                                        <p:attrNameLst>
                                          <p:attrName>style.visibility</p:attrName>
                                        </p:attrNameLst>
                                      </p:cBhvr>
                                      <p:to>
                                        <p:strVal val="visible"/>
                                      </p:to>
                                    </p:set>
                                    <p:anim calcmode="lin" valueType="num">
                                      <p:cBhvr>
                                        <p:cTn id="778" dur="500" fill="hold"/>
                                        <p:tgtEl>
                                          <p:spTgt spid="250"/>
                                        </p:tgtEl>
                                        <p:attrNameLst>
                                          <p:attrName>ppt_w</p:attrName>
                                        </p:attrNameLst>
                                      </p:cBhvr>
                                      <p:tavLst>
                                        <p:tav tm="0">
                                          <p:val>
                                            <p:fltVal val="0"/>
                                          </p:val>
                                        </p:tav>
                                        <p:tav tm="100000">
                                          <p:val>
                                            <p:strVal val="#ppt_w"/>
                                          </p:val>
                                        </p:tav>
                                      </p:tavLst>
                                    </p:anim>
                                    <p:anim calcmode="lin" valueType="num">
                                      <p:cBhvr>
                                        <p:cTn id="779" dur="500" fill="hold"/>
                                        <p:tgtEl>
                                          <p:spTgt spid="250"/>
                                        </p:tgtEl>
                                        <p:attrNameLst>
                                          <p:attrName>ppt_h</p:attrName>
                                        </p:attrNameLst>
                                      </p:cBhvr>
                                      <p:tavLst>
                                        <p:tav tm="0">
                                          <p:val>
                                            <p:fltVal val="0"/>
                                          </p:val>
                                        </p:tav>
                                        <p:tav tm="100000">
                                          <p:val>
                                            <p:strVal val="#ppt_h"/>
                                          </p:val>
                                        </p:tav>
                                      </p:tavLst>
                                    </p:anim>
                                    <p:anim calcmode="lin" valueType="num">
                                      <p:cBhvr>
                                        <p:cTn id="780" dur="500" fill="hold"/>
                                        <p:tgtEl>
                                          <p:spTgt spid="250"/>
                                        </p:tgtEl>
                                        <p:attrNameLst>
                                          <p:attrName>style.rotation</p:attrName>
                                        </p:attrNameLst>
                                      </p:cBhvr>
                                      <p:tavLst>
                                        <p:tav tm="0">
                                          <p:val>
                                            <p:fltVal val="90"/>
                                          </p:val>
                                        </p:tav>
                                        <p:tav tm="100000">
                                          <p:val>
                                            <p:fltVal val="0"/>
                                          </p:val>
                                        </p:tav>
                                      </p:tavLst>
                                    </p:anim>
                                    <p:animEffect transition="in" filter="fade">
                                      <p:cBhvr>
                                        <p:cTn id="781" dur="500"/>
                                        <p:tgtEl>
                                          <p:spTgt spid="250"/>
                                        </p:tgtEl>
                                      </p:cBhvr>
                                    </p:animEffect>
                                  </p:childTnLst>
                                </p:cTn>
                              </p:par>
                            </p:childTnLst>
                          </p:cTn>
                        </p:par>
                        <p:par>
                          <p:cTn id="782" fill="hold">
                            <p:stCondLst>
                              <p:cond delay="56000"/>
                            </p:stCondLst>
                            <p:childTnLst>
                              <p:par>
                                <p:cTn id="783" presetID="31" presetClass="entr" presetSubtype="0" fill="hold" nodeType="afterEffect">
                                  <p:stCondLst>
                                    <p:cond delay="0"/>
                                  </p:stCondLst>
                                  <p:childTnLst>
                                    <p:set>
                                      <p:cBhvr>
                                        <p:cTn id="784" dur="1" fill="hold">
                                          <p:stCondLst>
                                            <p:cond delay="0"/>
                                          </p:stCondLst>
                                        </p:cTn>
                                        <p:tgtEl>
                                          <p:spTgt spid="252"/>
                                        </p:tgtEl>
                                        <p:attrNameLst>
                                          <p:attrName>style.visibility</p:attrName>
                                        </p:attrNameLst>
                                      </p:cBhvr>
                                      <p:to>
                                        <p:strVal val="visible"/>
                                      </p:to>
                                    </p:set>
                                    <p:anim calcmode="lin" valueType="num">
                                      <p:cBhvr>
                                        <p:cTn id="785" dur="500" fill="hold"/>
                                        <p:tgtEl>
                                          <p:spTgt spid="252"/>
                                        </p:tgtEl>
                                        <p:attrNameLst>
                                          <p:attrName>ppt_w</p:attrName>
                                        </p:attrNameLst>
                                      </p:cBhvr>
                                      <p:tavLst>
                                        <p:tav tm="0">
                                          <p:val>
                                            <p:fltVal val="0"/>
                                          </p:val>
                                        </p:tav>
                                        <p:tav tm="100000">
                                          <p:val>
                                            <p:strVal val="#ppt_w"/>
                                          </p:val>
                                        </p:tav>
                                      </p:tavLst>
                                    </p:anim>
                                    <p:anim calcmode="lin" valueType="num">
                                      <p:cBhvr>
                                        <p:cTn id="786" dur="500" fill="hold"/>
                                        <p:tgtEl>
                                          <p:spTgt spid="252"/>
                                        </p:tgtEl>
                                        <p:attrNameLst>
                                          <p:attrName>ppt_h</p:attrName>
                                        </p:attrNameLst>
                                      </p:cBhvr>
                                      <p:tavLst>
                                        <p:tav tm="0">
                                          <p:val>
                                            <p:fltVal val="0"/>
                                          </p:val>
                                        </p:tav>
                                        <p:tav tm="100000">
                                          <p:val>
                                            <p:strVal val="#ppt_h"/>
                                          </p:val>
                                        </p:tav>
                                      </p:tavLst>
                                    </p:anim>
                                    <p:anim calcmode="lin" valueType="num">
                                      <p:cBhvr>
                                        <p:cTn id="787" dur="500" fill="hold"/>
                                        <p:tgtEl>
                                          <p:spTgt spid="252"/>
                                        </p:tgtEl>
                                        <p:attrNameLst>
                                          <p:attrName>style.rotation</p:attrName>
                                        </p:attrNameLst>
                                      </p:cBhvr>
                                      <p:tavLst>
                                        <p:tav tm="0">
                                          <p:val>
                                            <p:fltVal val="90"/>
                                          </p:val>
                                        </p:tav>
                                        <p:tav tm="100000">
                                          <p:val>
                                            <p:fltVal val="0"/>
                                          </p:val>
                                        </p:tav>
                                      </p:tavLst>
                                    </p:anim>
                                    <p:animEffect transition="in" filter="fade">
                                      <p:cBhvr>
                                        <p:cTn id="788" dur="500"/>
                                        <p:tgtEl>
                                          <p:spTgt spid="252"/>
                                        </p:tgtEl>
                                      </p:cBhvr>
                                    </p:animEffect>
                                  </p:childTnLst>
                                </p:cTn>
                              </p:par>
                            </p:childTnLst>
                          </p:cTn>
                        </p:par>
                        <p:par>
                          <p:cTn id="789" fill="hold">
                            <p:stCondLst>
                              <p:cond delay="56500"/>
                            </p:stCondLst>
                            <p:childTnLst>
                              <p:par>
                                <p:cTn id="790" presetID="31" presetClass="entr" presetSubtype="0" fill="hold" nodeType="afterEffect">
                                  <p:stCondLst>
                                    <p:cond delay="0"/>
                                  </p:stCondLst>
                                  <p:childTnLst>
                                    <p:set>
                                      <p:cBhvr>
                                        <p:cTn id="791" dur="1" fill="hold">
                                          <p:stCondLst>
                                            <p:cond delay="0"/>
                                          </p:stCondLst>
                                        </p:cTn>
                                        <p:tgtEl>
                                          <p:spTgt spid="254"/>
                                        </p:tgtEl>
                                        <p:attrNameLst>
                                          <p:attrName>style.visibility</p:attrName>
                                        </p:attrNameLst>
                                      </p:cBhvr>
                                      <p:to>
                                        <p:strVal val="visible"/>
                                      </p:to>
                                    </p:set>
                                    <p:anim calcmode="lin" valueType="num">
                                      <p:cBhvr>
                                        <p:cTn id="792" dur="500" fill="hold"/>
                                        <p:tgtEl>
                                          <p:spTgt spid="254"/>
                                        </p:tgtEl>
                                        <p:attrNameLst>
                                          <p:attrName>ppt_w</p:attrName>
                                        </p:attrNameLst>
                                      </p:cBhvr>
                                      <p:tavLst>
                                        <p:tav tm="0">
                                          <p:val>
                                            <p:fltVal val="0"/>
                                          </p:val>
                                        </p:tav>
                                        <p:tav tm="100000">
                                          <p:val>
                                            <p:strVal val="#ppt_w"/>
                                          </p:val>
                                        </p:tav>
                                      </p:tavLst>
                                    </p:anim>
                                    <p:anim calcmode="lin" valueType="num">
                                      <p:cBhvr>
                                        <p:cTn id="793" dur="500" fill="hold"/>
                                        <p:tgtEl>
                                          <p:spTgt spid="254"/>
                                        </p:tgtEl>
                                        <p:attrNameLst>
                                          <p:attrName>ppt_h</p:attrName>
                                        </p:attrNameLst>
                                      </p:cBhvr>
                                      <p:tavLst>
                                        <p:tav tm="0">
                                          <p:val>
                                            <p:fltVal val="0"/>
                                          </p:val>
                                        </p:tav>
                                        <p:tav tm="100000">
                                          <p:val>
                                            <p:strVal val="#ppt_h"/>
                                          </p:val>
                                        </p:tav>
                                      </p:tavLst>
                                    </p:anim>
                                    <p:anim calcmode="lin" valueType="num">
                                      <p:cBhvr>
                                        <p:cTn id="794" dur="500" fill="hold"/>
                                        <p:tgtEl>
                                          <p:spTgt spid="254"/>
                                        </p:tgtEl>
                                        <p:attrNameLst>
                                          <p:attrName>style.rotation</p:attrName>
                                        </p:attrNameLst>
                                      </p:cBhvr>
                                      <p:tavLst>
                                        <p:tav tm="0">
                                          <p:val>
                                            <p:fltVal val="90"/>
                                          </p:val>
                                        </p:tav>
                                        <p:tav tm="100000">
                                          <p:val>
                                            <p:fltVal val="0"/>
                                          </p:val>
                                        </p:tav>
                                      </p:tavLst>
                                    </p:anim>
                                    <p:animEffect transition="in" filter="fade">
                                      <p:cBhvr>
                                        <p:cTn id="795" dur="500"/>
                                        <p:tgtEl>
                                          <p:spTgt spid="254"/>
                                        </p:tgtEl>
                                      </p:cBhvr>
                                    </p:animEffect>
                                  </p:childTnLst>
                                </p:cTn>
                              </p:par>
                            </p:childTnLst>
                          </p:cTn>
                        </p:par>
                        <p:par>
                          <p:cTn id="796" fill="hold">
                            <p:stCondLst>
                              <p:cond delay="57000"/>
                            </p:stCondLst>
                            <p:childTnLst>
                              <p:par>
                                <p:cTn id="797" presetID="31" presetClass="entr" presetSubtype="0" fill="hold" nodeType="afterEffect">
                                  <p:stCondLst>
                                    <p:cond delay="0"/>
                                  </p:stCondLst>
                                  <p:childTnLst>
                                    <p:set>
                                      <p:cBhvr>
                                        <p:cTn id="798" dur="1" fill="hold">
                                          <p:stCondLst>
                                            <p:cond delay="0"/>
                                          </p:stCondLst>
                                        </p:cTn>
                                        <p:tgtEl>
                                          <p:spTgt spid="256"/>
                                        </p:tgtEl>
                                        <p:attrNameLst>
                                          <p:attrName>style.visibility</p:attrName>
                                        </p:attrNameLst>
                                      </p:cBhvr>
                                      <p:to>
                                        <p:strVal val="visible"/>
                                      </p:to>
                                    </p:set>
                                    <p:anim calcmode="lin" valueType="num">
                                      <p:cBhvr>
                                        <p:cTn id="799" dur="500" fill="hold"/>
                                        <p:tgtEl>
                                          <p:spTgt spid="256"/>
                                        </p:tgtEl>
                                        <p:attrNameLst>
                                          <p:attrName>ppt_w</p:attrName>
                                        </p:attrNameLst>
                                      </p:cBhvr>
                                      <p:tavLst>
                                        <p:tav tm="0">
                                          <p:val>
                                            <p:fltVal val="0"/>
                                          </p:val>
                                        </p:tav>
                                        <p:tav tm="100000">
                                          <p:val>
                                            <p:strVal val="#ppt_w"/>
                                          </p:val>
                                        </p:tav>
                                      </p:tavLst>
                                    </p:anim>
                                    <p:anim calcmode="lin" valueType="num">
                                      <p:cBhvr>
                                        <p:cTn id="800" dur="500" fill="hold"/>
                                        <p:tgtEl>
                                          <p:spTgt spid="256"/>
                                        </p:tgtEl>
                                        <p:attrNameLst>
                                          <p:attrName>ppt_h</p:attrName>
                                        </p:attrNameLst>
                                      </p:cBhvr>
                                      <p:tavLst>
                                        <p:tav tm="0">
                                          <p:val>
                                            <p:fltVal val="0"/>
                                          </p:val>
                                        </p:tav>
                                        <p:tav tm="100000">
                                          <p:val>
                                            <p:strVal val="#ppt_h"/>
                                          </p:val>
                                        </p:tav>
                                      </p:tavLst>
                                    </p:anim>
                                    <p:anim calcmode="lin" valueType="num">
                                      <p:cBhvr>
                                        <p:cTn id="801" dur="500" fill="hold"/>
                                        <p:tgtEl>
                                          <p:spTgt spid="256"/>
                                        </p:tgtEl>
                                        <p:attrNameLst>
                                          <p:attrName>style.rotation</p:attrName>
                                        </p:attrNameLst>
                                      </p:cBhvr>
                                      <p:tavLst>
                                        <p:tav tm="0">
                                          <p:val>
                                            <p:fltVal val="90"/>
                                          </p:val>
                                        </p:tav>
                                        <p:tav tm="100000">
                                          <p:val>
                                            <p:fltVal val="0"/>
                                          </p:val>
                                        </p:tav>
                                      </p:tavLst>
                                    </p:anim>
                                    <p:animEffect transition="in" filter="fade">
                                      <p:cBhvr>
                                        <p:cTn id="802" dur="500"/>
                                        <p:tgtEl>
                                          <p:spTgt spid="256"/>
                                        </p:tgtEl>
                                      </p:cBhvr>
                                    </p:animEffect>
                                  </p:childTnLst>
                                </p:cTn>
                              </p:par>
                            </p:childTnLst>
                          </p:cTn>
                        </p:par>
                        <p:par>
                          <p:cTn id="803" fill="hold">
                            <p:stCondLst>
                              <p:cond delay="57500"/>
                            </p:stCondLst>
                            <p:childTnLst>
                              <p:par>
                                <p:cTn id="804" presetID="31" presetClass="entr" presetSubtype="0" fill="hold" nodeType="afterEffect">
                                  <p:stCondLst>
                                    <p:cond delay="0"/>
                                  </p:stCondLst>
                                  <p:childTnLst>
                                    <p:set>
                                      <p:cBhvr>
                                        <p:cTn id="805" dur="1" fill="hold">
                                          <p:stCondLst>
                                            <p:cond delay="0"/>
                                          </p:stCondLst>
                                        </p:cTn>
                                        <p:tgtEl>
                                          <p:spTgt spid="258"/>
                                        </p:tgtEl>
                                        <p:attrNameLst>
                                          <p:attrName>style.visibility</p:attrName>
                                        </p:attrNameLst>
                                      </p:cBhvr>
                                      <p:to>
                                        <p:strVal val="visible"/>
                                      </p:to>
                                    </p:set>
                                    <p:anim calcmode="lin" valueType="num">
                                      <p:cBhvr>
                                        <p:cTn id="806" dur="1000" fill="hold"/>
                                        <p:tgtEl>
                                          <p:spTgt spid="258"/>
                                        </p:tgtEl>
                                        <p:attrNameLst>
                                          <p:attrName>ppt_w</p:attrName>
                                        </p:attrNameLst>
                                      </p:cBhvr>
                                      <p:tavLst>
                                        <p:tav tm="0">
                                          <p:val>
                                            <p:fltVal val="0"/>
                                          </p:val>
                                        </p:tav>
                                        <p:tav tm="100000">
                                          <p:val>
                                            <p:strVal val="#ppt_w"/>
                                          </p:val>
                                        </p:tav>
                                      </p:tavLst>
                                    </p:anim>
                                    <p:anim calcmode="lin" valueType="num">
                                      <p:cBhvr>
                                        <p:cTn id="807" dur="1000" fill="hold"/>
                                        <p:tgtEl>
                                          <p:spTgt spid="258"/>
                                        </p:tgtEl>
                                        <p:attrNameLst>
                                          <p:attrName>ppt_h</p:attrName>
                                        </p:attrNameLst>
                                      </p:cBhvr>
                                      <p:tavLst>
                                        <p:tav tm="0">
                                          <p:val>
                                            <p:fltVal val="0"/>
                                          </p:val>
                                        </p:tav>
                                        <p:tav tm="100000">
                                          <p:val>
                                            <p:strVal val="#ppt_h"/>
                                          </p:val>
                                        </p:tav>
                                      </p:tavLst>
                                    </p:anim>
                                    <p:anim calcmode="lin" valueType="num">
                                      <p:cBhvr>
                                        <p:cTn id="808" dur="1000" fill="hold"/>
                                        <p:tgtEl>
                                          <p:spTgt spid="258"/>
                                        </p:tgtEl>
                                        <p:attrNameLst>
                                          <p:attrName>style.rotation</p:attrName>
                                        </p:attrNameLst>
                                      </p:cBhvr>
                                      <p:tavLst>
                                        <p:tav tm="0">
                                          <p:val>
                                            <p:fltVal val="90"/>
                                          </p:val>
                                        </p:tav>
                                        <p:tav tm="100000">
                                          <p:val>
                                            <p:fltVal val="0"/>
                                          </p:val>
                                        </p:tav>
                                      </p:tavLst>
                                    </p:anim>
                                    <p:animEffect transition="in" filter="fade">
                                      <p:cBhvr>
                                        <p:cTn id="809" dur="1000"/>
                                        <p:tgtEl>
                                          <p:spTgt spid="258"/>
                                        </p:tgtEl>
                                      </p:cBhvr>
                                    </p:animEffect>
                                  </p:childTnLst>
                                </p:cTn>
                              </p:par>
                            </p:childTnLst>
                          </p:cTn>
                        </p:par>
                        <p:par>
                          <p:cTn id="810" fill="hold">
                            <p:stCondLst>
                              <p:cond delay="58500"/>
                            </p:stCondLst>
                            <p:childTnLst>
                              <p:par>
                                <p:cTn id="811" presetID="31" presetClass="entr" presetSubtype="0" fill="hold" nodeType="afterEffect">
                                  <p:stCondLst>
                                    <p:cond delay="0"/>
                                  </p:stCondLst>
                                  <p:childTnLst>
                                    <p:set>
                                      <p:cBhvr>
                                        <p:cTn id="812" dur="1" fill="hold">
                                          <p:stCondLst>
                                            <p:cond delay="0"/>
                                          </p:stCondLst>
                                        </p:cTn>
                                        <p:tgtEl>
                                          <p:spTgt spid="260"/>
                                        </p:tgtEl>
                                        <p:attrNameLst>
                                          <p:attrName>style.visibility</p:attrName>
                                        </p:attrNameLst>
                                      </p:cBhvr>
                                      <p:to>
                                        <p:strVal val="visible"/>
                                      </p:to>
                                    </p:set>
                                    <p:anim calcmode="lin" valueType="num">
                                      <p:cBhvr>
                                        <p:cTn id="813" dur="1000" fill="hold"/>
                                        <p:tgtEl>
                                          <p:spTgt spid="260"/>
                                        </p:tgtEl>
                                        <p:attrNameLst>
                                          <p:attrName>ppt_w</p:attrName>
                                        </p:attrNameLst>
                                      </p:cBhvr>
                                      <p:tavLst>
                                        <p:tav tm="0">
                                          <p:val>
                                            <p:fltVal val="0"/>
                                          </p:val>
                                        </p:tav>
                                        <p:tav tm="100000">
                                          <p:val>
                                            <p:strVal val="#ppt_w"/>
                                          </p:val>
                                        </p:tav>
                                      </p:tavLst>
                                    </p:anim>
                                    <p:anim calcmode="lin" valueType="num">
                                      <p:cBhvr>
                                        <p:cTn id="814" dur="1000" fill="hold"/>
                                        <p:tgtEl>
                                          <p:spTgt spid="260"/>
                                        </p:tgtEl>
                                        <p:attrNameLst>
                                          <p:attrName>ppt_h</p:attrName>
                                        </p:attrNameLst>
                                      </p:cBhvr>
                                      <p:tavLst>
                                        <p:tav tm="0">
                                          <p:val>
                                            <p:fltVal val="0"/>
                                          </p:val>
                                        </p:tav>
                                        <p:tav tm="100000">
                                          <p:val>
                                            <p:strVal val="#ppt_h"/>
                                          </p:val>
                                        </p:tav>
                                      </p:tavLst>
                                    </p:anim>
                                    <p:anim calcmode="lin" valueType="num">
                                      <p:cBhvr>
                                        <p:cTn id="815" dur="1000" fill="hold"/>
                                        <p:tgtEl>
                                          <p:spTgt spid="260"/>
                                        </p:tgtEl>
                                        <p:attrNameLst>
                                          <p:attrName>style.rotation</p:attrName>
                                        </p:attrNameLst>
                                      </p:cBhvr>
                                      <p:tavLst>
                                        <p:tav tm="0">
                                          <p:val>
                                            <p:fltVal val="90"/>
                                          </p:val>
                                        </p:tav>
                                        <p:tav tm="100000">
                                          <p:val>
                                            <p:fltVal val="0"/>
                                          </p:val>
                                        </p:tav>
                                      </p:tavLst>
                                    </p:anim>
                                    <p:animEffect transition="in" filter="fade">
                                      <p:cBhvr>
                                        <p:cTn id="816" dur="10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535D4E-18C6-CA96-15FD-29FA40500EDF}"/>
              </a:ext>
            </a:extLst>
          </p:cNvPr>
          <p:cNvSpPr>
            <a:spLocks noGrp="1"/>
          </p:cNvSpPr>
          <p:nvPr>
            <p:ph type="sldNum" sz="quarter" idx="12"/>
          </p:nvPr>
        </p:nvSpPr>
        <p:spPr/>
        <p:txBody>
          <a:bodyPr/>
          <a:lstStyle/>
          <a:p>
            <a:fld id="{581C7D07-69E3-8F4E-927D-4C441313F525}" type="slidenum">
              <a:rPr lang="en-US" smtClean="0"/>
              <a:t>6</a:t>
            </a:fld>
            <a:endParaRPr lang="en-US"/>
          </a:p>
        </p:txBody>
      </p:sp>
      <p:sp>
        <p:nvSpPr>
          <p:cNvPr id="6" name="Title 1">
            <a:extLst>
              <a:ext uri="{FF2B5EF4-FFF2-40B4-BE49-F238E27FC236}">
                <a16:creationId xmlns:a16="http://schemas.microsoft.com/office/drawing/2014/main" id="{17DF56B2-A2A4-6D61-B23F-587D48DAD131}"/>
              </a:ext>
            </a:extLst>
          </p:cNvPr>
          <p:cNvSpPr txBox="1">
            <a:spLocks/>
          </p:cNvSpPr>
          <p:nvPr/>
        </p:nvSpPr>
        <p:spPr>
          <a:xfrm>
            <a:off x="457199" y="15266"/>
            <a:ext cx="1081193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sz="4000" dirty="0"/>
              <a:t>OSHA Training as Stacked Credential</a:t>
            </a:r>
          </a:p>
        </p:txBody>
      </p:sp>
      <p:sp>
        <p:nvSpPr>
          <p:cNvPr id="31" name="TextBox 30">
            <a:extLst>
              <a:ext uri="{FF2B5EF4-FFF2-40B4-BE49-F238E27FC236}">
                <a16:creationId xmlns:a16="http://schemas.microsoft.com/office/drawing/2014/main" id="{352C5577-7260-9954-7DA0-0D6402699636}"/>
              </a:ext>
            </a:extLst>
          </p:cNvPr>
          <p:cNvSpPr txBox="1"/>
          <p:nvPr/>
        </p:nvSpPr>
        <p:spPr>
          <a:xfrm>
            <a:off x="1436942" y="1176732"/>
            <a:ext cx="4165600" cy="369332"/>
          </a:xfrm>
          <a:prstGeom prst="rect">
            <a:avLst/>
          </a:prstGeom>
          <a:noFill/>
        </p:spPr>
        <p:txBody>
          <a:bodyPr wrap="square" rtlCol="0">
            <a:spAutoFit/>
          </a:bodyPr>
          <a:lstStyle/>
          <a:p>
            <a:r>
              <a:rPr lang="en-US" b="1" dirty="0">
                <a:solidFill>
                  <a:srgbClr val="459E47"/>
                </a:solidFill>
                <a:latin typeface="Arial" panose="020B0604020202020204"/>
              </a:rPr>
              <a:t>Traditional Academic Framework</a:t>
            </a:r>
          </a:p>
        </p:txBody>
      </p:sp>
      <p:graphicFrame>
        <p:nvGraphicFramePr>
          <p:cNvPr id="32" name="Diagram 31">
            <a:extLst>
              <a:ext uri="{FF2B5EF4-FFF2-40B4-BE49-F238E27FC236}">
                <a16:creationId xmlns:a16="http://schemas.microsoft.com/office/drawing/2014/main" id="{40D86461-F414-299E-D2FA-D93AC11B3819}"/>
              </a:ext>
            </a:extLst>
          </p:cNvPr>
          <p:cNvGraphicFramePr/>
          <p:nvPr>
            <p:extLst>
              <p:ext uri="{D42A27DB-BD31-4B8C-83A1-F6EECF244321}">
                <p14:modId xmlns:p14="http://schemas.microsoft.com/office/powerpoint/2010/main" val="2152355956"/>
              </p:ext>
            </p:extLst>
          </p:nvPr>
        </p:nvGraphicFramePr>
        <p:xfrm>
          <a:off x="1891751" y="1334953"/>
          <a:ext cx="8128000" cy="1534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3" name="TextBox 32">
            <a:extLst>
              <a:ext uri="{FF2B5EF4-FFF2-40B4-BE49-F238E27FC236}">
                <a16:creationId xmlns:a16="http://schemas.microsoft.com/office/drawing/2014/main" id="{F15DA3AA-DBDC-098B-4916-46EB7DD1AD3F}"/>
              </a:ext>
            </a:extLst>
          </p:cNvPr>
          <p:cNvSpPr txBox="1"/>
          <p:nvPr/>
        </p:nvSpPr>
        <p:spPr>
          <a:xfrm>
            <a:off x="1436942" y="2934347"/>
            <a:ext cx="4165600" cy="369332"/>
          </a:xfrm>
          <a:prstGeom prst="rect">
            <a:avLst/>
          </a:prstGeom>
          <a:noFill/>
        </p:spPr>
        <p:txBody>
          <a:bodyPr wrap="square" rtlCol="0">
            <a:spAutoFit/>
          </a:bodyPr>
          <a:lstStyle/>
          <a:p>
            <a:r>
              <a:rPr lang="en-US" b="1" dirty="0">
                <a:solidFill>
                  <a:srgbClr val="459E47"/>
                </a:solidFill>
                <a:latin typeface="Arial" panose="020B0604020202020204"/>
              </a:rPr>
              <a:t>Horizontal Stacking</a:t>
            </a:r>
          </a:p>
        </p:txBody>
      </p:sp>
      <p:sp>
        <p:nvSpPr>
          <p:cNvPr id="34" name="TextBox 33">
            <a:extLst>
              <a:ext uri="{FF2B5EF4-FFF2-40B4-BE49-F238E27FC236}">
                <a16:creationId xmlns:a16="http://schemas.microsoft.com/office/drawing/2014/main" id="{E5C8E900-8FA3-E855-2326-9A92BB4B0ACF}"/>
              </a:ext>
            </a:extLst>
          </p:cNvPr>
          <p:cNvSpPr txBox="1"/>
          <p:nvPr/>
        </p:nvSpPr>
        <p:spPr>
          <a:xfrm>
            <a:off x="1436942" y="4827903"/>
            <a:ext cx="4165600" cy="369332"/>
          </a:xfrm>
          <a:prstGeom prst="rect">
            <a:avLst/>
          </a:prstGeom>
          <a:noFill/>
        </p:spPr>
        <p:txBody>
          <a:bodyPr wrap="square" rtlCol="0">
            <a:spAutoFit/>
          </a:bodyPr>
          <a:lstStyle/>
          <a:p>
            <a:r>
              <a:rPr lang="en-US" b="1" dirty="0">
                <a:solidFill>
                  <a:srgbClr val="459E47"/>
                </a:solidFill>
                <a:latin typeface="Arial" panose="020B0604020202020204"/>
              </a:rPr>
              <a:t>Value-Added Stacking</a:t>
            </a:r>
          </a:p>
        </p:txBody>
      </p:sp>
      <p:pic>
        <p:nvPicPr>
          <p:cNvPr id="35" name="Graphic 34" descr="Diploma with solid fill">
            <a:extLst>
              <a:ext uri="{FF2B5EF4-FFF2-40B4-BE49-F238E27FC236}">
                <a16:creationId xmlns:a16="http://schemas.microsoft.com/office/drawing/2014/main" id="{93CDE881-FEC0-A4C7-EFCB-D1B13913887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840000" y="3075889"/>
            <a:ext cx="1463925" cy="1463925"/>
          </a:xfrm>
          <a:prstGeom prst="rect">
            <a:avLst/>
          </a:prstGeom>
        </p:spPr>
      </p:pic>
      <p:sp>
        <p:nvSpPr>
          <p:cNvPr id="36" name="Plus Sign 35">
            <a:extLst>
              <a:ext uri="{FF2B5EF4-FFF2-40B4-BE49-F238E27FC236}">
                <a16:creationId xmlns:a16="http://schemas.microsoft.com/office/drawing/2014/main" id="{C35C3375-0F9E-AB3C-4974-B0F306885292}"/>
              </a:ext>
            </a:extLst>
          </p:cNvPr>
          <p:cNvSpPr/>
          <p:nvPr/>
        </p:nvSpPr>
        <p:spPr>
          <a:xfrm>
            <a:off x="3390189" y="3604752"/>
            <a:ext cx="448573" cy="480028"/>
          </a:xfrm>
          <a:prstGeom prst="mathPlus">
            <a:avLst/>
          </a:prstGeom>
          <a:solidFill>
            <a:srgbClr val="044C79"/>
          </a:solidFill>
          <a:ln w="12700" cap="flat" cmpd="sng" algn="ctr">
            <a:solidFill>
              <a:srgbClr val="044C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pic>
        <p:nvPicPr>
          <p:cNvPr id="37" name="Graphic 36" descr="Diploma with solid fill">
            <a:extLst>
              <a:ext uri="{FF2B5EF4-FFF2-40B4-BE49-F238E27FC236}">
                <a16:creationId xmlns:a16="http://schemas.microsoft.com/office/drawing/2014/main" id="{C7977490-D9AE-52F2-EADA-EB73C2F555E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925026" y="3060457"/>
            <a:ext cx="1463925" cy="1463925"/>
          </a:xfrm>
          <a:prstGeom prst="rect">
            <a:avLst/>
          </a:prstGeom>
        </p:spPr>
      </p:pic>
      <p:sp>
        <p:nvSpPr>
          <p:cNvPr id="38" name="Plus Sign 37">
            <a:extLst>
              <a:ext uri="{FF2B5EF4-FFF2-40B4-BE49-F238E27FC236}">
                <a16:creationId xmlns:a16="http://schemas.microsoft.com/office/drawing/2014/main" id="{C9D7A79C-C6D3-9851-80F9-78F39EDCB6F2}"/>
              </a:ext>
            </a:extLst>
          </p:cNvPr>
          <p:cNvSpPr/>
          <p:nvPr/>
        </p:nvSpPr>
        <p:spPr>
          <a:xfrm>
            <a:off x="5475215" y="3589320"/>
            <a:ext cx="448573" cy="480028"/>
          </a:xfrm>
          <a:prstGeom prst="mathPlus">
            <a:avLst/>
          </a:prstGeom>
          <a:solidFill>
            <a:srgbClr val="044C79"/>
          </a:solidFill>
          <a:ln w="12700" cap="flat" cmpd="sng" algn="ctr">
            <a:solidFill>
              <a:srgbClr val="044C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pic>
        <p:nvPicPr>
          <p:cNvPr id="39" name="Graphic 38" descr="Diploma with solid fill">
            <a:extLst>
              <a:ext uri="{FF2B5EF4-FFF2-40B4-BE49-F238E27FC236}">
                <a16:creationId xmlns:a16="http://schemas.microsoft.com/office/drawing/2014/main" id="{A07F6B1B-BDF7-A139-9637-6DDE3AB55CF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002951" y="3070339"/>
            <a:ext cx="1463925" cy="1463925"/>
          </a:xfrm>
          <a:prstGeom prst="rect">
            <a:avLst/>
          </a:prstGeom>
        </p:spPr>
      </p:pic>
      <p:sp>
        <p:nvSpPr>
          <p:cNvPr id="40" name="Equals 39">
            <a:extLst>
              <a:ext uri="{FF2B5EF4-FFF2-40B4-BE49-F238E27FC236}">
                <a16:creationId xmlns:a16="http://schemas.microsoft.com/office/drawing/2014/main" id="{E2637750-EF29-C201-48F2-4208B49DF694}"/>
              </a:ext>
            </a:extLst>
          </p:cNvPr>
          <p:cNvSpPr/>
          <p:nvPr/>
        </p:nvSpPr>
        <p:spPr>
          <a:xfrm>
            <a:off x="7546039" y="3604752"/>
            <a:ext cx="414068" cy="407640"/>
          </a:xfrm>
          <a:prstGeom prst="mathEqual">
            <a:avLst/>
          </a:prstGeom>
          <a:solidFill>
            <a:srgbClr val="044C79"/>
          </a:solidFill>
          <a:ln w="12700" cap="flat" cmpd="sng" algn="ctr">
            <a:solidFill>
              <a:srgbClr val="044C79">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1" name="TextBox 40">
            <a:extLst>
              <a:ext uri="{FF2B5EF4-FFF2-40B4-BE49-F238E27FC236}">
                <a16:creationId xmlns:a16="http://schemas.microsoft.com/office/drawing/2014/main" id="{B19F71E0-FE20-2EF8-98E8-FED608428B37}"/>
              </a:ext>
            </a:extLst>
          </p:cNvPr>
          <p:cNvSpPr txBox="1"/>
          <p:nvPr/>
        </p:nvSpPr>
        <p:spPr>
          <a:xfrm>
            <a:off x="8080876" y="3538909"/>
            <a:ext cx="2508204" cy="523220"/>
          </a:xfrm>
          <a:prstGeom prst="rect">
            <a:avLst/>
          </a:prstGeom>
          <a:noFill/>
        </p:spPr>
        <p:txBody>
          <a:bodyPr wrap="square" rtlCol="0">
            <a:spAutoFit/>
          </a:bodyPr>
          <a:lstStyle/>
          <a:p>
            <a:r>
              <a:rPr lang="en-US" sz="2800" b="1" dirty="0">
                <a:solidFill>
                  <a:srgbClr val="044C79"/>
                </a:solidFill>
                <a:latin typeface="Arial" panose="020B0604020202020204"/>
              </a:rPr>
              <a:t>Employability</a:t>
            </a:r>
          </a:p>
        </p:txBody>
      </p:sp>
      <p:sp>
        <p:nvSpPr>
          <p:cNvPr id="42" name="TextBox 41">
            <a:extLst>
              <a:ext uri="{FF2B5EF4-FFF2-40B4-BE49-F238E27FC236}">
                <a16:creationId xmlns:a16="http://schemas.microsoft.com/office/drawing/2014/main" id="{5B66E69D-1C0A-155B-9775-13B1DFEE2DD8}"/>
              </a:ext>
            </a:extLst>
          </p:cNvPr>
          <p:cNvSpPr txBox="1"/>
          <p:nvPr/>
        </p:nvSpPr>
        <p:spPr>
          <a:xfrm>
            <a:off x="1997097" y="4257903"/>
            <a:ext cx="1097262" cy="307777"/>
          </a:xfrm>
          <a:prstGeom prst="rect">
            <a:avLst/>
          </a:prstGeom>
          <a:noFill/>
        </p:spPr>
        <p:txBody>
          <a:bodyPr wrap="square" rtlCol="0">
            <a:spAutoFit/>
          </a:bodyPr>
          <a:lstStyle/>
          <a:p>
            <a:r>
              <a:rPr lang="en-US" sz="1400" dirty="0">
                <a:solidFill>
                  <a:srgbClr val="044C79"/>
                </a:solidFill>
                <a:latin typeface="Arial" panose="020B0604020202020204"/>
              </a:rPr>
              <a:t>Credential</a:t>
            </a:r>
          </a:p>
        </p:txBody>
      </p:sp>
      <p:pic>
        <p:nvPicPr>
          <p:cNvPr id="45" name="Graphic 44" descr="Diploma with solid fill">
            <a:extLst>
              <a:ext uri="{FF2B5EF4-FFF2-40B4-BE49-F238E27FC236}">
                <a16:creationId xmlns:a16="http://schemas.microsoft.com/office/drawing/2014/main" id="{AE7E173A-95E0-5C76-2DC5-7B6EBCCAC12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973522" y="4922312"/>
            <a:ext cx="1463925" cy="1463925"/>
          </a:xfrm>
          <a:prstGeom prst="rect">
            <a:avLst/>
          </a:prstGeom>
        </p:spPr>
      </p:pic>
      <p:sp>
        <p:nvSpPr>
          <p:cNvPr id="46" name="TextBox 45">
            <a:extLst>
              <a:ext uri="{FF2B5EF4-FFF2-40B4-BE49-F238E27FC236}">
                <a16:creationId xmlns:a16="http://schemas.microsoft.com/office/drawing/2014/main" id="{DEA887F2-A5D5-F620-0498-FB365653608F}"/>
              </a:ext>
            </a:extLst>
          </p:cNvPr>
          <p:cNvSpPr txBox="1"/>
          <p:nvPr/>
        </p:nvSpPr>
        <p:spPr>
          <a:xfrm>
            <a:off x="3863365" y="6081291"/>
            <a:ext cx="1690463" cy="523220"/>
          </a:xfrm>
          <a:prstGeom prst="rect">
            <a:avLst/>
          </a:prstGeom>
          <a:noFill/>
        </p:spPr>
        <p:txBody>
          <a:bodyPr wrap="square" rtlCol="0">
            <a:spAutoFit/>
          </a:bodyPr>
          <a:lstStyle/>
          <a:p>
            <a:pPr algn="ctr"/>
            <a:r>
              <a:rPr lang="en-US" sz="1400" dirty="0">
                <a:solidFill>
                  <a:srgbClr val="044C79"/>
                </a:solidFill>
                <a:latin typeface="Arial" panose="020B0604020202020204"/>
              </a:rPr>
              <a:t>OSHA 10-Hour Industry Credential</a:t>
            </a:r>
          </a:p>
        </p:txBody>
      </p:sp>
      <p:sp>
        <p:nvSpPr>
          <p:cNvPr id="47" name="Plus Sign 46">
            <a:extLst>
              <a:ext uri="{FF2B5EF4-FFF2-40B4-BE49-F238E27FC236}">
                <a16:creationId xmlns:a16="http://schemas.microsoft.com/office/drawing/2014/main" id="{98AD9C87-7568-DB60-BF84-3ADCF903F89E}"/>
              </a:ext>
            </a:extLst>
          </p:cNvPr>
          <p:cNvSpPr/>
          <p:nvPr/>
        </p:nvSpPr>
        <p:spPr>
          <a:xfrm>
            <a:off x="3390189" y="5442007"/>
            <a:ext cx="448573" cy="480028"/>
          </a:xfrm>
          <a:prstGeom prst="mathPlus">
            <a:avLst/>
          </a:prstGeom>
          <a:solidFill>
            <a:srgbClr val="044C79"/>
          </a:solidFill>
          <a:ln w="12700" cap="flat" cmpd="sng" algn="ctr">
            <a:solidFill>
              <a:srgbClr val="044C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pic>
        <p:nvPicPr>
          <p:cNvPr id="48" name="Graphic 47" descr="Graduation cap outline">
            <a:extLst>
              <a:ext uri="{FF2B5EF4-FFF2-40B4-BE49-F238E27FC236}">
                <a16:creationId xmlns:a16="http://schemas.microsoft.com/office/drawing/2014/main" id="{C54341FF-B363-EE9E-CBE4-D59D2E0B4606}"/>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780745" y="4912984"/>
            <a:ext cx="1463925" cy="1463925"/>
          </a:xfrm>
          <a:prstGeom prst="rect">
            <a:avLst/>
          </a:prstGeom>
        </p:spPr>
      </p:pic>
      <p:sp>
        <p:nvSpPr>
          <p:cNvPr id="49" name="TextBox 48">
            <a:extLst>
              <a:ext uri="{FF2B5EF4-FFF2-40B4-BE49-F238E27FC236}">
                <a16:creationId xmlns:a16="http://schemas.microsoft.com/office/drawing/2014/main" id="{E170A01F-41DE-EFB7-0471-CC508E115CF9}"/>
              </a:ext>
            </a:extLst>
          </p:cNvPr>
          <p:cNvSpPr txBox="1"/>
          <p:nvPr/>
        </p:nvSpPr>
        <p:spPr>
          <a:xfrm>
            <a:off x="1669870" y="6061073"/>
            <a:ext cx="1751716" cy="523220"/>
          </a:xfrm>
          <a:prstGeom prst="rect">
            <a:avLst/>
          </a:prstGeom>
          <a:noFill/>
        </p:spPr>
        <p:txBody>
          <a:bodyPr wrap="square" rtlCol="0">
            <a:spAutoFit/>
          </a:bodyPr>
          <a:lstStyle/>
          <a:p>
            <a:pPr algn="ctr"/>
            <a:r>
              <a:rPr lang="en-US" sz="1400" dirty="0">
                <a:solidFill>
                  <a:srgbClr val="044C79"/>
                </a:solidFill>
                <a:latin typeface="Arial" panose="020B0604020202020204"/>
              </a:rPr>
              <a:t>High School </a:t>
            </a:r>
          </a:p>
          <a:p>
            <a:pPr algn="ctr"/>
            <a:r>
              <a:rPr lang="en-US" sz="1400" dirty="0">
                <a:solidFill>
                  <a:srgbClr val="044C79"/>
                </a:solidFill>
                <a:latin typeface="Arial" panose="020B0604020202020204"/>
              </a:rPr>
              <a:t>CTE Diploma</a:t>
            </a:r>
          </a:p>
        </p:txBody>
      </p:sp>
      <p:sp>
        <p:nvSpPr>
          <p:cNvPr id="50" name="Equals 49">
            <a:extLst>
              <a:ext uri="{FF2B5EF4-FFF2-40B4-BE49-F238E27FC236}">
                <a16:creationId xmlns:a16="http://schemas.microsoft.com/office/drawing/2014/main" id="{32688418-ECEE-9240-0BA1-701D38D2ECD6}"/>
              </a:ext>
            </a:extLst>
          </p:cNvPr>
          <p:cNvSpPr/>
          <p:nvPr/>
        </p:nvSpPr>
        <p:spPr>
          <a:xfrm>
            <a:off x="5602756" y="5505072"/>
            <a:ext cx="414068" cy="407640"/>
          </a:xfrm>
          <a:prstGeom prst="mathEqual">
            <a:avLst/>
          </a:prstGeom>
          <a:solidFill>
            <a:srgbClr val="044C79"/>
          </a:solidFill>
          <a:ln w="12700" cap="flat" cmpd="sng" algn="ctr">
            <a:solidFill>
              <a:srgbClr val="044C79">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1" name="TextBox 50">
            <a:extLst>
              <a:ext uri="{FF2B5EF4-FFF2-40B4-BE49-F238E27FC236}">
                <a16:creationId xmlns:a16="http://schemas.microsoft.com/office/drawing/2014/main" id="{6AFD647D-0EF7-8AA3-4DA6-5B2F4AA5972E}"/>
              </a:ext>
            </a:extLst>
          </p:cNvPr>
          <p:cNvSpPr txBox="1"/>
          <p:nvPr/>
        </p:nvSpPr>
        <p:spPr>
          <a:xfrm>
            <a:off x="6150150" y="5447282"/>
            <a:ext cx="4466512" cy="523220"/>
          </a:xfrm>
          <a:prstGeom prst="rect">
            <a:avLst/>
          </a:prstGeom>
          <a:noFill/>
        </p:spPr>
        <p:txBody>
          <a:bodyPr wrap="square" rtlCol="0">
            <a:spAutoFit/>
          </a:bodyPr>
          <a:lstStyle/>
          <a:p>
            <a:r>
              <a:rPr lang="en-US" sz="2800" b="1" dirty="0">
                <a:solidFill>
                  <a:srgbClr val="044C79"/>
                </a:solidFill>
                <a:latin typeface="Arial" panose="020B0604020202020204"/>
              </a:rPr>
              <a:t>Opportunity</a:t>
            </a:r>
          </a:p>
        </p:txBody>
      </p:sp>
      <p:sp>
        <p:nvSpPr>
          <p:cNvPr id="52" name="Rectangle: Rounded Corners 51">
            <a:extLst>
              <a:ext uri="{FF2B5EF4-FFF2-40B4-BE49-F238E27FC236}">
                <a16:creationId xmlns:a16="http://schemas.microsoft.com/office/drawing/2014/main" id="{0CAEDCE9-CF59-8CCE-AFD3-74F90A4E6166}"/>
              </a:ext>
            </a:extLst>
          </p:cNvPr>
          <p:cNvSpPr/>
          <p:nvPr/>
        </p:nvSpPr>
        <p:spPr>
          <a:xfrm>
            <a:off x="1198164" y="1176732"/>
            <a:ext cx="9556893" cy="1567673"/>
          </a:xfrm>
          <a:prstGeom prst="roundRect">
            <a:avLst/>
          </a:prstGeom>
          <a:noFill/>
          <a:ln w="12700" cap="flat" cmpd="sng" algn="ctr">
            <a:solidFill>
              <a:srgbClr val="044C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53" name="Rectangle: Rounded Corners 52">
            <a:extLst>
              <a:ext uri="{FF2B5EF4-FFF2-40B4-BE49-F238E27FC236}">
                <a16:creationId xmlns:a16="http://schemas.microsoft.com/office/drawing/2014/main" id="{99DCE3C8-F2BC-5628-E5E9-B5A59149114D}"/>
              </a:ext>
            </a:extLst>
          </p:cNvPr>
          <p:cNvSpPr/>
          <p:nvPr/>
        </p:nvSpPr>
        <p:spPr>
          <a:xfrm>
            <a:off x="1198164" y="2920505"/>
            <a:ext cx="9556893" cy="1683580"/>
          </a:xfrm>
          <a:prstGeom prst="roundRect">
            <a:avLst/>
          </a:prstGeom>
          <a:noFill/>
          <a:ln w="12700" cap="flat" cmpd="sng" algn="ctr">
            <a:solidFill>
              <a:srgbClr val="044C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54" name="Rectangle: Rounded Corners 53">
            <a:extLst>
              <a:ext uri="{FF2B5EF4-FFF2-40B4-BE49-F238E27FC236}">
                <a16:creationId xmlns:a16="http://schemas.microsoft.com/office/drawing/2014/main" id="{84F4AEE5-BD15-F82E-18E5-925B46AC5554}"/>
              </a:ext>
            </a:extLst>
          </p:cNvPr>
          <p:cNvSpPr/>
          <p:nvPr/>
        </p:nvSpPr>
        <p:spPr>
          <a:xfrm>
            <a:off x="1228091" y="4797700"/>
            <a:ext cx="9526967" cy="1776608"/>
          </a:xfrm>
          <a:prstGeom prst="roundRect">
            <a:avLst/>
          </a:prstGeom>
          <a:noFill/>
          <a:ln w="12700" cap="flat" cmpd="sng" algn="ctr">
            <a:solidFill>
              <a:srgbClr val="044C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55" name="TextBox 54">
            <a:extLst>
              <a:ext uri="{FF2B5EF4-FFF2-40B4-BE49-F238E27FC236}">
                <a16:creationId xmlns:a16="http://schemas.microsoft.com/office/drawing/2014/main" id="{0D799191-F1F2-9AA5-B64D-705D2A6781B4}"/>
              </a:ext>
            </a:extLst>
          </p:cNvPr>
          <p:cNvSpPr txBox="1"/>
          <p:nvPr/>
        </p:nvSpPr>
        <p:spPr>
          <a:xfrm>
            <a:off x="4156854" y="4248285"/>
            <a:ext cx="1097262" cy="307777"/>
          </a:xfrm>
          <a:prstGeom prst="rect">
            <a:avLst/>
          </a:prstGeom>
          <a:noFill/>
        </p:spPr>
        <p:txBody>
          <a:bodyPr wrap="square" rtlCol="0">
            <a:spAutoFit/>
          </a:bodyPr>
          <a:lstStyle/>
          <a:p>
            <a:r>
              <a:rPr lang="en-US" sz="1400" dirty="0">
                <a:solidFill>
                  <a:srgbClr val="044C79"/>
                </a:solidFill>
                <a:latin typeface="Arial" panose="020B0604020202020204"/>
              </a:rPr>
              <a:t>Credential</a:t>
            </a:r>
          </a:p>
        </p:txBody>
      </p:sp>
      <p:sp>
        <p:nvSpPr>
          <p:cNvPr id="56" name="TextBox 55">
            <a:extLst>
              <a:ext uri="{FF2B5EF4-FFF2-40B4-BE49-F238E27FC236}">
                <a16:creationId xmlns:a16="http://schemas.microsoft.com/office/drawing/2014/main" id="{9C91B9E8-03E1-19DE-5F11-23888FFDD074}"/>
              </a:ext>
            </a:extLst>
          </p:cNvPr>
          <p:cNvSpPr txBox="1"/>
          <p:nvPr/>
        </p:nvSpPr>
        <p:spPr>
          <a:xfrm>
            <a:off x="6241880" y="4257903"/>
            <a:ext cx="1097262" cy="307777"/>
          </a:xfrm>
          <a:prstGeom prst="rect">
            <a:avLst/>
          </a:prstGeom>
          <a:noFill/>
        </p:spPr>
        <p:txBody>
          <a:bodyPr wrap="square" rtlCol="0">
            <a:spAutoFit/>
          </a:bodyPr>
          <a:lstStyle/>
          <a:p>
            <a:r>
              <a:rPr lang="en-US" sz="1400" dirty="0">
                <a:solidFill>
                  <a:srgbClr val="044C79"/>
                </a:solidFill>
                <a:latin typeface="Arial" panose="020B0604020202020204"/>
              </a:rPr>
              <a:t>Credential</a:t>
            </a:r>
          </a:p>
        </p:txBody>
      </p:sp>
    </p:spTree>
    <p:extLst>
      <p:ext uri="{BB962C8B-B14F-4D97-AF65-F5344CB8AC3E}">
        <p14:creationId xmlns:p14="http://schemas.microsoft.com/office/powerpoint/2010/main" val="3877023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58BB88-739C-F06B-E81A-F81B348C3A90}"/>
              </a:ext>
            </a:extLst>
          </p:cNvPr>
          <p:cNvPicPr>
            <a:picLocks noChangeAspect="1"/>
          </p:cNvPicPr>
          <p:nvPr/>
        </p:nvPicPr>
        <p:blipFill>
          <a:blip r:embed="rId3"/>
          <a:srcRect/>
          <a:stretch/>
        </p:blipFill>
        <p:spPr>
          <a:xfrm>
            <a:off x="0" y="0"/>
            <a:ext cx="12192000" cy="6858000"/>
          </a:xfrm>
          <a:prstGeom prst="rect">
            <a:avLst/>
          </a:prstGeom>
        </p:spPr>
      </p:pic>
      <p:pic>
        <p:nvPicPr>
          <p:cNvPr id="2" name="Picture 1" descr="Background pattern&#10;&#10;Description automatically generated">
            <a:extLst>
              <a:ext uri="{FF2B5EF4-FFF2-40B4-BE49-F238E27FC236}">
                <a16:creationId xmlns:a16="http://schemas.microsoft.com/office/drawing/2014/main" id="{CF91ADA1-4BDC-8B20-0D7B-0F65363F966F}"/>
              </a:ext>
            </a:extLst>
          </p:cNvPr>
          <p:cNvPicPr>
            <a:picLocks noChangeAspect="1"/>
          </p:cNvPicPr>
          <p:nvPr/>
        </p:nvPicPr>
        <p:blipFill rotWithShape="1">
          <a:blip r:embed="rId4"/>
          <a:srcRect l="87900" r="2487"/>
          <a:stretch/>
        </p:blipFill>
        <p:spPr>
          <a:xfrm rot="10800000">
            <a:off x="10808898" y="0"/>
            <a:ext cx="1383102" cy="6858000"/>
          </a:xfrm>
          <a:prstGeom prst="rect">
            <a:avLst/>
          </a:prstGeom>
          <a:effectLst>
            <a:outerShdw blurRad="228600" dist="114300" algn="tl" rotWithShape="0">
              <a:prstClr val="black">
                <a:alpha val="28000"/>
              </a:prstClr>
            </a:outerShdw>
          </a:effectLst>
        </p:spPr>
      </p:pic>
      <p:pic>
        <p:nvPicPr>
          <p:cNvPr id="4" name="Picture 3">
            <a:extLst>
              <a:ext uri="{FF2B5EF4-FFF2-40B4-BE49-F238E27FC236}">
                <a16:creationId xmlns:a16="http://schemas.microsoft.com/office/drawing/2014/main" id="{CD118FBE-02AC-BC7C-2152-2F680529E7F5}"/>
              </a:ext>
            </a:extLst>
          </p:cNvPr>
          <p:cNvPicPr>
            <a:picLocks noChangeAspect="1"/>
          </p:cNvPicPr>
          <p:nvPr/>
        </p:nvPicPr>
        <p:blipFill>
          <a:blip r:embed="rId5"/>
          <a:srcRect/>
          <a:stretch/>
        </p:blipFill>
        <p:spPr>
          <a:xfrm>
            <a:off x="11625690" y="6264275"/>
            <a:ext cx="457200" cy="457200"/>
          </a:xfrm>
          <a:prstGeom prst="rect">
            <a:avLst/>
          </a:prstGeom>
        </p:spPr>
      </p:pic>
    </p:spTree>
    <p:extLst>
      <p:ext uri="{BB962C8B-B14F-4D97-AF65-F5344CB8AC3E}">
        <p14:creationId xmlns:p14="http://schemas.microsoft.com/office/powerpoint/2010/main" val="1398902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BDEC6B-AA06-8486-2933-7DD8AF5F36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1C7D07-69E3-8F4E-927D-4C441313F525}" type="slidenum">
              <a:rPr kumimoji="0" lang="en-US" sz="1100" b="0" i="0" u="none" strike="noStrike" kern="1200" cap="none" spc="0" normalizeH="0" baseline="0" noProof="0" smtClean="0">
                <a:ln>
                  <a:noFill/>
                </a:ln>
                <a:solidFill>
                  <a:srgbClr val="3E3E3E">
                    <a:tint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a:ln>
                <a:noFill/>
              </a:ln>
              <a:solidFill>
                <a:srgbClr val="3E3E3E">
                  <a:tint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47F506CB-302E-3FD9-AE7E-3698FE9D6B1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370089" y="3067747"/>
            <a:ext cx="3258726" cy="2105638"/>
          </a:xfrm>
          <a:prstGeom prst="rect">
            <a:avLst/>
          </a:prstGeom>
        </p:spPr>
      </p:pic>
      <p:sp>
        <p:nvSpPr>
          <p:cNvPr id="7" name="TextBox 6">
            <a:extLst>
              <a:ext uri="{FF2B5EF4-FFF2-40B4-BE49-F238E27FC236}">
                <a16:creationId xmlns:a16="http://schemas.microsoft.com/office/drawing/2014/main" id="{C06CE520-448F-7104-65B0-91272EC2C292}"/>
              </a:ext>
            </a:extLst>
          </p:cNvPr>
          <p:cNvSpPr txBox="1"/>
          <p:nvPr/>
        </p:nvSpPr>
        <p:spPr>
          <a:xfrm>
            <a:off x="629896" y="4603899"/>
            <a:ext cx="517244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5"/>
                </a:solidFill>
                <a:effectLst/>
                <a:uLnTx/>
                <a:uFillTx/>
                <a:latin typeface="Open Sans" panose="020B0606030504020204" pitchFamily="34" charset="0"/>
                <a:ea typeface="Open Sans" panose="020B0606030504020204" pitchFamily="34" charset="0"/>
                <a:cs typeface="Open Sans" panose="020B0606030504020204" pitchFamily="34" charset="0"/>
              </a:rPr>
              <a:t>General Industry Unique Focus Courses:</a:t>
            </a:r>
            <a:r>
              <a:rPr kumimoji="0" lang="en-US" sz="1800" b="0" i="0" u="none" strike="noStrike" kern="1200" cap="none" spc="0" normalizeH="0" baseline="0" noProof="0">
                <a:ln>
                  <a:noFill/>
                </a:ln>
                <a:solidFill>
                  <a:schemeClr val="accent5"/>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8" name="TextBox 7">
            <a:extLst>
              <a:ext uri="{FF2B5EF4-FFF2-40B4-BE49-F238E27FC236}">
                <a16:creationId xmlns:a16="http://schemas.microsoft.com/office/drawing/2014/main" id="{3FE94280-0688-1226-816D-33BED95F1CB6}"/>
              </a:ext>
            </a:extLst>
          </p:cNvPr>
          <p:cNvSpPr txBox="1"/>
          <p:nvPr/>
        </p:nvSpPr>
        <p:spPr>
          <a:xfrm>
            <a:off x="663781" y="5012595"/>
            <a:ext cx="2892137" cy="1139414"/>
          </a:xfrm>
          <a:prstGeom prst="rect">
            <a:avLst/>
          </a:prstGeom>
          <a:noFill/>
        </p:spPr>
        <p:txBody>
          <a:bodyPr wrap="square" numCol="1" rtlCol="0">
            <a:spAutoFit/>
          </a:bodyPr>
          <a:lstStyle/>
          <a:p>
            <a:pPr marL="285750" marR="0" lvl="0" indent="-285750" algn="l" defTabSz="914400" rtl="0" eaLnBrk="1" fontAlgn="base"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accent5"/>
                </a:solidFill>
                <a:effectLst/>
                <a:uLnTx/>
                <a:uFillTx/>
                <a:latin typeface="Open Sans" panose="020B0606030504020204" pitchFamily="34" charset="0"/>
                <a:ea typeface="Open Sans" panose="020B0606030504020204" pitchFamily="34" charset="0"/>
                <a:cs typeface="Open Sans" panose="020B0606030504020204" pitchFamily="34" charset="0"/>
              </a:rPr>
              <a:t>Agriculture</a:t>
            </a:r>
          </a:p>
          <a:p>
            <a:pPr marL="285750" marR="0" lvl="0" indent="-285750" algn="l" defTabSz="914400" rtl="0" eaLnBrk="1" fontAlgn="base"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accent5"/>
                </a:solidFill>
                <a:effectLst/>
                <a:uLnTx/>
                <a:uFillTx/>
                <a:latin typeface="Open Sans" panose="020B0606030504020204" pitchFamily="34" charset="0"/>
                <a:ea typeface="Open Sans" panose="020B0606030504020204" pitchFamily="34" charset="0"/>
                <a:cs typeface="Open Sans" panose="020B0606030504020204" pitchFamily="34" charset="0"/>
              </a:rPr>
              <a:t>Automotive</a:t>
            </a:r>
          </a:p>
          <a:p>
            <a:pPr marL="285750" marR="0" lvl="0" indent="-285750" algn="l" defTabSz="914400" rtl="0" eaLnBrk="1" fontAlgn="base"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accent5"/>
                </a:solidFill>
                <a:effectLst/>
                <a:uLnTx/>
                <a:uFillTx/>
                <a:latin typeface="Open Sans" panose="020B0606030504020204" pitchFamily="34" charset="0"/>
                <a:ea typeface="Open Sans" panose="020B0606030504020204" pitchFamily="34" charset="0"/>
                <a:cs typeface="Open Sans" panose="020B0606030504020204" pitchFamily="34" charset="0"/>
              </a:rPr>
              <a:t>Cosmetology</a:t>
            </a:r>
          </a:p>
        </p:txBody>
      </p:sp>
      <p:sp>
        <p:nvSpPr>
          <p:cNvPr id="9" name="TextBox 8">
            <a:extLst>
              <a:ext uri="{FF2B5EF4-FFF2-40B4-BE49-F238E27FC236}">
                <a16:creationId xmlns:a16="http://schemas.microsoft.com/office/drawing/2014/main" id="{15224894-9388-89ED-115C-B60E4E059893}"/>
              </a:ext>
            </a:extLst>
          </p:cNvPr>
          <p:cNvSpPr txBox="1"/>
          <p:nvPr/>
        </p:nvSpPr>
        <p:spPr>
          <a:xfrm>
            <a:off x="2910203" y="5012595"/>
            <a:ext cx="2892137" cy="1498424"/>
          </a:xfrm>
          <a:prstGeom prst="rect">
            <a:avLst/>
          </a:prstGeom>
          <a:noFill/>
        </p:spPr>
        <p:txBody>
          <a:bodyPr wrap="square" numCol="1" rtlCol="0">
            <a:spAutoFit/>
          </a:bodyPr>
          <a:lstStyle/>
          <a:p>
            <a:pPr marL="285750" marR="0" lvl="0" indent="-285750" algn="l" defTabSz="914400" rtl="0" eaLnBrk="1" fontAlgn="base"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accent5"/>
                </a:solidFill>
                <a:effectLst/>
                <a:uLnTx/>
                <a:uFillTx/>
                <a:latin typeface="Open Sans" panose="020B0606030504020204" pitchFamily="34" charset="0"/>
                <a:ea typeface="Open Sans" panose="020B0606030504020204" pitchFamily="34" charset="0"/>
                <a:cs typeface="Open Sans" panose="020B0606030504020204" pitchFamily="34" charset="0"/>
              </a:rPr>
              <a:t>Culinary</a:t>
            </a:r>
          </a:p>
          <a:p>
            <a:pPr marL="285750" marR="0" lvl="0" indent="-285750" algn="l" defTabSz="914400" rtl="0" eaLnBrk="1" fontAlgn="base"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accent5"/>
                </a:solidFill>
                <a:effectLst/>
                <a:uLnTx/>
                <a:uFillTx/>
                <a:latin typeface="Open Sans" panose="020B0606030504020204" pitchFamily="34" charset="0"/>
                <a:ea typeface="Open Sans" panose="020B0606030504020204" pitchFamily="34" charset="0"/>
                <a:cs typeface="Open Sans" panose="020B0606030504020204" pitchFamily="34" charset="0"/>
              </a:rPr>
              <a:t>Healthcare</a:t>
            </a:r>
          </a:p>
          <a:p>
            <a:pPr marL="285750" marR="0" lvl="0" indent="-285750" algn="l" defTabSz="914400" rtl="0" eaLnBrk="1" fontAlgn="base"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accent5"/>
                </a:solidFill>
                <a:effectLst/>
                <a:uLnTx/>
                <a:uFillTx/>
                <a:latin typeface="Open Sans" panose="020B0606030504020204" pitchFamily="34" charset="0"/>
                <a:ea typeface="Open Sans" panose="020B0606030504020204" pitchFamily="34" charset="0"/>
                <a:cs typeface="Open Sans" panose="020B0606030504020204" pitchFamily="34" charset="0"/>
              </a:rPr>
              <a:t>Manufacturing</a:t>
            </a:r>
          </a:p>
          <a:p>
            <a:pPr marL="285750" marR="0" lvl="0" indent="-285750" algn="l" defTabSz="914400" rtl="0" eaLnBrk="1" fontAlgn="base"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accent5"/>
                </a:solidFill>
                <a:effectLst/>
                <a:uLnTx/>
                <a:uFillTx/>
                <a:latin typeface="Open Sans" panose="020B0606030504020204" pitchFamily="34" charset="0"/>
                <a:ea typeface="Open Sans" panose="020B0606030504020204" pitchFamily="34" charset="0"/>
                <a:cs typeface="Open Sans" panose="020B0606030504020204" pitchFamily="34" charset="0"/>
              </a:rPr>
              <a:t>Veterinary</a:t>
            </a:r>
          </a:p>
        </p:txBody>
      </p:sp>
      <p:sp>
        <p:nvSpPr>
          <p:cNvPr id="10" name="TextBox 9">
            <a:extLst>
              <a:ext uri="{FF2B5EF4-FFF2-40B4-BE49-F238E27FC236}">
                <a16:creationId xmlns:a16="http://schemas.microsoft.com/office/drawing/2014/main" id="{4AA8F1AF-92DB-2BE6-8804-782DA78513BC}"/>
              </a:ext>
            </a:extLst>
          </p:cNvPr>
          <p:cNvSpPr txBox="1"/>
          <p:nvPr/>
        </p:nvSpPr>
        <p:spPr>
          <a:xfrm>
            <a:off x="5256137" y="5012595"/>
            <a:ext cx="5561681" cy="1498424"/>
          </a:xfrm>
          <a:prstGeom prst="rect">
            <a:avLst/>
          </a:prstGeom>
          <a:noFill/>
        </p:spPr>
        <p:txBody>
          <a:bodyPr wrap="square" numCol="1" rtlCol="0">
            <a:spAutoFit/>
          </a:bodyPr>
          <a:lstStyle/>
          <a:p>
            <a:pPr marL="285750" marR="0" lvl="0" indent="-285750" algn="l" defTabSz="914400" rtl="0" eaLnBrk="1" fontAlgn="base"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accent5"/>
                </a:solidFill>
                <a:effectLst/>
                <a:uLnTx/>
                <a:uFillTx/>
                <a:latin typeface="Open Sans" panose="020B0606030504020204" pitchFamily="34" charset="0"/>
                <a:ea typeface="Open Sans" panose="020B0606030504020204" pitchFamily="34" charset="0"/>
                <a:cs typeface="Open Sans" panose="020B0606030504020204" pitchFamily="34" charset="0"/>
              </a:rPr>
              <a:t>Public Safety</a:t>
            </a:r>
          </a:p>
          <a:p>
            <a:pPr marL="285750" marR="0" lvl="0" indent="-285750" algn="l" defTabSz="914400" rtl="0" eaLnBrk="1" fontAlgn="base"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accent5"/>
                </a:solidFill>
                <a:effectLst/>
                <a:uLnTx/>
                <a:uFillTx/>
                <a:latin typeface="Open Sans" panose="020B0606030504020204" pitchFamily="34" charset="0"/>
                <a:ea typeface="Open Sans" panose="020B0606030504020204" pitchFamily="34" charset="0"/>
                <a:cs typeface="Open Sans" panose="020B0606030504020204" pitchFamily="34" charset="0"/>
              </a:rPr>
              <a:t>Public Safety: EMS</a:t>
            </a:r>
          </a:p>
          <a:p>
            <a:pPr marL="285750" marR="0" lvl="0" indent="-285750" algn="l" defTabSz="914400" rtl="0" eaLnBrk="1" fontAlgn="base" latinLnBrk="0" hangingPunct="1">
              <a:lnSpc>
                <a:spcPts val="28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accent5"/>
                </a:solidFill>
                <a:effectLst/>
                <a:uLnTx/>
                <a:uFillTx/>
                <a:latin typeface="Open Sans" panose="020B0606030504020204" pitchFamily="34" charset="0"/>
                <a:ea typeface="Open Sans" panose="020B0606030504020204" pitchFamily="34" charset="0"/>
                <a:cs typeface="Open Sans" panose="020B0606030504020204" pitchFamily="34" charset="0"/>
              </a:rPr>
              <a:t>Public Safety: Law Enforcement, </a:t>
            </a:r>
            <a:br>
              <a:rPr kumimoji="0" lang="en-US" sz="1800" b="0" i="0" u="none" strike="noStrike" kern="1200" cap="none" spc="0" normalizeH="0" baseline="0" noProof="0">
                <a:ln>
                  <a:noFill/>
                </a:ln>
                <a:solidFill>
                  <a:schemeClr val="accent5"/>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800" b="0" i="0" u="none" strike="noStrike" kern="1200" cap="none" spc="0" normalizeH="0" baseline="0" noProof="0">
                <a:ln>
                  <a:noFill/>
                </a:ln>
                <a:solidFill>
                  <a:schemeClr val="accent5"/>
                </a:solidFill>
                <a:effectLst/>
                <a:uLnTx/>
                <a:uFillTx/>
                <a:latin typeface="Open Sans" panose="020B0606030504020204" pitchFamily="34" charset="0"/>
                <a:ea typeface="Open Sans" panose="020B0606030504020204" pitchFamily="34" charset="0"/>
                <a:cs typeface="Open Sans" panose="020B0606030504020204" pitchFamily="34" charset="0"/>
              </a:rPr>
              <a:t>Corrections, &amp; Security</a:t>
            </a:r>
          </a:p>
        </p:txBody>
      </p:sp>
      <p:sp>
        <p:nvSpPr>
          <p:cNvPr id="11" name="Isosceles Triangle 10">
            <a:extLst>
              <a:ext uri="{FF2B5EF4-FFF2-40B4-BE49-F238E27FC236}">
                <a16:creationId xmlns:a16="http://schemas.microsoft.com/office/drawing/2014/main" id="{23F08C42-7A7C-7C68-B582-DE3CDB53FA9C}"/>
              </a:ext>
            </a:extLst>
          </p:cNvPr>
          <p:cNvSpPr/>
          <p:nvPr/>
        </p:nvSpPr>
        <p:spPr>
          <a:xfrm rot="10800000">
            <a:off x="2449959" y="4245493"/>
            <a:ext cx="246454" cy="212460"/>
          </a:xfrm>
          <a:prstGeom prst="triangle">
            <a:avLst/>
          </a:prstGeom>
          <a:solidFill>
            <a:srgbClr val="09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a16="http://schemas.microsoft.com/office/drawing/2014/main" id="{DF1AFFCE-934B-00D0-E137-9530BEF583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52486" y="2489573"/>
            <a:ext cx="3749044" cy="1755920"/>
          </a:xfrm>
          <a:prstGeom prst="rect">
            <a:avLst/>
          </a:prstGeom>
          <a:effectLst>
            <a:outerShdw blurRad="50800" dist="38100" dir="5400000" sx="99000" sy="99000" algn="t" rotWithShape="0">
              <a:prstClr val="black">
                <a:alpha val="40000"/>
              </a:prstClr>
            </a:outerShdw>
          </a:effectLst>
        </p:spPr>
      </p:pic>
      <p:pic>
        <p:nvPicPr>
          <p:cNvPr id="13" name="Picture 12">
            <a:extLst>
              <a:ext uri="{FF2B5EF4-FFF2-40B4-BE49-F238E27FC236}">
                <a16:creationId xmlns:a16="http://schemas.microsoft.com/office/drawing/2014/main" id="{EC740F45-91D9-BD2E-45E5-C17A5CEC2BE3}"/>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98664" y="2490294"/>
            <a:ext cx="3749044" cy="1754478"/>
          </a:xfrm>
          <a:prstGeom prst="rect">
            <a:avLst/>
          </a:prstGeom>
          <a:effectLst>
            <a:outerShdw blurRad="50800" dist="38100" dir="5400000" sx="99000" sy="99000" algn="t" rotWithShape="0">
              <a:prstClr val="black">
                <a:alpha val="40000"/>
              </a:prstClr>
            </a:outerShdw>
          </a:effectLst>
        </p:spPr>
      </p:pic>
      <p:sp>
        <p:nvSpPr>
          <p:cNvPr id="14" name="TextBox 13">
            <a:extLst>
              <a:ext uri="{FF2B5EF4-FFF2-40B4-BE49-F238E27FC236}">
                <a16:creationId xmlns:a16="http://schemas.microsoft.com/office/drawing/2014/main" id="{99DD402F-925C-F67D-01DB-CDC960577C30}"/>
              </a:ext>
            </a:extLst>
          </p:cNvPr>
          <p:cNvSpPr txBox="1"/>
          <p:nvPr/>
        </p:nvSpPr>
        <p:spPr>
          <a:xfrm>
            <a:off x="629896" y="1125542"/>
            <a:ext cx="9992384" cy="923330"/>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schemeClr val="accent5"/>
                </a:solidFill>
                <a:effectLst/>
                <a:uLnTx/>
                <a:uFillTx/>
                <a:latin typeface="Open Sans" pitchFamily="2" charset="0"/>
                <a:ea typeface="Open Sans" pitchFamily="2" charset="0"/>
                <a:cs typeface="Open Sans" pitchFamily="2" charset="0"/>
              </a:rPr>
              <a:t>CareerSafe’s </a:t>
            </a:r>
            <a:r>
              <a:rPr kumimoji="0" lang="en-US" sz="1800" b="1" u="none" strike="noStrike" kern="1200" cap="none" spc="0" normalizeH="0" baseline="0" noProof="0">
                <a:ln>
                  <a:noFill/>
                </a:ln>
                <a:solidFill>
                  <a:srgbClr val="459E47"/>
                </a:solidFill>
                <a:effectLst/>
                <a:uLnTx/>
                <a:uFillTx/>
                <a:latin typeface="Open Sans" pitchFamily="2" charset="0"/>
                <a:ea typeface="Open Sans" pitchFamily="2" charset="0"/>
                <a:cs typeface="Open Sans" pitchFamily="2" charset="0"/>
              </a:rPr>
              <a:t>OSHA 10-Hour General Industry </a:t>
            </a:r>
            <a:r>
              <a:rPr kumimoji="0" lang="en-US" sz="1800" b="0" u="none" strike="noStrike" kern="1200" cap="none" spc="0" normalizeH="0" baseline="0" noProof="0">
                <a:ln>
                  <a:noFill/>
                </a:ln>
                <a:solidFill>
                  <a:schemeClr val="accent5"/>
                </a:solidFill>
                <a:effectLst/>
                <a:uLnTx/>
                <a:uFillTx/>
                <a:latin typeface="Open Sans" pitchFamily="2" charset="0"/>
                <a:ea typeface="Open Sans" pitchFamily="2" charset="0"/>
                <a:cs typeface="Open Sans" pitchFamily="2" charset="0"/>
              </a:rPr>
              <a:t>course consists of interactive topics covering safety and health knowledge and procedures appropriate for non-construction, general industry careers.  </a:t>
            </a:r>
          </a:p>
        </p:txBody>
      </p:sp>
      <p:sp>
        <p:nvSpPr>
          <p:cNvPr id="15" name="TextBox 14">
            <a:extLst>
              <a:ext uri="{FF2B5EF4-FFF2-40B4-BE49-F238E27FC236}">
                <a16:creationId xmlns:a16="http://schemas.microsoft.com/office/drawing/2014/main" id="{1A6F8F53-54E4-EAB3-E06D-30534B07D058}"/>
              </a:ext>
            </a:extLst>
          </p:cNvPr>
          <p:cNvSpPr txBox="1"/>
          <p:nvPr/>
        </p:nvSpPr>
        <p:spPr>
          <a:xfrm>
            <a:off x="629896" y="205551"/>
            <a:ext cx="6976851"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44C7A"/>
                </a:solidFill>
                <a:effectLst/>
                <a:uLnTx/>
                <a:uFillTx/>
                <a:latin typeface="Open Sans SemiBold" pitchFamily="2" charset="0"/>
                <a:ea typeface="Open Sans SemiBold" pitchFamily="2" charset="0"/>
                <a:cs typeface="Open Sans SemiBold" pitchFamily="2" charset="0"/>
              </a:rPr>
              <a:t>OSHA 10-Hour</a:t>
            </a:r>
            <a:endParaRPr kumimoji="0" lang="en-US" sz="4000" b="0" i="0" u="none" strike="noStrike" kern="1200" cap="none" spc="0" normalizeH="0" baseline="0" noProof="0">
              <a:ln>
                <a:noFill/>
              </a:ln>
              <a:solidFill>
                <a:srgbClr val="044C7A"/>
              </a:solidFill>
              <a:effectLst/>
              <a:uLnTx/>
              <a:uFillTx/>
              <a:latin typeface="Open Sans SemiBold" pitchFamily="2" charset="0"/>
              <a:ea typeface="Open Sans SemiBold" pitchFamily="2" charset="0"/>
              <a:cs typeface="Open Sans SemiBold" pitchFamily="2" charset="0"/>
            </a:endParaRPr>
          </a:p>
        </p:txBody>
      </p:sp>
      <p:sp>
        <p:nvSpPr>
          <p:cNvPr id="17" name="TextBox 16">
            <a:extLst>
              <a:ext uri="{FF2B5EF4-FFF2-40B4-BE49-F238E27FC236}">
                <a16:creationId xmlns:a16="http://schemas.microsoft.com/office/drawing/2014/main" id="{84B08070-4A61-EA34-E3D7-28F572FE0DE2}"/>
              </a:ext>
            </a:extLst>
          </p:cNvPr>
          <p:cNvSpPr txBox="1"/>
          <p:nvPr/>
        </p:nvSpPr>
        <p:spPr>
          <a:xfrm>
            <a:off x="8457768" y="2504300"/>
            <a:ext cx="2411511"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E3E3E"/>
                </a:solidFill>
                <a:effectLst/>
                <a:uLnTx/>
                <a:uFillTx/>
                <a:latin typeface="Open Sans" panose="020B0606030504020204" pitchFamily="34" charset="0"/>
                <a:ea typeface="Open Sans" panose="020B0606030504020204" pitchFamily="34" charset="0"/>
                <a:cs typeface="Open Sans" panose="020B0606030504020204" pitchFamily="34" charset="0"/>
              </a:rPr>
              <a:t>OSHA 10-Hour Cards are mailed within two business days of course completion.</a:t>
            </a:r>
          </a:p>
        </p:txBody>
      </p:sp>
      <p:pic>
        <p:nvPicPr>
          <p:cNvPr id="18" name="Picture 17">
            <a:extLst>
              <a:ext uri="{FF2B5EF4-FFF2-40B4-BE49-F238E27FC236}">
                <a16:creationId xmlns:a16="http://schemas.microsoft.com/office/drawing/2014/main" id="{D5159EF7-B545-1783-DE28-24DB7BF78BE3}"/>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8776355" y="3437104"/>
            <a:ext cx="3290423" cy="2126120"/>
          </a:xfrm>
          <a:prstGeom prst="rect">
            <a:avLst/>
          </a:prstGeom>
          <a:scene3d>
            <a:camera prst="orthographicFront">
              <a:rot lat="0" lon="0" rev="0"/>
            </a:camera>
            <a:lightRig rig="threePt" dir="t"/>
          </a:scene3d>
        </p:spPr>
      </p:pic>
    </p:spTree>
    <p:custDataLst>
      <p:tags r:id="rId1"/>
    </p:custDataLst>
    <p:extLst>
      <p:ext uri="{BB962C8B-B14F-4D97-AF65-F5344CB8AC3E}">
        <p14:creationId xmlns:p14="http://schemas.microsoft.com/office/powerpoint/2010/main" val="2982671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3E1E2-C0FD-4138-DD92-CCFC3053F98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84D6A4-88E2-CBB9-8648-6DCB7105DC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1C7D07-69E3-8F4E-927D-4C441313F525}" type="slidenum">
              <a:rPr kumimoji="0" lang="en-US" sz="1100" b="0" i="0" u="none" strike="noStrike" kern="1200" cap="none" spc="0" normalizeH="0" baseline="0" noProof="0" smtClean="0">
                <a:ln>
                  <a:noFill/>
                </a:ln>
                <a:solidFill>
                  <a:srgbClr val="3E3E3E">
                    <a:tint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100" b="0" i="0" u="none" strike="noStrike" kern="1200" cap="none" spc="0" normalizeH="0" baseline="0" noProof="0">
              <a:ln>
                <a:noFill/>
              </a:ln>
              <a:solidFill>
                <a:srgbClr val="3E3E3E">
                  <a:tint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D4AACBB7-D551-9CAB-779A-A58062629E77}"/>
              </a:ext>
            </a:extLst>
          </p:cNvPr>
          <p:cNvSpPr>
            <a:spLocks noGrp="1"/>
          </p:cNvSpPr>
          <p:nvPr>
            <p:ph type="title"/>
          </p:nvPr>
        </p:nvSpPr>
        <p:spPr>
          <a:xfrm>
            <a:off x="419099" y="342900"/>
            <a:ext cx="10144125" cy="657860"/>
          </a:xfrm>
        </p:spPr>
        <p:txBody>
          <a:bodyPr>
            <a:noAutofit/>
          </a:bodyPr>
          <a:lstStyle/>
          <a:p>
            <a:r>
              <a:rPr lang="en-US" sz="4000"/>
              <a:t>Designed for Educators and Students</a:t>
            </a:r>
          </a:p>
        </p:txBody>
      </p:sp>
      <p:sp>
        <p:nvSpPr>
          <p:cNvPr id="4" name="TextBox 3">
            <a:extLst>
              <a:ext uri="{FF2B5EF4-FFF2-40B4-BE49-F238E27FC236}">
                <a16:creationId xmlns:a16="http://schemas.microsoft.com/office/drawing/2014/main" id="{05CAD0A8-9D29-F825-2AA1-2F42CA05004A}"/>
              </a:ext>
            </a:extLst>
          </p:cNvPr>
          <p:cNvSpPr txBox="1"/>
          <p:nvPr/>
        </p:nvSpPr>
        <p:spPr>
          <a:xfrm>
            <a:off x="104775" y="3096882"/>
            <a:ext cx="5991225" cy="2508379"/>
          </a:xfrm>
          <a:prstGeom prst="rect">
            <a:avLst/>
          </a:prstGeom>
          <a:noFill/>
        </p:spPr>
        <p:txBody>
          <a:bodyPr wrap="square">
            <a:spAutoFit/>
          </a:bodyPr>
          <a:lstStyle/>
          <a:p>
            <a:pPr marL="742950" marR="0" lvl="1" indent="-285750" algn="l" defTabSz="914400" rtl="0" eaLnBrk="1" fontAlgn="auto" latinLnBrk="0" hangingPunct="1">
              <a:lnSpc>
                <a:spcPct val="100000"/>
              </a:lnSpc>
              <a:spcBef>
                <a:spcPts val="600"/>
              </a:spcBef>
              <a:spcAft>
                <a:spcPts val="0"/>
              </a:spcAft>
              <a:buClr>
                <a:srgbClr val="459E47"/>
              </a:buClr>
              <a:buSzTx/>
              <a:buFontTx/>
              <a:buBlip>
                <a:blip r:embed="rId3"/>
              </a:buBlip>
              <a:tabLst/>
              <a:defRPr/>
            </a:pPr>
            <a:r>
              <a:rPr kumimoji="0" lang="en-US" sz="2200" b="0" i="0" u="none" strike="noStrike" kern="1200" cap="none" spc="0" normalizeH="0" baseline="0" noProof="0">
                <a:ln>
                  <a:noFill/>
                </a:ln>
                <a:solidFill>
                  <a:schemeClr val="accent5"/>
                </a:solidFill>
                <a:effectLst/>
                <a:uLnTx/>
                <a:uFillTx/>
                <a:latin typeface="Open Sans" pitchFamily="2" charset="0"/>
                <a:ea typeface="+mn-ea"/>
                <a:cs typeface="+mn-cs"/>
              </a:rPr>
              <a:t>Pathway-specific OSHA courses</a:t>
            </a:r>
          </a:p>
          <a:p>
            <a:pPr marL="742950" marR="0" lvl="1" indent="-285750" algn="l" defTabSz="914400" rtl="0" eaLnBrk="1" fontAlgn="auto" latinLnBrk="0" hangingPunct="1">
              <a:lnSpc>
                <a:spcPct val="100000"/>
              </a:lnSpc>
              <a:spcBef>
                <a:spcPts val="600"/>
              </a:spcBef>
              <a:spcAft>
                <a:spcPts val="0"/>
              </a:spcAft>
              <a:buClr>
                <a:srgbClr val="459E47"/>
              </a:buClr>
              <a:buSzTx/>
              <a:buFontTx/>
              <a:buBlip>
                <a:blip r:embed="rId3"/>
              </a:buBlip>
              <a:tabLst/>
              <a:defRPr/>
            </a:pPr>
            <a:r>
              <a:rPr kumimoji="0" lang="en-US" sz="2200" b="0" i="0" u="none" strike="noStrike" kern="1200" cap="none" spc="0" normalizeH="0" baseline="0" noProof="0">
                <a:ln>
                  <a:noFill/>
                </a:ln>
                <a:solidFill>
                  <a:schemeClr val="accent5"/>
                </a:solidFill>
                <a:effectLst/>
                <a:uLnTx/>
                <a:uFillTx/>
                <a:latin typeface="Open Sans" pitchFamily="2" charset="0"/>
                <a:ea typeface="+mn-ea"/>
                <a:cs typeface="+mn-cs"/>
              </a:rPr>
              <a:t>Accessible course design</a:t>
            </a:r>
          </a:p>
          <a:p>
            <a:pPr marL="742950" marR="0" lvl="1" indent="-285750" algn="l" defTabSz="914400" rtl="0" eaLnBrk="1" fontAlgn="auto" latinLnBrk="0" hangingPunct="1">
              <a:lnSpc>
                <a:spcPct val="100000"/>
              </a:lnSpc>
              <a:spcBef>
                <a:spcPts val="600"/>
              </a:spcBef>
              <a:spcAft>
                <a:spcPts val="0"/>
              </a:spcAft>
              <a:buClr>
                <a:srgbClr val="459E47"/>
              </a:buClr>
              <a:buSzTx/>
              <a:buFontTx/>
              <a:buBlip>
                <a:blip r:embed="rId3"/>
              </a:buBlip>
              <a:tabLst/>
              <a:defRPr/>
            </a:pPr>
            <a:r>
              <a:rPr kumimoji="0" lang="en-US" sz="2200" b="0" i="0" u="none" strike="noStrike" kern="1200" cap="none" spc="0" normalizeH="0" baseline="0" noProof="0">
                <a:ln>
                  <a:noFill/>
                </a:ln>
                <a:solidFill>
                  <a:schemeClr val="accent5"/>
                </a:solidFill>
                <a:effectLst/>
                <a:uLnTx/>
                <a:uFillTx/>
                <a:latin typeface="Open Sans" pitchFamily="2" charset="0"/>
                <a:ea typeface="+mn-ea"/>
                <a:cs typeface="+mn-cs"/>
              </a:rPr>
              <a:t>Support for classroom implementation</a:t>
            </a:r>
          </a:p>
          <a:p>
            <a:pPr marL="742950" marR="0" lvl="1" indent="-285750" algn="l" defTabSz="914400" rtl="0" eaLnBrk="1" fontAlgn="auto" latinLnBrk="0" hangingPunct="1">
              <a:lnSpc>
                <a:spcPct val="100000"/>
              </a:lnSpc>
              <a:spcBef>
                <a:spcPts val="600"/>
              </a:spcBef>
              <a:spcAft>
                <a:spcPts val="0"/>
              </a:spcAft>
              <a:buClr>
                <a:srgbClr val="459E47"/>
              </a:buClr>
              <a:buSzTx/>
              <a:buFontTx/>
              <a:buBlip>
                <a:blip r:embed="rId3"/>
              </a:buBlip>
              <a:tabLst/>
              <a:defRPr/>
            </a:pPr>
            <a:r>
              <a:rPr kumimoji="0" lang="en-US" sz="2200" b="0" i="0" u="none" strike="noStrike" kern="1200" cap="none" spc="0" normalizeH="0" baseline="0" noProof="0">
                <a:ln>
                  <a:noFill/>
                </a:ln>
                <a:solidFill>
                  <a:schemeClr val="accent5"/>
                </a:solidFill>
                <a:effectLst/>
                <a:uLnTx/>
                <a:uFillTx/>
                <a:latin typeface="Open Sans" pitchFamily="2" charset="0"/>
                <a:ea typeface="+mn-ea"/>
                <a:cs typeface="+mn-cs"/>
              </a:rPr>
              <a:t>Pre- and Post- test assessment data</a:t>
            </a:r>
          </a:p>
          <a:p>
            <a:pPr marL="742950" marR="0" lvl="1" indent="-285750" algn="l" defTabSz="914400" rtl="0" eaLnBrk="1" fontAlgn="auto" latinLnBrk="0" hangingPunct="1">
              <a:lnSpc>
                <a:spcPct val="100000"/>
              </a:lnSpc>
              <a:spcBef>
                <a:spcPts val="600"/>
              </a:spcBef>
              <a:spcAft>
                <a:spcPts val="0"/>
              </a:spcAft>
              <a:buClr>
                <a:srgbClr val="459E47"/>
              </a:buClr>
              <a:buSzTx/>
              <a:buFontTx/>
              <a:buBlip>
                <a:blip r:embed="rId3"/>
              </a:buBlip>
              <a:tabLst/>
              <a:defRPr/>
            </a:pPr>
            <a:r>
              <a:rPr kumimoji="0" lang="en-US" sz="2200" b="0" i="0" u="none" strike="noStrike" kern="1200" cap="none" spc="0" normalizeH="0" baseline="0" noProof="0">
                <a:ln>
                  <a:noFill/>
                </a:ln>
                <a:solidFill>
                  <a:schemeClr val="accent5"/>
                </a:solidFill>
                <a:effectLst/>
                <a:uLnTx/>
                <a:uFillTx/>
                <a:latin typeface="Open Sans" pitchFamily="2" charset="0"/>
                <a:ea typeface="+mn-ea"/>
                <a:cs typeface="+mn-cs"/>
              </a:rPr>
              <a:t>CTE teacher recognition programs </a:t>
            </a:r>
          </a:p>
          <a:p>
            <a:pPr marL="742950" marR="0" lvl="1" indent="-285750" algn="l" defTabSz="914400" rtl="0" eaLnBrk="1" fontAlgn="auto" latinLnBrk="0" hangingPunct="1">
              <a:lnSpc>
                <a:spcPct val="100000"/>
              </a:lnSpc>
              <a:spcBef>
                <a:spcPts val="600"/>
              </a:spcBef>
              <a:spcAft>
                <a:spcPts val="0"/>
              </a:spcAft>
              <a:buClr>
                <a:srgbClr val="459E47"/>
              </a:buClr>
              <a:buSzTx/>
              <a:buFontTx/>
              <a:buBlip>
                <a:blip r:embed="rId3"/>
              </a:buBlip>
              <a:tabLst/>
              <a:defRPr/>
            </a:pPr>
            <a:r>
              <a:rPr kumimoji="0" lang="en-US" sz="2200" b="0" i="0" u="none" strike="noStrike" kern="1200" cap="none" spc="0" normalizeH="0" baseline="0" noProof="0">
                <a:ln>
                  <a:noFill/>
                </a:ln>
                <a:solidFill>
                  <a:schemeClr val="accent5"/>
                </a:solidFill>
                <a:effectLst/>
                <a:uLnTx/>
                <a:uFillTx/>
                <a:latin typeface="Open Sans" pitchFamily="2" charset="0"/>
                <a:ea typeface="+mn-ea"/>
                <a:cs typeface="+mn-cs"/>
              </a:rPr>
              <a:t>Investment in CTE students</a:t>
            </a:r>
          </a:p>
        </p:txBody>
      </p:sp>
      <p:pic>
        <p:nvPicPr>
          <p:cNvPr id="7" name="Picture 6">
            <a:extLst>
              <a:ext uri="{FF2B5EF4-FFF2-40B4-BE49-F238E27FC236}">
                <a16:creationId xmlns:a16="http://schemas.microsoft.com/office/drawing/2014/main" id="{13DB0FC6-AC4A-217E-E138-B3E1CF4D55EA}"/>
              </a:ext>
            </a:extLst>
          </p:cNvPr>
          <p:cNvPicPr>
            <a:picLocks noChangeAspect="1"/>
          </p:cNvPicPr>
          <p:nvPr/>
        </p:nvPicPr>
        <p:blipFill>
          <a:blip r:embed="rId4"/>
          <a:stretch>
            <a:fillRect/>
          </a:stretch>
        </p:blipFill>
        <p:spPr>
          <a:xfrm>
            <a:off x="334945" y="1131653"/>
            <a:ext cx="10887802" cy="1512748"/>
          </a:xfrm>
          <a:prstGeom prst="rect">
            <a:avLst/>
          </a:prstGeom>
        </p:spPr>
      </p:pic>
      <p:pic>
        <p:nvPicPr>
          <p:cNvPr id="12" name="Picture 11">
            <a:extLst>
              <a:ext uri="{FF2B5EF4-FFF2-40B4-BE49-F238E27FC236}">
                <a16:creationId xmlns:a16="http://schemas.microsoft.com/office/drawing/2014/main" id="{1EA35CD8-7493-6830-E85A-540F3DB7A61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8434" r="8434"/>
          <a:stretch/>
        </p:blipFill>
        <p:spPr>
          <a:xfrm>
            <a:off x="6324044" y="2793720"/>
            <a:ext cx="2403281" cy="1785104"/>
          </a:xfrm>
          <a:prstGeom prst="roundRect">
            <a:avLst>
              <a:gd name="adj" fmla="val 5602"/>
            </a:avLst>
          </a:prstGeom>
        </p:spPr>
      </p:pic>
      <p:pic>
        <p:nvPicPr>
          <p:cNvPr id="19" name="Picture 18">
            <a:extLst>
              <a:ext uri="{FF2B5EF4-FFF2-40B4-BE49-F238E27FC236}">
                <a16:creationId xmlns:a16="http://schemas.microsoft.com/office/drawing/2014/main" id="{2DC029E3-87B9-4A2A-C670-8107573C90A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2216" r="2216"/>
          <a:stretch/>
        </p:blipFill>
        <p:spPr>
          <a:xfrm>
            <a:off x="7584710" y="4712709"/>
            <a:ext cx="2403281" cy="1785104"/>
          </a:xfrm>
          <a:prstGeom prst="roundRect">
            <a:avLst>
              <a:gd name="adj" fmla="val 5602"/>
            </a:avLst>
          </a:prstGeom>
        </p:spPr>
      </p:pic>
      <p:pic>
        <p:nvPicPr>
          <p:cNvPr id="27" name="Picture 26">
            <a:extLst>
              <a:ext uri="{FF2B5EF4-FFF2-40B4-BE49-F238E27FC236}">
                <a16:creationId xmlns:a16="http://schemas.microsoft.com/office/drawing/2014/main" id="{CFA3C99C-9B2D-0B9D-2380-459866D3E00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020791" y="5541620"/>
            <a:ext cx="2973166" cy="822308"/>
          </a:xfrm>
          <a:prstGeom prst="rect">
            <a:avLst/>
          </a:prstGeom>
        </p:spPr>
      </p:pic>
      <p:pic>
        <p:nvPicPr>
          <p:cNvPr id="25" name="Picture 24">
            <a:extLst>
              <a:ext uri="{FF2B5EF4-FFF2-40B4-BE49-F238E27FC236}">
                <a16:creationId xmlns:a16="http://schemas.microsoft.com/office/drawing/2014/main" id="{EA66676D-5897-DF44-9511-840ED2B3AFE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177655" y="3625231"/>
            <a:ext cx="2876881" cy="796117"/>
          </a:xfrm>
          <a:prstGeom prst="rect">
            <a:avLst/>
          </a:prstGeom>
        </p:spPr>
      </p:pic>
    </p:spTree>
    <p:extLst>
      <p:ext uri="{BB962C8B-B14F-4D97-AF65-F5344CB8AC3E}">
        <p14:creationId xmlns:p14="http://schemas.microsoft.com/office/powerpoint/2010/main" val="192648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1000" fill="hold"/>
                                        <p:tgtEl>
                                          <p:spTgt spid="12"/>
                                        </p:tgtEl>
                                        <p:attrNameLst>
                                          <p:attrName>ppt_x</p:attrName>
                                        </p:attrNameLst>
                                      </p:cBhvr>
                                      <p:tavLst>
                                        <p:tav tm="0">
                                          <p:val>
                                            <p:strVal val="1+#ppt_w/2"/>
                                          </p:val>
                                        </p:tav>
                                        <p:tav tm="100000">
                                          <p:val>
                                            <p:strVal val="#ppt_x"/>
                                          </p:val>
                                        </p:tav>
                                      </p:tavLst>
                                    </p:anim>
                                    <p:anim calcmode="lin" valueType="num">
                                      <p:cBhvr additive="base">
                                        <p:cTn id="50" dur="1000" fill="hold"/>
                                        <p:tgtEl>
                                          <p:spTgt spid="12"/>
                                        </p:tgtEl>
                                        <p:attrNameLst>
                                          <p:attrName>ppt_y</p:attrName>
                                        </p:attrNameLst>
                                      </p:cBhvr>
                                      <p:tavLst>
                                        <p:tav tm="0">
                                          <p:val>
                                            <p:strVal val="#ppt_y"/>
                                          </p:val>
                                        </p:tav>
                                        <p:tav tm="100000">
                                          <p:val>
                                            <p:strVal val="#ppt_y"/>
                                          </p:val>
                                        </p:tav>
                                      </p:tavLst>
                                    </p:anim>
                                  </p:childTnLst>
                                </p:cTn>
                              </p:par>
                            </p:childTnLst>
                          </p:cTn>
                        </p:par>
                        <p:par>
                          <p:cTn id="51" fill="hold">
                            <p:stCondLst>
                              <p:cond delay="1000"/>
                            </p:stCondLst>
                            <p:childTnLst>
                              <p:par>
                                <p:cTn id="52" presetID="2" presetClass="entr" presetSubtype="2" fill="hold" nodeType="after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1000" fill="hold"/>
                                        <p:tgtEl>
                                          <p:spTgt spid="25"/>
                                        </p:tgtEl>
                                        <p:attrNameLst>
                                          <p:attrName>ppt_x</p:attrName>
                                        </p:attrNameLst>
                                      </p:cBhvr>
                                      <p:tavLst>
                                        <p:tav tm="0">
                                          <p:val>
                                            <p:strVal val="1+#ppt_w/2"/>
                                          </p:val>
                                        </p:tav>
                                        <p:tav tm="100000">
                                          <p:val>
                                            <p:strVal val="#ppt_x"/>
                                          </p:val>
                                        </p:tav>
                                      </p:tavLst>
                                    </p:anim>
                                    <p:anim calcmode="lin" valueType="num">
                                      <p:cBhvr additive="base">
                                        <p:cTn id="55"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1000" fill="hold"/>
                                        <p:tgtEl>
                                          <p:spTgt spid="19"/>
                                        </p:tgtEl>
                                        <p:attrNameLst>
                                          <p:attrName>ppt_x</p:attrName>
                                        </p:attrNameLst>
                                      </p:cBhvr>
                                      <p:tavLst>
                                        <p:tav tm="0">
                                          <p:val>
                                            <p:strVal val="1+#ppt_w/2"/>
                                          </p:val>
                                        </p:tav>
                                        <p:tav tm="100000">
                                          <p:val>
                                            <p:strVal val="#ppt_x"/>
                                          </p:val>
                                        </p:tav>
                                      </p:tavLst>
                                    </p:anim>
                                    <p:anim calcmode="lin" valueType="num">
                                      <p:cBhvr additive="base">
                                        <p:cTn id="61" dur="1000" fill="hold"/>
                                        <p:tgtEl>
                                          <p:spTgt spid="19"/>
                                        </p:tgtEl>
                                        <p:attrNameLst>
                                          <p:attrName>ppt_y</p:attrName>
                                        </p:attrNameLst>
                                      </p:cBhvr>
                                      <p:tavLst>
                                        <p:tav tm="0">
                                          <p:val>
                                            <p:strVal val="#ppt_y"/>
                                          </p:val>
                                        </p:tav>
                                        <p:tav tm="100000">
                                          <p:val>
                                            <p:strVal val="#ppt_y"/>
                                          </p:val>
                                        </p:tav>
                                      </p:tavLst>
                                    </p:anim>
                                  </p:childTnLst>
                                </p:cTn>
                              </p:par>
                            </p:childTnLst>
                          </p:cTn>
                        </p:par>
                        <p:par>
                          <p:cTn id="62" fill="hold">
                            <p:stCondLst>
                              <p:cond delay="1000"/>
                            </p:stCondLst>
                            <p:childTnLst>
                              <p:par>
                                <p:cTn id="63" presetID="2" presetClass="entr" presetSubtype="2" fill="hold" nodeType="after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1000" fill="hold"/>
                                        <p:tgtEl>
                                          <p:spTgt spid="27"/>
                                        </p:tgtEl>
                                        <p:attrNameLst>
                                          <p:attrName>ppt_x</p:attrName>
                                        </p:attrNameLst>
                                      </p:cBhvr>
                                      <p:tavLst>
                                        <p:tav tm="0">
                                          <p:val>
                                            <p:strVal val="1+#ppt_w/2"/>
                                          </p:val>
                                        </p:tav>
                                        <p:tav tm="100000">
                                          <p:val>
                                            <p:strVal val="#ppt_x"/>
                                          </p:val>
                                        </p:tav>
                                      </p:tavLst>
                                    </p:anim>
                                    <p:anim calcmode="lin" valueType="num">
                                      <p:cBhvr additive="base">
                                        <p:cTn id="66" dur="1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CAREERSAFE" val="pW5slEcW"/>
  <p:tag name="ARTICULATE_SLIDE_COUNT" val="10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areerSafe">
  <a:themeElements>
    <a:clrScheme name="CareerSafe Website">
      <a:dk1>
        <a:srgbClr val="3E3E3E"/>
      </a:dk1>
      <a:lt1>
        <a:srgbClr val="FFFFFF"/>
      </a:lt1>
      <a:dk2>
        <a:srgbClr val="044C79"/>
      </a:dk2>
      <a:lt2>
        <a:srgbClr val="EBF0F4"/>
      </a:lt2>
      <a:accent1>
        <a:srgbClr val="00A039"/>
      </a:accent1>
      <a:accent2>
        <a:srgbClr val="0057A1"/>
      </a:accent2>
      <a:accent3>
        <a:srgbClr val="3E3E3E"/>
      </a:accent3>
      <a:accent4>
        <a:srgbClr val="757575"/>
      </a:accent4>
      <a:accent5>
        <a:srgbClr val="000000"/>
      </a:accent5>
      <a:accent6>
        <a:srgbClr val="B9CCDA"/>
      </a:accent6>
      <a:hlink>
        <a:srgbClr val="036CCB"/>
      </a:hlink>
      <a:folHlink>
        <a:srgbClr val="004D7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reerSafe - NexGen" id="{7AAC3B67-F562-6B4C-85EC-B6A7851BCE53}" vid="{AABA515F-AE09-4D44-9C6B-41C73BC93C93}"/>
    </a:ext>
  </a:extLst>
</a:theme>
</file>

<file path=ppt/theme/theme2.xml><?xml version="1.0" encoding="utf-8"?>
<a:theme xmlns:a="http://schemas.openxmlformats.org/drawingml/2006/main" name="Custom Design">
  <a:themeElements>
    <a:clrScheme name="CareerSafe Website">
      <a:dk1>
        <a:srgbClr val="3E3E3E"/>
      </a:dk1>
      <a:lt1>
        <a:srgbClr val="FFFFFF"/>
      </a:lt1>
      <a:dk2>
        <a:srgbClr val="044C79"/>
      </a:dk2>
      <a:lt2>
        <a:srgbClr val="EBF0F4"/>
      </a:lt2>
      <a:accent1>
        <a:srgbClr val="00A039"/>
      </a:accent1>
      <a:accent2>
        <a:srgbClr val="0057A1"/>
      </a:accent2>
      <a:accent3>
        <a:srgbClr val="3E3E3E"/>
      </a:accent3>
      <a:accent4>
        <a:srgbClr val="757575"/>
      </a:accent4>
      <a:accent5>
        <a:srgbClr val="000000"/>
      </a:accent5>
      <a:accent6>
        <a:srgbClr val="B9CCDA"/>
      </a:accent6>
      <a:hlink>
        <a:srgbClr val="036CCB"/>
      </a:hlink>
      <a:folHlink>
        <a:srgbClr val="004D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areerSafe - NexGen" id="{7AAC3B67-F562-6B4C-85EC-B6A7851BCE53}" vid="{39A48846-A110-E045-8791-8C42FEE28FAB}"/>
    </a:ext>
  </a:extLst>
</a:theme>
</file>

<file path=ppt/theme/theme3.xml><?xml version="1.0" encoding="utf-8"?>
<a:theme xmlns:a="http://schemas.openxmlformats.org/drawingml/2006/main" name="CareerSafe-green">
  <a:themeElements>
    <a:clrScheme name="CareerSafe">
      <a:dk1>
        <a:srgbClr val="000000"/>
      </a:dk1>
      <a:lt1>
        <a:srgbClr val="FFFFFF"/>
      </a:lt1>
      <a:dk2>
        <a:srgbClr val="3E3E3E"/>
      </a:dk2>
      <a:lt2>
        <a:srgbClr val="E3E3E3"/>
      </a:lt2>
      <a:accent1>
        <a:srgbClr val="044C79"/>
      </a:accent1>
      <a:accent2>
        <a:srgbClr val="459E47"/>
      </a:accent2>
      <a:accent3>
        <a:srgbClr val="707070"/>
      </a:accent3>
      <a:accent4>
        <a:srgbClr val="FC852C"/>
      </a:accent4>
      <a:accent5>
        <a:srgbClr val="0057A1"/>
      </a:accent5>
      <a:accent6>
        <a:srgbClr val="3B863C"/>
      </a:accent6>
      <a:hlink>
        <a:srgbClr val="0057A1"/>
      </a:hlink>
      <a:folHlink>
        <a:srgbClr val="7070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reerSafe" id="{F165E75B-59FE-2F41-A197-C984F7AA5ED7}" vid="{8ECAAA0C-A16F-D544-9FB3-2D21CB013F79}"/>
    </a:ext>
  </a:extLst>
</a:theme>
</file>

<file path=ppt/theme/theme4.xml><?xml version="1.0" encoding="utf-8"?>
<a:theme xmlns:a="http://schemas.openxmlformats.org/drawingml/2006/main" name="CareerSafe-white">
  <a:themeElements>
    <a:clrScheme name="CareerSafe">
      <a:dk1>
        <a:srgbClr val="000000"/>
      </a:dk1>
      <a:lt1>
        <a:srgbClr val="FFFFFF"/>
      </a:lt1>
      <a:dk2>
        <a:srgbClr val="3E3E3E"/>
      </a:dk2>
      <a:lt2>
        <a:srgbClr val="E3E3E3"/>
      </a:lt2>
      <a:accent1>
        <a:srgbClr val="044C79"/>
      </a:accent1>
      <a:accent2>
        <a:srgbClr val="459E47"/>
      </a:accent2>
      <a:accent3>
        <a:srgbClr val="707070"/>
      </a:accent3>
      <a:accent4>
        <a:srgbClr val="FC852C"/>
      </a:accent4>
      <a:accent5>
        <a:srgbClr val="0057A1"/>
      </a:accent5>
      <a:accent6>
        <a:srgbClr val="3B863C"/>
      </a:accent6>
      <a:hlink>
        <a:srgbClr val="0057A1"/>
      </a:hlink>
      <a:folHlink>
        <a:srgbClr val="7070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reerSafe" id="{F165E75B-59FE-2F41-A197-C984F7AA5ED7}" vid="{8ECAAA0C-A16F-D544-9FB3-2D21CB013F79}"/>
    </a:ext>
  </a:extLst>
</a:theme>
</file>

<file path=ppt/theme/theme5.xml><?xml version="1.0" encoding="utf-8"?>
<a:theme xmlns:a="http://schemas.openxmlformats.org/drawingml/2006/main" name="CareerSafe-blue">
  <a:themeElements>
    <a:clrScheme name="CareerSafe">
      <a:dk1>
        <a:srgbClr val="000000"/>
      </a:dk1>
      <a:lt1>
        <a:srgbClr val="FFFFFF"/>
      </a:lt1>
      <a:dk2>
        <a:srgbClr val="3E3E3E"/>
      </a:dk2>
      <a:lt2>
        <a:srgbClr val="E3E3E3"/>
      </a:lt2>
      <a:accent1>
        <a:srgbClr val="044C79"/>
      </a:accent1>
      <a:accent2>
        <a:srgbClr val="459E47"/>
      </a:accent2>
      <a:accent3>
        <a:srgbClr val="707070"/>
      </a:accent3>
      <a:accent4>
        <a:srgbClr val="FC852C"/>
      </a:accent4>
      <a:accent5>
        <a:srgbClr val="0057A1"/>
      </a:accent5>
      <a:accent6>
        <a:srgbClr val="3B863C"/>
      </a:accent6>
      <a:hlink>
        <a:srgbClr val="0057A1"/>
      </a:hlink>
      <a:folHlink>
        <a:srgbClr val="7070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reerSafe" id="{F165E75B-59FE-2F41-A197-C984F7AA5ED7}" vid="{8ECAAA0C-A16F-D544-9FB3-2D21CB013F79}"/>
    </a:ext>
  </a:extLst>
</a:theme>
</file>

<file path=ppt/theme/theme6.xml><?xml version="1.0" encoding="utf-8"?>
<a:theme xmlns:a="http://schemas.openxmlformats.org/drawingml/2006/main" name="CareerSafe-gray">
  <a:themeElements>
    <a:clrScheme name="CareerSafe">
      <a:dk1>
        <a:srgbClr val="000000"/>
      </a:dk1>
      <a:lt1>
        <a:srgbClr val="FFFFFF"/>
      </a:lt1>
      <a:dk2>
        <a:srgbClr val="3E3E3E"/>
      </a:dk2>
      <a:lt2>
        <a:srgbClr val="E3E3E3"/>
      </a:lt2>
      <a:accent1>
        <a:srgbClr val="044C79"/>
      </a:accent1>
      <a:accent2>
        <a:srgbClr val="459E47"/>
      </a:accent2>
      <a:accent3>
        <a:srgbClr val="707070"/>
      </a:accent3>
      <a:accent4>
        <a:srgbClr val="FC852C"/>
      </a:accent4>
      <a:accent5>
        <a:srgbClr val="0057A1"/>
      </a:accent5>
      <a:accent6>
        <a:srgbClr val="3B863C"/>
      </a:accent6>
      <a:hlink>
        <a:srgbClr val="0057A1"/>
      </a:hlink>
      <a:folHlink>
        <a:srgbClr val="7070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reerSafe" id="{F165E75B-59FE-2F41-A197-C984F7AA5ED7}" vid="{8ECAAA0C-A16F-D544-9FB3-2D21CB013F7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areerSafe Website">
    <a:dk1>
      <a:srgbClr val="3E3E3E"/>
    </a:dk1>
    <a:lt1>
      <a:srgbClr val="FFFFFF"/>
    </a:lt1>
    <a:dk2>
      <a:srgbClr val="044C79"/>
    </a:dk2>
    <a:lt2>
      <a:srgbClr val="EBF0F4"/>
    </a:lt2>
    <a:accent1>
      <a:srgbClr val="00A039"/>
    </a:accent1>
    <a:accent2>
      <a:srgbClr val="0057A1"/>
    </a:accent2>
    <a:accent3>
      <a:srgbClr val="3E3E3E"/>
    </a:accent3>
    <a:accent4>
      <a:srgbClr val="757575"/>
    </a:accent4>
    <a:accent5>
      <a:srgbClr val="000000"/>
    </a:accent5>
    <a:accent6>
      <a:srgbClr val="B9CCDA"/>
    </a:accent6>
    <a:hlink>
      <a:srgbClr val="036CCB"/>
    </a:hlink>
    <a:folHlink>
      <a:srgbClr val="004D7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e5b28ea-fba3-4604-8480-9ead02e61843">
      <Terms xmlns="http://schemas.microsoft.com/office/infopath/2007/PartnerControls"/>
    </lcf76f155ced4ddcb4097134ff3c332f>
    <TaxCatchAll xmlns="1f77f905-1e07-4f80-9c4b-6f08d07f26e6" xsi:nil="true"/>
    <Comment xmlns="1e5b28ea-fba3-4604-8480-9ead02e6184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6F6C5BCA72E6449A4EE03F5769E351F" ma:contentTypeVersion="19" ma:contentTypeDescription="Create a new document." ma:contentTypeScope="" ma:versionID="81c72d87f3c0fa43eac567707c8198eb">
  <xsd:schema xmlns:xsd="http://www.w3.org/2001/XMLSchema" xmlns:xs="http://www.w3.org/2001/XMLSchema" xmlns:p="http://schemas.microsoft.com/office/2006/metadata/properties" xmlns:ns2="1e5b28ea-fba3-4604-8480-9ead02e61843" xmlns:ns3="1f77f905-1e07-4f80-9c4b-6f08d07f26e6" targetNamespace="http://schemas.microsoft.com/office/2006/metadata/properties" ma:root="true" ma:fieldsID="27062a5b916829cb17e3ebbba81bfd87" ns2:_="" ns3:_="">
    <xsd:import namespace="1e5b28ea-fba3-4604-8480-9ead02e61843"/>
    <xsd:import namespace="1f77f905-1e07-4f80-9c4b-6f08d07f26e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Comment"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5b28ea-fba3-4604-8480-9ead02e618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0e17558-9b6a-4e54-8f0b-dd2a937618b6" ma:termSetId="09814cd3-568e-fe90-9814-8d621ff8fb84" ma:anchorId="fba54fb3-c3e1-fe81-a776-ca4b69148c4d" ma:open="true" ma:isKeyword="false">
      <xsd:complexType>
        <xsd:sequence>
          <xsd:element ref="pc:Terms" minOccurs="0" maxOccurs="1"/>
        </xsd:sequence>
      </xsd:complexType>
    </xsd:element>
    <xsd:element name="Comment" ma:index="23" nillable="true" ma:displayName="Comment" ma:format="Dropdown" ma:internalName="Comment">
      <xsd:simpleType>
        <xsd:restriction base="dms:Text">
          <xsd:maxLength value="255"/>
        </xsd:restrictio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f77f905-1e07-4f80-9c4b-6f08d07f26e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929d0c8-5346-4bde-b9c9-b9bbd76d1b08}" ma:internalName="TaxCatchAll" ma:showField="CatchAllData" ma:web="1f77f905-1e07-4f80-9c4b-6f08d07f26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364DB9-0AAB-4C75-8DC6-2B9C27604CAD}">
  <ds:schemaRefs>
    <ds:schemaRef ds:uri="1e5b28ea-fba3-4604-8480-9ead02e61843"/>
    <ds:schemaRef ds:uri="1f77f905-1e07-4f80-9c4b-6f08d07f26e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8F8C404-D52B-49B0-AD34-DFCF824EECBF}">
  <ds:schemaRefs>
    <ds:schemaRef ds:uri="1e5b28ea-fba3-4604-8480-9ead02e61843"/>
    <ds:schemaRef ds:uri="1f77f905-1e07-4f80-9c4b-6f08d07f26e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C25D6CB-4C5A-4542-A387-3AC9087978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27966</TotalTime>
  <Words>6706</Words>
  <Application>Microsoft Office PowerPoint</Application>
  <PresentationFormat>Widescreen</PresentationFormat>
  <Paragraphs>590</Paragraphs>
  <Slides>39</Slides>
  <Notes>37</Notes>
  <HiddenSlides>3</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39</vt:i4>
      </vt:variant>
    </vt:vector>
  </HeadingPairs>
  <TitlesOfParts>
    <vt:vector size="56" baseType="lpstr">
      <vt:lpstr>Aptos</vt:lpstr>
      <vt:lpstr>Arial</vt:lpstr>
      <vt:lpstr>Calibri</vt:lpstr>
      <vt:lpstr>Calibri Light</vt:lpstr>
      <vt:lpstr>Open Sans</vt:lpstr>
      <vt:lpstr>Open Sans Semibold</vt:lpstr>
      <vt:lpstr>Open Sans Semibold</vt:lpstr>
      <vt:lpstr>Raleway</vt:lpstr>
      <vt:lpstr>Segoe UI</vt:lpstr>
      <vt:lpstr>Symbol</vt:lpstr>
      <vt:lpstr>Wingdings</vt:lpstr>
      <vt:lpstr>CareerSafe</vt:lpstr>
      <vt:lpstr>Custom Design</vt:lpstr>
      <vt:lpstr>CareerSafe-green</vt:lpstr>
      <vt:lpstr>CareerSafe-white</vt:lpstr>
      <vt:lpstr>CareerSafe-blue</vt:lpstr>
      <vt:lpstr>CareerSafe-gray</vt:lpstr>
      <vt:lpstr>OSHA 10: The Credential of Value for CTE Students Entering the Workforce  A South Carolina Workforce Readiness and Classroom Integration Strategies</vt:lpstr>
      <vt:lpstr>PowerPoint Presentation</vt:lpstr>
      <vt:lpstr>PowerPoint Presentation</vt:lpstr>
      <vt:lpstr>PowerPoint Presentation</vt:lpstr>
      <vt:lpstr>Industry Recognized and Employer Validated</vt:lpstr>
      <vt:lpstr>PowerPoint Presentation</vt:lpstr>
      <vt:lpstr>PowerPoint Presentation</vt:lpstr>
      <vt:lpstr>PowerPoint Presentation</vt:lpstr>
      <vt:lpstr>Designed for Educators and Students</vt:lpstr>
      <vt:lpstr>PowerPoint Presentation</vt:lpstr>
      <vt:lpstr>Alignment to Learning Standards</vt:lpstr>
      <vt:lpstr>PowerPoint Presentation</vt:lpstr>
      <vt:lpstr>CareerSafe Campus</vt:lpstr>
      <vt:lpstr>A Campus Created for Schools</vt:lpstr>
      <vt:lpstr>Customizable Lesson Plans</vt:lpstr>
      <vt:lpstr>PowerPoint Presentation</vt:lpstr>
      <vt:lpstr>PowerPoint Presentation</vt:lpstr>
      <vt:lpstr>PowerPoint Presentation</vt:lpstr>
      <vt:lpstr>PowerPoint Presentation</vt:lpstr>
      <vt:lpstr>OSHA 10-Hour Lesson Preview</vt:lpstr>
      <vt:lpstr>CareerSafe Campus</vt:lpstr>
      <vt:lpstr>OSHA 10-Hour Lesson Preview</vt:lpstr>
      <vt:lpstr>CareerSafe and NCCER</vt:lpstr>
      <vt:lpstr>NCCER Partnership</vt:lpstr>
      <vt:lpstr>How it Works</vt:lpstr>
      <vt:lpstr>Benefits</vt:lpstr>
      <vt:lpstr>Employability Skills  Lesson Preview</vt:lpstr>
      <vt:lpstr>CareerSafe Campus</vt:lpstr>
      <vt:lpstr>Enabling Learning Objectives</vt:lpstr>
      <vt:lpstr>PowerPoint Presentation</vt:lpstr>
      <vt:lpstr>PowerPoint Presentation</vt:lpstr>
      <vt:lpstr>Classroom Integration</vt:lpstr>
      <vt:lpstr>Ideas for OSHA 10-Hour Implementation</vt:lpstr>
      <vt:lpstr>PowerPoint Presentation</vt:lpstr>
      <vt:lpstr>Trusted, Proven, and Preferred </vt:lpstr>
      <vt:lpstr>Recap</vt:lpstr>
      <vt:lpstr>Questions?</vt:lpstr>
      <vt:lpstr>PowerPoint Presentation</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NexGen Highlights</dc:title>
  <dc:creator>Alex Miles</dc:creator>
  <cp:lastModifiedBy>Justin Williamson</cp:lastModifiedBy>
  <cp:revision>6</cp:revision>
  <dcterms:created xsi:type="dcterms:W3CDTF">2024-05-28T14:53:47Z</dcterms:created>
  <dcterms:modified xsi:type="dcterms:W3CDTF">2026-06-15T00:39:58Z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0x010100E6F6C5BCA72E6449A4EE03F5769E351F</vt:lpwstr>
  </property>
  <property fmtid="{D5CDD505-2E9C-101B-9397-08002B2CF9AE}" pid="3" name="ArticulateGUID">
    <vt:lpwstr>8327C152-FD00-4571-BAD2-0E288B5087DF</vt:lpwstr>
  </property>
  <property fmtid="{D5CDD505-2E9C-101B-9397-08002B2CF9AE}" pid="4" name="ArticulatePath">
    <vt:lpwstr>https://k2share.sharepoint.com/sites/Content/Shared Documents/CareerSafe/2024 Summer Updates/NexGen Training/PPT/CareerSafe - NexGen</vt:lpwstr>
  </property>
  <property fmtid="{D5CDD505-2E9C-101B-9397-08002B2CF9AE}" pid="5" name="MediaServiceImageTags">
    <vt:lpwstr/>
  </property>
</Properties>
</file>