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omments/modernComment_142_2E6B24AF.xml" ContentType="application/vnd.ms-powerpoint.comments+xml"/>
  <Override PartName="/ppt/notesSlides/notesSlide6.xml" ContentType="application/vnd.openxmlformats-officedocument.presentationml.notesSlide+xml"/>
  <Override PartName="/ppt/comments/modernComment_141_8B542D40.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28"/>
  </p:notesMasterIdLst>
  <p:sldIdLst>
    <p:sldId id="328" r:id="rId5"/>
    <p:sldId id="345" r:id="rId6"/>
    <p:sldId id="329" r:id="rId7"/>
    <p:sldId id="346" r:id="rId8"/>
    <p:sldId id="330" r:id="rId9"/>
    <p:sldId id="331" r:id="rId10"/>
    <p:sldId id="332" r:id="rId11"/>
    <p:sldId id="347" r:id="rId12"/>
    <p:sldId id="333" r:id="rId13"/>
    <p:sldId id="334" r:id="rId14"/>
    <p:sldId id="336" r:id="rId15"/>
    <p:sldId id="348" r:id="rId16"/>
    <p:sldId id="337" r:id="rId17"/>
    <p:sldId id="349" r:id="rId18"/>
    <p:sldId id="320" r:id="rId19"/>
    <p:sldId id="350" r:id="rId20"/>
    <p:sldId id="322" r:id="rId21"/>
    <p:sldId id="321" r:id="rId22"/>
    <p:sldId id="351" r:id="rId23"/>
    <p:sldId id="342" r:id="rId24"/>
    <p:sldId id="352" r:id="rId25"/>
    <p:sldId id="343" r:id="rId26"/>
    <p:sldId id="353"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958B29-1D5A-1C83-20BB-5DFEB79A2B56}" name="Rundlett, Rebecca" initials="RR" userId="S::rrundlett@ed.sc.gov::3cbd8576-2c2d-44a7-97d2-d3c867bc0bdd" providerId="AD"/>
  <p188:author id="{D0C076C3-FBEF-A020-1F5C-A5A0D24E587B}" name="Bedenbaugh, Corey M" initials="CB" userId="S::cmbedenbaugh@ed.sc.gov::c77b3512-f35c-4ca2-8b04-5ecdc32c213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B31"/>
    <a:srgbClr val="2F3D4C"/>
    <a:srgbClr val="F0C14C"/>
    <a:srgbClr val="E7E7E7"/>
    <a:srgbClr val="469FB7"/>
    <a:srgbClr val="FFE493"/>
    <a:srgbClr val="2F3DFC"/>
    <a:srgbClr val="3A6C97"/>
    <a:srgbClr val="233746"/>
    <a:srgbClr val="EFC0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3E03F0-0A06-D795-50E6-3D7AA000D5CA}" v="122" dt="2026-06-12T15:19:58.238"/>
    <p1510:client id="{27628B18-6FD3-8F43-80B4-1A177BAC755C}" v="36" dt="2026-06-12T18:07:56.461"/>
    <p1510:client id="{84E188B7-5261-41AC-8415-326DA0429D51}" v="2" dt="2026-06-12T15:44:02.594"/>
    <p1510:client id="{9DEA7EE8-8066-43E7-9545-1F6FC470DB3B}" v="35" dt="2026-06-12T15:26:12.234"/>
    <p1510:client id="{EF967004-83A2-8C76-9C3F-C44C0B86C7C9}" v="5" dt="2026-06-12T18:02:43.1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stin, Kristi D" userId="S::kdaustin@ed.sc.gov::e8ff5fe4-2953-4022-8895-e7e485c19add" providerId="AD" clId="Web-{EF967004-83A2-8C76-9C3F-C44C0B86C7C9}"/>
    <pc:docChg chg="modSld">
      <pc:chgData name="Austin, Kristi D" userId="S::kdaustin@ed.sc.gov::e8ff5fe4-2953-4022-8895-e7e485c19add" providerId="AD" clId="Web-{EF967004-83A2-8C76-9C3F-C44C0B86C7C9}" dt="2026-06-12T18:02:43.131" v="4" actId="1076"/>
      <pc:docMkLst>
        <pc:docMk/>
      </pc:docMkLst>
      <pc:sldChg chg="modSp">
        <pc:chgData name="Austin, Kristi D" userId="S::kdaustin@ed.sc.gov::e8ff5fe4-2953-4022-8895-e7e485c19add" providerId="AD" clId="Web-{EF967004-83A2-8C76-9C3F-C44C0B86C7C9}" dt="2026-06-12T18:00:32.502" v="2" actId="20577"/>
        <pc:sldMkLst>
          <pc:docMk/>
          <pc:sldMk cId="1737903029" sldId="331"/>
        </pc:sldMkLst>
        <pc:spChg chg="mod">
          <ac:chgData name="Austin, Kristi D" userId="S::kdaustin@ed.sc.gov::e8ff5fe4-2953-4022-8895-e7e485c19add" providerId="AD" clId="Web-{EF967004-83A2-8C76-9C3F-C44C0B86C7C9}" dt="2026-06-12T18:00:32.502" v="2" actId="20577"/>
          <ac:spMkLst>
            <pc:docMk/>
            <pc:sldMk cId="1737903029" sldId="331"/>
            <ac:spMk id="3" creationId="{4C673A20-F0C2-6780-CBB1-F190A6B5E951}"/>
          </ac:spMkLst>
        </pc:spChg>
      </pc:sldChg>
      <pc:sldChg chg="modSp">
        <pc:chgData name="Austin, Kristi D" userId="S::kdaustin@ed.sc.gov::e8ff5fe4-2953-4022-8895-e7e485c19add" providerId="AD" clId="Web-{EF967004-83A2-8C76-9C3F-C44C0B86C7C9}" dt="2026-06-12T18:02:43.131" v="4" actId="1076"/>
        <pc:sldMkLst>
          <pc:docMk/>
          <pc:sldMk cId="1361156056" sldId="352"/>
        </pc:sldMkLst>
        <pc:picChg chg="mod">
          <ac:chgData name="Austin, Kristi D" userId="S::kdaustin@ed.sc.gov::e8ff5fe4-2953-4022-8895-e7e485c19add" providerId="AD" clId="Web-{EF967004-83A2-8C76-9C3F-C44C0B86C7C9}" dt="2026-06-12T18:02:43.131" v="4" actId="1076"/>
          <ac:picMkLst>
            <pc:docMk/>
            <pc:sldMk cId="1361156056" sldId="352"/>
            <ac:picMk id="8" creationId="{B2DAA944-3B77-3546-3AED-9607A590CD5D}"/>
          </ac:picMkLst>
        </pc:picChg>
      </pc:sldChg>
    </pc:docChg>
  </pc:docChgLst>
  <pc:docChgLst>
    <pc:chgData name="Bedenbaugh, Corey M" userId="c77b3512-f35c-4ca2-8b04-5ecdc32c2135" providerId="ADAL" clId="{B0416A05-98E8-488E-92EC-1F5DB29E62B9}"/>
    <pc:docChg chg="modSld">
      <pc:chgData name="Bedenbaugh, Corey M" userId="c77b3512-f35c-4ca2-8b04-5ecdc32c2135" providerId="ADAL" clId="{B0416A05-98E8-488E-92EC-1F5DB29E62B9}" dt="2026-06-12T15:44:02.594" v="1"/>
      <pc:docMkLst>
        <pc:docMk/>
      </pc:docMkLst>
      <pc:sldChg chg="modSp">
        <pc:chgData name="Bedenbaugh, Corey M" userId="c77b3512-f35c-4ca2-8b04-5ecdc32c2135" providerId="ADAL" clId="{B0416A05-98E8-488E-92EC-1F5DB29E62B9}" dt="2026-06-12T15:43:41.131" v="0"/>
        <pc:sldMkLst>
          <pc:docMk/>
          <pc:sldMk cId="1659604963" sldId="333"/>
        </pc:sldMkLst>
        <pc:picChg chg="mod">
          <ac:chgData name="Bedenbaugh, Corey M" userId="c77b3512-f35c-4ca2-8b04-5ecdc32c2135" providerId="ADAL" clId="{B0416A05-98E8-488E-92EC-1F5DB29E62B9}" dt="2026-06-12T15:43:41.131" v="0"/>
          <ac:picMkLst>
            <pc:docMk/>
            <pc:sldMk cId="1659604963" sldId="333"/>
            <ac:picMk id="4" creationId="{DF8B9AA3-DEF9-D60F-5D03-A024B5097AAD}"/>
          </ac:picMkLst>
        </pc:picChg>
      </pc:sldChg>
      <pc:sldChg chg="modSp">
        <pc:chgData name="Bedenbaugh, Corey M" userId="c77b3512-f35c-4ca2-8b04-5ecdc32c2135" providerId="ADAL" clId="{B0416A05-98E8-488E-92EC-1F5DB29E62B9}" dt="2026-06-12T15:44:02.594" v="1"/>
        <pc:sldMkLst>
          <pc:docMk/>
          <pc:sldMk cId="2804739093" sldId="336"/>
        </pc:sldMkLst>
        <pc:picChg chg="mod">
          <ac:chgData name="Bedenbaugh, Corey M" userId="c77b3512-f35c-4ca2-8b04-5ecdc32c2135" providerId="ADAL" clId="{B0416A05-98E8-488E-92EC-1F5DB29E62B9}" dt="2026-06-12T15:44:02.594" v="1"/>
          <ac:picMkLst>
            <pc:docMk/>
            <pc:sldMk cId="2804739093" sldId="336"/>
            <ac:picMk id="4" creationId="{8BE92FB2-1F89-73FE-052F-0BC2AF1BF328}"/>
          </ac:picMkLst>
        </pc:picChg>
      </pc:sldChg>
    </pc:docChg>
  </pc:docChgLst>
  <pc:docChgLst>
    <pc:chgData name="Rundlett, Rebecca" userId="S::rrundlett@ed.sc.gov::3cbd8576-2c2d-44a7-97d2-d3c867bc0bdd" providerId="AD" clId="Web-{27628B18-6FD3-8F43-80B4-1A177BAC755C}"/>
    <pc:docChg chg="modSld">
      <pc:chgData name="Rundlett, Rebecca" userId="S::rrundlett@ed.sc.gov::3cbd8576-2c2d-44a7-97d2-d3c867bc0bdd" providerId="AD" clId="Web-{27628B18-6FD3-8F43-80B4-1A177BAC755C}" dt="2026-06-12T18:07:56.461" v="32" actId="1076"/>
      <pc:docMkLst>
        <pc:docMk/>
      </pc:docMkLst>
      <pc:sldChg chg="modSp">
        <pc:chgData name="Rundlett, Rebecca" userId="S::rrundlett@ed.sc.gov::3cbd8576-2c2d-44a7-97d2-d3c867bc0bdd" providerId="AD" clId="Web-{27628B18-6FD3-8F43-80B4-1A177BAC755C}" dt="2026-06-12T18:02:02.133" v="20" actId="20577"/>
        <pc:sldMkLst>
          <pc:docMk/>
          <pc:sldMk cId="1033695320" sldId="348"/>
        </pc:sldMkLst>
        <pc:spChg chg="mod">
          <ac:chgData name="Rundlett, Rebecca" userId="S::rrundlett@ed.sc.gov::3cbd8576-2c2d-44a7-97d2-d3c867bc0bdd" providerId="AD" clId="Web-{27628B18-6FD3-8F43-80B4-1A177BAC755C}" dt="2026-06-12T18:02:02.133" v="20" actId="20577"/>
          <ac:spMkLst>
            <pc:docMk/>
            <pc:sldMk cId="1033695320" sldId="348"/>
            <ac:spMk id="3" creationId="{7C39EA38-F6BC-C5B6-0717-8DF1621FDCEC}"/>
          </ac:spMkLst>
        </pc:spChg>
      </pc:sldChg>
      <pc:sldChg chg="addSp delSp modSp">
        <pc:chgData name="Rundlett, Rebecca" userId="S::rrundlett@ed.sc.gov::3cbd8576-2c2d-44a7-97d2-d3c867bc0bdd" providerId="AD" clId="Web-{27628B18-6FD3-8F43-80B4-1A177BAC755C}" dt="2026-06-12T18:07:56.461" v="32" actId="1076"/>
        <pc:sldMkLst>
          <pc:docMk/>
          <pc:sldMk cId="1361156056" sldId="352"/>
        </pc:sldMkLst>
        <pc:spChg chg="add del mod">
          <ac:chgData name="Rundlett, Rebecca" userId="S::rrundlett@ed.sc.gov::3cbd8576-2c2d-44a7-97d2-d3c867bc0bdd" providerId="AD" clId="Web-{27628B18-6FD3-8F43-80B4-1A177BAC755C}" dt="2026-06-12T18:06:29.367" v="22"/>
          <ac:spMkLst>
            <pc:docMk/>
            <pc:sldMk cId="1361156056" sldId="352"/>
            <ac:spMk id="4" creationId="{41D98C65-8EA1-7560-C9BD-8D15B52447C0}"/>
          </ac:spMkLst>
        </pc:spChg>
        <pc:spChg chg="del">
          <ac:chgData name="Rundlett, Rebecca" userId="S::rrundlett@ed.sc.gov::3cbd8576-2c2d-44a7-97d2-d3c867bc0bdd" providerId="AD" clId="Web-{27628B18-6FD3-8F43-80B4-1A177BAC755C}" dt="2026-06-12T18:06:25.149" v="21"/>
          <ac:spMkLst>
            <pc:docMk/>
            <pc:sldMk cId="1361156056" sldId="352"/>
            <ac:spMk id="9" creationId="{2FB28818-24ED-AC74-8FEE-837BEAC082AA}"/>
          </ac:spMkLst>
        </pc:spChg>
        <pc:spChg chg="add del mod">
          <ac:chgData name="Rundlett, Rebecca" userId="S::rrundlett@ed.sc.gov::3cbd8576-2c2d-44a7-97d2-d3c867bc0bdd" providerId="AD" clId="Web-{27628B18-6FD3-8F43-80B4-1A177BAC755C}" dt="2026-06-12T18:06:48.571" v="26"/>
          <ac:spMkLst>
            <pc:docMk/>
            <pc:sldMk cId="1361156056" sldId="352"/>
            <ac:spMk id="11" creationId="{54C56991-8225-E12E-3980-774440C692A4}"/>
          </ac:spMkLst>
        </pc:spChg>
        <pc:graphicFrameChg chg="add del mod ord modGraphic">
          <ac:chgData name="Rundlett, Rebecca" userId="S::rrundlett@ed.sc.gov::3cbd8576-2c2d-44a7-97d2-d3c867bc0bdd" providerId="AD" clId="Web-{27628B18-6FD3-8F43-80B4-1A177BAC755C}" dt="2026-06-12T18:06:37.133" v="25"/>
          <ac:graphicFrameMkLst>
            <pc:docMk/>
            <pc:sldMk cId="1361156056" sldId="352"/>
            <ac:graphicFrameMk id="7" creationId="{060E7099-C253-B899-FD31-2EC23BCFF7E3}"/>
          </ac:graphicFrameMkLst>
        </pc:graphicFrameChg>
        <pc:picChg chg="mod">
          <ac:chgData name="Rundlett, Rebecca" userId="S::rrundlett@ed.sc.gov::3cbd8576-2c2d-44a7-97d2-d3c867bc0bdd" providerId="AD" clId="Web-{27628B18-6FD3-8F43-80B4-1A177BAC755C}" dt="2026-06-12T18:07:47.024" v="31" actId="1076"/>
          <ac:picMkLst>
            <pc:docMk/>
            <pc:sldMk cId="1361156056" sldId="352"/>
            <ac:picMk id="6" creationId="{7EA539DA-751D-0774-7FB4-D01654BD4D89}"/>
          </ac:picMkLst>
        </pc:picChg>
        <pc:picChg chg="del">
          <ac:chgData name="Rundlett, Rebecca" userId="S::rrundlett@ed.sc.gov::3cbd8576-2c2d-44a7-97d2-d3c867bc0bdd" providerId="AD" clId="Web-{27628B18-6FD3-8F43-80B4-1A177BAC755C}" dt="2026-06-12T18:06:25.149" v="21"/>
          <ac:picMkLst>
            <pc:docMk/>
            <pc:sldMk cId="1361156056" sldId="352"/>
            <ac:picMk id="8" creationId="{B2DAA944-3B77-3546-3AED-9607A590CD5D}"/>
          </ac:picMkLst>
        </pc:picChg>
        <pc:picChg chg="add mod ord">
          <ac:chgData name="Rundlett, Rebecca" userId="S::rrundlett@ed.sc.gov::3cbd8576-2c2d-44a7-97d2-d3c867bc0bdd" providerId="AD" clId="Web-{27628B18-6FD3-8F43-80B4-1A177BAC755C}" dt="2026-06-12T18:07:56.461" v="32" actId="1076"/>
          <ac:picMkLst>
            <pc:docMk/>
            <pc:sldMk cId="1361156056" sldId="352"/>
            <ac:picMk id="12" creationId="{0991CA44-DCBF-20C8-ACDD-B33DA40E0477}"/>
          </ac:picMkLst>
        </pc:picChg>
      </pc:sldChg>
    </pc:docChg>
  </pc:docChgLst>
</pc:chgInfo>
</file>

<file path=ppt/comments/modernComment_141_8B542D40.xml><?xml version="1.0" encoding="utf-8"?>
<p188:cmLst xmlns:a="http://schemas.openxmlformats.org/drawingml/2006/main" xmlns:r="http://schemas.openxmlformats.org/officeDocument/2006/relationships" xmlns:p188="http://schemas.microsoft.com/office/powerpoint/2018/8/main">
  <p188:cm id="{3297A2F6-263C-4652-9711-307905F6FE09}" authorId="{79958B29-1D5A-1C83-20BB-5DFEB79A2B56}" created="2026-06-05T14:27:30.693">
    <ac:deMkLst xmlns:ac="http://schemas.microsoft.com/office/drawing/2013/main/command">
      <pc:docMk xmlns:pc="http://schemas.microsoft.com/office/powerpoint/2013/main/command"/>
      <pc:sldMk xmlns:pc="http://schemas.microsoft.com/office/powerpoint/2013/main/command" cId="2337549632" sldId="321"/>
      <ac:spMk id="2" creationId="{61C27682-3F6C-8184-4C2B-E53B557FF871}"/>
    </ac:deMkLst>
    <p188:txBody>
      <a:bodyPr/>
      <a:lstStyle/>
      <a:p>
        <a:r>
          <a:rPr lang="en-US"/>
          <a:t>Add a hyphen since it is serving as a compound adjective</a:t>
        </a:r>
      </a:p>
    </p188:txBody>
  </p188:cm>
  <p188:cm id="{C3CF065D-0ED5-48A4-9C73-A54D14026E23}" authorId="{79958B29-1D5A-1C83-20BB-5DFEB79A2B56}" created="2026-06-05T14:28:45.381">
    <ac:deMkLst xmlns:ac="http://schemas.microsoft.com/office/drawing/2013/main/command">
      <pc:docMk xmlns:pc="http://schemas.microsoft.com/office/powerpoint/2013/main/command"/>
      <pc:sldMk xmlns:pc="http://schemas.microsoft.com/office/powerpoint/2013/main/command" cId="2337549632" sldId="321"/>
      <ac:spMk id="5" creationId="{F43CD467-1240-7F90-DEEB-916D0010419B}"/>
    </ac:deMkLst>
    <p188:txBody>
      <a:bodyPr/>
      <a:lstStyle/>
      <a:p>
        <a:r>
          <a:rPr lang="en-US"/>
          <a:t>I would consider splitting this into two slides. Put the first two bullet points on one slide and the 3rd, along with the classroom connections on a second slide. </a:t>
        </a:r>
      </a:p>
    </p188:txBody>
  </p188:cm>
</p188:cmLst>
</file>

<file path=ppt/comments/modernComment_142_2E6B24AF.xml><?xml version="1.0" encoding="utf-8"?>
<p188:cmLst xmlns:a="http://schemas.openxmlformats.org/drawingml/2006/main" xmlns:r="http://schemas.openxmlformats.org/officeDocument/2006/relationships" xmlns:p188="http://schemas.microsoft.com/office/powerpoint/2018/8/main">
  <p188:cm id="{7C298891-BF36-404F-B499-CF5A3C631C84}" authorId="{79958B29-1D5A-1C83-20BB-5DFEB79A2B56}" created="2026-06-05T14:23:31.180">
    <ac:deMkLst xmlns:ac="http://schemas.microsoft.com/office/drawing/2013/main/command">
      <pc:docMk xmlns:pc="http://schemas.microsoft.com/office/powerpoint/2013/main/command"/>
      <pc:sldMk xmlns:pc="http://schemas.microsoft.com/office/powerpoint/2013/main/command" cId="778773679" sldId="322"/>
      <ac:spMk id="2" creationId="{C4B6636B-5321-2D71-2E7B-8A30066D96B0}"/>
    </ac:deMkLst>
    <p188:txBody>
      <a:bodyPr/>
      <a:lstStyle/>
      <a:p>
        <a:r>
          <a:rPr lang="en-US"/>
          <a:t>Change to “year-round”</a:t>
        </a:r>
      </a:p>
    </p188:txBody>
  </p188:cm>
  <p188:cm id="{FFEAD670-5E1E-44FB-B545-757974B58248}" authorId="{79958B29-1D5A-1C83-20BB-5DFEB79A2B56}" created="2026-06-05T14:23:54.392">
    <ac:deMkLst xmlns:ac="http://schemas.microsoft.com/office/drawing/2013/main/command">
      <pc:docMk xmlns:pc="http://schemas.microsoft.com/office/powerpoint/2013/main/command"/>
      <pc:sldMk xmlns:pc="http://schemas.microsoft.com/office/powerpoint/2013/main/command" cId="778773679" sldId="322"/>
      <ac:spMk id="2" creationId="{C4B6636B-5321-2D71-2E7B-8A30066D96B0}"/>
    </ac:deMkLst>
    <p188:txBody>
      <a:bodyPr/>
      <a:lstStyle/>
      <a:p>
        <a:r>
          <a:rPr lang="en-US"/>
          <a:t>Make the verb singular</a:t>
        </a:r>
      </a:p>
    </p188:txBody>
  </p188:cm>
  <p188:cm id="{9EEFF8F4-7CEA-4770-9CB3-0AD5281444FB}" authorId="{79958B29-1D5A-1C83-20BB-5DFEB79A2B56}" created="2026-06-05T14:26:06.163">
    <ac:deMkLst xmlns:ac="http://schemas.microsoft.com/office/drawing/2013/main/command">
      <pc:docMk xmlns:pc="http://schemas.microsoft.com/office/powerpoint/2013/main/command"/>
      <pc:sldMk xmlns:pc="http://schemas.microsoft.com/office/powerpoint/2013/main/command" cId="778773679" sldId="322"/>
      <ac:spMk id="2" creationId="{C4B6636B-5321-2D71-2E7B-8A30066D96B0}"/>
    </ac:deMkLst>
    <p188:txBody>
      <a:bodyPr/>
      <a:lstStyle/>
      <a:p>
        <a:r>
          <a:rPr lang="en-US"/>
          <a:t>I would move this entire quote to a slide by itself, enlarge it to a 32 or 36 font, and center it. Be sure to add a hyphen to “real-life” since it is being used as a compound adjective. </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image" Target="../media/image26.sv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image" Target="../media/image26.sv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BCF2A9-051A-4E63-994B-19191F78761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9881972-D358-4216-9CF2-2CE822EE53EC}">
      <dgm:prSet/>
      <dgm:spPr/>
      <dgm:t>
        <a:bodyPr/>
        <a:lstStyle/>
        <a:p>
          <a:r>
            <a:rPr lang="en-US"/>
            <a:t>Lesson Plans by Year</a:t>
          </a:r>
        </a:p>
      </dgm:t>
    </dgm:pt>
    <dgm:pt modelId="{7E2B9EA0-363B-49F3-9C16-2FA51BF48623}" type="parTrans" cxnId="{CF0B0460-68D5-4923-9E76-1CF09D77F248}">
      <dgm:prSet/>
      <dgm:spPr/>
      <dgm:t>
        <a:bodyPr/>
        <a:lstStyle/>
        <a:p>
          <a:endParaRPr lang="en-US"/>
        </a:p>
      </dgm:t>
    </dgm:pt>
    <dgm:pt modelId="{B7D6B168-7498-4212-BC72-398891417831}" type="sibTrans" cxnId="{CF0B0460-68D5-4923-9E76-1CF09D77F248}">
      <dgm:prSet/>
      <dgm:spPr/>
      <dgm:t>
        <a:bodyPr/>
        <a:lstStyle/>
        <a:p>
          <a:endParaRPr lang="en-US"/>
        </a:p>
      </dgm:t>
    </dgm:pt>
    <dgm:pt modelId="{CF83B2A7-5BE0-45EE-8C3D-3D9808385C86}">
      <dgm:prSet/>
      <dgm:spPr/>
      <dgm:t>
        <a:bodyPr/>
        <a:lstStyle/>
        <a:p>
          <a:r>
            <a:rPr lang="en-US"/>
            <a:t>Activities by Subject Area and Age </a:t>
          </a:r>
        </a:p>
      </dgm:t>
    </dgm:pt>
    <dgm:pt modelId="{FE65CD98-4CE8-4881-AF0A-0135FF8BC0AD}" type="parTrans" cxnId="{4D58CDAB-8FBE-48C2-8CBD-BC1452CA4D21}">
      <dgm:prSet/>
      <dgm:spPr/>
      <dgm:t>
        <a:bodyPr/>
        <a:lstStyle/>
        <a:p>
          <a:endParaRPr lang="en-US"/>
        </a:p>
      </dgm:t>
    </dgm:pt>
    <dgm:pt modelId="{D0F7ABEE-AAA1-4AC7-BB24-DBC099DEF10B}" type="sibTrans" cxnId="{4D58CDAB-8FBE-48C2-8CBD-BC1452CA4D21}">
      <dgm:prSet/>
      <dgm:spPr/>
      <dgm:t>
        <a:bodyPr/>
        <a:lstStyle/>
        <a:p>
          <a:endParaRPr lang="en-US"/>
        </a:p>
      </dgm:t>
    </dgm:pt>
    <dgm:pt modelId="{80D903A5-B688-447E-97BE-D5660D7F102D}">
      <dgm:prSet/>
      <dgm:spPr/>
      <dgm:t>
        <a:bodyPr/>
        <a:lstStyle/>
        <a:p>
          <a:r>
            <a:rPr lang="en-US"/>
            <a:t>State Standards Tie-ins</a:t>
          </a:r>
        </a:p>
      </dgm:t>
    </dgm:pt>
    <dgm:pt modelId="{B8C26F0B-1BEA-49B8-9D18-5DCEDF0EF020}" type="parTrans" cxnId="{139C2629-6F28-499B-8EE2-F0B42A665776}">
      <dgm:prSet/>
      <dgm:spPr/>
      <dgm:t>
        <a:bodyPr/>
        <a:lstStyle/>
        <a:p>
          <a:endParaRPr lang="en-US"/>
        </a:p>
      </dgm:t>
    </dgm:pt>
    <dgm:pt modelId="{BC919388-25CB-4845-A232-552E41D74805}" type="sibTrans" cxnId="{139C2629-6F28-499B-8EE2-F0B42A665776}">
      <dgm:prSet/>
      <dgm:spPr/>
      <dgm:t>
        <a:bodyPr/>
        <a:lstStyle/>
        <a:p>
          <a:endParaRPr lang="en-US"/>
        </a:p>
      </dgm:t>
    </dgm:pt>
    <dgm:pt modelId="{96E8B900-5451-4367-8EBE-4D4B168572C1}">
      <dgm:prSet/>
      <dgm:spPr/>
      <dgm:t>
        <a:bodyPr/>
        <a:lstStyle/>
        <a:p>
          <a:r>
            <a:rPr lang="en-US"/>
            <a:t>Helpful Links to further learning and engagement </a:t>
          </a:r>
        </a:p>
      </dgm:t>
    </dgm:pt>
    <dgm:pt modelId="{3461DE0A-ADE7-47AD-934D-EA321CD8332E}" type="parTrans" cxnId="{FB4F612D-5E5C-4E44-B44F-A1DDDA186A0D}">
      <dgm:prSet/>
      <dgm:spPr/>
      <dgm:t>
        <a:bodyPr/>
        <a:lstStyle/>
        <a:p>
          <a:endParaRPr lang="en-US"/>
        </a:p>
      </dgm:t>
    </dgm:pt>
    <dgm:pt modelId="{6F13B3A1-1E41-4DC5-8EE9-0DE497E86F8B}" type="sibTrans" cxnId="{FB4F612D-5E5C-4E44-B44F-A1DDDA186A0D}">
      <dgm:prSet/>
      <dgm:spPr/>
      <dgm:t>
        <a:bodyPr/>
        <a:lstStyle/>
        <a:p>
          <a:endParaRPr lang="en-US"/>
        </a:p>
      </dgm:t>
    </dgm:pt>
    <dgm:pt modelId="{6D0CA43E-B650-4D3A-B8CF-6C1E109F4794}" type="pres">
      <dgm:prSet presAssocID="{38BCF2A9-051A-4E63-994B-19191F787614}" presName="root" presStyleCnt="0">
        <dgm:presLayoutVars>
          <dgm:dir/>
          <dgm:resizeHandles val="exact"/>
        </dgm:presLayoutVars>
      </dgm:prSet>
      <dgm:spPr/>
    </dgm:pt>
    <dgm:pt modelId="{C1676B45-4390-49F6-9E90-6D58B0FC0CA7}" type="pres">
      <dgm:prSet presAssocID="{39881972-D358-4216-9CF2-2CE822EE53EC}" presName="compNode" presStyleCnt="0"/>
      <dgm:spPr/>
    </dgm:pt>
    <dgm:pt modelId="{1A194BED-EAEF-49BE-8823-3F0E0350F96B}" type="pres">
      <dgm:prSet presAssocID="{39881972-D358-4216-9CF2-2CE822EE53EC}" presName="bgRect" presStyleLbl="bgShp" presStyleIdx="0" presStyleCnt="4"/>
      <dgm:spPr/>
    </dgm:pt>
    <dgm:pt modelId="{AD82DCE1-2F5F-4704-AB58-8EB1B76221D0}" type="pres">
      <dgm:prSet presAssocID="{39881972-D358-4216-9CF2-2CE822EE53EC}"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Pencil"/>
        </a:ext>
      </dgm:extLst>
    </dgm:pt>
    <dgm:pt modelId="{7B4AA13F-E134-4DB9-BCD9-ECEBCEF42B3A}" type="pres">
      <dgm:prSet presAssocID="{39881972-D358-4216-9CF2-2CE822EE53EC}" presName="spaceRect" presStyleCnt="0"/>
      <dgm:spPr/>
    </dgm:pt>
    <dgm:pt modelId="{F091159F-470E-4265-83DD-542CA5197BAF}" type="pres">
      <dgm:prSet presAssocID="{39881972-D358-4216-9CF2-2CE822EE53EC}" presName="parTx" presStyleLbl="revTx" presStyleIdx="0" presStyleCnt="4">
        <dgm:presLayoutVars>
          <dgm:chMax val="0"/>
          <dgm:chPref val="0"/>
        </dgm:presLayoutVars>
      </dgm:prSet>
      <dgm:spPr/>
    </dgm:pt>
    <dgm:pt modelId="{A6D20B82-B127-466F-AB43-94F782D3CE71}" type="pres">
      <dgm:prSet presAssocID="{B7D6B168-7498-4212-BC72-398891417831}" presName="sibTrans" presStyleCnt="0"/>
      <dgm:spPr/>
    </dgm:pt>
    <dgm:pt modelId="{3028D691-2317-46FD-AAE6-796EF3FC6E18}" type="pres">
      <dgm:prSet presAssocID="{CF83B2A7-5BE0-45EE-8C3D-3D9808385C86}" presName="compNode" presStyleCnt="0"/>
      <dgm:spPr/>
    </dgm:pt>
    <dgm:pt modelId="{43D4133B-4E53-41AD-9C89-6500C440C052}" type="pres">
      <dgm:prSet presAssocID="{CF83B2A7-5BE0-45EE-8C3D-3D9808385C86}" presName="bgRect" presStyleLbl="bgShp" presStyleIdx="1" presStyleCnt="4"/>
      <dgm:spPr/>
    </dgm:pt>
    <dgm:pt modelId="{39CC3637-8257-49AD-A284-6A44C83AC1B2}" type="pres">
      <dgm:prSet presAssocID="{CF83B2A7-5BE0-45EE-8C3D-3D9808385C86}"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67AAD6CD-EEC5-4DEB-84E7-A0EB257BEF70}" type="pres">
      <dgm:prSet presAssocID="{CF83B2A7-5BE0-45EE-8C3D-3D9808385C86}" presName="spaceRect" presStyleCnt="0"/>
      <dgm:spPr/>
    </dgm:pt>
    <dgm:pt modelId="{5F08F147-5870-433D-9875-C2B70392079E}" type="pres">
      <dgm:prSet presAssocID="{CF83B2A7-5BE0-45EE-8C3D-3D9808385C86}" presName="parTx" presStyleLbl="revTx" presStyleIdx="1" presStyleCnt="4">
        <dgm:presLayoutVars>
          <dgm:chMax val="0"/>
          <dgm:chPref val="0"/>
        </dgm:presLayoutVars>
      </dgm:prSet>
      <dgm:spPr/>
    </dgm:pt>
    <dgm:pt modelId="{4CF2CD43-53CB-4F5A-BEFC-2FEA9A513E71}" type="pres">
      <dgm:prSet presAssocID="{D0F7ABEE-AAA1-4AC7-BB24-DBC099DEF10B}" presName="sibTrans" presStyleCnt="0"/>
      <dgm:spPr/>
    </dgm:pt>
    <dgm:pt modelId="{B4855A58-3120-4E1B-A2DD-AA4061E54956}" type="pres">
      <dgm:prSet presAssocID="{80D903A5-B688-447E-97BE-D5660D7F102D}" presName="compNode" presStyleCnt="0"/>
      <dgm:spPr/>
    </dgm:pt>
    <dgm:pt modelId="{271834AF-97B0-4AD3-BA6A-E3F74EC05D22}" type="pres">
      <dgm:prSet presAssocID="{80D903A5-B688-447E-97BE-D5660D7F102D}" presName="bgRect" presStyleLbl="bgShp" presStyleIdx="2" presStyleCnt="4"/>
      <dgm:spPr/>
    </dgm:pt>
    <dgm:pt modelId="{5C457477-ACB8-421B-B120-771359E6BA03}" type="pres">
      <dgm:prSet presAssocID="{80D903A5-B688-447E-97BE-D5660D7F102D}"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e"/>
        </a:ext>
      </dgm:extLst>
    </dgm:pt>
    <dgm:pt modelId="{941B7638-A807-4012-8C3A-6546C57AAAF8}" type="pres">
      <dgm:prSet presAssocID="{80D903A5-B688-447E-97BE-D5660D7F102D}" presName="spaceRect" presStyleCnt="0"/>
      <dgm:spPr/>
    </dgm:pt>
    <dgm:pt modelId="{0ECDB20F-5553-4A07-9D99-D028674011E1}" type="pres">
      <dgm:prSet presAssocID="{80D903A5-B688-447E-97BE-D5660D7F102D}" presName="parTx" presStyleLbl="revTx" presStyleIdx="2" presStyleCnt="4">
        <dgm:presLayoutVars>
          <dgm:chMax val="0"/>
          <dgm:chPref val="0"/>
        </dgm:presLayoutVars>
      </dgm:prSet>
      <dgm:spPr/>
    </dgm:pt>
    <dgm:pt modelId="{67EAC7EA-0093-4302-BD2F-74C08553E857}" type="pres">
      <dgm:prSet presAssocID="{BC919388-25CB-4845-A232-552E41D74805}" presName="sibTrans" presStyleCnt="0"/>
      <dgm:spPr/>
    </dgm:pt>
    <dgm:pt modelId="{489F4411-036D-41BD-8D15-9E127A8BF029}" type="pres">
      <dgm:prSet presAssocID="{96E8B900-5451-4367-8EBE-4D4B168572C1}" presName="compNode" presStyleCnt="0"/>
      <dgm:spPr/>
    </dgm:pt>
    <dgm:pt modelId="{0ED72D84-2B4A-4785-B935-9661FF93AF84}" type="pres">
      <dgm:prSet presAssocID="{96E8B900-5451-4367-8EBE-4D4B168572C1}" presName="bgRect" presStyleLbl="bgShp" presStyleIdx="3" presStyleCnt="4"/>
      <dgm:spPr/>
    </dgm:pt>
    <dgm:pt modelId="{8D77C83B-415A-4AFE-B6F4-C1DD632A6299}" type="pres">
      <dgm:prSet presAssocID="{96E8B900-5451-4367-8EBE-4D4B168572C1}"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nk"/>
        </a:ext>
      </dgm:extLst>
    </dgm:pt>
    <dgm:pt modelId="{1B7C14C4-4224-496A-8D4C-ADB15C245067}" type="pres">
      <dgm:prSet presAssocID="{96E8B900-5451-4367-8EBE-4D4B168572C1}" presName="spaceRect" presStyleCnt="0"/>
      <dgm:spPr/>
    </dgm:pt>
    <dgm:pt modelId="{BF93990E-995B-40FD-B8DE-D22201202563}" type="pres">
      <dgm:prSet presAssocID="{96E8B900-5451-4367-8EBE-4D4B168572C1}" presName="parTx" presStyleLbl="revTx" presStyleIdx="3" presStyleCnt="4">
        <dgm:presLayoutVars>
          <dgm:chMax val="0"/>
          <dgm:chPref val="0"/>
        </dgm:presLayoutVars>
      </dgm:prSet>
      <dgm:spPr/>
    </dgm:pt>
  </dgm:ptLst>
  <dgm:cxnLst>
    <dgm:cxn modelId="{D03CB224-F109-4946-B93D-B1DF2900F2D5}" type="presOf" srcId="{80D903A5-B688-447E-97BE-D5660D7F102D}" destId="{0ECDB20F-5553-4A07-9D99-D028674011E1}" srcOrd="0" destOrd="0" presId="urn:microsoft.com/office/officeart/2018/2/layout/IconVerticalSolidList"/>
    <dgm:cxn modelId="{139C2629-6F28-499B-8EE2-F0B42A665776}" srcId="{38BCF2A9-051A-4E63-994B-19191F787614}" destId="{80D903A5-B688-447E-97BE-D5660D7F102D}" srcOrd="2" destOrd="0" parTransId="{B8C26F0B-1BEA-49B8-9D18-5DCEDF0EF020}" sibTransId="{BC919388-25CB-4845-A232-552E41D74805}"/>
    <dgm:cxn modelId="{FB4F612D-5E5C-4E44-B44F-A1DDDA186A0D}" srcId="{38BCF2A9-051A-4E63-994B-19191F787614}" destId="{96E8B900-5451-4367-8EBE-4D4B168572C1}" srcOrd="3" destOrd="0" parTransId="{3461DE0A-ADE7-47AD-934D-EA321CD8332E}" sibTransId="{6F13B3A1-1E41-4DC5-8EE9-0DE497E86F8B}"/>
    <dgm:cxn modelId="{CF0B0460-68D5-4923-9E76-1CF09D77F248}" srcId="{38BCF2A9-051A-4E63-994B-19191F787614}" destId="{39881972-D358-4216-9CF2-2CE822EE53EC}" srcOrd="0" destOrd="0" parTransId="{7E2B9EA0-363B-49F3-9C16-2FA51BF48623}" sibTransId="{B7D6B168-7498-4212-BC72-398891417831}"/>
    <dgm:cxn modelId="{5EDBA764-A3DC-4158-889D-21B74558358A}" type="presOf" srcId="{38BCF2A9-051A-4E63-994B-19191F787614}" destId="{6D0CA43E-B650-4D3A-B8CF-6C1E109F4794}" srcOrd="0" destOrd="0" presId="urn:microsoft.com/office/officeart/2018/2/layout/IconVerticalSolidList"/>
    <dgm:cxn modelId="{2076AA7F-1D97-47A8-ABE2-AB7DEF1B95D7}" type="presOf" srcId="{39881972-D358-4216-9CF2-2CE822EE53EC}" destId="{F091159F-470E-4265-83DD-542CA5197BAF}" srcOrd="0" destOrd="0" presId="urn:microsoft.com/office/officeart/2018/2/layout/IconVerticalSolidList"/>
    <dgm:cxn modelId="{A6878C86-4E82-40A9-9135-C52A3772F8BF}" type="presOf" srcId="{96E8B900-5451-4367-8EBE-4D4B168572C1}" destId="{BF93990E-995B-40FD-B8DE-D22201202563}" srcOrd="0" destOrd="0" presId="urn:microsoft.com/office/officeart/2018/2/layout/IconVerticalSolidList"/>
    <dgm:cxn modelId="{4D58CDAB-8FBE-48C2-8CBD-BC1452CA4D21}" srcId="{38BCF2A9-051A-4E63-994B-19191F787614}" destId="{CF83B2A7-5BE0-45EE-8C3D-3D9808385C86}" srcOrd="1" destOrd="0" parTransId="{FE65CD98-4CE8-4881-AF0A-0135FF8BC0AD}" sibTransId="{D0F7ABEE-AAA1-4AC7-BB24-DBC099DEF10B}"/>
    <dgm:cxn modelId="{050D1EDF-0155-4390-928C-A9196261BD52}" type="presOf" srcId="{CF83B2A7-5BE0-45EE-8C3D-3D9808385C86}" destId="{5F08F147-5870-433D-9875-C2B70392079E}" srcOrd="0" destOrd="0" presId="urn:microsoft.com/office/officeart/2018/2/layout/IconVerticalSolidList"/>
    <dgm:cxn modelId="{BEE456EA-1337-41D8-BAF4-CDCD840BBA90}" type="presParOf" srcId="{6D0CA43E-B650-4D3A-B8CF-6C1E109F4794}" destId="{C1676B45-4390-49F6-9E90-6D58B0FC0CA7}" srcOrd="0" destOrd="0" presId="urn:microsoft.com/office/officeart/2018/2/layout/IconVerticalSolidList"/>
    <dgm:cxn modelId="{1F614B4E-5C2B-48EF-9774-4A4B8FAF4E91}" type="presParOf" srcId="{C1676B45-4390-49F6-9E90-6D58B0FC0CA7}" destId="{1A194BED-EAEF-49BE-8823-3F0E0350F96B}" srcOrd="0" destOrd="0" presId="urn:microsoft.com/office/officeart/2018/2/layout/IconVerticalSolidList"/>
    <dgm:cxn modelId="{CB581D95-101B-4ACD-AB2A-F35FD0EABFA5}" type="presParOf" srcId="{C1676B45-4390-49F6-9E90-6D58B0FC0CA7}" destId="{AD82DCE1-2F5F-4704-AB58-8EB1B76221D0}" srcOrd="1" destOrd="0" presId="urn:microsoft.com/office/officeart/2018/2/layout/IconVerticalSolidList"/>
    <dgm:cxn modelId="{A076F323-F626-468C-AD15-174A1C4FCB6E}" type="presParOf" srcId="{C1676B45-4390-49F6-9E90-6D58B0FC0CA7}" destId="{7B4AA13F-E134-4DB9-BCD9-ECEBCEF42B3A}" srcOrd="2" destOrd="0" presId="urn:microsoft.com/office/officeart/2018/2/layout/IconVerticalSolidList"/>
    <dgm:cxn modelId="{5B68B8EA-5D0C-4219-B5EA-87D8E4DA624F}" type="presParOf" srcId="{C1676B45-4390-49F6-9E90-6D58B0FC0CA7}" destId="{F091159F-470E-4265-83DD-542CA5197BAF}" srcOrd="3" destOrd="0" presId="urn:microsoft.com/office/officeart/2018/2/layout/IconVerticalSolidList"/>
    <dgm:cxn modelId="{20B5BDE5-2375-4E61-B078-DC2E9254A06F}" type="presParOf" srcId="{6D0CA43E-B650-4D3A-B8CF-6C1E109F4794}" destId="{A6D20B82-B127-466F-AB43-94F782D3CE71}" srcOrd="1" destOrd="0" presId="urn:microsoft.com/office/officeart/2018/2/layout/IconVerticalSolidList"/>
    <dgm:cxn modelId="{D3863260-0179-48A0-99E0-C5DB987A14D5}" type="presParOf" srcId="{6D0CA43E-B650-4D3A-B8CF-6C1E109F4794}" destId="{3028D691-2317-46FD-AAE6-796EF3FC6E18}" srcOrd="2" destOrd="0" presId="urn:microsoft.com/office/officeart/2018/2/layout/IconVerticalSolidList"/>
    <dgm:cxn modelId="{77A76451-9297-4E1D-8E0B-6F17BB63F75C}" type="presParOf" srcId="{3028D691-2317-46FD-AAE6-796EF3FC6E18}" destId="{43D4133B-4E53-41AD-9C89-6500C440C052}" srcOrd="0" destOrd="0" presId="urn:microsoft.com/office/officeart/2018/2/layout/IconVerticalSolidList"/>
    <dgm:cxn modelId="{8BACE63F-3016-4285-AD98-7A9218515223}" type="presParOf" srcId="{3028D691-2317-46FD-AAE6-796EF3FC6E18}" destId="{39CC3637-8257-49AD-A284-6A44C83AC1B2}" srcOrd="1" destOrd="0" presId="urn:microsoft.com/office/officeart/2018/2/layout/IconVerticalSolidList"/>
    <dgm:cxn modelId="{AA6A398D-5715-4567-BD1F-A83797496B30}" type="presParOf" srcId="{3028D691-2317-46FD-AAE6-796EF3FC6E18}" destId="{67AAD6CD-EEC5-4DEB-84E7-A0EB257BEF70}" srcOrd="2" destOrd="0" presId="urn:microsoft.com/office/officeart/2018/2/layout/IconVerticalSolidList"/>
    <dgm:cxn modelId="{9C910B43-4983-4332-9EE8-C1096698C91B}" type="presParOf" srcId="{3028D691-2317-46FD-AAE6-796EF3FC6E18}" destId="{5F08F147-5870-433D-9875-C2B70392079E}" srcOrd="3" destOrd="0" presId="urn:microsoft.com/office/officeart/2018/2/layout/IconVerticalSolidList"/>
    <dgm:cxn modelId="{E9341FDD-8210-4D39-8ABD-9D384B22B331}" type="presParOf" srcId="{6D0CA43E-B650-4D3A-B8CF-6C1E109F4794}" destId="{4CF2CD43-53CB-4F5A-BEFC-2FEA9A513E71}" srcOrd="3" destOrd="0" presId="urn:microsoft.com/office/officeart/2018/2/layout/IconVerticalSolidList"/>
    <dgm:cxn modelId="{B3B359AE-1A2A-439D-B1DC-99023834CF19}" type="presParOf" srcId="{6D0CA43E-B650-4D3A-B8CF-6C1E109F4794}" destId="{B4855A58-3120-4E1B-A2DD-AA4061E54956}" srcOrd="4" destOrd="0" presId="urn:microsoft.com/office/officeart/2018/2/layout/IconVerticalSolidList"/>
    <dgm:cxn modelId="{84DB5DDE-A1AD-4765-AE4A-F728B4D8493E}" type="presParOf" srcId="{B4855A58-3120-4E1B-A2DD-AA4061E54956}" destId="{271834AF-97B0-4AD3-BA6A-E3F74EC05D22}" srcOrd="0" destOrd="0" presId="urn:microsoft.com/office/officeart/2018/2/layout/IconVerticalSolidList"/>
    <dgm:cxn modelId="{15F15614-7B12-4722-A59B-F86E62E0C947}" type="presParOf" srcId="{B4855A58-3120-4E1B-A2DD-AA4061E54956}" destId="{5C457477-ACB8-421B-B120-771359E6BA03}" srcOrd="1" destOrd="0" presId="urn:microsoft.com/office/officeart/2018/2/layout/IconVerticalSolidList"/>
    <dgm:cxn modelId="{9BD16864-24F6-4189-90BC-990336FC8E51}" type="presParOf" srcId="{B4855A58-3120-4E1B-A2DD-AA4061E54956}" destId="{941B7638-A807-4012-8C3A-6546C57AAAF8}" srcOrd="2" destOrd="0" presId="urn:microsoft.com/office/officeart/2018/2/layout/IconVerticalSolidList"/>
    <dgm:cxn modelId="{8E08A29D-1E53-45CA-B0A2-1C71B42E7541}" type="presParOf" srcId="{B4855A58-3120-4E1B-A2DD-AA4061E54956}" destId="{0ECDB20F-5553-4A07-9D99-D028674011E1}" srcOrd="3" destOrd="0" presId="urn:microsoft.com/office/officeart/2018/2/layout/IconVerticalSolidList"/>
    <dgm:cxn modelId="{0B04594E-B862-4507-8D4D-3CCE805F914F}" type="presParOf" srcId="{6D0CA43E-B650-4D3A-B8CF-6C1E109F4794}" destId="{67EAC7EA-0093-4302-BD2F-74C08553E857}" srcOrd="5" destOrd="0" presId="urn:microsoft.com/office/officeart/2018/2/layout/IconVerticalSolidList"/>
    <dgm:cxn modelId="{E3F07DE7-03BF-49C2-B41E-28C36857957B}" type="presParOf" srcId="{6D0CA43E-B650-4D3A-B8CF-6C1E109F4794}" destId="{489F4411-036D-41BD-8D15-9E127A8BF029}" srcOrd="6" destOrd="0" presId="urn:microsoft.com/office/officeart/2018/2/layout/IconVerticalSolidList"/>
    <dgm:cxn modelId="{C18F7822-F1B9-4520-81D0-D75113FD1B1E}" type="presParOf" srcId="{489F4411-036D-41BD-8D15-9E127A8BF029}" destId="{0ED72D84-2B4A-4785-B935-9661FF93AF84}" srcOrd="0" destOrd="0" presId="urn:microsoft.com/office/officeart/2018/2/layout/IconVerticalSolidList"/>
    <dgm:cxn modelId="{D5EDEAD0-BBC7-4314-B5C2-80D38F65D125}" type="presParOf" srcId="{489F4411-036D-41BD-8D15-9E127A8BF029}" destId="{8D77C83B-415A-4AFE-B6F4-C1DD632A6299}" srcOrd="1" destOrd="0" presId="urn:microsoft.com/office/officeart/2018/2/layout/IconVerticalSolidList"/>
    <dgm:cxn modelId="{8A9D4772-11BF-40C4-8A41-42E73A1A411F}" type="presParOf" srcId="{489F4411-036D-41BD-8D15-9E127A8BF029}" destId="{1B7C14C4-4224-496A-8D4C-ADB15C245067}" srcOrd="2" destOrd="0" presId="urn:microsoft.com/office/officeart/2018/2/layout/IconVerticalSolidList"/>
    <dgm:cxn modelId="{50500666-50D6-46AA-8F45-1F31725700E5}" type="presParOf" srcId="{489F4411-036D-41BD-8D15-9E127A8BF029}" destId="{BF93990E-995B-40FD-B8DE-D2220120256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94BED-EAEF-49BE-8823-3F0E0350F96B}">
      <dsp:nvSpPr>
        <dsp:cNvPr id="0" name=""/>
        <dsp:cNvSpPr/>
      </dsp:nvSpPr>
      <dsp:spPr>
        <a:xfrm>
          <a:off x="0" y="3364"/>
          <a:ext cx="8803482" cy="17050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82DCE1-2F5F-4704-AB58-8EB1B76221D0}">
      <dsp:nvSpPr>
        <dsp:cNvPr id="0" name=""/>
        <dsp:cNvSpPr/>
      </dsp:nvSpPr>
      <dsp:spPr>
        <a:xfrm>
          <a:off x="515781" y="387003"/>
          <a:ext cx="937784" cy="93778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91159F-470E-4265-83DD-542CA5197BAF}">
      <dsp:nvSpPr>
        <dsp:cNvPr id="0" name=""/>
        <dsp:cNvSpPr/>
      </dsp:nvSpPr>
      <dsp:spPr>
        <a:xfrm>
          <a:off x="1969347" y="3364"/>
          <a:ext cx="6834134" cy="1705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452" tIns="180452" rIns="180452" bIns="180452" numCol="1" spcCol="1270" anchor="ctr" anchorCtr="0">
          <a:noAutofit/>
        </a:bodyPr>
        <a:lstStyle/>
        <a:p>
          <a:pPr marL="0" lvl="0" indent="0" algn="l" defTabSz="977900">
            <a:lnSpc>
              <a:spcPct val="90000"/>
            </a:lnSpc>
            <a:spcBef>
              <a:spcPct val="0"/>
            </a:spcBef>
            <a:spcAft>
              <a:spcPct val="35000"/>
            </a:spcAft>
            <a:buNone/>
          </a:pPr>
          <a:r>
            <a:rPr lang="en-US" sz="2200" kern="1200"/>
            <a:t>Lesson Plans by Year</a:t>
          </a:r>
        </a:p>
      </dsp:txBody>
      <dsp:txXfrm>
        <a:off x="1969347" y="3364"/>
        <a:ext cx="6834134" cy="1705062"/>
      </dsp:txXfrm>
    </dsp:sp>
    <dsp:sp modelId="{43D4133B-4E53-41AD-9C89-6500C440C052}">
      <dsp:nvSpPr>
        <dsp:cNvPr id="0" name=""/>
        <dsp:cNvSpPr/>
      </dsp:nvSpPr>
      <dsp:spPr>
        <a:xfrm>
          <a:off x="0" y="2134692"/>
          <a:ext cx="8803482" cy="17050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CC3637-8257-49AD-A284-6A44C83AC1B2}">
      <dsp:nvSpPr>
        <dsp:cNvPr id="0" name=""/>
        <dsp:cNvSpPr/>
      </dsp:nvSpPr>
      <dsp:spPr>
        <a:xfrm>
          <a:off x="515781" y="2518331"/>
          <a:ext cx="937784" cy="93778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08F147-5870-433D-9875-C2B70392079E}">
      <dsp:nvSpPr>
        <dsp:cNvPr id="0" name=""/>
        <dsp:cNvSpPr/>
      </dsp:nvSpPr>
      <dsp:spPr>
        <a:xfrm>
          <a:off x="1969347" y="2134692"/>
          <a:ext cx="6834134" cy="1705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452" tIns="180452" rIns="180452" bIns="180452" numCol="1" spcCol="1270" anchor="ctr" anchorCtr="0">
          <a:noAutofit/>
        </a:bodyPr>
        <a:lstStyle/>
        <a:p>
          <a:pPr marL="0" lvl="0" indent="0" algn="l" defTabSz="977900">
            <a:lnSpc>
              <a:spcPct val="90000"/>
            </a:lnSpc>
            <a:spcBef>
              <a:spcPct val="0"/>
            </a:spcBef>
            <a:spcAft>
              <a:spcPct val="35000"/>
            </a:spcAft>
            <a:buNone/>
          </a:pPr>
          <a:r>
            <a:rPr lang="en-US" sz="2200" kern="1200"/>
            <a:t>Activities by Subject Area and Age </a:t>
          </a:r>
        </a:p>
      </dsp:txBody>
      <dsp:txXfrm>
        <a:off x="1969347" y="2134692"/>
        <a:ext cx="6834134" cy="1705062"/>
      </dsp:txXfrm>
    </dsp:sp>
    <dsp:sp modelId="{271834AF-97B0-4AD3-BA6A-E3F74EC05D22}">
      <dsp:nvSpPr>
        <dsp:cNvPr id="0" name=""/>
        <dsp:cNvSpPr/>
      </dsp:nvSpPr>
      <dsp:spPr>
        <a:xfrm>
          <a:off x="0" y="4266020"/>
          <a:ext cx="8803482" cy="17050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457477-ACB8-421B-B120-771359E6BA03}">
      <dsp:nvSpPr>
        <dsp:cNvPr id="0" name=""/>
        <dsp:cNvSpPr/>
      </dsp:nvSpPr>
      <dsp:spPr>
        <a:xfrm>
          <a:off x="515781" y="4649659"/>
          <a:ext cx="937784" cy="93778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CDB20F-5553-4A07-9D99-D028674011E1}">
      <dsp:nvSpPr>
        <dsp:cNvPr id="0" name=""/>
        <dsp:cNvSpPr/>
      </dsp:nvSpPr>
      <dsp:spPr>
        <a:xfrm>
          <a:off x="1969347" y="4266020"/>
          <a:ext cx="6834134" cy="1705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452" tIns="180452" rIns="180452" bIns="180452" numCol="1" spcCol="1270" anchor="ctr" anchorCtr="0">
          <a:noAutofit/>
        </a:bodyPr>
        <a:lstStyle/>
        <a:p>
          <a:pPr marL="0" lvl="0" indent="0" algn="l" defTabSz="977900">
            <a:lnSpc>
              <a:spcPct val="90000"/>
            </a:lnSpc>
            <a:spcBef>
              <a:spcPct val="0"/>
            </a:spcBef>
            <a:spcAft>
              <a:spcPct val="35000"/>
            </a:spcAft>
            <a:buNone/>
          </a:pPr>
          <a:r>
            <a:rPr lang="en-US" sz="2200" kern="1200"/>
            <a:t>State Standards Tie-ins</a:t>
          </a:r>
        </a:p>
      </dsp:txBody>
      <dsp:txXfrm>
        <a:off x="1969347" y="4266020"/>
        <a:ext cx="6834134" cy="1705062"/>
      </dsp:txXfrm>
    </dsp:sp>
    <dsp:sp modelId="{0ED72D84-2B4A-4785-B935-9661FF93AF84}">
      <dsp:nvSpPr>
        <dsp:cNvPr id="0" name=""/>
        <dsp:cNvSpPr/>
      </dsp:nvSpPr>
      <dsp:spPr>
        <a:xfrm>
          <a:off x="0" y="6397348"/>
          <a:ext cx="8803482" cy="17050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77C83B-415A-4AFE-B6F4-C1DD632A6299}">
      <dsp:nvSpPr>
        <dsp:cNvPr id="0" name=""/>
        <dsp:cNvSpPr/>
      </dsp:nvSpPr>
      <dsp:spPr>
        <a:xfrm>
          <a:off x="515781" y="6780987"/>
          <a:ext cx="937784" cy="93778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93990E-995B-40FD-B8DE-D22201202563}">
      <dsp:nvSpPr>
        <dsp:cNvPr id="0" name=""/>
        <dsp:cNvSpPr/>
      </dsp:nvSpPr>
      <dsp:spPr>
        <a:xfrm>
          <a:off x="1969347" y="6397348"/>
          <a:ext cx="6834134" cy="1705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452" tIns="180452" rIns="180452" bIns="180452" numCol="1" spcCol="1270" anchor="ctr" anchorCtr="0">
          <a:noAutofit/>
        </a:bodyPr>
        <a:lstStyle/>
        <a:p>
          <a:pPr marL="0" lvl="0" indent="0" algn="l" defTabSz="977900">
            <a:lnSpc>
              <a:spcPct val="90000"/>
            </a:lnSpc>
            <a:spcBef>
              <a:spcPct val="0"/>
            </a:spcBef>
            <a:spcAft>
              <a:spcPct val="35000"/>
            </a:spcAft>
            <a:buNone/>
          </a:pPr>
          <a:r>
            <a:rPr lang="en-US" sz="2200" kern="1200"/>
            <a:t>Helpful Links to further learning and engagement </a:t>
          </a:r>
        </a:p>
      </dsp:txBody>
      <dsp:txXfrm>
        <a:off x="1969347" y="6397348"/>
        <a:ext cx="6834134" cy="170506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03A10E-90C6-4978-89DC-ACC6D9E041AA}" type="datetimeFigureOut">
              <a:rPr lang="en-US" smtClean="0"/>
              <a:t>6/12/2026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4CEC91-7A65-4868-9634-A5288F997D0F}" type="slidenum">
              <a:rPr lang="en-US" smtClean="0"/>
              <a:t>‹#›</a:t>
            </a:fld>
            <a:endParaRPr lang="en-US"/>
          </a:p>
        </p:txBody>
      </p:sp>
    </p:spTree>
    <p:extLst>
      <p:ext uri="{BB962C8B-B14F-4D97-AF65-F5344CB8AC3E}">
        <p14:creationId xmlns:p14="http://schemas.microsoft.com/office/powerpoint/2010/main" val="3134812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484CEC91-7A65-4868-9634-A5288F997D0F}" type="slidenum">
              <a:rPr lang="en-US" smtClean="0"/>
              <a:t>2</a:t>
            </a:fld>
            <a:endParaRPr lang="en-US"/>
          </a:p>
        </p:txBody>
      </p:sp>
    </p:spTree>
    <p:extLst>
      <p:ext uri="{BB962C8B-B14F-4D97-AF65-F5344CB8AC3E}">
        <p14:creationId xmlns:p14="http://schemas.microsoft.com/office/powerpoint/2010/main" val="97198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p:txBody>
      </p:sp>
      <p:sp>
        <p:nvSpPr>
          <p:cNvPr id="4" name="Slide Number Placeholder 3"/>
          <p:cNvSpPr>
            <a:spLocks noGrp="1"/>
          </p:cNvSpPr>
          <p:nvPr>
            <p:ph type="sldNum" sz="quarter" idx="5"/>
          </p:nvPr>
        </p:nvSpPr>
        <p:spPr/>
        <p:txBody>
          <a:bodyPr/>
          <a:lstStyle/>
          <a:p>
            <a:fld id="{484CEC91-7A65-4868-9634-A5288F997D0F}" type="slidenum">
              <a:rPr lang="en-US" smtClean="0"/>
              <a:t>4</a:t>
            </a:fld>
            <a:endParaRPr lang="en-US"/>
          </a:p>
        </p:txBody>
      </p:sp>
    </p:spTree>
    <p:extLst>
      <p:ext uri="{BB962C8B-B14F-4D97-AF65-F5344CB8AC3E}">
        <p14:creationId xmlns:p14="http://schemas.microsoft.com/office/powerpoint/2010/main" val="284290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484CEC91-7A65-4868-9634-A5288F997D0F}" type="slidenum">
              <a:rPr lang="en-US" smtClean="0"/>
              <a:t>14</a:t>
            </a:fld>
            <a:endParaRPr lang="en-US"/>
          </a:p>
        </p:txBody>
      </p:sp>
    </p:spTree>
    <p:extLst>
      <p:ext uri="{BB962C8B-B14F-4D97-AF65-F5344CB8AC3E}">
        <p14:creationId xmlns:p14="http://schemas.microsoft.com/office/powerpoint/2010/main" val="1509540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C206B-0476-BA83-1CEA-3BE5B1366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C8AD7-9DE4-6158-13FB-78501E38C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49CC32-4F3B-C7C4-1448-868E12B08522}"/>
              </a:ext>
            </a:extLst>
          </p:cNvPr>
          <p:cNvSpPr>
            <a:spLocks noGrp="1"/>
          </p:cNvSpPr>
          <p:nvPr>
            <p:ph type="body" idx="1"/>
          </p:nvPr>
        </p:nvSpPr>
        <p:spPr/>
        <p:txBody>
          <a:bodyPr/>
          <a:lstStyle/>
          <a:p>
            <a:pPr marL="174982" indent="-174982">
              <a:buFont typeface="Arial" panose="020B0604020202020204" pitchFamily="34" charset="0"/>
              <a:buChar char="•"/>
            </a:pPr>
            <a:r>
              <a:rPr lang="en-US" sz="1600"/>
              <a:t>This should be one each of you have seen each year when you get your own calendar.. Link to request copies of it..  Humor with getting to be in same room as Judi Gatson at the unveiling </a:t>
            </a:r>
          </a:p>
          <a:p>
            <a:pPr marL="174982" indent="-174982">
              <a:buFont typeface="Arial" panose="020B0604020202020204" pitchFamily="34" charset="0"/>
              <a:buChar char="•"/>
            </a:pPr>
            <a:r>
              <a:rPr lang="en-US" sz="1600"/>
              <a:t>. </a:t>
            </a:r>
          </a:p>
          <a:p>
            <a:pPr marL="174982" indent="-174982">
              <a:buFont typeface="Arial" panose="020B0604020202020204" pitchFamily="34" charset="0"/>
              <a:buChar char="•"/>
            </a:pPr>
            <a:r>
              <a:rPr lang="en-US" sz="1600"/>
              <a:t>Highlights individuals in wide rage of areas from education, government, civil rights, business, science, faith communities and many others</a:t>
            </a:r>
          </a:p>
          <a:p>
            <a:pPr marL="174982" indent="-174982">
              <a:buFont typeface="Arial" panose="020B0604020202020204" pitchFamily="34" charset="0"/>
              <a:buChar char="•"/>
            </a:pPr>
            <a:endParaRPr lang="en-US" sz="1600"/>
          </a:p>
          <a:p>
            <a:pPr marL="174982" indent="-174982">
              <a:buFont typeface="Arial" panose="020B0604020202020204" pitchFamily="34" charset="0"/>
              <a:buChar char="•"/>
            </a:pPr>
            <a:r>
              <a:rPr lang="en-US" sz="1600"/>
              <a:t>The resources and lesson plans help teachers bring their stories to life </a:t>
            </a:r>
          </a:p>
          <a:p>
            <a:pPr marL="174982" indent="-174982">
              <a:buFont typeface="Arial" panose="020B0604020202020204" pitchFamily="34" charset="0"/>
              <a:buChar char="•"/>
            </a:pPr>
            <a:endParaRPr lang="en-US" sz="1600"/>
          </a:p>
          <a:p>
            <a:pPr marL="174982" indent="-174982">
              <a:buFont typeface="Arial" panose="020B0604020202020204" pitchFamily="34" charset="0"/>
              <a:buChar char="•"/>
            </a:pPr>
            <a:r>
              <a:rPr lang="en-US" sz="1600"/>
              <a:t>Link to request copies of </a:t>
            </a:r>
          </a:p>
          <a:p>
            <a:pPr marL="174982" indent="-174982">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B770F6CD-3BDA-F5DA-2609-16F90562B83E}"/>
              </a:ext>
            </a:extLst>
          </p:cNvPr>
          <p:cNvSpPr>
            <a:spLocks noGrp="1"/>
          </p:cNvSpPr>
          <p:nvPr>
            <p:ph type="sldNum" sz="quarter" idx="5"/>
          </p:nvPr>
        </p:nvSpPr>
        <p:spPr/>
        <p:txBody>
          <a:bodyPr/>
          <a:lstStyle/>
          <a:p>
            <a:fld id="{484CEC91-7A65-4868-9634-A5288F997D0F}" type="slidenum">
              <a:rPr lang="en-US" smtClean="0"/>
              <a:t>15</a:t>
            </a:fld>
            <a:endParaRPr lang="en-US"/>
          </a:p>
        </p:txBody>
      </p:sp>
    </p:spTree>
    <p:extLst>
      <p:ext uri="{BB962C8B-B14F-4D97-AF65-F5344CB8AC3E}">
        <p14:creationId xmlns:p14="http://schemas.microsoft.com/office/powerpoint/2010/main" val="89657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61354-7F65-C193-34E9-14266FFB1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5D050-457D-8AE4-DD9C-CAB72B84D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C31B77-4CE0-BE2B-E33F-75C78589452E}"/>
              </a:ext>
            </a:extLst>
          </p:cNvPr>
          <p:cNvSpPr>
            <a:spLocks noGrp="1"/>
          </p:cNvSpPr>
          <p:nvPr>
            <p:ph type="body" idx="1"/>
          </p:nvPr>
        </p:nvSpPr>
        <p:spPr/>
        <p:txBody>
          <a:bodyPr/>
          <a:lstStyle/>
          <a:p>
            <a:pPr marL="174982" indent="-174982">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30944574-E0D1-8B88-6465-03926EC030F0}"/>
              </a:ext>
            </a:extLst>
          </p:cNvPr>
          <p:cNvSpPr>
            <a:spLocks noGrp="1"/>
          </p:cNvSpPr>
          <p:nvPr>
            <p:ph type="sldNum" sz="quarter" idx="5"/>
          </p:nvPr>
        </p:nvSpPr>
        <p:spPr/>
        <p:txBody>
          <a:bodyPr/>
          <a:lstStyle/>
          <a:p>
            <a:fld id="{484CEC91-7A65-4868-9634-A5288F997D0F}" type="slidenum">
              <a:rPr lang="en-US" smtClean="0"/>
              <a:t>17</a:t>
            </a:fld>
            <a:endParaRPr lang="en-US"/>
          </a:p>
        </p:txBody>
      </p:sp>
    </p:spTree>
    <p:extLst>
      <p:ext uri="{BB962C8B-B14F-4D97-AF65-F5344CB8AC3E}">
        <p14:creationId xmlns:p14="http://schemas.microsoft.com/office/powerpoint/2010/main" val="400743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640D3-4578-D362-7BCF-F77E8AADFD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540AD-BC84-2ED9-66B2-2FE763A2C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037E05-5A4E-AF68-C575-A619082F9689}"/>
              </a:ext>
            </a:extLst>
          </p:cNvPr>
          <p:cNvSpPr>
            <a:spLocks noGrp="1"/>
          </p:cNvSpPr>
          <p:nvPr>
            <p:ph type="body" idx="1"/>
          </p:nvPr>
        </p:nvSpPr>
        <p:spPr/>
        <p:txBody>
          <a:bodyPr/>
          <a:lstStyle/>
          <a:p>
            <a:pPr marL="174982" indent="-174982">
              <a:buFont typeface="Arial" panose="020B0604020202020204" pitchFamily="34" charset="0"/>
              <a:buChar char="•"/>
            </a:pPr>
            <a:r>
              <a:rPr lang="en-US" sz="1600"/>
              <a:t>interconnected rather than isolated. </a:t>
            </a:r>
          </a:p>
        </p:txBody>
      </p:sp>
      <p:sp>
        <p:nvSpPr>
          <p:cNvPr id="4" name="Slide Number Placeholder 3">
            <a:extLst>
              <a:ext uri="{FF2B5EF4-FFF2-40B4-BE49-F238E27FC236}">
                <a16:creationId xmlns:a16="http://schemas.microsoft.com/office/drawing/2014/main" id="{31307E79-DCFC-1329-6160-95F019DE44B4}"/>
              </a:ext>
            </a:extLst>
          </p:cNvPr>
          <p:cNvSpPr>
            <a:spLocks noGrp="1"/>
          </p:cNvSpPr>
          <p:nvPr>
            <p:ph type="sldNum" sz="quarter" idx="5"/>
          </p:nvPr>
        </p:nvSpPr>
        <p:spPr/>
        <p:txBody>
          <a:bodyPr/>
          <a:lstStyle/>
          <a:p>
            <a:fld id="{484CEC91-7A65-4868-9634-A5288F997D0F}" type="slidenum">
              <a:rPr lang="en-US" smtClean="0"/>
              <a:t>18</a:t>
            </a:fld>
            <a:endParaRPr lang="en-US"/>
          </a:p>
        </p:txBody>
      </p:sp>
    </p:spTree>
    <p:extLst>
      <p:ext uri="{BB962C8B-B14F-4D97-AF65-F5344CB8AC3E}">
        <p14:creationId xmlns:p14="http://schemas.microsoft.com/office/powerpoint/2010/main" val="2563700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a:p>
        </p:txBody>
      </p:sp>
      <p:sp>
        <p:nvSpPr>
          <p:cNvPr id="4" name="Slide Number Placeholder 3"/>
          <p:cNvSpPr>
            <a:spLocks noGrp="1"/>
          </p:cNvSpPr>
          <p:nvPr>
            <p:ph type="sldNum" sz="quarter" idx="5"/>
          </p:nvPr>
        </p:nvSpPr>
        <p:spPr/>
        <p:txBody>
          <a:bodyPr/>
          <a:lstStyle/>
          <a:p>
            <a:fld id="{484CEC91-7A65-4868-9634-A5288F997D0F}" type="slidenum">
              <a:rPr lang="en-US" smtClean="0"/>
              <a:t>19</a:t>
            </a:fld>
            <a:endParaRPr lang="en-US"/>
          </a:p>
        </p:txBody>
      </p:sp>
    </p:spTree>
    <p:extLst>
      <p:ext uri="{BB962C8B-B14F-4D97-AF65-F5344CB8AC3E}">
        <p14:creationId xmlns:p14="http://schemas.microsoft.com/office/powerpoint/2010/main" val="2957068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CEC91-7A65-4868-9634-A5288F997D0F}" type="slidenum">
              <a:rPr lang="en-US" smtClean="0"/>
              <a:t>21</a:t>
            </a:fld>
            <a:endParaRPr lang="en-US"/>
          </a:p>
        </p:txBody>
      </p:sp>
    </p:spTree>
    <p:extLst>
      <p:ext uri="{BB962C8B-B14F-4D97-AF65-F5344CB8AC3E}">
        <p14:creationId xmlns:p14="http://schemas.microsoft.com/office/powerpoint/2010/main" val="2146657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4CEC91-7A65-4868-9634-A5288F997D0F}" type="slidenum">
              <a:rPr lang="en-US" smtClean="0"/>
              <a:t>23</a:t>
            </a:fld>
            <a:endParaRPr lang="en-US"/>
          </a:p>
        </p:txBody>
      </p:sp>
    </p:spTree>
    <p:extLst>
      <p:ext uri="{BB962C8B-B14F-4D97-AF65-F5344CB8AC3E}">
        <p14:creationId xmlns:p14="http://schemas.microsoft.com/office/powerpoint/2010/main" val="3784362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706E5E-2FCB-B270-CD3F-6CFEC4E39E23}"/>
              </a:ext>
            </a:extLst>
          </p:cNvPr>
          <p:cNvPicPr>
            <a:picLocks noChangeAspect="1"/>
          </p:cNvPicPr>
          <p:nvPr userDrawn="1"/>
        </p:nvPicPr>
        <p:blipFill>
          <a:blip r:embed="rId2"/>
          <a:stretch>
            <a:fillRect/>
          </a:stretch>
        </p:blipFill>
        <p:spPr>
          <a:xfrm>
            <a:off x="9291513" y="-838908"/>
            <a:ext cx="11521440" cy="11521440"/>
          </a:xfrm>
          <a:prstGeom prst="rect">
            <a:avLst/>
          </a:prstGeom>
        </p:spPr>
      </p:pic>
      <p:sp>
        <p:nvSpPr>
          <p:cNvPr id="2" name="Title 1">
            <a:extLst>
              <a:ext uri="{FF2B5EF4-FFF2-40B4-BE49-F238E27FC236}">
                <a16:creationId xmlns:a16="http://schemas.microsoft.com/office/drawing/2014/main" id="{E59BFEE4-62A2-7EAB-AEBF-7E3944603DC4}"/>
              </a:ext>
            </a:extLst>
          </p:cNvPr>
          <p:cNvSpPr>
            <a:spLocks noGrp="1"/>
          </p:cNvSpPr>
          <p:nvPr>
            <p:ph type="ctrTitle" hasCustomPrompt="1"/>
          </p:nvPr>
        </p:nvSpPr>
        <p:spPr>
          <a:xfrm>
            <a:off x="969264" y="956930"/>
            <a:ext cx="10354410" cy="3675792"/>
          </a:xfrm>
        </p:spPr>
        <p:txBody>
          <a:bodyPr anchor="ctr">
            <a:normAutofit/>
          </a:bodyPr>
          <a:lstStyle>
            <a:lvl1pPr algn="l">
              <a:lnSpc>
                <a:spcPct val="110000"/>
              </a:lnSpc>
              <a:defRPr sz="6600" b="1">
                <a:solidFill>
                  <a:srgbClr val="2F3D4C"/>
                </a:solidFill>
                <a:latin typeface="Aptos" panose="020B0004020202020204" pitchFamily="34" charset="0"/>
                <a:cs typeface="Segoe UI" panose="020B0502040204020203" pitchFamily="34" charset="0"/>
              </a:defRPr>
            </a:lvl1pPr>
          </a:lstStyle>
          <a:p>
            <a:r>
              <a:rPr lang="en-US">
                <a:solidFill>
                  <a:schemeClr val="bg1"/>
                </a:solidFill>
              </a:rPr>
              <a:t>Title</a:t>
            </a:r>
            <a:r>
              <a:rPr lang="en-US"/>
              <a:t> </a:t>
            </a:r>
            <a:r>
              <a:rPr lang="en-US">
                <a:solidFill>
                  <a:schemeClr val="bg1"/>
                </a:solidFill>
              </a:rPr>
              <a:t>Slide</a:t>
            </a:r>
            <a:r>
              <a:rPr lang="en-US"/>
              <a:t> -</a:t>
            </a:r>
            <a:r>
              <a:rPr lang="en-US">
                <a:solidFill>
                  <a:schemeClr val="bg1"/>
                </a:solidFill>
              </a:rPr>
              <a:t>Font is no less than 44 size</a:t>
            </a:r>
            <a:endParaRPr lang="en-US"/>
          </a:p>
        </p:txBody>
      </p:sp>
      <p:sp>
        <p:nvSpPr>
          <p:cNvPr id="3" name="Subtitle 2">
            <a:extLst>
              <a:ext uri="{FF2B5EF4-FFF2-40B4-BE49-F238E27FC236}">
                <a16:creationId xmlns:a16="http://schemas.microsoft.com/office/drawing/2014/main" id="{75BD4C45-7EC9-A96B-2BD7-023E611D499B}"/>
              </a:ext>
            </a:extLst>
          </p:cNvPr>
          <p:cNvSpPr>
            <a:spLocks noGrp="1"/>
          </p:cNvSpPr>
          <p:nvPr>
            <p:ph type="subTitle" idx="1" hasCustomPrompt="1"/>
          </p:nvPr>
        </p:nvSpPr>
        <p:spPr>
          <a:xfrm>
            <a:off x="953262" y="5276460"/>
            <a:ext cx="10370412" cy="2483643"/>
          </a:xfrm>
        </p:spPr>
        <p:txBody>
          <a:bodyPr anchor="b">
            <a:normAutofit/>
          </a:bodyPr>
          <a:lstStyle>
            <a:lvl1pPr marL="0" indent="0" algn="l">
              <a:buNone/>
              <a:defRPr sz="3200" b="1">
                <a:solidFill>
                  <a:srgbClr val="2F3D4C"/>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&lt;Audience&gt;</a:t>
            </a:r>
          </a:p>
          <a:p>
            <a:r>
              <a:rPr lang="en-US"/>
              <a:t>&lt;Presenter Name&gt; </a:t>
            </a:r>
          </a:p>
          <a:p>
            <a:r>
              <a:rPr lang="en-US"/>
              <a:t>&lt;Date&gt;</a:t>
            </a:r>
          </a:p>
        </p:txBody>
      </p:sp>
      <p:pic>
        <p:nvPicPr>
          <p:cNvPr id="12" name="Picture 11">
            <a:extLst>
              <a:ext uri="{FF2B5EF4-FFF2-40B4-BE49-F238E27FC236}">
                <a16:creationId xmlns:a16="http://schemas.microsoft.com/office/drawing/2014/main" id="{98B8F3DA-CB78-FE37-88DE-2565E63C0E1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53479" y="7910464"/>
            <a:ext cx="8641080" cy="22859"/>
          </a:xfrm>
          <a:prstGeom prst="rect">
            <a:avLst/>
          </a:prstGeom>
        </p:spPr>
      </p:pic>
    </p:spTree>
    <p:extLst>
      <p:ext uri="{BB962C8B-B14F-4D97-AF65-F5344CB8AC3E}">
        <p14:creationId xmlns:p14="http://schemas.microsoft.com/office/powerpoint/2010/main" val="3071554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with Footer">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B318CF-2B45-C43B-CD55-06615050B2C1}"/>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12" name="SCDE logo" descr="South Carolina Department of Education logo ">
            <a:extLst>
              <a:ext uri="{FF2B5EF4-FFF2-40B4-BE49-F238E27FC236}">
                <a16:creationId xmlns:a16="http://schemas.microsoft.com/office/drawing/2014/main" id="{C5CC20D6-CB1A-AC19-3B64-8C546270A562}"/>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4" name="Content Placeholder 3">
            <a:extLst>
              <a:ext uri="{FF2B5EF4-FFF2-40B4-BE49-F238E27FC236}">
                <a16:creationId xmlns:a16="http://schemas.microsoft.com/office/drawing/2014/main" id="{1D33C630-315D-CFC6-1077-4EA130C6BF5B}"/>
              </a:ext>
            </a:extLst>
          </p:cNvPr>
          <p:cNvSpPr>
            <a:spLocks noGrp="1"/>
          </p:cNvSpPr>
          <p:nvPr>
            <p:ph sz="half" idx="2"/>
          </p:nvPr>
        </p:nvSpPr>
        <p:spPr>
          <a:xfrm>
            <a:off x="12019788" y="2437728"/>
            <a:ext cx="5303520" cy="6325852"/>
          </a:xfrm>
        </p:spPr>
        <p:txBody>
          <a:bodyPr>
            <a:normAutofit/>
          </a:bodyPr>
          <a:lstStyle>
            <a:lvl1pPr>
              <a:lnSpc>
                <a:spcPct val="110000"/>
              </a:lnSpc>
              <a:spcBef>
                <a:spcPts val="0"/>
              </a:spcBef>
              <a:defRPr sz="2800">
                <a:solidFill>
                  <a:srgbClr val="2F3D4C"/>
                </a:solidFill>
              </a:defRPr>
            </a:lvl1pPr>
            <a:lvl2pPr>
              <a:lnSpc>
                <a:spcPct val="110000"/>
              </a:lnSpc>
              <a:spcBef>
                <a:spcPts val="0"/>
              </a:spcBef>
              <a:defRPr sz="2800">
                <a:solidFill>
                  <a:srgbClr val="2F3D4C"/>
                </a:solidFill>
              </a:defRPr>
            </a:lvl2pPr>
            <a:lvl3pPr>
              <a:lnSpc>
                <a:spcPct val="110000"/>
              </a:lnSpc>
              <a:spcBef>
                <a:spcPts val="0"/>
              </a:spcBef>
              <a:defRPr sz="2800">
                <a:solidFill>
                  <a:srgbClr val="2F3D4C"/>
                </a:solidFill>
              </a:defRPr>
            </a:lvl3pPr>
            <a:lvl4pPr>
              <a:lnSpc>
                <a:spcPct val="110000"/>
              </a:lnSpc>
              <a:spcBef>
                <a:spcPts val="0"/>
              </a:spcBef>
              <a:defRPr sz="28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9AB525F5-194F-62C4-CDC3-1B712D0676F1}"/>
              </a:ext>
            </a:extLst>
          </p:cNvPr>
          <p:cNvSpPr>
            <a:spLocks noGrp="1"/>
          </p:cNvSpPr>
          <p:nvPr>
            <p:ph type="title" hasCustomPrompt="1"/>
          </p:nvPr>
        </p:nvSpPr>
        <p:spPr>
          <a:xfrm>
            <a:off x="918972" y="547687"/>
            <a:ext cx="16404336" cy="1097280"/>
          </a:xfrm>
        </p:spPr>
        <p:txBody>
          <a:bodyPr anchor="t">
            <a:normAutofit/>
          </a:bodyPr>
          <a:lstStyle>
            <a:lvl1pPr>
              <a:lnSpc>
                <a:spcPct val="100000"/>
              </a:lnSpc>
              <a:defRPr sz="5000" b="1">
                <a:solidFill>
                  <a:srgbClr val="2F3D4C"/>
                </a:solidFill>
              </a:defRPr>
            </a:lvl1pPr>
          </a:lstStyle>
          <a:p>
            <a:r>
              <a:rPr lang="en-US"/>
              <a:t>Three Content with Footer</a:t>
            </a:r>
          </a:p>
        </p:txBody>
      </p:sp>
      <p:sp>
        <p:nvSpPr>
          <p:cNvPr id="3" name="Content Placeholder 2">
            <a:extLst>
              <a:ext uri="{FF2B5EF4-FFF2-40B4-BE49-F238E27FC236}">
                <a16:creationId xmlns:a16="http://schemas.microsoft.com/office/drawing/2014/main" id="{639AD13B-C6F1-0FFF-1CFE-F9506448BE5A}"/>
              </a:ext>
            </a:extLst>
          </p:cNvPr>
          <p:cNvSpPr>
            <a:spLocks noGrp="1"/>
          </p:cNvSpPr>
          <p:nvPr>
            <p:ph sz="half" idx="1"/>
          </p:nvPr>
        </p:nvSpPr>
        <p:spPr>
          <a:xfrm>
            <a:off x="918972" y="2437728"/>
            <a:ext cx="5303520" cy="6325851"/>
          </a:xfrm>
        </p:spPr>
        <p:txBody>
          <a:bodyPr>
            <a:normAutofit/>
          </a:bodyPr>
          <a:lstStyle>
            <a:lvl1pPr>
              <a:lnSpc>
                <a:spcPct val="110000"/>
              </a:lnSpc>
              <a:spcBef>
                <a:spcPts val="0"/>
              </a:spcBef>
              <a:defRPr sz="2800">
                <a:solidFill>
                  <a:srgbClr val="2F3D4C"/>
                </a:solidFill>
              </a:defRPr>
            </a:lvl1pPr>
            <a:lvl2pPr>
              <a:lnSpc>
                <a:spcPct val="110000"/>
              </a:lnSpc>
              <a:spcBef>
                <a:spcPts val="0"/>
              </a:spcBef>
              <a:defRPr sz="2800">
                <a:solidFill>
                  <a:srgbClr val="2F3D4C"/>
                </a:solidFill>
              </a:defRPr>
            </a:lvl2pPr>
            <a:lvl3pPr>
              <a:lnSpc>
                <a:spcPct val="110000"/>
              </a:lnSpc>
              <a:spcBef>
                <a:spcPts val="0"/>
              </a:spcBef>
              <a:defRPr sz="2800">
                <a:solidFill>
                  <a:srgbClr val="2F3D4C"/>
                </a:solidFill>
              </a:defRPr>
            </a:lvl3pPr>
            <a:lvl4pPr>
              <a:lnSpc>
                <a:spcPct val="110000"/>
              </a:lnSpc>
              <a:spcBef>
                <a:spcPts val="0"/>
              </a:spcBef>
              <a:defRPr sz="28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15D4EA1A-AFD3-FE33-791E-2576D3414096}"/>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6/12/2026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88FE9CDF-4B22-2AEC-D3B4-2114FED224F7}"/>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C385E363-0518-8836-E86B-81440D4AE929}"/>
              </a:ext>
            </a:extLst>
          </p:cNvPr>
          <p:cNvSpPr>
            <a:spLocks noGrp="1"/>
          </p:cNvSpPr>
          <p:nvPr>
            <p:ph type="sldNum" sz="quarter" idx="12"/>
          </p:nvPr>
        </p:nvSpPr>
        <p:spPr/>
        <p:txBody>
          <a:bodyPr/>
          <a:lstStyle/>
          <a:p>
            <a:pPr defTabSz="1371600"/>
            <a:fld id="{6198BB4C-949A-4E12-86B0-4EF15C1E3C5D}" type="slidenum">
              <a:rPr lang="en-US" smtClean="0">
                <a:solidFill>
                  <a:prstClr val="black">
                    <a:tint val="82000"/>
                  </a:prstClr>
                </a:solidFill>
              </a:rPr>
              <a:pPr defTabSz="1371600"/>
              <a:t>‹#›</a:t>
            </a:fld>
            <a:endParaRPr lang="en-US">
              <a:solidFill>
                <a:prstClr val="black">
                  <a:tint val="82000"/>
                </a:prstClr>
              </a:solidFill>
            </a:endParaRPr>
          </a:p>
        </p:txBody>
      </p:sp>
      <p:sp>
        <p:nvSpPr>
          <p:cNvPr id="10" name="Content Placeholder 2">
            <a:extLst>
              <a:ext uri="{FF2B5EF4-FFF2-40B4-BE49-F238E27FC236}">
                <a16:creationId xmlns:a16="http://schemas.microsoft.com/office/drawing/2014/main" id="{0CD8EE9B-5A2D-A2FD-AB31-0B7F5AF0C290}"/>
              </a:ext>
            </a:extLst>
          </p:cNvPr>
          <p:cNvSpPr>
            <a:spLocks noGrp="1"/>
          </p:cNvSpPr>
          <p:nvPr>
            <p:ph sz="half" idx="13"/>
          </p:nvPr>
        </p:nvSpPr>
        <p:spPr>
          <a:xfrm>
            <a:off x="6492240" y="2456488"/>
            <a:ext cx="5303520" cy="6307092"/>
          </a:xfrm>
        </p:spPr>
        <p:txBody>
          <a:bodyPr>
            <a:normAutofit/>
          </a:bodyPr>
          <a:lstStyle>
            <a:lvl1pPr>
              <a:lnSpc>
                <a:spcPct val="110000"/>
              </a:lnSpc>
              <a:spcBef>
                <a:spcPts val="0"/>
              </a:spcBef>
              <a:defRPr sz="2800">
                <a:solidFill>
                  <a:srgbClr val="2F3D4C"/>
                </a:solidFill>
              </a:defRPr>
            </a:lvl1pPr>
            <a:lvl2pPr>
              <a:lnSpc>
                <a:spcPct val="110000"/>
              </a:lnSpc>
              <a:spcBef>
                <a:spcPts val="0"/>
              </a:spcBef>
              <a:defRPr sz="2800">
                <a:solidFill>
                  <a:srgbClr val="2F3D4C"/>
                </a:solidFill>
              </a:defRPr>
            </a:lvl2pPr>
            <a:lvl3pPr>
              <a:lnSpc>
                <a:spcPct val="110000"/>
              </a:lnSpc>
              <a:spcBef>
                <a:spcPts val="0"/>
              </a:spcBef>
              <a:defRPr sz="2800">
                <a:solidFill>
                  <a:srgbClr val="2F3D4C"/>
                </a:solidFill>
              </a:defRPr>
            </a:lvl3pPr>
            <a:lvl4pPr>
              <a:lnSpc>
                <a:spcPct val="110000"/>
              </a:lnSpc>
              <a:spcBef>
                <a:spcPts val="0"/>
              </a:spcBef>
              <a:defRPr sz="28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3" name="Picture 12">
            <a:extLst>
              <a:ext uri="{FF2B5EF4-FFF2-40B4-BE49-F238E27FC236}">
                <a16:creationId xmlns:a16="http://schemas.microsoft.com/office/drawing/2014/main" id="{BAA7768E-ADFA-A429-D505-997BA11329E8}"/>
              </a:ext>
            </a:extLst>
          </p:cNvPr>
          <p:cNvPicPr>
            <a:picLocks noChangeAspect="1"/>
          </p:cNvPicPr>
          <p:nvPr userDrawn="1"/>
        </p:nvPicPr>
        <p:blipFill>
          <a:blip r:embed="rId4"/>
          <a:stretch>
            <a:fillRect/>
          </a:stretch>
        </p:blipFill>
        <p:spPr>
          <a:xfrm>
            <a:off x="903731" y="1896138"/>
            <a:ext cx="16459200" cy="18760"/>
          </a:xfrm>
          <a:prstGeom prst="rect">
            <a:avLst/>
          </a:prstGeom>
        </p:spPr>
      </p:pic>
    </p:spTree>
    <p:extLst>
      <p:ext uri="{BB962C8B-B14F-4D97-AF65-F5344CB8AC3E}">
        <p14:creationId xmlns:p14="http://schemas.microsoft.com/office/powerpoint/2010/main" val="82451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with 2 boxes">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E7660AF-9DC3-B9D2-2069-4B842805744A}"/>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13" name="SCDE logo" descr="South Carolina Department of Education logo ">
            <a:extLst>
              <a:ext uri="{FF2B5EF4-FFF2-40B4-BE49-F238E27FC236}">
                <a16:creationId xmlns:a16="http://schemas.microsoft.com/office/drawing/2014/main" id="{AE1892C7-250F-529E-EF3D-9D54585E9B74}"/>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999AEB75-2960-EF56-B9C2-F330873E2D9F}"/>
              </a:ext>
            </a:extLst>
          </p:cNvPr>
          <p:cNvSpPr>
            <a:spLocks noGrp="1"/>
          </p:cNvSpPr>
          <p:nvPr>
            <p:ph type="title" hasCustomPrompt="1"/>
          </p:nvPr>
        </p:nvSpPr>
        <p:spPr>
          <a:xfrm>
            <a:off x="942110" y="547688"/>
            <a:ext cx="16445345" cy="1097280"/>
          </a:xfrm>
        </p:spPr>
        <p:txBody>
          <a:bodyPr anchor="t">
            <a:normAutofit/>
          </a:bodyPr>
          <a:lstStyle>
            <a:lvl1pPr>
              <a:lnSpc>
                <a:spcPct val="100000"/>
              </a:lnSpc>
              <a:defRPr sz="5000" b="1">
                <a:solidFill>
                  <a:srgbClr val="2F3D4C"/>
                </a:solidFill>
              </a:defRPr>
            </a:lvl1pPr>
          </a:lstStyle>
          <a:p>
            <a:r>
              <a:rPr lang="en-US"/>
              <a:t>Comparison with 2 boxes and footer</a:t>
            </a:r>
          </a:p>
        </p:txBody>
      </p:sp>
      <p:sp>
        <p:nvSpPr>
          <p:cNvPr id="3" name="Text Placeholder 2">
            <a:extLst>
              <a:ext uri="{FF2B5EF4-FFF2-40B4-BE49-F238E27FC236}">
                <a16:creationId xmlns:a16="http://schemas.microsoft.com/office/drawing/2014/main" id="{C3C98553-E0A0-8B74-8785-F5DC412AF7D6}"/>
              </a:ext>
            </a:extLst>
          </p:cNvPr>
          <p:cNvSpPr>
            <a:spLocks noGrp="1"/>
          </p:cNvSpPr>
          <p:nvPr>
            <p:ph type="body" idx="1"/>
          </p:nvPr>
        </p:nvSpPr>
        <p:spPr>
          <a:xfrm>
            <a:off x="958793" y="2371986"/>
            <a:ext cx="7736681" cy="731520"/>
          </a:xfrm>
        </p:spPr>
        <p:txBody>
          <a:bodyPr anchor="ctr">
            <a:normAutofit/>
          </a:bodyPr>
          <a:lstStyle>
            <a:lvl1pPr marL="0" indent="0" algn="ctr">
              <a:buNone/>
              <a:defRPr sz="2800" b="1">
                <a:solidFill>
                  <a:srgbClr val="2F3D4C"/>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8960C08-9824-F1CD-E5C5-34DC0B80A42E}"/>
              </a:ext>
            </a:extLst>
          </p:cNvPr>
          <p:cNvSpPr>
            <a:spLocks noGrp="1"/>
          </p:cNvSpPr>
          <p:nvPr>
            <p:ph sz="half" idx="2"/>
          </p:nvPr>
        </p:nvSpPr>
        <p:spPr>
          <a:xfrm>
            <a:off x="942110" y="3314700"/>
            <a:ext cx="7736681" cy="5440076"/>
          </a:xfrm>
        </p:spPr>
        <p:txBody>
          <a:bodyPr>
            <a:normAutofit/>
          </a:bodyPr>
          <a:lstStyle>
            <a:lvl1pPr>
              <a:lnSpc>
                <a:spcPct val="110000"/>
              </a:lnSpc>
              <a:spcBef>
                <a:spcPts val="0"/>
              </a:spcBef>
              <a:defRPr sz="2600">
                <a:solidFill>
                  <a:srgbClr val="2F3D4C"/>
                </a:solidFill>
              </a:defRPr>
            </a:lvl1pPr>
            <a:lvl2pPr>
              <a:lnSpc>
                <a:spcPct val="110000"/>
              </a:lnSpc>
              <a:spcBef>
                <a:spcPts val="0"/>
              </a:spcBef>
              <a:defRPr sz="2600">
                <a:solidFill>
                  <a:srgbClr val="2F3D4C"/>
                </a:solidFill>
              </a:defRPr>
            </a:lvl2pPr>
            <a:lvl3pPr>
              <a:lnSpc>
                <a:spcPct val="110000"/>
              </a:lnSpc>
              <a:spcBef>
                <a:spcPts val="0"/>
              </a:spcBef>
              <a:defRPr sz="2600">
                <a:solidFill>
                  <a:srgbClr val="2F3D4C"/>
                </a:solidFill>
              </a:defRPr>
            </a:lvl3pPr>
            <a:lvl4pPr>
              <a:lnSpc>
                <a:spcPct val="110000"/>
              </a:lnSpc>
              <a:spcBef>
                <a:spcPts val="0"/>
              </a:spcBef>
              <a:defRPr sz="26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382C1085-122A-9CFF-0F7A-EE58766756FD}"/>
              </a:ext>
            </a:extLst>
          </p:cNvPr>
          <p:cNvSpPr>
            <a:spLocks noGrp="1"/>
          </p:cNvSpPr>
          <p:nvPr>
            <p:ph type="body" sz="quarter" idx="3"/>
          </p:nvPr>
        </p:nvSpPr>
        <p:spPr>
          <a:xfrm>
            <a:off x="9577760" y="2371986"/>
            <a:ext cx="7774782" cy="731520"/>
          </a:xfrm>
        </p:spPr>
        <p:txBody>
          <a:bodyPr anchor="ctr">
            <a:normAutofit/>
          </a:bodyPr>
          <a:lstStyle>
            <a:lvl1pPr marL="0" indent="0" algn="ctr">
              <a:buNone/>
              <a:defRPr sz="2800" b="1">
                <a:solidFill>
                  <a:srgbClr val="2F3D4C"/>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70A0948-D44B-B0FA-FF24-9E037997358B}"/>
              </a:ext>
            </a:extLst>
          </p:cNvPr>
          <p:cNvSpPr>
            <a:spLocks noGrp="1"/>
          </p:cNvSpPr>
          <p:nvPr>
            <p:ph sz="quarter" idx="4"/>
          </p:nvPr>
        </p:nvSpPr>
        <p:spPr>
          <a:xfrm>
            <a:off x="9609213" y="3314700"/>
            <a:ext cx="7774782" cy="5440076"/>
          </a:xfrm>
        </p:spPr>
        <p:txBody>
          <a:bodyPr>
            <a:normAutofit/>
          </a:bodyPr>
          <a:lstStyle>
            <a:lvl1pPr>
              <a:lnSpc>
                <a:spcPct val="110000"/>
              </a:lnSpc>
              <a:spcBef>
                <a:spcPts val="0"/>
              </a:spcBef>
              <a:defRPr sz="2600">
                <a:solidFill>
                  <a:srgbClr val="2F3D4C"/>
                </a:solidFill>
              </a:defRPr>
            </a:lvl1pPr>
            <a:lvl2pPr>
              <a:lnSpc>
                <a:spcPct val="110000"/>
              </a:lnSpc>
              <a:spcBef>
                <a:spcPts val="0"/>
              </a:spcBef>
              <a:defRPr sz="2600">
                <a:solidFill>
                  <a:srgbClr val="2F3D4C"/>
                </a:solidFill>
              </a:defRPr>
            </a:lvl2pPr>
            <a:lvl3pPr>
              <a:lnSpc>
                <a:spcPct val="110000"/>
              </a:lnSpc>
              <a:spcBef>
                <a:spcPts val="0"/>
              </a:spcBef>
              <a:defRPr sz="2600">
                <a:solidFill>
                  <a:srgbClr val="2F3D4C"/>
                </a:solidFill>
              </a:defRPr>
            </a:lvl3pPr>
            <a:lvl4pPr>
              <a:lnSpc>
                <a:spcPct val="110000"/>
              </a:lnSpc>
              <a:spcBef>
                <a:spcPts val="0"/>
              </a:spcBef>
              <a:defRPr sz="26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6">
            <a:extLst>
              <a:ext uri="{FF2B5EF4-FFF2-40B4-BE49-F238E27FC236}">
                <a16:creationId xmlns:a16="http://schemas.microsoft.com/office/drawing/2014/main" id="{09FDF6F0-6C8C-CF39-2D0F-DC5E18E9629C}"/>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6/12/2026</a:t>
            </a:fld>
            <a:endParaRPr lang="en-US">
              <a:solidFill>
                <a:prstClr val="black">
                  <a:tint val="82000"/>
                </a:prstClr>
              </a:solidFill>
            </a:endParaRPr>
          </a:p>
        </p:txBody>
      </p:sp>
      <p:sp>
        <p:nvSpPr>
          <p:cNvPr id="8" name="Footer Placeholder 7">
            <a:extLst>
              <a:ext uri="{FF2B5EF4-FFF2-40B4-BE49-F238E27FC236}">
                <a16:creationId xmlns:a16="http://schemas.microsoft.com/office/drawing/2014/main" id="{62426D22-60B6-DC3A-E908-0B8868932C6E}"/>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9" name="Slide Number Placeholder 8">
            <a:extLst>
              <a:ext uri="{FF2B5EF4-FFF2-40B4-BE49-F238E27FC236}">
                <a16:creationId xmlns:a16="http://schemas.microsoft.com/office/drawing/2014/main" id="{3B91734A-479A-D485-4919-57CEAA3816F6}"/>
              </a:ext>
            </a:extLst>
          </p:cNvPr>
          <p:cNvSpPr>
            <a:spLocks noGrp="1"/>
          </p:cNvSpPr>
          <p:nvPr>
            <p:ph type="sldNum" sz="quarter" idx="12"/>
          </p:nvPr>
        </p:nvSpPr>
        <p:spPr/>
        <p:txBody>
          <a:bodyPr/>
          <a:lstStyle/>
          <a:p>
            <a:pPr defTabSz="1371600"/>
            <a:fld id="{6198BB4C-949A-4E12-86B0-4EF15C1E3C5D}" type="slidenum">
              <a:rPr lang="en-US" smtClean="0">
                <a:solidFill>
                  <a:prstClr val="black">
                    <a:tint val="82000"/>
                  </a:prstClr>
                </a:solidFill>
              </a:rPr>
              <a:pPr defTabSz="1371600"/>
              <a:t>‹#›</a:t>
            </a:fld>
            <a:endParaRPr lang="en-US">
              <a:solidFill>
                <a:prstClr val="black">
                  <a:tint val="82000"/>
                </a:prstClr>
              </a:solidFill>
            </a:endParaRPr>
          </a:p>
        </p:txBody>
      </p:sp>
      <p:pic>
        <p:nvPicPr>
          <p:cNvPr id="14" name="Picture 13">
            <a:extLst>
              <a:ext uri="{FF2B5EF4-FFF2-40B4-BE49-F238E27FC236}">
                <a16:creationId xmlns:a16="http://schemas.microsoft.com/office/drawing/2014/main" id="{129765DB-741E-0449-2A66-482A1AA784A6}"/>
              </a:ext>
            </a:extLst>
          </p:cNvPr>
          <p:cNvPicPr>
            <a:picLocks noChangeAspect="1"/>
          </p:cNvPicPr>
          <p:nvPr userDrawn="1"/>
        </p:nvPicPr>
        <p:blipFill>
          <a:blip r:embed="rId4"/>
          <a:stretch>
            <a:fillRect/>
          </a:stretch>
        </p:blipFill>
        <p:spPr>
          <a:xfrm>
            <a:off x="903731" y="1896138"/>
            <a:ext cx="16459200" cy="18760"/>
          </a:xfrm>
          <a:prstGeom prst="rect">
            <a:avLst/>
          </a:prstGeom>
        </p:spPr>
      </p:pic>
    </p:spTree>
    <p:extLst>
      <p:ext uri="{BB962C8B-B14F-4D97-AF65-F5344CB8AC3E}">
        <p14:creationId xmlns:p14="http://schemas.microsoft.com/office/powerpoint/2010/main" val="2328838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Intro slide - do not us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AEB75-2960-EF56-B9C2-F330873E2D9F}"/>
              </a:ext>
            </a:extLst>
          </p:cNvPr>
          <p:cNvSpPr>
            <a:spLocks noGrp="1"/>
          </p:cNvSpPr>
          <p:nvPr>
            <p:ph type="title" hasCustomPrompt="1"/>
          </p:nvPr>
        </p:nvSpPr>
        <p:spPr>
          <a:xfrm>
            <a:off x="942110" y="547688"/>
            <a:ext cx="16445345" cy="1097280"/>
          </a:xfrm>
        </p:spPr>
        <p:txBody>
          <a:bodyPr anchor="t">
            <a:normAutofit/>
          </a:bodyPr>
          <a:lstStyle>
            <a:lvl1pPr>
              <a:lnSpc>
                <a:spcPct val="100000"/>
              </a:lnSpc>
              <a:defRPr sz="5000" b="1">
                <a:solidFill>
                  <a:srgbClr val="2F3D4C"/>
                </a:solidFill>
              </a:defRPr>
            </a:lvl1pPr>
          </a:lstStyle>
          <a:p>
            <a:r>
              <a:rPr lang="en-US"/>
              <a:t>Introduction slide – do not use! </a:t>
            </a:r>
          </a:p>
        </p:txBody>
      </p:sp>
      <p:sp>
        <p:nvSpPr>
          <p:cNvPr id="3" name="Text Placeholder 2">
            <a:extLst>
              <a:ext uri="{FF2B5EF4-FFF2-40B4-BE49-F238E27FC236}">
                <a16:creationId xmlns:a16="http://schemas.microsoft.com/office/drawing/2014/main" id="{C3C98553-E0A0-8B74-8785-F5DC412AF7D6}"/>
              </a:ext>
            </a:extLst>
          </p:cNvPr>
          <p:cNvSpPr>
            <a:spLocks noGrp="1"/>
          </p:cNvSpPr>
          <p:nvPr>
            <p:ph type="body" idx="1"/>
          </p:nvPr>
        </p:nvSpPr>
        <p:spPr>
          <a:xfrm>
            <a:off x="942110" y="2354580"/>
            <a:ext cx="7736681" cy="731520"/>
          </a:xfrm>
        </p:spPr>
        <p:txBody>
          <a:bodyPr anchor="ctr">
            <a:normAutofit/>
          </a:bodyPr>
          <a:lstStyle>
            <a:lvl1pPr marL="0" indent="0" algn="ctr">
              <a:buNone/>
              <a:defRPr sz="2800" b="1">
                <a:solidFill>
                  <a:srgbClr val="2F3D4C"/>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8960C08-9824-F1CD-E5C5-34DC0B80A42E}"/>
              </a:ext>
            </a:extLst>
          </p:cNvPr>
          <p:cNvSpPr>
            <a:spLocks noGrp="1"/>
          </p:cNvSpPr>
          <p:nvPr>
            <p:ph sz="half" idx="2"/>
          </p:nvPr>
        </p:nvSpPr>
        <p:spPr>
          <a:xfrm>
            <a:off x="942110" y="3314700"/>
            <a:ext cx="7736681" cy="5440076"/>
          </a:xfrm>
        </p:spPr>
        <p:txBody>
          <a:bodyPr>
            <a:normAutofit/>
          </a:bodyPr>
          <a:lstStyle>
            <a:lvl1pPr>
              <a:defRPr sz="2600">
                <a:solidFill>
                  <a:srgbClr val="2F3D4C"/>
                </a:solidFill>
              </a:defRPr>
            </a:lvl1pPr>
            <a:lvl2pPr>
              <a:defRPr sz="2600">
                <a:solidFill>
                  <a:srgbClr val="2F3D4C"/>
                </a:solidFill>
              </a:defRPr>
            </a:lvl2pPr>
            <a:lvl3pPr>
              <a:defRPr sz="2600">
                <a:solidFill>
                  <a:srgbClr val="2F3D4C"/>
                </a:solidFill>
              </a:defRPr>
            </a:lvl3pPr>
            <a:lvl4pPr>
              <a:defRPr sz="26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382C1085-122A-9CFF-0F7A-EE58766756FD}"/>
              </a:ext>
            </a:extLst>
          </p:cNvPr>
          <p:cNvSpPr>
            <a:spLocks noGrp="1"/>
          </p:cNvSpPr>
          <p:nvPr>
            <p:ph type="body" sz="quarter" idx="3"/>
          </p:nvPr>
        </p:nvSpPr>
        <p:spPr>
          <a:xfrm>
            <a:off x="9609213" y="2354580"/>
            <a:ext cx="7774782" cy="640080"/>
          </a:xfrm>
        </p:spPr>
        <p:txBody>
          <a:bodyPr anchor="ctr">
            <a:normAutofit/>
          </a:bodyPr>
          <a:lstStyle>
            <a:lvl1pPr marL="0" indent="0" algn="ctr">
              <a:buNone/>
              <a:defRPr sz="2800" b="1">
                <a:solidFill>
                  <a:srgbClr val="2F3D4C"/>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70A0948-D44B-B0FA-FF24-9E037997358B}"/>
              </a:ext>
            </a:extLst>
          </p:cNvPr>
          <p:cNvSpPr>
            <a:spLocks noGrp="1"/>
          </p:cNvSpPr>
          <p:nvPr>
            <p:ph sz="quarter" idx="4"/>
          </p:nvPr>
        </p:nvSpPr>
        <p:spPr>
          <a:xfrm>
            <a:off x="9609213" y="3314700"/>
            <a:ext cx="7774782" cy="5440076"/>
          </a:xfrm>
        </p:spPr>
        <p:txBody>
          <a:bodyPr>
            <a:normAutofit/>
          </a:bodyPr>
          <a:lstStyle>
            <a:lvl1pPr>
              <a:defRPr sz="2600">
                <a:solidFill>
                  <a:srgbClr val="2F3D4C"/>
                </a:solidFill>
              </a:defRPr>
            </a:lvl1pPr>
            <a:lvl2pPr>
              <a:defRPr sz="2600">
                <a:solidFill>
                  <a:srgbClr val="2F3D4C"/>
                </a:solidFill>
              </a:defRPr>
            </a:lvl2pPr>
            <a:lvl3pPr>
              <a:defRPr sz="2600">
                <a:solidFill>
                  <a:srgbClr val="2F3D4C"/>
                </a:solidFill>
              </a:defRPr>
            </a:lvl3pPr>
            <a:lvl4pPr>
              <a:defRPr sz="26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6">
            <a:extLst>
              <a:ext uri="{FF2B5EF4-FFF2-40B4-BE49-F238E27FC236}">
                <a16:creationId xmlns:a16="http://schemas.microsoft.com/office/drawing/2014/main" id="{09FDF6F0-6C8C-CF39-2D0F-DC5E18E9629C}"/>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6/12/2026</a:t>
            </a:fld>
            <a:endParaRPr lang="en-US">
              <a:solidFill>
                <a:prstClr val="black">
                  <a:tint val="82000"/>
                </a:prstClr>
              </a:solidFill>
            </a:endParaRPr>
          </a:p>
        </p:txBody>
      </p:sp>
      <p:sp>
        <p:nvSpPr>
          <p:cNvPr id="8" name="Footer Placeholder 7">
            <a:extLst>
              <a:ext uri="{FF2B5EF4-FFF2-40B4-BE49-F238E27FC236}">
                <a16:creationId xmlns:a16="http://schemas.microsoft.com/office/drawing/2014/main" id="{62426D22-60B6-DC3A-E908-0B8868932C6E}"/>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9" name="Slide Number Placeholder 8">
            <a:extLst>
              <a:ext uri="{FF2B5EF4-FFF2-40B4-BE49-F238E27FC236}">
                <a16:creationId xmlns:a16="http://schemas.microsoft.com/office/drawing/2014/main" id="{3B91734A-479A-D485-4919-57CEAA3816F6}"/>
              </a:ext>
            </a:extLst>
          </p:cNvPr>
          <p:cNvSpPr>
            <a:spLocks noGrp="1"/>
          </p:cNvSpPr>
          <p:nvPr>
            <p:ph type="sldNum" sz="quarter" idx="12"/>
          </p:nvPr>
        </p:nvSpPr>
        <p:spPr/>
        <p:txBody>
          <a:bodyPr/>
          <a:lstStyle/>
          <a:p>
            <a:pPr defTabSz="1371600"/>
            <a:fld id="{6198BB4C-949A-4E12-86B0-4EF15C1E3C5D}" type="slidenum">
              <a:rPr lang="en-US" smtClean="0">
                <a:solidFill>
                  <a:prstClr val="black">
                    <a:tint val="82000"/>
                  </a:prstClr>
                </a:solidFill>
              </a:rPr>
              <a:pPr defTabSz="1371600"/>
              <a:t>‹#›</a:t>
            </a:fld>
            <a:endParaRPr lang="en-US">
              <a:solidFill>
                <a:prstClr val="black">
                  <a:tint val="82000"/>
                </a:prstClr>
              </a:solidFill>
            </a:endParaRPr>
          </a:p>
        </p:txBody>
      </p:sp>
      <p:pic>
        <p:nvPicPr>
          <p:cNvPr id="12" name="Picture 11">
            <a:extLst>
              <a:ext uri="{FF2B5EF4-FFF2-40B4-BE49-F238E27FC236}">
                <a16:creationId xmlns:a16="http://schemas.microsoft.com/office/drawing/2014/main" id="{CD7B5441-957E-764A-2A5B-31D36BB58513}"/>
              </a:ext>
            </a:extLst>
          </p:cNvPr>
          <p:cNvPicPr>
            <a:picLocks noChangeAspect="1"/>
          </p:cNvPicPr>
          <p:nvPr userDrawn="1"/>
        </p:nvPicPr>
        <p:blipFill>
          <a:blip r:embed="rId2"/>
          <a:stretch>
            <a:fillRect/>
          </a:stretch>
        </p:blipFill>
        <p:spPr>
          <a:xfrm>
            <a:off x="903731" y="1896138"/>
            <a:ext cx="16459200" cy="18760"/>
          </a:xfrm>
          <a:prstGeom prst="rect">
            <a:avLst/>
          </a:prstGeom>
        </p:spPr>
      </p:pic>
    </p:spTree>
    <p:extLst>
      <p:ext uri="{BB962C8B-B14F-4D97-AF65-F5344CB8AC3E}">
        <p14:creationId xmlns:p14="http://schemas.microsoft.com/office/powerpoint/2010/main" val="907291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72286C-A10D-2147-4B2F-D04B51C7A265}"/>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12" name="SCDE logo" descr="South Carolina Department of Education logo ">
            <a:extLst>
              <a:ext uri="{FF2B5EF4-FFF2-40B4-BE49-F238E27FC236}">
                <a16:creationId xmlns:a16="http://schemas.microsoft.com/office/drawing/2014/main" id="{0F42C22C-EB47-219D-24BC-66F0E03E4960}"/>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C3EB8B3B-F32B-E702-A833-508A696075A5}"/>
              </a:ext>
            </a:extLst>
          </p:cNvPr>
          <p:cNvSpPr>
            <a:spLocks noGrp="1"/>
          </p:cNvSpPr>
          <p:nvPr>
            <p:ph type="title" hasCustomPrompt="1"/>
          </p:nvPr>
        </p:nvSpPr>
        <p:spPr>
          <a:xfrm>
            <a:off x="885251" y="685800"/>
            <a:ext cx="6272788" cy="1743122"/>
          </a:xfrm>
        </p:spPr>
        <p:txBody>
          <a:bodyPr anchor="t">
            <a:normAutofit/>
          </a:bodyPr>
          <a:lstStyle>
            <a:lvl1pPr>
              <a:lnSpc>
                <a:spcPct val="100000"/>
              </a:lnSpc>
              <a:defRPr sz="5000" b="1">
                <a:solidFill>
                  <a:srgbClr val="2F3D4C"/>
                </a:solidFill>
              </a:defRPr>
            </a:lvl1pPr>
          </a:lstStyle>
          <a:p>
            <a:r>
              <a:rPr lang="en-US"/>
              <a:t>Click to edit Master title style </a:t>
            </a:r>
          </a:p>
        </p:txBody>
      </p:sp>
      <p:sp>
        <p:nvSpPr>
          <p:cNvPr id="3" name="Content Placeholder 2">
            <a:extLst>
              <a:ext uri="{FF2B5EF4-FFF2-40B4-BE49-F238E27FC236}">
                <a16:creationId xmlns:a16="http://schemas.microsoft.com/office/drawing/2014/main" id="{43E6D1BA-DC7D-F075-0930-F9EA69D9313E}"/>
              </a:ext>
            </a:extLst>
          </p:cNvPr>
          <p:cNvSpPr>
            <a:spLocks noGrp="1"/>
          </p:cNvSpPr>
          <p:nvPr>
            <p:ph idx="1" hasCustomPrompt="1"/>
          </p:nvPr>
        </p:nvSpPr>
        <p:spPr>
          <a:xfrm>
            <a:off x="8229600" y="685802"/>
            <a:ext cx="8803482" cy="8105775"/>
          </a:xfrm>
        </p:spPr>
        <p:txBody>
          <a:bodyPr>
            <a:normAutofit/>
          </a:bodyPr>
          <a:lstStyle>
            <a:lvl1pPr marL="0" indent="0">
              <a:lnSpc>
                <a:spcPct val="110000"/>
              </a:lnSpc>
              <a:spcBef>
                <a:spcPts val="0"/>
              </a:spcBef>
              <a:buNone/>
              <a:defRPr sz="2800">
                <a:solidFill>
                  <a:srgbClr val="2F3D4C"/>
                </a:solidFill>
              </a:defRPr>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err="1"/>
              <a:t>adipisicing</a:t>
            </a:r>
            <a:r>
              <a:rPr lang="en-US"/>
              <a:t> </a:t>
            </a:r>
            <a:r>
              <a:rPr lang="en-US" err="1"/>
              <a:t>fugiat</a:t>
            </a:r>
            <a:r>
              <a:rPr lang="en-US"/>
              <a:t> </a:t>
            </a:r>
            <a:r>
              <a:rPr lang="en-US" err="1"/>
              <a:t>irure</a:t>
            </a:r>
            <a:r>
              <a:rPr lang="en-US"/>
              <a:t> </a:t>
            </a:r>
            <a:r>
              <a:rPr lang="en-US" err="1"/>
              <a:t>aliqua</a:t>
            </a:r>
            <a:r>
              <a:rPr lang="en-US"/>
              <a:t> </a:t>
            </a:r>
            <a:r>
              <a:rPr lang="en-US" err="1"/>
              <a:t>anim</a:t>
            </a:r>
            <a:r>
              <a:rPr lang="en-US"/>
              <a:t> </a:t>
            </a:r>
            <a:r>
              <a:rPr lang="en-US" err="1"/>
              <a:t>voluptate</a:t>
            </a:r>
            <a:r>
              <a:rPr lang="en-US"/>
              <a:t> cupidatat labore </a:t>
            </a:r>
            <a:r>
              <a:rPr lang="en-US" err="1"/>
              <a:t>laborum</a:t>
            </a:r>
            <a:r>
              <a:rPr lang="en-US"/>
              <a:t> </a:t>
            </a:r>
            <a:r>
              <a:rPr lang="en-US" err="1"/>
              <a:t>amet</a:t>
            </a:r>
            <a:r>
              <a:rPr lang="en-US"/>
              <a:t> </a:t>
            </a:r>
            <a:r>
              <a:rPr lang="en-US" err="1"/>
              <a:t>irure</a:t>
            </a:r>
            <a:r>
              <a:rPr lang="en-US"/>
              <a:t> cupidatat dolore do </a:t>
            </a:r>
            <a:r>
              <a:rPr lang="en-US" err="1"/>
              <a:t>aliqua</a:t>
            </a:r>
            <a:r>
              <a:rPr lang="en-US"/>
              <a:t> magna ipsum non Lorem do </a:t>
            </a:r>
            <a:r>
              <a:rPr lang="en-US" err="1"/>
              <a:t>laborum</a:t>
            </a:r>
            <a:r>
              <a:rPr lang="en-US"/>
              <a:t> </a:t>
            </a:r>
            <a:r>
              <a:rPr lang="en-US" err="1"/>
              <a:t>sint</a:t>
            </a:r>
            <a:r>
              <a:rPr lang="en-US"/>
              <a:t> labore cupidatat </a:t>
            </a:r>
            <a:r>
              <a:rPr lang="en-US" err="1"/>
              <a:t>pariatur</a:t>
            </a:r>
            <a:r>
              <a:rPr lang="en-US"/>
              <a:t> </a:t>
            </a:r>
            <a:r>
              <a:rPr lang="en-US" err="1"/>
              <a:t>ut</a:t>
            </a:r>
            <a:r>
              <a:rPr lang="en-US"/>
              <a:t> </a:t>
            </a:r>
            <a:r>
              <a:rPr lang="en-US" err="1"/>
              <a:t>deserunt</a:t>
            </a:r>
            <a:r>
              <a:rPr lang="en-US"/>
              <a:t> </a:t>
            </a:r>
            <a:r>
              <a:rPr lang="en-US" err="1"/>
              <a:t>ut</a:t>
            </a:r>
            <a:r>
              <a:rPr lang="en-US"/>
              <a:t> </a:t>
            </a:r>
            <a:r>
              <a:rPr lang="en-US" err="1"/>
              <a:t>officia</a:t>
            </a:r>
            <a:r>
              <a:rPr lang="en-US"/>
              <a:t> ad sit </a:t>
            </a:r>
            <a:r>
              <a:rPr lang="en-US" err="1"/>
              <a:t>eu</a:t>
            </a:r>
            <a:r>
              <a:rPr lang="en-US"/>
              <a:t> do </a:t>
            </a:r>
            <a:r>
              <a:rPr lang="en-US" err="1"/>
              <a:t>enim</a:t>
            </a:r>
            <a:r>
              <a:rPr lang="en-US"/>
              <a:t> adipisicing magna </a:t>
            </a:r>
            <a:r>
              <a:rPr lang="en-US" err="1"/>
              <a:t>aute</a:t>
            </a:r>
            <a:r>
              <a:rPr lang="en-US"/>
              <a:t> Lorem dolor </a:t>
            </a:r>
            <a:r>
              <a:rPr lang="en-US" err="1"/>
              <a:t>irure</a:t>
            </a:r>
            <a:r>
              <a:rPr lang="en-US"/>
              <a:t> </a:t>
            </a:r>
            <a:r>
              <a:rPr lang="en-US" err="1"/>
              <a:t>eiusmod</a:t>
            </a:r>
            <a:r>
              <a:rPr lang="en-US"/>
              <a:t> </a:t>
            </a:r>
            <a:r>
              <a:rPr lang="en-US" err="1"/>
              <a:t>elit</a:t>
            </a:r>
            <a:r>
              <a:rPr lang="en-US"/>
              <a:t> </a:t>
            </a:r>
            <a:r>
              <a:rPr lang="en-US" err="1"/>
              <a:t>aute</a:t>
            </a:r>
            <a:r>
              <a:rPr lang="en-US"/>
              <a:t> </a:t>
            </a:r>
            <a:r>
              <a:rPr lang="en-US" err="1"/>
              <a:t>irure</a:t>
            </a:r>
            <a:r>
              <a:rPr lang="en-US"/>
              <a:t> </a:t>
            </a:r>
            <a:r>
              <a:rPr lang="en-US" err="1"/>
              <a:t>incididunt</a:t>
            </a:r>
            <a:r>
              <a:rPr lang="en-US"/>
              <a:t> </a:t>
            </a:r>
            <a:r>
              <a:rPr lang="en-US" err="1"/>
              <a:t>anim</a:t>
            </a:r>
            <a:r>
              <a:rPr lang="en-US"/>
              <a:t> </a:t>
            </a:r>
            <a:r>
              <a:rPr lang="en-US" err="1"/>
              <a:t>velit</a:t>
            </a:r>
            <a:r>
              <a:rPr lang="en-US"/>
              <a:t> </a:t>
            </a:r>
            <a:r>
              <a:rPr lang="en-US" err="1"/>
              <a:t>mollit</a:t>
            </a:r>
            <a:r>
              <a:rPr lang="en-US"/>
              <a:t> </a:t>
            </a:r>
            <a:r>
              <a:rPr lang="en-US" err="1"/>
              <a:t>est</a:t>
            </a:r>
            <a:r>
              <a:rPr lang="en-US"/>
              <a:t> </a:t>
            </a:r>
            <a:r>
              <a:rPr lang="en-US" err="1"/>
              <a:t>velit</a:t>
            </a:r>
            <a:r>
              <a:rPr lang="en-US"/>
              <a:t> </a:t>
            </a:r>
            <a:r>
              <a:rPr lang="en-US" err="1"/>
              <a:t>occaecat</a:t>
            </a:r>
            <a:r>
              <a:rPr lang="en-US"/>
              <a:t> </a:t>
            </a:r>
            <a:r>
              <a:rPr lang="en-US" err="1"/>
              <a:t>esse</a:t>
            </a:r>
            <a:r>
              <a:rPr lang="en-US"/>
              <a:t> </a:t>
            </a:r>
            <a:r>
              <a:rPr lang="en-US" err="1"/>
              <a:t>eu</a:t>
            </a:r>
            <a:r>
              <a:rPr lang="en-US"/>
              <a:t> </a:t>
            </a:r>
            <a:r>
              <a:rPr lang="en-US" err="1"/>
              <a:t>incididunt</a:t>
            </a:r>
            <a:r>
              <a:rPr lang="en-US"/>
              <a:t> </a:t>
            </a:r>
            <a:r>
              <a:rPr lang="en-US" err="1"/>
              <a:t>elit</a:t>
            </a:r>
            <a:r>
              <a:rPr lang="en-US"/>
              <a:t> </a:t>
            </a:r>
            <a:r>
              <a:rPr lang="en-US" err="1"/>
              <a:t>ut</a:t>
            </a:r>
            <a:r>
              <a:rPr lang="en-US"/>
              <a:t> </a:t>
            </a:r>
            <a:r>
              <a:rPr lang="en-US" err="1"/>
              <a:t>laborum</a:t>
            </a:r>
            <a:r>
              <a:rPr lang="en-US"/>
              <a:t> et </a:t>
            </a:r>
            <a:r>
              <a:rPr lang="en-US" err="1"/>
              <a:t>mollit</a:t>
            </a:r>
            <a:r>
              <a:rPr lang="en-US"/>
              <a:t> </a:t>
            </a:r>
            <a:r>
              <a:rPr lang="en-US" err="1"/>
              <a:t>mollit</a:t>
            </a:r>
            <a:r>
              <a:rPr lang="en-US"/>
              <a:t> </a:t>
            </a:r>
            <a:r>
              <a:rPr lang="en-US" err="1"/>
              <a:t>enim</a:t>
            </a:r>
            <a:r>
              <a:rPr lang="en-US"/>
              <a:t> </a:t>
            </a:r>
            <a:r>
              <a:rPr lang="en-US" err="1"/>
              <a:t>aliqua</a:t>
            </a:r>
            <a:r>
              <a:rPr lang="en-US"/>
              <a:t> non labore </a:t>
            </a:r>
            <a:r>
              <a:rPr lang="en-US" err="1"/>
              <a:t>cillum</a:t>
            </a:r>
            <a:r>
              <a:rPr lang="en-US"/>
              <a:t> </a:t>
            </a:r>
            <a:r>
              <a:rPr lang="en-US" err="1"/>
              <a:t>commodo</a:t>
            </a:r>
            <a:r>
              <a:rPr lang="en-US"/>
              <a:t> </a:t>
            </a:r>
            <a:r>
              <a:rPr lang="en-US" err="1"/>
              <a:t>voluptate</a:t>
            </a:r>
            <a:r>
              <a:rPr lang="en-US"/>
              <a:t> </a:t>
            </a:r>
            <a:r>
              <a:rPr lang="en-US" err="1"/>
              <a:t>commodo</a:t>
            </a:r>
            <a:r>
              <a:rPr lang="en-US"/>
              <a:t> </a:t>
            </a:r>
            <a:r>
              <a:rPr lang="en-US" err="1"/>
              <a:t>excepteur</a:t>
            </a:r>
            <a:r>
              <a:rPr lang="en-US"/>
              <a:t>  </a:t>
            </a:r>
            <a:r>
              <a:rPr lang="en-US" err="1"/>
              <a:t>commodo</a:t>
            </a:r>
            <a:r>
              <a:rPr lang="en-US"/>
              <a:t> </a:t>
            </a:r>
            <a:r>
              <a:rPr lang="en-US" err="1"/>
              <a:t>voluptate</a:t>
            </a:r>
            <a:r>
              <a:rPr lang="en-US"/>
              <a:t> </a:t>
            </a:r>
            <a:r>
              <a:rPr lang="en-US" err="1"/>
              <a:t>commodo</a:t>
            </a:r>
            <a:r>
              <a:rPr lang="en-US"/>
              <a:t> </a:t>
            </a:r>
            <a:r>
              <a:rPr lang="en-US" err="1"/>
              <a:t>excepteur</a:t>
            </a:r>
            <a:r>
              <a:rPr lang="en-US"/>
              <a:t>  </a:t>
            </a:r>
            <a:r>
              <a:rPr lang="en-US" err="1"/>
              <a:t>commodo</a:t>
            </a:r>
            <a:r>
              <a:rPr lang="en-US"/>
              <a:t> </a:t>
            </a:r>
            <a:r>
              <a:rPr lang="en-US" err="1"/>
              <a:t>voluptate</a:t>
            </a:r>
            <a:r>
              <a:rPr lang="en-US"/>
              <a:t> </a:t>
            </a:r>
            <a:r>
              <a:rPr lang="en-US" err="1"/>
              <a:t>commodo</a:t>
            </a:r>
            <a:r>
              <a:rPr lang="en-US"/>
              <a:t> t </a:t>
            </a:r>
            <a:r>
              <a:rPr lang="en-US" err="1"/>
              <a:t>mollit</a:t>
            </a:r>
            <a:r>
              <a:rPr lang="en-US"/>
              <a:t> </a:t>
            </a:r>
            <a:r>
              <a:rPr lang="en-US" err="1"/>
              <a:t>est</a:t>
            </a:r>
            <a:r>
              <a:rPr lang="en-US"/>
              <a:t> </a:t>
            </a:r>
            <a:r>
              <a:rPr lang="en-US" err="1"/>
              <a:t>velit</a:t>
            </a:r>
            <a:r>
              <a:rPr lang="en-US"/>
              <a:t> </a:t>
            </a:r>
            <a:r>
              <a:rPr lang="en-US" err="1"/>
              <a:t>occaecat</a:t>
            </a:r>
            <a:r>
              <a:rPr lang="en-US"/>
              <a:t> </a:t>
            </a:r>
            <a:r>
              <a:rPr lang="en-US" err="1"/>
              <a:t>esse</a:t>
            </a:r>
            <a:r>
              <a:rPr lang="en-US"/>
              <a:t> </a:t>
            </a:r>
            <a:r>
              <a:rPr lang="en-US" err="1"/>
              <a:t>eu</a:t>
            </a:r>
            <a:r>
              <a:rPr lang="en-US"/>
              <a:t> </a:t>
            </a:r>
            <a:r>
              <a:rPr lang="en-US" err="1"/>
              <a:t>incididunt</a:t>
            </a:r>
            <a:r>
              <a:rPr lang="en-US"/>
              <a:t> </a:t>
            </a:r>
            <a:r>
              <a:rPr lang="en-US" err="1"/>
              <a:t>elit</a:t>
            </a:r>
            <a:r>
              <a:rPr lang="en-US"/>
              <a:t> </a:t>
            </a:r>
          </a:p>
          <a:p>
            <a:pPr lvl="0"/>
            <a:endParaRPr lang="en-US"/>
          </a:p>
        </p:txBody>
      </p:sp>
      <p:sp>
        <p:nvSpPr>
          <p:cNvPr id="4" name="Text Placeholder 3">
            <a:extLst>
              <a:ext uri="{FF2B5EF4-FFF2-40B4-BE49-F238E27FC236}">
                <a16:creationId xmlns:a16="http://schemas.microsoft.com/office/drawing/2014/main" id="{EC5CB316-9DAA-CE46-6CA5-583FBD3A4FD1}"/>
              </a:ext>
            </a:extLst>
          </p:cNvPr>
          <p:cNvSpPr>
            <a:spLocks noGrp="1"/>
          </p:cNvSpPr>
          <p:nvPr>
            <p:ph type="body" sz="half" idx="2" hasCustomPrompt="1"/>
          </p:nvPr>
        </p:nvSpPr>
        <p:spPr>
          <a:xfrm>
            <a:off x="985839" y="3314700"/>
            <a:ext cx="6272788" cy="5753082"/>
          </a:xfrm>
        </p:spPr>
        <p:txBody>
          <a:bodyPr>
            <a:noAutofit/>
          </a:bodyPr>
          <a:lstStyle>
            <a:lvl1pPr marL="0" indent="0">
              <a:lnSpc>
                <a:spcPct val="110000"/>
              </a:lnSpc>
              <a:spcBef>
                <a:spcPts val="0"/>
              </a:spcBef>
              <a:buNone/>
              <a:defRPr sz="2600">
                <a:solidFill>
                  <a:srgbClr val="2F3D4C"/>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err="1"/>
              <a:t>fugiat</a:t>
            </a:r>
            <a:r>
              <a:rPr lang="en-US"/>
              <a:t> </a:t>
            </a:r>
            <a:r>
              <a:rPr lang="en-US" err="1"/>
              <a:t>irure</a:t>
            </a:r>
            <a:r>
              <a:rPr lang="en-US"/>
              <a:t> </a:t>
            </a:r>
            <a:r>
              <a:rPr lang="en-US" err="1"/>
              <a:t>aliqua</a:t>
            </a:r>
            <a:r>
              <a:rPr lang="en-US"/>
              <a:t> </a:t>
            </a:r>
            <a:r>
              <a:rPr lang="en-US" err="1"/>
              <a:t>anim</a:t>
            </a:r>
            <a:r>
              <a:rPr lang="en-US"/>
              <a:t> </a:t>
            </a:r>
            <a:r>
              <a:rPr lang="en-US" err="1"/>
              <a:t>voluptate</a:t>
            </a:r>
            <a:r>
              <a:rPr lang="en-US"/>
              <a:t> cupidatat labore </a:t>
            </a:r>
            <a:r>
              <a:rPr lang="en-US" err="1"/>
              <a:t>laborum</a:t>
            </a:r>
            <a:r>
              <a:rPr lang="en-US"/>
              <a:t> </a:t>
            </a:r>
            <a:r>
              <a:rPr lang="en-US" err="1"/>
              <a:t>amet</a:t>
            </a:r>
            <a:r>
              <a:rPr lang="en-US"/>
              <a:t> </a:t>
            </a:r>
            <a:r>
              <a:rPr lang="en-US" err="1"/>
              <a:t>irure</a:t>
            </a:r>
            <a:r>
              <a:rPr lang="en-US"/>
              <a:t> cupidatat dolore do </a:t>
            </a:r>
            <a:r>
              <a:rPr lang="en-US" err="1"/>
              <a:t>aliqua</a:t>
            </a:r>
            <a:r>
              <a:rPr lang="en-US"/>
              <a:t> magna ipsum non Lorem do </a:t>
            </a:r>
            <a:r>
              <a:rPr lang="en-US" err="1"/>
              <a:t>laborum</a:t>
            </a:r>
            <a:r>
              <a:rPr lang="en-US"/>
              <a:t> </a:t>
            </a:r>
            <a:r>
              <a:rPr lang="en-US" err="1"/>
              <a:t>sint</a:t>
            </a:r>
            <a:r>
              <a:rPr lang="en-US"/>
              <a:t> labore cupidatat </a:t>
            </a:r>
            <a:r>
              <a:rPr lang="en-US" err="1"/>
              <a:t>pariatur</a:t>
            </a:r>
            <a:r>
              <a:rPr lang="en-US"/>
              <a:t> </a:t>
            </a:r>
            <a:r>
              <a:rPr lang="en-US" err="1"/>
              <a:t>ut</a:t>
            </a:r>
            <a:r>
              <a:rPr lang="en-US"/>
              <a:t> </a:t>
            </a:r>
            <a:r>
              <a:rPr lang="en-US" err="1"/>
              <a:t>deserunt</a:t>
            </a:r>
            <a:r>
              <a:rPr lang="en-US"/>
              <a:t> </a:t>
            </a:r>
            <a:r>
              <a:rPr lang="en-US" err="1"/>
              <a:t>ut</a:t>
            </a:r>
            <a:r>
              <a:rPr lang="en-US"/>
              <a:t> </a:t>
            </a:r>
            <a:r>
              <a:rPr lang="en-US" err="1"/>
              <a:t>officia</a:t>
            </a:r>
            <a:r>
              <a:rPr lang="en-US"/>
              <a:t> ad sit </a:t>
            </a:r>
            <a:r>
              <a:rPr lang="en-US" err="1"/>
              <a:t>eu</a:t>
            </a:r>
            <a:r>
              <a:rPr lang="en-US"/>
              <a:t> do </a:t>
            </a:r>
            <a:r>
              <a:rPr lang="en-US" err="1"/>
              <a:t>enim</a:t>
            </a:r>
            <a:r>
              <a:rPr lang="en-US"/>
              <a:t> adipisicing magna </a:t>
            </a:r>
            <a:r>
              <a:rPr lang="en-US" err="1"/>
              <a:t>aute</a:t>
            </a:r>
            <a:r>
              <a:rPr lang="en-US"/>
              <a:t> Lorem dolor </a:t>
            </a:r>
            <a:r>
              <a:rPr lang="en-US" err="1"/>
              <a:t>irure</a:t>
            </a:r>
            <a:r>
              <a:rPr lang="en-US"/>
              <a:t> </a:t>
            </a:r>
            <a:r>
              <a:rPr lang="en-US" err="1"/>
              <a:t>eiusmod</a:t>
            </a:r>
            <a:r>
              <a:rPr lang="en-US"/>
              <a:t> </a:t>
            </a:r>
            <a:r>
              <a:rPr lang="en-US" err="1"/>
              <a:t>elit</a:t>
            </a:r>
            <a:r>
              <a:rPr lang="en-US"/>
              <a:t> </a:t>
            </a:r>
            <a:r>
              <a:rPr lang="en-US" err="1"/>
              <a:t>aute</a:t>
            </a:r>
            <a:r>
              <a:rPr lang="en-US"/>
              <a:t> </a:t>
            </a:r>
            <a:r>
              <a:rPr lang="en-US" err="1"/>
              <a:t>irure</a:t>
            </a:r>
            <a:r>
              <a:rPr lang="en-US"/>
              <a:t> </a:t>
            </a:r>
            <a:r>
              <a:rPr lang="en-US" err="1"/>
              <a:t>incididunt</a:t>
            </a:r>
            <a:r>
              <a:rPr lang="en-US"/>
              <a:t> </a:t>
            </a:r>
            <a:r>
              <a:rPr lang="en-US" err="1"/>
              <a:t>anim</a:t>
            </a:r>
            <a:r>
              <a:rPr lang="en-US"/>
              <a:t> </a:t>
            </a:r>
            <a:r>
              <a:rPr lang="en-US" err="1"/>
              <a:t>velit</a:t>
            </a:r>
            <a:r>
              <a:rPr lang="en-US"/>
              <a:t> </a:t>
            </a:r>
            <a:r>
              <a:rPr lang="en-US" err="1"/>
              <a:t>mollit</a:t>
            </a:r>
            <a:r>
              <a:rPr lang="en-US"/>
              <a:t> </a:t>
            </a:r>
            <a:r>
              <a:rPr lang="en-US" err="1"/>
              <a:t>est</a:t>
            </a:r>
            <a:r>
              <a:rPr lang="en-US"/>
              <a:t> </a:t>
            </a:r>
            <a:r>
              <a:rPr lang="en-US" err="1"/>
              <a:t>velit</a:t>
            </a:r>
            <a:r>
              <a:rPr lang="en-US"/>
              <a:t> </a:t>
            </a:r>
            <a:r>
              <a:rPr lang="en-US" err="1"/>
              <a:t>occaecat</a:t>
            </a:r>
            <a:r>
              <a:rPr lang="en-US"/>
              <a:t> </a:t>
            </a:r>
            <a:r>
              <a:rPr lang="en-US" err="1"/>
              <a:t>esse</a:t>
            </a:r>
            <a:r>
              <a:rPr lang="en-US"/>
              <a:t> </a:t>
            </a:r>
            <a:r>
              <a:rPr lang="en-US" err="1"/>
              <a:t>eu</a:t>
            </a:r>
            <a:r>
              <a:rPr lang="en-US"/>
              <a:t> </a:t>
            </a:r>
            <a:r>
              <a:rPr lang="en-US" err="1"/>
              <a:t>incididunt</a:t>
            </a:r>
            <a:r>
              <a:rPr lang="en-US"/>
              <a:t> </a:t>
            </a:r>
            <a:r>
              <a:rPr lang="en-US" err="1"/>
              <a:t>elit</a:t>
            </a:r>
            <a:r>
              <a:rPr lang="en-US"/>
              <a:t> </a:t>
            </a:r>
            <a:r>
              <a:rPr lang="en-US" err="1"/>
              <a:t>ut</a:t>
            </a:r>
            <a:r>
              <a:rPr lang="en-US"/>
              <a:t> </a:t>
            </a:r>
            <a:r>
              <a:rPr lang="en-US" err="1"/>
              <a:t>laborum</a:t>
            </a:r>
            <a:r>
              <a:rPr lang="en-US"/>
              <a:t> et </a:t>
            </a:r>
            <a:r>
              <a:rPr lang="en-US" err="1"/>
              <a:t>mollit</a:t>
            </a:r>
            <a:r>
              <a:rPr lang="en-US"/>
              <a:t> </a:t>
            </a:r>
            <a:r>
              <a:rPr lang="en-US" err="1"/>
              <a:t>mollit</a:t>
            </a:r>
            <a:r>
              <a:rPr lang="en-US"/>
              <a:t> </a:t>
            </a:r>
            <a:r>
              <a:rPr lang="en-US" err="1"/>
              <a:t>enim</a:t>
            </a:r>
            <a:r>
              <a:rPr lang="en-US"/>
              <a:t> </a:t>
            </a:r>
            <a:r>
              <a:rPr lang="en-US" err="1"/>
              <a:t>aliqua</a:t>
            </a:r>
            <a:r>
              <a:rPr lang="en-US"/>
              <a:t> non labore </a:t>
            </a:r>
            <a:r>
              <a:rPr lang="en-US" err="1"/>
              <a:t>cillum</a:t>
            </a:r>
            <a:r>
              <a:rPr lang="en-US"/>
              <a:t> </a:t>
            </a:r>
            <a:r>
              <a:rPr lang="en-US" err="1"/>
              <a:t>commodo</a:t>
            </a:r>
            <a:r>
              <a:rPr lang="en-US"/>
              <a:t> </a:t>
            </a:r>
            <a:r>
              <a:rPr lang="en-US" err="1"/>
              <a:t>voluptate</a:t>
            </a:r>
            <a:r>
              <a:rPr lang="en-US"/>
              <a:t> </a:t>
            </a:r>
            <a:r>
              <a:rPr lang="en-US" err="1"/>
              <a:t>commodo</a:t>
            </a:r>
            <a:r>
              <a:rPr lang="en-US"/>
              <a:t> </a:t>
            </a:r>
            <a:r>
              <a:rPr lang="en-US" err="1"/>
              <a:t>excepteur</a:t>
            </a:r>
            <a:r>
              <a:rPr lang="en-US"/>
              <a:t>  </a:t>
            </a:r>
            <a:r>
              <a:rPr lang="en-US" err="1"/>
              <a:t>commodo</a:t>
            </a:r>
            <a:r>
              <a:rPr lang="en-US"/>
              <a:t> </a:t>
            </a:r>
            <a:r>
              <a:rPr lang="en-US" err="1"/>
              <a:t>voluptate</a:t>
            </a:r>
            <a:r>
              <a:rPr lang="en-US"/>
              <a:t> </a:t>
            </a:r>
            <a:r>
              <a:rPr lang="en-US" err="1"/>
              <a:t>commodo</a:t>
            </a:r>
            <a:endParaRPr lang="en-US"/>
          </a:p>
        </p:txBody>
      </p:sp>
      <p:sp>
        <p:nvSpPr>
          <p:cNvPr id="5" name="Date Placeholder 4">
            <a:extLst>
              <a:ext uri="{FF2B5EF4-FFF2-40B4-BE49-F238E27FC236}">
                <a16:creationId xmlns:a16="http://schemas.microsoft.com/office/drawing/2014/main" id="{8A3022E1-068C-3637-72EE-8BC632AFC40C}"/>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6/12/2026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7101E39D-C426-0C02-ADD0-C1A4A9D4AE6A}"/>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F65AC733-6D88-4D21-6CB9-87808044011E}"/>
              </a:ext>
            </a:extLst>
          </p:cNvPr>
          <p:cNvSpPr>
            <a:spLocks noGrp="1"/>
          </p:cNvSpPr>
          <p:nvPr>
            <p:ph type="sldNum" sz="quarter" idx="12"/>
          </p:nvPr>
        </p:nvSpPr>
        <p:spPr/>
        <p:txBody>
          <a:bodyPr/>
          <a:lstStyle/>
          <a:p>
            <a:pPr defTabSz="1371600"/>
            <a:fld id="{6198BB4C-949A-4E12-86B0-4EF15C1E3C5D}" type="slidenum">
              <a:rPr lang="en-US" smtClean="0">
                <a:solidFill>
                  <a:prstClr val="black">
                    <a:tint val="82000"/>
                  </a:prstClr>
                </a:solidFill>
              </a:rPr>
              <a:pPr defTabSz="1371600"/>
              <a:t>‹#›</a:t>
            </a:fld>
            <a:endParaRPr lang="en-US">
              <a:solidFill>
                <a:prstClr val="black">
                  <a:tint val="82000"/>
                </a:prstClr>
              </a:solidFill>
            </a:endParaRPr>
          </a:p>
        </p:txBody>
      </p:sp>
      <p:pic>
        <p:nvPicPr>
          <p:cNvPr id="10" name="Picture 9">
            <a:extLst>
              <a:ext uri="{FF2B5EF4-FFF2-40B4-BE49-F238E27FC236}">
                <a16:creationId xmlns:a16="http://schemas.microsoft.com/office/drawing/2014/main" id="{28B8352C-6B08-2F67-F9E0-D46B6820F29B}"/>
              </a:ext>
            </a:extLst>
          </p:cNvPr>
          <p:cNvPicPr>
            <a:picLocks noChangeAspect="1"/>
          </p:cNvPicPr>
          <p:nvPr userDrawn="1"/>
        </p:nvPicPr>
        <p:blipFill>
          <a:blip r:embed="rId4"/>
          <a:stretch>
            <a:fillRect/>
          </a:stretch>
        </p:blipFill>
        <p:spPr>
          <a:xfrm rot="5400000">
            <a:off x="5016956" y="6040472"/>
            <a:ext cx="5486400" cy="15810"/>
          </a:xfrm>
          <a:prstGeom prst="rect">
            <a:avLst/>
          </a:prstGeom>
          <a:ln>
            <a:noFill/>
          </a:ln>
        </p:spPr>
      </p:pic>
      <p:pic>
        <p:nvPicPr>
          <p:cNvPr id="8" name="Picture 7">
            <a:extLst>
              <a:ext uri="{FF2B5EF4-FFF2-40B4-BE49-F238E27FC236}">
                <a16:creationId xmlns:a16="http://schemas.microsoft.com/office/drawing/2014/main" id="{16F1B112-0BDC-440C-A7A6-0AD3400FD07D}"/>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944225" y="2807443"/>
            <a:ext cx="6346486" cy="18290"/>
          </a:xfrm>
          <a:prstGeom prst="rect">
            <a:avLst/>
          </a:prstGeom>
        </p:spPr>
      </p:pic>
    </p:spTree>
    <p:extLst>
      <p:ext uri="{BB962C8B-B14F-4D97-AF65-F5344CB8AC3E}">
        <p14:creationId xmlns:p14="http://schemas.microsoft.com/office/powerpoint/2010/main" val="3634124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Picture with Caption">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0D4F7C-2098-8AE2-3D3C-F5509390FB4B}"/>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11" name="SCDE logo" descr="South Carolina Department of Education logo ">
            <a:extLst>
              <a:ext uri="{FF2B5EF4-FFF2-40B4-BE49-F238E27FC236}">
                <a16:creationId xmlns:a16="http://schemas.microsoft.com/office/drawing/2014/main" id="{86ADCA97-48F9-D4E8-35C7-58B9767854AA}"/>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C3EB8B3B-F32B-E702-A833-508A696075A5}"/>
              </a:ext>
            </a:extLst>
          </p:cNvPr>
          <p:cNvSpPr>
            <a:spLocks noGrp="1"/>
          </p:cNvSpPr>
          <p:nvPr>
            <p:ph type="title" hasCustomPrompt="1"/>
          </p:nvPr>
        </p:nvSpPr>
        <p:spPr>
          <a:xfrm>
            <a:off x="885251" y="685800"/>
            <a:ext cx="6272788" cy="1669256"/>
          </a:xfrm>
        </p:spPr>
        <p:txBody>
          <a:bodyPr anchor="t">
            <a:normAutofit/>
          </a:bodyPr>
          <a:lstStyle>
            <a:lvl1pPr>
              <a:lnSpc>
                <a:spcPct val="100000"/>
              </a:lnSpc>
              <a:defRPr sz="5000" b="1">
                <a:solidFill>
                  <a:srgbClr val="2F3D4C"/>
                </a:solidFill>
              </a:defRPr>
            </a:lvl1pPr>
          </a:lstStyle>
          <a:p>
            <a:r>
              <a:rPr lang="en-US"/>
              <a:t>Picture with Caption</a:t>
            </a:r>
          </a:p>
        </p:txBody>
      </p:sp>
      <p:sp>
        <p:nvSpPr>
          <p:cNvPr id="4" name="Text Placeholder 3">
            <a:extLst>
              <a:ext uri="{FF2B5EF4-FFF2-40B4-BE49-F238E27FC236}">
                <a16:creationId xmlns:a16="http://schemas.microsoft.com/office/drawing/2014/main" id="{EC5CB316-9DAA-CE46-6CA5-583FBD3A4FD1}"/>
              </a:ext>
            </a:extLst>
          </p:cNvPr>
          <p:cNvSpPr>
            <a:spLocks noGrp="1"/>
          </p:cNvSpPr>
          <p:nvPr>
            <p:ph type="body" sz="half" idx="2" hasCustomPrompt="1"/>
          </p:nvPr>
        </p:nvSpPr>
        <p:spPr>
          <a:xfrm>
            <a:off x="985838" y="3314700"/>
            <a:ext cx="6346485" cy="5488781"/>
          </a:xfrm>
        </p:spPr>
        <p:txBody>
          <a:bodyPr/>
          <a:lstStyle>
            <a:lvl1pPr marL="0" indent="0">
              <a:lnSpc>
                <a:spcPct val="110000"/>
              </a:lnSpc>
              <a:spcBef>
                <a:spcPts val="0"/>
              </a:spcBef>
              <a:buNone/>
              <a:defRPr sz="2600">
                <a:solidFill>
                  <a:srgbClr val="2F3D4C"/>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a:t>
            </a:r>
            <a:r>
              <a:rPr lang="en-US" err="1"/>
              <a:t>eadipisicing</a:t>
            </a:r>
            <a:r>
              <a:rPr lang="en-US"/>
              <a:t> </a:t>
            </a:r>
            <a:r>
              <a:rPr lang="en-US" err="1"/>
              <a:t>fugiat</a:t>
            </a:r>
            <a:r>
              <a:rPr lang="en-US"/>
              <a:t> </a:t>
            </a:r>
            <a:r>
              <a:rPr lang="en-US" err="1"/>
              <a:t>irure</a:t>
            </a:r>
            <a:r>
              <a:rPr lang="en-US"/>
              <a:t> </a:t>
            </a:r>
            <a:r>
              <a:rPr lang="en-US" err="1"/>
              <a:t>aliqua</a:t>
            </a:r>
            <a:r>
              <a:rPr lang="en-US"/>
              <a:t> </a:t>
            </a:r>
            <a:r>
              <a:rPr lang="en-US" err="1"/>
              <a:t>anim</a:t>
            </a:r>
            <a:r>
              <a:rPr lang="en-US"/>
              <a:t> </a:t>
            </a:r>
            <a:r>
              <a:rPr lang="en-US" err="1"/>
              <a:t>voluptate</a:t>
            </a:r>
            <a:r>
              <a:rPr lang="en-US"/>
              <a:t> cupidatat labore </a:t>
            </a:r>
            <a:r>
              <a:rPr lang="en-US" err="1"/>
              <a:t>laborum</a:t>
            </a:r>
            <a:r>
              <a:rPr lang="en-US"/>
              <a:t> </a:t>
            </a:r>
            <a:r>
              <a:rPr lang="en-US" err="1"/>
              <a:t>amet</a:t>
            </a:r>
            <a:r>
              <a:rPr lang="en-US"/>
              <a:t> </a:t>
            </a:r>
            <a:r>
              <a:rPr lang="en-US" err="1"/>
              <a:t>irure</a:t>
            </a:r>
            <a:r>
              <a:rPr lang="en-US"/>
              <a:t> cupidatat dolore do </a:t>
            </a:r>
            <a:r>
              <a:rPr lang="en-US" err="1"/>
              <a:t>aliqua</a:t>
            </a:r>
            <a:r>
              <a:rPr lang="en-US"/>
              <a:t> magna ipsum non Lorem do </a:t>
            </a:r>
            <a:r>
              <a:rPr lang="en-US" err="1"/>
              <a:t>laborum</a:t>
            </a:r>
            <a:r>
              <a:rPr lang="en-US"/>
              <a:t> </a:t>
            </a:r>
            <a:r>
              <a:rPr lang="en-US" err="1"/>
              <a:t>sint</a:t>
            </a:r>
            <a:r>
              <a:rPr lang="en-US"/>
              <a:t> labore cupidatat </a:t>
            </a:r>
            <a:r>
              <a:rPr lang="en-US" err="1"/>
              <a:t>pariatur</a:t>
            </a:r>
            <a:r>
              <a:rPr lang="en-US"/>
              <a:t> </a:t>
            </a:r>
            <a:r>
              <a:rPr lang="en-US" err="1"/>
              <a:t>ut</a:t>
            </a:r>
            <a:r>
              <a:rPr lang="en-US"/>
              <a:t> </a:t>
            </a:r>
            <a:r>
              <a:rPr lang="en-US" err="1"/>
              <a:t>deserunt</a:t>
            </a:r>
            <a:r>
              <a:rPr lang="en-US"/>
              <a:t> </a:t>
            </a:r>
            <a:r>
              <a:rPr lang="en-US" err="1"/>
              <a:t>ut</a:t>
            </a:r>
            <a:r>
              <a:rPr lang="en-US"/>
              <a:t> </a:t>
            </a:r>
            <a:r>
              <a:rPr lang="en-US" err="1"/>
              <a:t>officia</a:t>
            </a:r>
            <a:r>
              <a:rPr lang="en-US"/>
              <a:t> ad sit </a:t>
            </a:r>
            <a:r>
              <a:rPr lang="en-US" err="1"/>
              <a:t>eu</a:t>
            </a:r>
            <a:r>
              <a:rPr lang="en-US"/>
              <a:t> do </a:t>
            </a:r>
            <a:r>
              <a:rPr lang="en-US" err="1"/>
              <a:t>enim</a:t>
            </a:r>
            <a:r>
              <a:rPr lang="en-US"/>
              <a:t> adipisicing magna </a:t>
            </a:r>
            <a:r>
              <a:rPr lang="en-US" err="1"/>
              <a:t>aute</a:t>
            </a:r>
            <a:r>
              <a:rPr lang="en-US"/>
              <a:t> Lorem dolor </a:t>
            </a:r>
            <a:r>
              <a:rPr lang="en-US" err="1"/>
              <a:t>irure</a:t>
            </a:r>
            <a:r>
              <a:rPr lang="en-US"/>
              <a:t> </a:t>
            </a:r>
            <a:r>
              <a:rPr lang="en-US" err="1"/>
              <a:t>eiusmod</a:t>
            </a:r>
            <a:r>
              <a:rPr lang="en-US"/>
              <a:t> </a:t>
            </a:r>
            <a:r>
              <a:rPr lang="en-US" err="1"/>
              <a:t>elit</a:t>
            </a:r>
            <a:r>
              <a:rPr lang="en-US"/>
              <a:t> </a:t>
            </a:r>
            <a:r>
              <a:rPr lang="en-US" err="1"/>
              <a:t>aute</a:t>
            </a:r>
            <a:r>
              <a:rPr lang="en-US"/>
              <a:t> </a:t>
            </a:r>
            <a:r>
              <a:rPr lang="en-US" err="1"/>
              <a:t>irure</a:t>
            </a:r>
            <a:r>
              <a:rPr lang="en-US"/>
              <a:t> </a:t>
            </a:r>
            <a:r>
              <a:rPr lang="en-US" err="1"/>
              <a:t>incididunt</a:t>
            </a:r>
            <a:r>
              <a:rPr lang="en-US"/>
              <a:t> </a:t>
            </a:r>
            <a:r>
              <a:rPr lang="en-US" err="1"/>
              <a:t>anim</a:t>
            </a:r>
            <a:r>
              <a:rPr lang="en-US"/>
              <a:t> </a:t>
            </a:r>
            <a:r>
              <a:rPr lang="en-US" err="1"/>
              <a:t>velit</a:t>
            </a:r>
            <a:r>
              <a:rPr lang="en-US"/>
              <a:t> </a:t>
            </a:r>
            <a:r>
              <a:rPr lang="en-US" err="1"/>
              <a:t>mollit</a:t>
            </a:r>
            <a:r>
              <a:rPr lang="en-US"/>
              <a:t> </a:t>
            </a:r>
            <a:r>
              <a:rPr lang="en-US" err="1"/>
              <a:t>est</a:t>
            </a:r>
            <a:r>
              <a:rPr lang="en-US"/>
              <a:t> </a:t>
            </a:r>
            <a:r>
              <a:rPr lang="en-US" err="1"/>
              <a:t>velit</a:t>
            </a:r>
            <a:r>
              <a:rPr lang="en-US"/>
              <a:t> </a:t>
            </a:r>
            <a:r>
              <a:rPr lang="en-US" err="1"/>
              <a:t>occaecat</a:t>
            </a:r>
            <a:r>
              <a:rPr lang="en-US"/>
              <a:t> </a:t>
            </a:r>
            <a:r>
              <a:rPr lang="en-US" err="1"/>
              <a:t>esse</a:t>
            </a:r>
            <a:r>
              <a:rPr lang="en-US"/>
              <a:t> </a:t>
            </a:r>
            <a:r>
              <a:rPr lang="en-US" err="1"/>
              <a:t>eu</a:t>
            </a:r>
            <a:r>
              <a:rPr lang="en-US"/>
              <a:t> </a:t>
            </a:r>
            <a:r>
              <a:rPr lang="en-US" err="1"/>
              <a:t>incididunt</a:t>
            </a:r>
            <a:r>
              <a:rPr lang="en-US"/>
              <a:t> </a:t>
            </a:r>
            <a:r>
              <a:rPr lang="en-US" err="1"/>
              <a:t>elit</a:t>
            </a:r>
            <a:r>
              <a:rPr lang="en-US"/>
              <a:t> </a:t>
            </a:r>
            <a:r>
              <a:rPr lang="en-US" err="1"/>
              <a:t>ut</a:t>
            </a:r>
            <a:r>
              <a:rPr lang="en-US"/>
              <a:t> </a:t>
            </a:r>
            <a:r>
              <a:rPr lang="en-US" err="1"/>
              <a:t>laborum</a:t>
            </a:r>
            <a:r>
              <a:rPr lang="en-US"/>
              <a:t> et </a:t>
            </a:r>
            <a:r>
              <a:rPr lang="en-US" err="1"/>
              <a:t>mollit</a:t>
            </a:r>
            <a:r>
              <a:rPr lang="en-US"/>
              <a:t> </a:t>
            </a:r>
            <a:r>
              <a:rPr lang="en-US" err="1"/>
              <a:t>mollit</a:t>
            </a:r>
            <a:r>
              <a:rPr lang="en-US"/>
              <a:t> </a:t>
            </a:r>
            <a:r>
              <a:rPr lang="en-US" err="1"/>
              <a:t>enim</a:t>
            </a:r>
            <a:r>
              <a:rPr lang="en-US"/>
              <a:t> </a:t>
            </a:r>
            <a:r>
              <a:rPr lang="en-US" err="1"/>
              <a:t>aliqua</a:t>
            </a:r>
            <a:r>
              <a:rPr lang="en-US"/>
              <a:t> non labore </a:t>
            </a:r>
            <a:r>
              <a:rPr lang="en-US" err="1"/>
              <a:t>cillum</a:t>
            </a:r>
            <a:r>
              <a:rPr lang="en-US"/>
              <a:t> </a:t>
            </a:r>
            <a:r>
              <a:rPr lang="en-US" err="1"/>
              <a:t>commodo</a:t>
            </a:r>
            <a:r>
              <a:rPr lang="en-US"/>
              <a:t> </a:t>
            </a:r>
            <a:r>
              <a:rPr lang="en-US" err="1"/>
              <a:t>voluptate</a:t>
            </a:r>
            <a:r>
              <a:rPr lang="en-US"/>
              <a:t> </a:t>
            </a:r>
            <a:r>
              <a:rPr lang="en-US" err="1"/>
              <a:t>commodo</a:t>
            </a:r>
            <a:r>
              <a:rPr lang="en-US"/>
              <a:t> </a:t>
            </a:r>
            <a:r>
              <a:rPr lang="en-US" err="1"/>
              <a:t>excepteur</a:t>
            </a:r>
            <a:r>
              <a:rPr lang="en-US"/>
              <a:t>  </a:t>
            </a:r>
            <a:r>
              <a:rPr lang="en-US" err="1"/>
              <a:t>commodo</a:t>
            </a:r>
            <a:r>
              <a:rPr lang="en-US"/>
              <a:t> </a:t>
            </a:r>
            <a:r>
              <a:rPr lang="en-US" err="1"/>
              <a:t>voluptate</a:t>
            </a:r>
            <a:r>
              <a:rPr lang="en-US"/>
              <a:t> </a:t>
            </a:r>
            <a:r>
              <a:rPr lang="en-US" err="1"/>
              <a:t>commodo</a:t>
            </a:r>
            <a:r>
              <a:rPr lang="en-US"/>
              <a:t> </a:t>
            </a:r>
            <a:r>
              <a:rPr lang="en-US" err="1"/>
              <a:t>excepteur</a:t>
            </a:r>
            <a:r>
              <a:rPr lang="en-US"/>
              <a:t>  </a:t>
            </a:r>
            <a:r>
              <a:rPr lang="en-US" err="1"/>
              <a:t>commodo</a:t>
            </a:r>
            <a:r>
              <a:rPr lang="en-US"/>
              <a:t> </a:t>
            </a:r>
            <a:r>
              <a:rPr lang="en-US" err="1"/>
              <a:t>voluptate</a:t>
            </a:r>
            <a:r>
              <a:rPr lang="en-US"/>
              <a:t> </a:t>
            </a:r>
            <a:r>
              <a:rPr lang="en-US" err="1"/>
              <a:t>commodo</a:t>
            </a:r>
            <a:endParaRPr lang="en-US"/>
          </a:p>
        </p:txBody>
      </p:sp>
      <p:sp>
        <p:nvSpPr>
          <p:cNvPr id="3" name="Content Placeholder 2">
            <a:extLst>
              <a:ext uri="{FF2B5EF4-FFF2-40B4-BE49-F238E27FC236}">
                <a16:creationId xmlns:a16="http://schemas.microsoft.com/office/drawing/2014/main" id="{43E6D1BA-DC7D-F075-0930-F9EA69D9313E}"/>
              </a:ext>
            </a:extLst>
          </p:cNvPr>
          <p:cNvSpPr>
            <a:spLocks noGrp="1"/>
          </p:cNvSpPr>
          <p:nvPr>
            <p:ph idx="1" hasCustomPrompt="1"/>
          </p:nvPr>
        </p:nvSpPr>
        <p:spPr>
          <a:xfrm>
            <a:off x="8229600" y="685802"/>
            <a:ext cx="8803482" cy="8105775"/>
          </a:xfrm>
          <a:ln w="28575">
            <a:solidFill>
              <a:srgbClr val="F0C14C"/>
            </a:solidFill>
          </a:ln>
        </p:spPr>
        <p:txBody>
          <a:bodyPr anchor="ctr">
            <a:normAutofit/>
          </a:bodyPr>
          <a:lstStyle>
            <a:lvl1pPr marL="0" indent="0" algn="ctr">
              <a:lnSpc>
                <a:spcPct val="110000"/>
              </a:lnSpc>
              <a:spcBef>
                <a:spcPts val="0"/>
              </a:spcBef>
              <a:buNone/>
              <a:defRPr sz="4400">
                <a:solidFill>
                  <a:srgbClr val="2F3D4C"/>
                </a:solidFill>
              </a:defRPr>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Insert and format picture </a:t>
            </a:r>
          </a:p>
          <a:p>
            <a:pPr lvl="0"/>
            <a:r>
              <a:rPr lang="en-US"/>
              <a:t>to fit allotted box frame</a:t>
            </a:r>
          </a:p>
          <a:p>
            <a:pPr lvl="0"/>
            <a:r>
              <a:rPr lang="en-US"/>
              <a:t>(you may adjust the height of the yellow box, not the width)</a:t>
            </a:r>
          </a:p>
          <a:p>
            <a:pPr lvl="0"/>
            <a:endParaRPr lang="en-US"/>
          </a:p>
        </p:txBody>
      </p:sp>
      <p:pic>
        <p:nvPicPr>
          <p:cNvPr id="9" name="Picture 8">
            <a:extLst>
              <a:ext uri="{FF2B5EF4-FFF2-40B4-BE49-F238E27FC236}">
                <a16:creationId xmlns:a16="http://schemas.microsoft.com/office/drawing/2014/main" id="{D8510209-27A1-C6F6-9969-75785144157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44225" y="2807443"/>
            <a:ext cx="6346486" cy="18290"/>
          </a:xfrm>
          <a:prstGeom prst="rect">
            <a:avLst/>
          </a:prstGeom>
        </p:spPr>
      </p:pic>
      <p:sp>
        <p:nvSpPr>
          <p:cNvPr id="5" name="Date Placeholder 4">
            <a:extLst>
              <a:ext uri="{FF2B5EF4-FFF2-40B4-BE49-F238E27FC236}">
                <a16:creationId xmlns:a16="http://schemas.microsoft.com/office/drawing/2014/main" id="{8A3022E1-068C-3637-72EE-8BC632AFC40C}"/>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6/12/2026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7101E39D-C426-0C02-ADD0-C1A4A9D4AE6A}"/>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F65AC733-6D88-4D21-6CB9-87808044011E}"/>
              </a:ext>
            </a:extLst>
          </p:cNvPr>
          <p:cNvSpPr>
            <a:spLocks noGrp="1"/>
          </p:cNvSpPr>
          <p:nvPr>
            <p:ph type="sldNum" sz="quarter" idx="12"/>
          </p:nvPr>
        </p:nvSpPr>
        <p:spPr/>
        <p:txBody>
          <a:bodyPr/>
          <a:lstStyle/>
          <a:p>
            <a:pPr defTabSz="1371600"/>
            <a:fld id="{6198BB4C-949A-4E12-86B0-4EF15C1E3C5D}" type="slidenum">
              <a:rPr lang="en-US" smtClean="0">
                <a:solidFill>
                  <a:prstClr val="black">
                    <a:tint val="82000"/>
                  </a:prstClr>
                </a:solidFill>
              </a:rPr>
              <a:pPr defTabSz="1371600"/>
              <a:t>‹#›</a:t>
            </a:fld>
            <a:endParaRPr lang="en-US">
              <a:solidFill>
                <a:prstClr val="black">
                  <a:tint val="82000"/>
                </a:prstClr>
              </a:solidFill>
            </a:endParaRPr>
          </a:p>
        </p:txBody>
      </p:sp>
    </p:spTree>
    <p:extLst>
      <p:ext uri="{BB962C8B-B14F-4D97-AF65-F5344CB8AC3E}">
        <p14:creationId xmlns:p14="http://schemas.microsoft.com/office/powerpoint/2010/main" val="1616646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 name slid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B3F3E5-B314-C00D-47FE-B8BAA579D8F6}"/>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8" name="SCDE logo" descr="South Carolina Department of Education logo ">
            <a:extLst>
              <a:ext uri="{FF2B5EF4-FFF2-40B4-BE49-F238E27FC236}">
                <a16:creationId xmlns:a16="http://schemas.microsoft.com/office/drawing/2014/main" id="{BC6C8FC2-1503-FB3A-3F76-0A4FA4F8D64D}"/>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B31C1767-145D-AEB1-4B9F-15572B7E43D5}"/>
              </a:ext>
            </a:extLst>
          </p:cNvPr>
          <p:cNvSpPr>
            <a:spLocks noGrp="1"/>
          </p:cNvSpPr>
          <p:nvPr>
            <p:ph type="title" hasCustomPrompt="1"/>
          </p:nvPr>
        </p:nvSpPr>
        <p:spPr>
          <a:xfrm>
            <a:off x="8790904" y="2233652"/>
            <a:ext cx="7296150" cy="2813330"/>
          </a:xfrm>
        </p:spPr>
        <p:txBody>
          <a:bodyPr anchor="t">
            <a:noAutofit/>
          </a:bodyPr>
          <a:lstStyle>
            <a:lvl1pPr>
              <a:lnSpc>
                <a:spcPct val="100000"/>
              </a:lnSpc>
              <a:defRPr sz="8800" b="1">
                <a:solidFill>
                  <a:srgbClr val="2F3D4C"/>
                </a:solidFill>
                <a:latin typeface="+mn-lt"/>
              </a:defRPr>
            </a:lvl1pPr>
          </a:lstStyle>
          <a:p>
            <a:r>
              <a:rPr lang="en-US" err="1"/>
              <a:t>Firstname</a:t>
            </a:r>
            <a:br>
              <a:rPr lang="en-US"/>
            </a:br>
            <a:r>
              <a:rPr lang="en-US" err="1"/>
              <a:t>Lastname</a:t>
            </a:r>
            <a:endParaRPr lang="en-US"/>
          </a:p>
        </p:txBody>
      </p:sp>
      <p:cxnSp>
        <p:nvCxnSpPr>
          <p:cNvPr id="9" name="Straight Connector 8">
            <a:extLst>
              <a:ext uri="{FF2B5EF4-FFF2-40B4-BE49-F238E27FC236}">
                <a16:creationId xmlns:a16="http://schemas.microsoft.com/office/drawing/2014/main" id="{09E24D0A-B619-0CDD-0665-C4B9269E9311}"/>
              </a:ext>
            </a:extLst>
          </p:cNvPr>
          <p:cNvCxnSpPr/>
          <p:nvPr userDrawn="1"/>
        </p:nvCxnSpPr>
        <p:spPr>
          <a:xfrm>
            <a:off x="8839200" y="5295900"/>
            <a:ext cx="7296150" cy="0"/>
          </a:xfrm>
          <a:prstGeom prst="line">
            <a:avLst/>
          </a:prstGeom>
          <a:ln>
            <a:solidFill>
              <a:srgbClr val="F0C14C"/>
            </a:solidFill>
          </a:ln>
        </p:spPr>
        <p:style>
          <a:lnRef idx="2">
            <a:schemeClr val="accent1"/>
          </a:lnRef>
          <a:fillRef idx="0">
            <a:schemeClr val="accent1"/>
          </a:fillRef>
          <a:effectRef idx="1">
            <a:schemeClr val="accent1"/>
          </a:effectRef>
          <a:fontRef idx="minor">
            <a:schemeClr val="tx1"/>
          </a:fontRef>
        </p:style>
      </p:cxnSp>
      <p:sp>
        <p:nvSpPr>
          <p:cNvPr id="3" name="Date Placeholder 2">
            <a:extLst>
              <a:ext uri="{FF2B5EF4-FFF2-40B4-BE49-F238E27FC236}">
                <a16:creationId xmlns:a16="http://schemas.microsoft.com/office/drawing/2014/main" id="{A2BF0437-50D7-BCCD-28BB-D03E2BC5275F}"/>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6/12/2026</a:t>
            </a:fld>
            <a:endParaRPr lang="en-US">
              <a:solidFill>
                <a:prstClr val="black">
                  <a:tint val="82000"/>
                </a:prstClr>
              </a:solidFill>
            </a:endParaRPr>
          </a:p>
        </p:txBody>
      </p:sp>
      <p:sp>
        <p:nvSpPr>
          <p:cNvPr id="4" name="Footer Placeholder 3">
            <a:extLst>
              <a:ext uri="{FF2B5EF4-FFF2-40B4-BE49-F238E27FC236}">
                <a16:creationId xmlns:a16="http://schemas.microsoft.com/office/drawing/2014/main" id="{63E825D9-F1DB-B607-A9E0-1F88C0393ABF}"/>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5" name="Slide Number Placeholder 4">
            <a:extLst>
              <a:ext uri="{FF2B5EF4-FFF2-40B4-BE49-F238E27FC236}">
                <a16:creationId xmlns:a16="http://schemas.microsoft.com/office/drawing/2014/main" id="{0A4894F5-9FE4-D6B7-994B-12B177090D24}"/>
              </a:ext>
            </a:extLst>
          </p:cNvPr>
          <p:cNvSpPr>
            <a:spLocks noGrp="1"/>
          </p:cNvSpPr>
          <p:nvPr>
            <p:ph type="sldNum" sz="quarter" idx="12"/>
          </p:nvPr>
        </p:nvSpPr>
        <p:spPr/>
        <p:txBody>
          <a:bodyPr/>
          <a:lstStyle>
            <a:lvl1pPr algn="l">
              <a:defRPr/>
            </a:lvl1pPr>
          </a:lstStyle>
          <a:p>
            <a:pPr defTabSz="1371600"/>
            <a:fld id="{6198BB4C-949A-4E12-86B0-4EF15C1E3C5D}" type="slidenum">
              <a:rPr lang="en-US" smtClean="0">
                <a:solidFill>
                  <a:prstClr val="black">
                    <a:tint val="82000"/>
                  </a:prstClr>
                </a:solidFill>
              </a:rPr>
              <a:pPr defTabSz="1371600"/>
              <a:t>‹#›</a:t>
            </a:fld>
            <a:endParaRPr lang="en-US">
              <a:solidFill>
                <a:prstClr val="black">
                  <a:tint val="82000"/>
                </a:prstClr>
              </a:solidFill>
            </a:endParaRPr>
          </a:p>
        </p:txBody>
      </p:sp>
      <p:sp>
        <p:nvSpPr>
          <p:cNvPr id="11" name="Oval 10">
            <a:extLst>
              <a:ext uri="{FF2B5EF4-FFF2-40B4-BE49-F238E27FC236}">
                <a16:creationId xmlns:a16="http://schemas.microsoft.com/office/drawing/2014/main" id="{C48F96D2-A9CF-5427-4503-D15057B18DF5}"/>
              </a:ext>
            </a:extLst>
          </p:cNvPr>
          <p:cNvSpPr/>
          <p:nvPr userDrawn="1"/>
        </p:nvSpPr>
        <p:spPr>
          <a:xfrm>
            <a:off x="2152650" y="1983736"/>
            <a:ext cx="5486400" cy="5486400"/>
          </a:xfrm>
          <a:prstGeom prst="ellipse">
            <a:avLst/>
          </a:prstGeom>
          <a:noFill/>
          <a:ln w="76200">
            <a:solidFill>
              <a:srgbClr val="F0C1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1">
            <a:extLst>
              <a:ext uri="{FF2B5EF4-FFF2-40B4-BE49-F238E27FC236}">
                <a16:creationId xmlns:a16="http://schemas.microsoft.com/office/drawing/2014/main" id="{22806A6B-C583-2987-7774-09C08CD97C9D}"/>
              </a:ext>
            </a:extLst>
          </p:cNvPr>
          <p:cNvSpPr>
            <a:spLocks noGrp="1"/>
          </p:cNvSpPr>
          <p:nvPr>
            <p:ph sz="half" idx="1" hasCustomPrompt="1"/>
          </p:nvPr>
        </p:nvSpPr>
        <p:spPr>
          <a:xfrm>
            <a:off x="8790904" y="5511790"/>
            <a:ext cx="7344446" cy="1003310"/>
          </a:xfrm>
        </p:spPr>
        <p:txBody>
          <a:bodyPr>
            <a:noAutofit/>
          </a:bodyPr>
          <a:lstStyle>
            <a:lvl1pPr>
              <a:defRPr i="1">
                <a:solidFill>
                  <a:srgbClr val="2F3D4C"/>
                </a:solidFill>
              </a:defRPr>
            </a:lvl1pPr>
          </a:lstStyle>
          <a:p>
            <a:pPr marL="0" indent="0">
              <a:lnSpc>
                <a:spcPct val="120000"/>
              </a:lnSpc>
              <a:buNone/>
            </a:pPr>
            <a:r>
              <a:rPr lang="en-US"/>
              <a:t>Title, Company</a:t>
            </a:r>
          </a:p>
        </p:txBody>
      </p:sp>
    </p:spTree>
    <p:extLst>
      <p:ext uri="{BB962C8B-B14F-4D97-AF65-F5344CB8AC3E}">
        <p14:creationId xmlns:p14="http://schemas.microsoft.com/office/powerpoint/2010/main" val="1017522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 SCDE logo">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ED54356-DE3D-3B34-CC3A-08F472B83473}"/>
              </a:ext>
            </a:extLst>
          </p:cNvPr>
          <p:cNvSpPr>
            <a:spLocks noGrp="1"/>
          </p:cNvSpPr>
          <p:nvPr>
            <p:ph type="title" hasCustomPrompt="1"/>
          </p:nvPr>
        </p:nvSpPr>
        <p:spPr>
          <a:xfrm>
            <a:off x="6835139" y="8267700"/>
            <a:ext cx="4572000" cy="914400"/>
          </a:xfrm>
        </p:spPr>
        <p:txBody>
          <a:bodyPr anchor="ctr">
            <a:normAutofit/>
          </a:bodyPr>
          <a:lstStyle>
            <a:lvl1pPr algn="ctr">
              <a:lnSpc>
                <a:spcPct val="100000"/>
              </a:lnSpc>
              <a:defRPr sz="4400" b="1">
                <a:solidFill>
                  <a:srgbClr val="2F3D4C"/>
                </a:solidFill>
              </a:defRPr>
            </a:lvl1pPr>
          </a:lstStyle>
          <a:p>
            <a:r>
              <a:rPr lang="en-US"/>
              <a:t>ed.sc.gov</a:t>
            </a:r>
          </a:p>
        </p:txBody>
      </p:sp>
      <p:pic>
        <p:nvPicPr>
          <p:cNvPr id="7" name="Picture 6" descr="2024 South Carolina Department of Education">
            <a:extLst>
              <a:ext uri="{FF2B5EF4-FFF2-40B4-BE49-F238E27FC236}">
                <a16:creationId xmlns:a16="http://schemas.microsoft.com/office/drawing/2014/main" id="{4D988EAD-12EE-78F5-0E0F-0E4B0EC55C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0080" y="1028700"/>
            <a:ext cx="6862119" cy="6858000"/>
          </a:xfrm>
          <a:prstGeom prst="rect">
            <a:avLst/>
          </a:prstGeom>
        </p:spPr>
      </p:pic>
      <p:sp>
        <p:nvSpPr>
          <p:cNvPr id="3" name="Date Placeholder 2">
            <a:extLst>
              <a:ext uri="{FF2B5EF4-FFF2-40B4-BE49-F238E27FC236}">
                <a16:creationId xmlns:a16="http://schemas.microsoft.com/office/drawing/2014/main" id="{A2BF0437-50D7-BCCD-28BB-D03E2BC5275F}"/>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6/12/2026</a:t>
            </a:fld>
            <a:endParaRPr lang="en-US">
              <a:solidFill>
                <a:prstClr val="black">
                  <a:tint val="82000"/>
                </a:prstClr>
              </a:solidFill>
            </a:endParaRPr>
          </a:p>
        </p:txBody>
      </p:sp>
      <p:sp>
        <p:nvSpPr>
          <p:cNvPr id="4" name="Footer Placeholder 3">
            <a:extLst>
              <a:ext uri="{FF2B5EF4-FFF2-40B4-BE49-F238E27FC236}">
                <a16:creationId xmlns:a16="http://schemas.microsoft.com/office/drawing/2014/main" id="{63E825D9-F1DB-B607-A9E0-1F88C0393ABF}"/>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5" name="Slide Number Placeholder 4">
            <a:extLst>
              <a:ext uri="{FF2B5EF4-FFF2-40B4-BE49-F238E27FC236}">
                <a16:creationId xmlns:a16="http://schemas.microsoft.com/office/drawing/2014/main" id="{0A4894F5-9FE4-D6B7-994B-12B177090D24}"/>
              </a:ext>
            </a:extLst>
          </p:cNvPr>
          <p:cNvSpPr>
            <a:spLocks noGrp="1"/>
          </p:cNvSpPr>
          <p:nvPr>
            <p:ph type="sldNum" sz="quarter" idx="12"/>
          </p:nvPr>
        </p:nvSpPr>
        <p:spPr/>
        <p:txBody>
          <a:bodyPr/>
          <a:lstStyle/>
          <a:p>
            <a:pPr defTabSz="1371600"/>
            <a:fld id="{6198BB4C-949A-4E12-86B0-4EF15C1E3C5D}" type="slidenum">
              <a:rPr lang="en-US" smtClean="0">
                <a:solidFill>
                  <a:prstClr val="black">
                    <a:tint val="82000"/>
                  </a:prstClr>
                </a:solidFill>
              </a:rPr>
              <a:pPr defTabSz="1371600"/>
              <a:t>‹#›</a:t>
            </a:fld>
            <a:endParaRPr lang="en-US">
              <a:solidFill>
                <a:prstClr val="black">
                  <a:tint val="82000"/>
                </a:prstClr>
              </a:solidFill>
            </a:endParaRPr>
          </a:p>
        </p:txBody>
      </p:sp>
    </p:spTree>
    <p:extLst>
      <p:ext uri="{BB962C8B-B14F-4D97-AF65-F5344CB8AC3E}">
        <p14:creationId xmlns:p14="http://schemas.microsoft.com/office/powerpoint/2010/main" val="1570087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1ED160C-729E-DC01-91C1-E45A5EB4DE4B}"/>
              </a:ext>
            </a:extLst>
          </p:cNvPr>
          <p:cNvGrpSpPr/>
          <p:nvPr userDrawn="1"/>
        </p:nvGrpSpPr>
        <p:grpSpPr>
          <a:xfrm>
            <a:off x="-1023066" y="8828011"/>
            <a:ext cx="18821128" cy="1254203"/>
            <a:chOff x="-1023066" y="8828011"/>
            <a:chExt cx="18821128" cy="1254203"/>
          </a:xfrm>
        </p:grpSpPr>
        <p:pic>
          <p:nvPicPr>
            <p:cNvPr id="3" name="Picture 2">
              <a:extLst>
                <a:ext uri="{FF2B5EF4-FFF2-40B4-BE49-F238E27FC236}">
                  <a16:creationId xmlns:a16="http://schemas.microsoft.com/office/drawing/2014/main" id="{B09D1160-64CA-436C-B670-2D23DD0AACF4}"/>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5" name="SCDE logo" descr="South Carolina Department of Education logo ">
              <a:extLst>
                <a:ext uri="{FF2B5EF4-FFF2-40B4-BE49-F238E27FC236}">
                  <a16:creationId xmlns:a16="http://schemas.microsoft.com/office/drawing/2014/main" id="{F641CD80-4F1B-DE0E-97B9-9E7823DD74F2}"/>
                </a:ext>
              </a:extLst>
            </p:cNvPr>
            <p:cNvPicPr>
              <a:picLocks noChangeAspect="1"/>
            </p:cNvPicPr>
            <p:nvPr userDrawn="1"/>
          </p:nvPicPr>
          <p:blipFill>
            <a:blip r:embed="rId3"/>
            <a:stretch>
              <a:fillRect/>
            </a:stretch>
          </p:blipFill>
          <p:spPr>
            <a:xfrm>
              <a:off x="16535400" y="8828011"/>
              <a:ext cx="1262662" cy="1254203"/>
            </a:xfrm>
            <a:prstGeom prst="rect">
              <a:avLst/>
            </a:prstGeom>
          </p:spPr>
        </p:pic>
      </p:grpSp>
      <p:sp>
        <p:nvSpPr>
          <p:cNvPr id="2" name="Title 1">
            <a:extLst>
              <a:ext uri="{FF2B5EF4-FFF2-40B4-BE49-F238E27FC236}">
                <a16:creationId xmlns:a16="http://schemas.microsoft.com/office/drawing/2014/main" id="{CEE9C326-20CD-2338-7DAE-5921736FF25C}"/>
              </a:ext>
            </a:extLst>
          </p:cNvPr>
          <p:cNvSpPr>
            <a:spLocks noGrp="1"/>
          </p:cNvSpPr>
          <p:nvPr>
            <p:ph type="title" hasCustomPrompt="1"/>
          </p:nvPr>
        </p:nvSpPr>
        <p:spPr>
          <a:xfrm>
            <a:off x="918972" y="1265995"/>
            <a:ext cx="4647438" cy="7132320"/>
          </a:xfrm>
        </p:spPr>
        <p:txBody>
          <a:bodyPr>
            <a:normAutofit/>
          </a:bodyPr>
          <a:lstStyle>
            <a:lvl1pPr>
              <a:lnSpc>
                <a:spcPct val="100000"/>
              </a:lnSpc>
              <a:defRPr sz="8800" b="1">
                <a:solidFill>
                  <a:srgbClr val="2F3D4C"/>
                </a:solidFill>
              </a:defRPr>
            </a:lvl1pPr>
          </a:lstStyle>
          <a:p>
            <a:r>
              <a:rPr lang="en-US"/>
              <a:t>Agenda</a:t>
            </a:r>
          </a:p>
        </p:txBody>
      </p:sp>
      <p:sp>
        <p:nvSpPr>
          <p:cNvPr id="9" name="Slide Number Placeholder 5">
            <a:extLst>
              <a:ext uri="{FF2B5EF4-FFF2-40B4-BE49-F238E27FC236}">
                <a16:creationId xmlns:a16="http://schemas.microsoft.com/office/drawing/2014/main" id="{9F54ED28-D286-7266-381B-E6160C2783E1}"/>
              </a:ext>
            </a:extLst>
          </p:cNvPr>
          <p:cNvSpPr>
            <a:spLocks noGrp="1"/>
          </p:cNvSpPr>
          <p:nvPr>
            <p:ph type="sldNum" sz="quarter" idx="12"/>
          </p:nvPr>
        </p:nvSpPr>
        <p:spPr>
          <a:xfrm>
            <a:off x="12254103" y="9527291"/>
            <a:ext cx="4114800" cy="547688"/>
          </a:xfrm>
        </p:spPr>
        <p:txBody>
          <a:bodyPr/>
          <a:lstStyle/>
          <a:p>
            <a:pPr defTabSz="1371600"/>
            <a:fld id="{6198BB4C-949A-4E12-86B0-4EF15C1E3C5D}" type="slidenum">
              <a:rPr lang="en-US" smtClean="0">
                <a:solidFill>
                  <a:prstClr val="black">
                    <a:tint val="82000"/>
                  </a:prstClr>
                </a:solidFill>
              </a:rPr>
              <a:pPr defTabSz="1371600"/>
              <a:t>‹#›</a:t>
            </a:fld>
            <a:endParaRPr lang="en-US">
              <a:solidFill>
                <a:prstClr val="black">
                  <a:tint val="82000"/>
                </a:prstClr>
              </a:solidFill>
            </a:endParaRPr>
          </a:p>
        </p:txBody>
      </p:sp>
      <p:sp>
        <p:nvSpPr>
          <p:cNvPr id="10" name="Date Placeholder 3">
            <a:extLst>
              <a:ext uri="{FF2B5EF4-FFF2-40B4-BE49-F238E27FC236}">
                <a16:creationId xmlns:a16="http://schemas.microsoft.com/office/drawing/2014/main" id="{AA4B8B91-BF75-FDBF-25DD-4B5B55DA0E9F}"/>
              </a:ext>
            </a:extLst>
          </p:cNvPr>
          <p:cNvSpPr>
            <a:spLocks noGrp="1"/>
          </p:cNvSpPr>
          <p:nvPr>
            <p:ph type="dt" sz="half" idx="10"/>
          </p:nvPr>
        </p:nvSpPr>
        <p:spPr>
          <a:xfrm>
            <a:off x="918972" y="9534526"/>
            <a:ext cx="4114800" cy="547688"/>
          </a:xfrm>
        </p:spPr>
        <p:txBody>
          <a:bodyPr/>
          <a:lstStyle/>
          <a:p>
            <a:pPr defTabSz="1371600"/>
            <a:fld id="{A448B9D2-E6E9-40E5-8C65-A106E5FF64CC}" type="datetimeFigureOut">
              <a:rPr lang="en-US" smtClean="0">
                <a:solidFill>
                  <a:prstClr val="black">
                    <a:tint val="82000"/>
                  </a:prstClr>
                </a:solidFill>
              </a:rPr>
              <a:pPr defTabSz="1371600"/>
              <a:t>6/12/2026</a:t>
            </a:fld>
            <a:endParaRPr lang="en-US">
              <a:solidFill>
                <a:prstClr val="black">
                  <a:tint val="82000"/>
                </a:prstClr>
              </a:solidFill>
            </a:endParaRPr>
          </a:p>
        </p:txBody>
      </p:sp>
      <p:sp>
        <p:nvSpPr>
          <p:cNvPr id="13" name="Footer Placeholder 4">
            <a:extLst>
              <a:ext uri="{FF2B5EF4-FFF2-40B4-BE49-F238E27FC236}">
                <a16:creationId xmlns:a16="http://schemas.microsoft.com/office/drawing/2014/main" id="{8448CBD1-B5E6-754B-4D75-219F58E6DEA3}"/>
              </a:ext>
            </a:extLst>
          </p:cNvPr>
          <p:cNvSpPr>
            <a:spLocks noGrp="1"/>
          </p:cNvSpPr>
          <p:nvPr>
            <p:ph type="ftr" sz="quarter" idx="11"/>
          </p:nvPr>
        </p:nvSpPr>
        <p:spPr>
          <a:xfrm>
            <a:off x="5566410" y="9534526"/>
            <a:ext cx="6172200" cy="547688"/>
          </a:xfrm>
        </p:spPr>
        <p:txBody>
          <a:bodyPr/>
          <a:lstStyle/>
          <a:p>
            <a:pPr defTabSz="1371600"/>
            <a:endParaRPr lang="en-US">
              <a:solidFill>
                <a:prstClr val="black">
                  <a:tint val="82000"/>
                </a:prstClr>
              </a:solidFill>
            </a:endParaRPr>
          </a:p>
        </p:txBody>
      </p:sp>
      <p:pic>
        <p:nvPicPr>
          <p:cNvPr id="4" name="Picture 3">
            <a:extLst>
              <a:ext uri="{FF2B5EF4-FFF2-40B4-BE49-F238E27FC236}">
                <a16:creationId xmlns:a16="http://schemas.microsoft.com/office/drawing/2014/main" id="{88A96615-EFF9-DD25-AEFB-EADCE296EA41}"/>
              </a:ext>
            </a:extLst>
          </p:cNvPr>
          <p:cNvPicPr>
            <a:picLocks noChangeAspect="1"/>
          </p:cNvPicPr>
          <p:nvPr userDrawn="1"/>
        </p:nvPicPr>
        <p:blipFill>
          <a:blip r:embed="rId2"/>
          <a:stretch>
            <a:fillRect/>
          </a:stretch>
        </p:blipFill>
        <p:spPr>
          <a:xfrm>
            <a:off x="5867400" y="1265995"/>
            <a:ext cx="10935" cy="7132320"/>
          </a:xfrm>
          <a:prstGeom prst="rect">
            <a:avLst/>
          </a:prstGeom>
        </p:spPr>
      </p:pic>
      <p:sp>
        <p:nvSpPr>
          <p:cNvPr id="11" name="Content Placeholder 2">
            <a:extLst>
              <a:ext uri="{FF2B5EF4-FFF2-40B4-BE49-F238E27FC236}">
                <a16:creationId xmlns:a16="http://schemas.microsoft.com/office/drawing/2014/main" id="{1DB0171C-C651-92CB-2B09-20CB26A7EE4A}"/>
              </a:ext>
            </a:extLst>
          </p:cNvPr>
          <p:cNvSpPr>
            <a:spLocks noGrp="1"/>
          </p:cNvSpPr>
          <p:nvPr>
            <p:ph idx="4294967295"/>
          </p:nvPr>
        </p:nvSpPr>
        <p:spPr>
          <a:xfrm>
            <a:off x="6727473" y="1265996"/>
            <a:ext cx="10658720" cy="7132320"/>
          </a:xfrm>
        </p:spPr>
        <p:txBody>
          <a:bodyPr anchor="ctr">
            <a:noAutofit/>
          </a:bodyPr>
          <a:lstStyle>
            <a:lvl1pPr>
              <a:defRPr sz="5400">
                <a:solidFill>
                  <a:srgbClr val="2F3D4C"/>
                </a:solidFill>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effectLst/>
                <a:uLnTx/>
                <a:uFillTx/>
                <a:latin typeface="Aptos" panose="020B0004020202020204" pitchFamily="34" charset="0"/>
                <a:ea typeface="+mn-ea"/>
                <a:cs typeface="+mn-cs"/>
              </a:rPr>
              <a:t>Click to edit Master text styles</a:t>
            </a:r>
          </a:p>
          <a:p>
            <a:pPr marL="0" marR="0" lvl="1" indent="0"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effectLst/>
                <a:uLnTx/>
                <a:uFillTx/>
                <a:latin typeface="Aptos" panose="020B0004020202020204" pitchFamily="34" charset="0"/>
                <a:ea typeface="+mn-ea"/>
                <a:cs typeface="+mn-cs"/>
              </a:rPr>
              <a:t>Second level</a:t>
            </a:r>
          </a:p>
          <a:p>
            <a:pPr marL="0" marR="0" lvl="2" indent="0"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effectLst/>
                <a:uLnTx/>
                <a:uFillTx/>
                <a:latin typeface="Aptos" panose="020B0004020202020204" pitchFamily="34" charset="0"/>
                <a:ea typeface="+mn-ea"/>
                <a:cs typeface="+mn-cs"/>
              </a:rPr>
              <a:t>Third level</a:t>
            </a:r>
          </a:p>
          <a:p>
            <a:pPr marL="0" marR="0" lvl="3" indent="0"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effectLst/>
                <a:uLnTx/>
                <a:uFillTx/>
                <a:latin typeface="Aptos" panose="020B0004020202020204" pitchFamily="34" charset="0"/>
                <a:ea typeface="+mn-ea"/>
                <a:cs typeface="+mn-cs"/>
              </a:rPr>
              <a:t>Fourth level</a:t>
            </a:r>
          </a:p>
          <a:p>
            <a:pPr marL="0" marR="0" lvl="4" indent="0"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effectLst/>
                <a:uLnTx/>
                <a:uFillTx/>
                <a:latin typeface="Aptos" panose="020B0004020202020204" pitchFamily="34" charset="0"/>
                <a:ea typeface="+mn-ea"/>
                <a:cs typeface="+mn-cs"/>
              </a:rPr>
              <a:t>Fifth level</a:t>
            </a:r>
            <a:endParaRPr lang="en-US"/>
          </a:p>
        </p:txBody>
      </p:sp>
    </p:spTree>
    <p:extLst>
      <p:ext uri="{BB962C8B-B14F-4D97-AF65-F5344CB8AC3E}">
        <p14:creationId xmlns:p14="http://schemas.microsoft.com/office/powerpoint/2010/main" val="2853217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Line Item sectio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A24F8-E0C0-F79E-2D18-9ED0C519D551}"/>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4" name="SCDE logo" descr="South Carolina Department of Education logo ">
            <a:extLst>
              <a:ext uri="{FF2B5EF4-FFF2-40B4-BE49-F238E27FC236}">
                <a16:creationId xmlns:a16="http://schemas.microsoft.com/office/drawing/2014/main" id="{31730557-317E-7F61-E7D8-F3F39A889C87}"/>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9AB525F5-194F-62C4-CDC3-1B712D0676F1}"/>
              </a:ext>
            </a:extLst>
          </p:cNvPr>
          <p:cNvSpPr>
            <a:spLocks noGrp="1"/>
          </p:cNvSpPr>
          <p:nvPr>
            <p:ph type="title" hasCustomPrompt="1"/>
          </p:nvPr>
        </p:nvSpPr>
        <p:spPr>
          <a:xfrm>
            <a:off x="914400" y="3191679"/>
            <a:ext cx="16459200" cy="1371600"/>
          </a:xfrm>
        </p:spPr>
        <p:txBody>
          <a:bodyPr>
            <a:noAutofit/>
          </a:bodyPr>
          <a:lstStyle>
            <a:lvl1pPr algn="ctr">
              <a:lnSpc>
                <a:spcPct val="100000"/>
              </a:lnSpc>
              <a:defRPr sz="8800" b="1">
                <a:solidFill>
                  <a:srgbClr val="2F3D4C"/>
                </a:solidFill>
              </a:defRPr>
            </a:lvl1pPr>
          </a:lstStyle>
          <a:p>
            <a:r>
              <a:rPr lang="en-US"/>
              <a:t>Agenda Item #</a:t>
            </a:r>
          </a:p>
        </p:txBody>
      </p:sp>
      <p:sp>
        <p:nvSpPr>
          <p:cNvPr id="5" name="Date Placeholder 4">
            <a:extLst>
              <a:ext uri="{FF2B5EF4-FFF2-40B4-BE49-F238E27FC236}">
                <a16:creationId xmlns:a16="http://schemas.microsoft.com/office/drawing/2014/main" id="{15D4EA1A-AFD3-FE33-791E-2576D3414096}"/>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6/12/2026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88FE9CDF-4B22-2AEC-D3B4-2114FED224F7}"/>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C385E363-0518-8836-E86B-81440D4AE929}"/>
              </a:ext>
            </a:extLst>
          </p:cNvPr>
          <p:cNvSpPr>
            <a:spLocks noGrp="1"/>
          </p:cNvSpPr>
          <p:nvPr>
            <p:ph type="sldNum" sz="quarter" idx="12"/>
          </p:nvPr>
        </p:nvSpPr>
        <p:spPr/>
        <p:txBody>
          <a:bodyPr/>
          <a:lstStyle/>
          <a:p>
            <a:pPr defTabSz="1371600"/>
            <a:fld id="{6198BB4C-949A-4E12-86B0-4EF15C1E3C5D}" type="slidenum">
              <a:rPr lang="en-US" smtClean="0">
                <a:solidFill>
                  <a:prstClr val="black">
                    <a:tint val="82000"/>
                  </a:prstClr>
                </a:solidFill>
              </a:rPr>
              <a:pPr defTabSz="1371600"/>
              <a:t>‹#›</a:t>
            </a:fld>
            <a:endParaRPr lang="en-US">
              <a:solidFill>
                <a:prstClr val="black">
                  <a:tint val="82000"/>
                </a:prstClr>
              </a:solidFill>
            </a:endParaRPr>
          </a:p>
        </p:txBody>
      </p:sp>
      <p:pic>
        <p:nvPicPr>
          <p:cNvPr id="9" name="Picture 8">
            <a:extLst>
              <a:ext uri="{FF2B5EF4-FFF2-40B4-BE49-F238E27FC236}">
                <a16:creationId xmlns:a16="http://schemas.microsoft.com/office/drawing/2014/main" id="{CCB30407-92DB-6D23-E28D-5CA457DC0021}"/>
              </a:ext>
            </a:extLst>
          </p:cNvPr>
          <p:cNvPicPr>
            <a:picLocks noChangeAspect="1"/>
          </p:cNvPicPr>
          <p:nvPr userDrawn="1"/>
        </p:nvPicPr>
        <p:blipFill>
          <a:blip r:embed="rId4"/>
          <a:stretch>
            <a:fillRect/>
          </a:stretch>
        </p:blipFill>
        <p:spPr>
          <a:xfrm>
            <a:off x="914400" y="5175315"/>
            <a:ext cx="16459200" cy="18760"/>
          </a:xfrm>
          <a:prstGeom prst="rect">
            <a:avLst/>
          </a:prstGeom>
        </p:spPr>
      </p:pic>
      <p:pic>
        <p:nvPicPr>
          <p:cNvPr id="10" name="Picture 9">
            <a:extLst>
              <a:ext uri="{FF2B5EF4-FFF2-40B4-BE49-F238E27FC236}">
                <a16:creationId xmlns:a16="http://schemas.microsoft.com/office/drawing/2014/main" id="{3C0965D2-0741-DF84-33EC-57B9545B74D8}"/>
              </a:ext>
            </a:extLst>
          </p:cNvPr>
          <p:cNvPicPr>
            <a:picLocks noChangeAspect="1"/>
          </p:cNvPicPr>
          <p:nvPr userDrawn="1"/>
        </p:nvPicPr>
        <p:blipFill>
          <a:blip r:embed="rId5"/>
          <a:stretch>
            <a:fillRect/>
          </a:stretch>
        </p:blipFill>
        <p:spPr>
          <a:xfrm>
            <a:off x="7999982" y="732042"/>
            <a:ext cx="2288036" cy="2286000"/>
          </a:xfrm>
          <a:prstGeom prst="rect">
            <a:avLst/>
          </a:prstGeom>
        </p:spPr>
      </p:pic>
      <p:sp>
        <p:nvSpPr>
          <p:cNvPr id="19" name="Text Placeholder 18">
            <a:extLst>
              <a:ext uri="{FF2B5EF4-FFF2-40B4-BE49-F238E27FC236}">
                <a16:creationId xmlns:a16="http://schemas.microsoft.com/office/drawing/2014/main" id="{EFC849E3-7EAC-09E6-DF91-24BB92C426E1}"/>
              </a:ext>
            </a:extLst>
          </p:cNvPr>
          <p:cNvSpPr>
            <a:spLocks noGrp="1"/>
          </p:cNvSpPr>
          <p:nvPr>
            <p:ph type="body" sz="quarter" idx="13"/>
          </p:nvPr>
        </p:nvSpPr>
        <p:spPr>
          <a:xfrm>
            <a:off x="2743200" y="5678334"/>
            <a:ext cx="12801600" cy="2038350"/>
          </a:xfrm>
        </p:spPr>
        <p:txBody>
          <a:bodyPr anchor="ctr">
            <a:normAutofit/>
          </a:bodyPr>
          <a:lstStyle>
            <a:lvl1pPr marL="0" indent="0" algn="ctr">
              <a:buNone/>
              <a:defRPr sz="6600" b="1">
                <a:solidFill>
                  <a:srgbClr val="2F3D4C"/>
                </a:solidFill>
              </a:defRPr>
            </a:lvl1pPr>
          </a:lstStyle>
          <a:p>
            <a:pPr lvl="0"/>
            <a:r>
              <a:rPr lang="en-US"/>
              <a:t>Click to edit Master text styles</a:t>
            </a:r>
          </a:p>
        </p:txBody>
      </p:sp>
    </p:spTree>
    <p:extLst>
      <p:ext uri="{BB962C8B-B14F-4D97-AF65-F5344CB8AC3E}">
        <p14:creationId xmlns:p14="http://schemas.microsoft.com/office/powerpoint/2010/main" val="222594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foot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AF36B-71EF-8668-0205-E9B7A2C7977D}"/>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5" name="SCDE logo" descr="South Carolina Department of Education logo ">
            <a:extLst>
              <a:ext uri="{FF2B5EF4-FFF2-40B4-BE49-F238E27FC236}">
                <a16:creationId xmlns:a16="http://schemas.microsoft.com/office/drawing/2014/main" id="{839810B2-5569-3CA0-F47E-B2FBA860036B}"/>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CEE9C326-20CD-2338-7DAE-5921736FF25C}"/>
              </a:ext>
            </a:extLst>
          </p:cNvPr>
          <p:cNvSpPr>
            <a:spLocks noGrp="1"/>
          </p:cNvSpPr>
          <p:nvPr>
            <p:ph type="title" hasCustomPrompt="1"/>
          </p:nvPr>
        </p:nvSpPr>
        <p:spPr>
          <a:xfrm>
            <a:off x="918972" y="547687"/>
            <a:ext cx="16450056" cy="1097280"/>
          </a:xfrm>
        </p:spPr>
        <p:txBody>
          <a:bodyPr anchor="t">
            <a:normAutofit/>
          </a:bodyPr>
          <a:lstStyle>
            <a:lvl1pPr>
              <a:lnSpc>
                <a:spcPct val="100000"/>
              </a:lnSpc>
              <a:defRPr sz="5000" b="1">
                <a:solidFill>
                  <a:srgbClr val="2F3D4C"/>
                </a:solidFill>
              </a:defRPr>
            </a:lvl1pPr>
          </a:lstStyle>
          <a:p>
            <a:r>
              <a:rPr lang="en-US"/>
              <a:t>Title and Content slide with footer</a:t>
            </a:r>
          </a:p>
        </p:txBody>
      </p:sp>
      <p:sp>
        <p:nvSpPr>
          <p:cNvPr id="9" name="Slide Number Placeholder 5">
            <a:extLst>
              <a:ext uri="{FF2B5EF4-FFF2-40B4-BE49-F238E27FC236}">
                <a16:creationId xmlns:a16="http://schemas.microsoft.com/office/drawing/2014/main" id="{9F54ED28-D286-7266-381B-E6160C2783E1}"/>
              </a:ext>
            </a:extLst>
          </p:cNvPr>
          <p:cNvSpPr>
            <a:spLocks noGrp="1"/>
          </p:cNvSpPr>
          <p:nvPr>
            <p:ph type="sldNum" sz="quarter" idx="12"/>
          </p:nvPr>
        </p:nvSpPr>
        <p:spPr>
          <a:xfrm>
            <a:off x="12254103" y="9527291"/>
            <a:ext cx="4114800" cy="547688"/>
          </a:xfrm>
        </p:spPr>
        <p:txBody>
          <a:bodyPr/>
          <a:lstStyle/>
          <a:p>
            <a:pPr defTabSz="1371600"/>
            <a:fld id="{6198BB4C-949A-4E12-86B0-4EF15C1E3C5D}" type="slidenum">
              <a:rPr lang="en-US" smtClean="0">
                <a:solidFill>
                  <a:prstClr val="black">
                    <a:tint val="82000"/>
                  </a:prstClr>
                </a:solidFill>
              </a:rPr>
              <a:pPr defTabSz="1371600"/>
              <a:t>‹#›</a:t>
            </a:fld>
            <a:endParaRPr lang="en-US">
              <a:solidFill>
                <a:prstClr val="black">
                  <a:tint val="82000"/>
                </a:prstClr>
              </a:solidFill>
            </a:endParaRPr>
          </a:p>
        </p:txBody>
      </p:sp>
      <p:sp>
        <p:nvSpPr>
          <p:cNvPr id="10" name="Date Placeholder 3">
            <a:extLst>
              <a:ext uri="{FF2B5EF4-FFF2-40B4-BE49-F238E27FC236}">
                <a16:creationId xmlns:a16="http://schemas.microsoft.com/office/drawing/2014/main" id="{AA4B8B91-BF75-FDBF-25DD-4B5B55DA0E9F}"/>
              </a:ext>
            </a:extLst>
          </p:cNvPr>
          <p:cNvSpPr>
            <a:spLocks noGrp="1"/>
          </p:cNvSpPr>
          <p:nvPr>
            <p:ph type="dt" sz="half" idx="10"/>
          </p:nvPr>
        </p:nvSpPr>
        <p:spPr>
          <a:xfrm>
            <a:off x="918972" y="9534526"/>
            <a:ext cx="4114800" cy="547688"/>
          </a:xfrm>
        </p:spPr>
        <p:txBody>
          <a:bodyPr/>
          <a:lstStyle/>
          <a:p>
            <a:pPr defTabSz="1371600"/>
            <a:fld id="{A448B9D2-E6E9-40E5-8C65-A106E5FF64CC}" type="datetimeFigureOut">
              <a:rPr lang="en-US" smtClean="0">
                <a:solidFill>
                  <a:prstClr val="black">
                    <a:tint val="82000"/>
                  </a:prstClr>
                </a:solidFill>
              </a:rPr>
              <a:pPr defTabSz="1371600"/>
              <a:t>6/12/2026</a:t>
            </a:fld>
            <a:endParaRPr lang="en-US">
              <a:solidFill>
                <a:prstClr val="black">
                  <a:tint val="82000"/>
                </a:prstClr>
              </a:solidFill>
            </a:endParaRPr>
          </a:p>
        </p:txBody>
      </p:sp>
      <p:sp>
        <p:nvSpPr>
          <p:cNvPr id="12" name="Content Placeholder 2">
            <a:extLst>
              <a:ext uri="{FF2B5EF4-FFF2-40B4-BE49-F238E27FC236}">
                <a16:creationId xmlns:a16="http://schemas.microsoft.com/office/drawing/2014/main" id="{05AAA586-00BD-3778-D3B0-1DF439C8D793}"/>
              </a:ext>
            </a:extLst>
          </p:cNvPr>
          <p:cNvSpPr>
            <a:spLocks noGrp="1"/>
          </p:cNvSpPr>
          <p:nvPr>
            <p:ph idx="1"/>
          </p:nvPr>
        </p:nvSpPr>
        <p:spPr>
          <a:xfrm>
            <a:off x="918972" y="2175347"/>
            <a:ext cx="16450056" cy="5975668"/>
          </a:xfrm>
        </p:spPr>
        <p:txBody>
          <a:bodyPr>
            <a:normAutofit/>
          </a:bodyPr>
          <a:lstStyle>
            <a:lvl1pPr marL="0" indent="0">
              <a:buNone/>
              <a:defRPr sz="2800">
                <a:solidFill>
                  <a:srgbClr val="2F3D4C"/>
                </a:solidFill>
              </a:defRPr>
            </a:lvl1pPr>
            <a:lvl2pPr>
              <a:defRPr sz="4200"/>
            </a:lvl2pPr>
            <a:lvl3pPr>
              <a:defRPr sz="3600"/>
            </a:lvl3pPr>
            <a:lvl4pPr>
              <a:defRPr sz="3000"/>
            </a:lvl4pPr>
          </a:lstStyle>
          <a:p>
            <a:pPr lvl="0"/>
            <a:r>
              <a:rPr lang="en-US"/>
              <a:t>Click to edit Master text styles</a:t>
            </a:r>
          </a:p>
        </p:txBody>
      </p:sp>
      <p:sp>
        <p:nvSpPr>
          <p:cNvPr id="13" name="Footer Placeholder 4">
            <a:extLst>
              <a:ext uri="{FF2B5EF4-FFF2-40B4-BE49-F238E27FC236}">
                <a16:creationId xmlns:a16="http://schemas.microsoft.com/office/drawing/2014/main" id="{8448CBD1-B5E6-754B-4D75-219F58E6DEA3}"/>
              </a:ext>
            </a:extLst>
          </p:cNvPr>
          <p:cNvSpPr>
            <a:spLocks noGrp="1"/>
          </p:cNvSpPr>
          <p:nvPr>
            <p:ph type="ftr" sz="quarter" idx="11"/>
          </p:nvPr>
        </p:nvSpPr>
        <p:spPr>
          <a:xfrm>
            <a:off x="5566410" y="9534526"/>
            <a:ext cx="6172200" cy="547688"/>
          </a:xfrm>
        </p:spPr>
        <p:txBody>
          <a:bodyPr/>
          <a:lstStyle/>
          <a:p>
            <a:pPr defTabSz="1371600"/>
            <a:endParaRPr lang="en-US">
              <a:solidFill>
                <a:prstClr val="black">
                  <a:tint val="82000"/>
                </a:prstClr>
              </a:solidFill>
            </a:endParaRPr>
          </a:p>
        </p:txBody>
      </p:sp>
      <p:pic>
        <p:nvPicPr>
          <p:cNvPr id="6" name="Picture 5">
            <a:extLst>
              <a:ext uri="{FF2B5EF4-FFF2-40B4-BE49-F238E27FC236}">
                <a16:creationId xmlns:a16="http://schemas.microsoft.com/office/drawing/2014/main" id="{06E3099C-6661-43B6-EBF5-B36CAE526212}"/>
              </a:ext>
            </a:extLst>
          </p:cNvPr>
          <p:cNvPicPr>
            <a:picLocks noChangeAspect="1"/>
          </p:cNvPicPr>
          <p:nvPr userDrawn="1"/>
        </p:nvPicPr>
        <p:blipFill>
          <a:blip r:embed="rId4"/>
          <a:stretch>
            <a:fillRect/>
          </a:stretch>
        </p:blipFill>
        <p:spPr>
          <a:xfrm>
            <a:off x="903731" y="1896138"/>
            <a:ext cx="16459200" cy="18760"/>
          </a:xfrm>
          <a:prstGeom prst="rect">
            <a:avLst/>
          </a:prstGeom>
        </p:spPr>
      </p:pic>
    </p:spTree>
    <p:extLst>
      <p:ext uri="{BB962C8B-B14F-4D97-AF65-F5344CB8AC3E}">
        <p14:creationId xmlns:p14="http://schemas.microsoft.com/office/powerpoint/2010/main" val="1686693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oter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AF36B-71EF-8668-0205-E9B7A2C7977D}"/>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5" name="SCDE logo" descr="South Carolina Department of Education logo ">
            <a:extLst>
              <a:ext uri="{FF2B5EF4-FFF2-40B4-BE49-F238E27FC236}">
                <a16:creationId xmlns:a16="http://schemas.microsoft.com/office/drawing/2014/main" id="{839810B2-5569-3CA0-F47E-B2FBA860036B}"/>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CEE9C326-20CD-2338-7DAE-5921736FF25C}"/>
              </a:ext>
            </a:extLst>
          </p:cNvPr>
          <p:cNvSpPr>
            <a:spLocks noGrp="1"/>
          </p:cNvSpPr>
          <p:nvPr>
            <p:ph type="title" hasCustomPrompt="1"/>
          </p:nvPr>
        </p:nvSpPr>
        <p:spPr>
          <a:xfrm>
            <a:off x="918972" y="547687"/>
            <a:ext cx="16450056" cy="1097280"/>
          </a:xfrm>
        </p:spPr>
        <p:txBody>
          <a:bodyPr anchor="t">
            <a:normAutofit/>
          </a:bodyPr>
          <a:lstStyle>
            <a:lvl1pPr>
              <a:lnSpc>
                <a:spcPct val="100000"/>
              </a:lnSpc>
              <a:defRPr sz="5000" b="1">
                <a:solidFill>
                  <a:srgbClr val="2F3D4C"/>
                </a:solidFill>
              </a:defRPr>
            </a:lvl1pPr>
          </a:lstStyle>
          <a:p>
            <a:r>
              <a:rPr lang="en-US"/>
              <a:t>Title and Content slide</a:t>
            </a:r>
          </a:p>
        </p:txBody>
      </p:sp>
      <p:sp>
        <p:nvSpPr>
          <p:cNvPr id="9" name="Slide Number Placeholder 5">
            <a:extLst>
              <a:ext uri="{FF2B5EF4-FFF2-40B4-BE49-F238E27FC236}">
                <a16:creationId xmlns:a16="http://schemas.microsoft.com/office/drawing/2014/main" id="{9F54ED28-D286-7266-381B-E6160C2783E1}"/>
              </a:ext>
            </a:extLst>
          </p:cNvPr>
          <p:cNvSpPr>
            <a:spLocks noGrp="1"/>
          </p:cNvSpPr>
          <p:nvPr>
            <p:ph type="sldNum" sz="quarter" idx="12"/>
          </p:nvPr>
        </p:nvSpPr>
        <p:spPr>
          <a:xfrm>
            <a:off x="12254103" y="9527291"/>
            <a:ext cx="4114800" cy="547688"/>
          </a:xfrm>
        </p:spPr>
        <p:txBody>
          <a:bodyPr/>
          <a:lstStyle/>
          <a:p>
            <a:pPr defTabSz="1371600"/>
            <a:fld id="{6198BB4C-949A-4E12-86B0-4EF15C1E3C5D}" type="slidenum">
              <a:rPr lang="en-US" smtClean="0">
                <a:solidFill>
                  <a:prstClr val="black">
                    <a:tint val="82000"/>
                  </a:prstClr>
                </a:solidFill>
              </a:rPr>
              <a:pPr defTabSz="1371600"/>
              <a:t>‹#›</a:t>
            </a:fld>
            <a:endParaRPr lang="en-US">
              <a:solidFill>
                <a:prstClr val="black">
                  <a:tint val="82000"/>
                </a:prstClr>
              </a:solidFill>
            </a:endParaRPr>
          </a:p>
        </p:txBody>
      </p:sp>
      <p:sp>
        <p:nvSpPr>
          <p:cNvPr id="10" name="Date Placeholder 3">
            <a:extLst>
              <a:ext uri="{FF2B5EF4-FFF2-40B4-BE49-F238E27FC236}">
                <a16:creationId xmlns:a16="http://schemas.microsoft.com/office/drawing/2014/main" id="{AA4B8B91-BF75-FDBF-25DD-4B5B55DA0E9F}"/>
              </a:ext>
            </a:extLst>
          </p:cNvPr>
          <p:cNvSpPr>
            <a:spLocks noGrp="1"/>
          </p:cNvSpPr>
          <p:nvPr>
            <p:ph type="dt" sz="half" idx="10"/>
          </p:nvPr>
        </p:nvSpPr>
        <p:spPr>
          <a:xfrm>
            <a:off x="918972" y="9534526"/>
            <a:ext cx="4114800" cy="547688"/>
          </a:xfrm>
        </p:spPr>
        <p:txBody>
          <a:bodyPr/>
          <a:lstStyle/>
          <a:p>
            <a:pPr defTabSz="1371600"/>
            <a:fld id="{A448B9D2-E6E9-40E5-8C65-A106E5FF64CC}" type="datetimeFigureOut">
              <a:rPr lang="en-US" smtClean="0">
                <a:solidFill>
                  <a:prstClr val="black">
                    <a:tint val="82000"/>
                  </a:prstClr>
                </a:solidFill>
              </a:rPr>
              <a:pPr defTabSz="1371600"/>
              <a:t>6/12/2026</a:t>
            </a:fld>
            <a:endParaRPr lang="en-US">
              <a:solidFill>
                <a:prstClr val="black">
                  <a:tint val="82000"/>
                </a:prstClr>
              </a:solidFill>
            </a:endParaRPr>
          </a:p>
        </p:txBody>
      </p:sp>
      <p:sp>
        <p:nvSpPr>
          <p:cNvPr id="12" name="Content Placeholder 2">
            <a:extLst>
              <a:ext uri="{FF2B5EF4-FFF2-40B4-BE49-F238E27FC236}">
                <a16:creationId xmlns:a16="http://schemas.microsoft.com/office/drawing/2014/main" id="{05AAA586-00BD-3778-D3B0-1DF439C8D793}"/>
              </a:ext>
            </a:extLst>
          </p:cNvPr>
          <p:cNvSpPr>
            <a:spLocks noGrp="1"/>
          </p:cNvSpPr>
          <p:nvPr>
            <p:ph idx="1"/>
          </p:nvPr>
        </p:nvSpPr>
        <p:spPr>
          <a:xfrm>
            <a:off x="918972" y="1817316"/>
            <a:ext cx="16450056" cy="6333699"/>
          </a:xfrm>
        </p:spPr>
        <p:txBody>
          <a:bodyPr>
            <a:normAutofit/>
          </a:bodyPr>
          <a:lstStyle>
            <a:lvl1pPr marL="0" indent="0">
              <a:buNone/>
              <a:defRPr sz="2800">
                <a:solidFill>
                  <a:srgbClr val="2F3D4C"/>
                </a:solidFill>
              </a:defRPr>
            </a:lvl1pPr>
            <a:lvl2pPr>
              <a:defRPr sz="4200"/>
            </a:lvl2pPr>
            <a:lvl3pPr>
              <a:defRPr sz="3600"/>
            </a:lvl3pPr>
            <a:lvl4pPr>
              <a:defRPr sz="3000"/>
            </a:lvl4pPr>
          </a:lstStyle>
          <a:p>
            <a:pPr lvl="0"/>
            <a:r>
              <a:rPr lang="en-US"/>
              <a:t>Click to edit Master text styles</a:t>
            </a:r>
          </a:p>
        </p:txBody>
      </p:sp>
      <p:sp>
        <p:nvSpPr>
          <p:cNvPr id="13" name="Footer Placeholder 4">
            <a:extLst>
              <a:ext uri="{FF2B5EF4-FFF2-40B4-BE49-F238E27FC236}">
                <a16:creationId xmlns:a16="http://schemas.microsoft.com/office/drawing/2014/main" id="{8448CBD1-B5E6-754B-4D75-219F58E6DEA3}"/>
              </a:ext>
            </a:extLst>
          </p:cNvPr>
          <p:cNvSpPr>
            <a:spLocks noGrp="1"/>
          </p:cNvSpPr>
          <p:nvPr>
            <p:ph type="ftr" sz="quarter" idx="11"/>
          </p:nvPr>
        </p:nvSpPr>
        <p:spPr>
          <a:xfrm>
            <a:off x="5566410" y="9534526"/>
            <a:ext cx="6172200" cy="547688"/>
          </a:xfrm>
        </p:spPr>
        <p:txBody>
          <a:bodyPr/>
          <a:lstStyle/>
          <a:p>
            <a:pPr defTabSz="1371600"/>
            <a:endParaRPr lang="en-US">
              <a:solidFill>
                <a:prstClr val="black">
                  <a:tint val="82000"/>
                </a:prstClr>
              </a:solidFill>
            </a:endParaRPr>
          </a:p>
        </p:txBody>
      </p:sp>
    </p:spTree>
    <p:extLst>
      <p:ext uri="{BB962C8B-B14F-4D97-AF65-F5344CB8AC3E}">
        <p14:creationId xmlns:p14="http://schemas.microsoft.com/office/powerpoint/2010/main" val="526814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al footer only">
    <p:bg>
      <p:bgPr>
        <a:solidFill>
          <a:schemeClr val="bg1"/>
        </a:solidFill>
        <a:effectLst/>
      </p:bgPr>
    </p:bg>
    <p:spTree>
      <p:nvGrpSpPr>
        <p:cNvPr id="1" name=""/>
        <p:cNvGrpSpPr/>
        <p:nvPr/>
      </p:nvGrpSpPr>
      <p:grpSpPr>
        <a:xfrm>
          <a:off x="0" y="0"/>
          <a:ext cx="0" cy="0"/>
          <a:chOff x="0" y="0"/>
          <a:chExt cx="0" cy="0"/>
        </a:xfrm>
      </p:grpSpPr>
      <p:pic>
        <p:nvPicPr>
          <p:cNvPr id="5" name="SCDE logo" descr="South Carolina Department of Education logo ">
            <a:extLst>
              <a:ext uri="{FF2B5EF4-FFF2-40B4-BE49-F238E27FC236}">
                <a16:creationId xmlns:a16="http://schemas.microsoft.com/office/drawing/2014/main" id="{839810B2-5569-3CA0-F47E-B2FBA860036B}"/>
              </a:ext>
            </a:extLst>
          </p:cNvPr>
          <p:cNvPicPr>
            <a:picLocks noChangeAspect="1"/>
          </p:cNvPicPr>
          <p:nvPr userDrawn="1"/>
        </p:nvPicPr>
        <p:blipFill>
          <a:blip r:embed="rId2"/>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CEE9C326-20CD-2338-7DAE-5921736FF25C}"/>
              </a:ext>
            </a:extLst>
          </p:cNvPr>
          <p:cNvSpPr>
            <a:spLocks noGrp="1"/>
          </p:cNvSpPr>
          <p:nvPr>
            <p:ph type="title" hasCustomPrompt="1"/>
          </p:nvPr>
        </p:nvSpPr>
        <p:spPr>
          <a:xfrm>
            <a:off x="918972" y="547687"/>
            <a:ext cx="16450056" cy="1097280"/>
          </a:xfrm>
        </p:spPr>
        <p:txBody>
          <a:bodyPr anchor="t">
            <a:normAutofit/>
          </a:bodyPr>
          <a:lstStyle>
            <a:lvl1pPr>
              <a:lnSpc>
                <a:spcPct val="100000"/>
              </a:lnSpc>
              <a:defRPr sz="5000" b="1">
                <a:solidFill>
                  <a:srgbClr val="2F3D4C"/>
                </a:solidFill>
              </a:defRPr>
            </a:lvl1pPr>
          </a:lstStyle>
          <a:p>
            <a:r>
              <a:rPr lang="en-US"/>
              <a:t>Title and Content slide</a:t>
            </a:r>
          </a:p>
        </p:txBody>
      </p:sp>
      <p:sp>
        <p:nvSpPr>
          <p:cNvPr id="9" name="Slide Number Placeholder 5">
            <a:extLst>
              <a:ext uri="{FF2B5EF4-FFF2-40B4-BE49-F238E27FC236}">
                <a16:creationId xmlns:a16="http://schemas.microsoft.com/office/drawing/2014/main" id="{9F54ED28-D286-7266-381B-E6160C2783E1}"/>
              </a:ext>
            </a:extLst>
          </p:cNvPr>
          <p:cNvSpPr>
            <a:spLocks noGrp="1"/>
          </p:cNvSpPr>
          <p:nvPr>
            <p:ph type="sldNum" sz="quarter" idx="12"/>
          </p:nvPr>
        </p:nvSpPr>
        <p:spPr>
          <a:xfrm>
            <a:off x="12254103" y="9527291"/>
            <a:ext cx="4114800" cy="547688"/>
          </a:xfrm>
        </p:spPr>
        <p:txBody>
          <a:bodyPr/>
          <a:lstStyle/>
          <a:p>
            <a:pPr defTabSz="1371600"/>
            <a:fld id="{6198BB4C-949A-4E12-86B0-4EF15C1E3C5D}" type="slidenum">
              <a:rPr lang="en-US" smtClean="0">
                <a:solidFill>
                  <a:prstClr val="black">
                    <a:tint val="82000"/>
                  </a:prstClr>
                </a:solidFill>
              </a:rPr>
              <a:pPr defTabSz="1371600"/>
              <a:t>‹#›</a:t>
            </a:fld>
            <a:endParaRPr lang="en-US">
              <a:solidFill>
                <a:prstClr val="black">
                  <a:tint val="82000"/>
                </a:prstClr>
              </a:solidFill>
            </a:endParaRPr>
          </a:p>
        </p:txBody>
      </p:sp>
      <p:sp>
        <p:nvSpPr>
          <p:cNvPr id="10" name="Date Placeholder 3">
            <a:extLst>
              <a:ext uri="{FF2B5EF4-FFF2-40B4-BE49-F238E27FC236}">
                <a16:creationId xmlns:a16="http://schemas.microsoft.com/office/drawing/2014/main" id="{AA4B8B91-BF75-FDBF-25DD-4B5B55DA0E9F}"/>
              </a:ext>
            </a:extLst>
          </p:cNvPr>
          <p:cNvSpPr>
            <a:spLocks noGrp="1"/>
          </p:cNvSpPr>
          <p:nvPr>
            <p:ph type="dt" sz="half" idx="10"/>
          </p:nvPr>
        </p:nvSpPr>
        <p:spPr>
          <a:xfrm>
            <a:off x="918972" y="9534526"/>
            <a:ext cx="4114800" cy="547688"/>
          </a:xfrm>
        </p:spPr>
        <p:txBody>
          <a:bodyPr/>
          <a:lstStyle/>
          <a:p>
            <a:pPr defTabSz="1371600"/>
            <a:fld id="{A448B9D2-E6E9-40E5-8C65-A106E5FF64CC}" type="datetimeFigureOut">
              <a:rPr lang="en-US" smtClean="0">
                <a:solidFill>
                  <a:prstClr val="black">
                    <a:tint val="82000"/>
                  </a:prstClr>
                </a:solidFill>
              </a:rPr>
              <a:pPr defTabSz="1371600"/>
              <a:t>6/12/2026</a:t>
            </a:fld>
            <a:endParaRPr lang="en-US">
              <a:solidFill>
                <a:prstClr val="black">
                  <a:tint val="82000"/>
                </a:prstClr>
              </a:solidFill>
            </a:endParaRPr>
          </a:p>
        </p:txBody>
      </p:sp>
      <p:sp>
        <p:nvSpPr>
          <p:cNvPr id="12" name="Content Placeholder 2">
            <a:extLst>
              <a:ext uri="{FF2B5EF4-FFF2-40B4-BE49-F238E27FC236}">
                <a16:creationId xmlns:a16="http://schemas.microsoft.com/office/drawing/2014/main" id="{05AAA586-00BD-3778-D3B0-1DF439C8D793}"/>
              </a:ext>
            </a:extLst>
          </p:cNvPr>
          <p:cNvSpPr>
            <a:spLocks noGrp="1"/>
          </p:cNvSpPr>
          <p:nvPr>
            <p:ph idx="1"/>
          </p:nvPr>
        </p:nvSpPr>
        <p:spPr>
          <a:xfrm>
            <a:off x="918972" y="1817316"/>
            <a:ext cx="16450056" cy="6333699"/>
          </a:xfrm>
        </p:spPr>
        <p:txBody>
          <a:bodyPr>
            <a:normAutofit/>
          </a:bodyPr>
          <a:lstStyle>
            <a:lvl1pPr marL="0" indent="0">
              <a:buNone/>
              <a:defRPr sz="2800">
                <a:solidFill>
                  <a:srgbClr val="2F3D4C"/>
                </a:solidFill>
              </a:defRPr>
            </a:lvl1pPr>
            <a:lvl2pPr>
              <a:defRPr sz="4200"/>
            </a:lvl2pPr>
            <a:lvl3pPr>
              <a:defRPr sz="3600"/>
            </a:lvl3pPr>
            <a:lvl4pPr>
              <a:defRPr sz="3000"/>
            </a:lvl4pPr>
          </a:lstStyle>
          <a:p>
            <a:pPr lvl="0"/>
            <a:r>
              <a:rPr lang="en-US"/>
              <a:t>Click to edit Master text styles</a:t>
            </a:r>
          </a:p>
        </p:txBody>
      </p:sp>
      <p:sp>
        <p:nvSpPr>
          <p:cNvPr id="13" name="Footer Placeholder 4">
            <a:extLst>
              <a:ext uri="{FF2B5EF4-FFF2-40B4-BE49-F238E27FC236}">
                <a16:creationId xmlns:a16="http://schemas.microsoft.com/office/drawing/2014/main" id="{8448CBD1-B5E6-754B-4D75-219F58E6DEA3}"/>
              </a:ext>
            </a:extLst>
          </p:cNvPr>
          <p:cNvSpPr>
            <a:spLocks noGrp="1"/>
          </p:cNvSpPr>
          <p:nvPr>
            <p:ph type="ftr" sz="quarter" idx="11"/>
          </p:nvPr>
        </p:nvSpPr>
        <p:spPr>
          <a:xfrm>
            <a:off x="5566410" y="9534526"/>
            <a:ext cx="6172200" cy="547688"/>
          </a:xfrm>
        </p:spPr>
        <p:txBody>
          <a:bodyPr/>
          <a:lstStyle/>
          <a:p>
            <a:pPr defTabSz="1371600"/>
            <a:endParaRPr lang="en-US">
              <a:solidFill>
                <a:prstClr val="black">
                  <a:tint val="82000"/>
                </a:prstClr>
              </a:solidFill>
            </a:endParaRPr>
          </a:p>
        </p:txBody>
      </p:sp>
    </p:spTree>
    <p:extLst>
      <p:ext uri="{BB962C8B-B14F-4D97-AF65-F5344CB8AC3E}">
        <p14:creationId xmlns:p14="http://schemas.microsoft.com/office/powerpoint/2010/main" val="36459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o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9C326-20CD-2338-7DAE-5921736FF25C}"/>
              </a:ext>
            </a:extLst>
          </p:cNvPr>
          <p:cNvSpPr>
            <a:spLocks noGrp="1"/>
          </p:cNvSpPr>
          <p:nvPr>
            <p:ph type="title" hasCustomPrompt="1"/>
          </p:nvPr>
        </p:nvSpPr>
        <p:spPr>
          <a:xfrm>
            <a:off x="918972" y="547687"/>
            <a:ext cx="16450056" cy="1097280"/>
          </a:xfrm>
        </p:spPr>
        <p:txBody>
          <a:bodyPr anchor="t">
            <a:normAutofit/>
          </a:bodyPr>
          <a:lstStyle>
            <a:lvl1pPr>
              <a:lnSpc>
                <a:spcPct val="100000"/>
              </a:lnSpc>
              <a:defRPr sz="5000" b="1">
                <a:solidFill>
                  <a:srgbClr val="2F3D4C"/>
                </a:solidFill>
              </a:defRPr>
            </a:lvl1pPr>
          </a:lstStyle>
          <a:p>
            <a:r>
              <a:rPr lang="en-US"/>
              <a:t>Custom Slide</a:t>
            </a:r>
          </a:p>
        </p:txBody>
      </p:sp>
      <p:sp>
        <p:nvSpPr>
          <p:cNvPr id="9" name="Slide Number Placeholder 5">
            <a:extLst>
              <a:ext uri="{FF2B5EF4-FFF2-40B4-BE49-F238E27FC236}">
                <a16:creationId xmlns:a16="http://schemas.microsoft.com/office/drawing/2014/main" id="{9F54ED28-D286-7266-381B-E6160C2783E1}"/>
              </a:ext>
            </a:extLst>
          </p:cNvPr>
          <p:cNvSpPr>
            <a:spLocks noGrp="1"/>
          </p:cNvSpPr>
          <p:nvPr>
            <p:ph type="sldNum" sz="quarter" idx="12"/>
          </p:nvPr>
        </p:nvSpPr>
        <p:spPr>
          <a:xfrm>
            <a:off x="12254103" y="9527291"/>
            <a:ext cx="4114800" cy="547688"/>
          </a:xfrm>
        </p:spPr>
        <p:txBody>
          <a:bodyPr/>
          <a:lstStyle/>
          <a:p>
            <a:pPr defTabSz="1371600"/>
            <a:fld id="{6198BB4C-949A-4E12-86B0-4EF15C1E3C5D}" type="slidenum">
              <a:rPr lang="en-US" smtClean="0">
                <a:solidFill>
                  <a:prstClr val="black">
                    <a:tint val="82000"/>
                  </a:prstClr>
                </a:solidFill>
              </a:rPr>
              <a:pPr defTabSz="1371600"/>
              <a:t>‹#›</a:t>
            </a:fld>
            <a:endParaRPr lang="en-US">
              <a:solidFill>
                <a:prstClr val="black">
                  <a:tint val="82000"/>
                </a:prstClr>
              </a:solidFill>
            </a:endParaRPr>
          </a:p>
        </p:txBody>
      </p:sp>
      <p:sp>
        <p:nvSpPr>
          <p:cNvPr id="10" name="Date Placeholder 3">
            <a:extLst>
              <a:ext uri="{FF2B5EF4-FFF2-40B4-BE49-F238E27FC236}">
                <a16:creationId xmlns:a16="http://schemas.microsoft.com/office/drawing/2014/main" id="{AA4B8B91-BF75-FDBF-25DD-4B5B55DA0E9F}"/>
              </a:ext>
            </a:extLst>
          </p:cNvPr>
          <p:cNvSpPr>
            <a:spLocks noGrp="1"/>
          </p:cNvSpPr>
          <p:nvPr>
            <p:ph type="dt" sz="half" idx="10"/>
          </p:nvPr>
        </p:nvSpPr>
        <p:spPr>
          <a:xfrm>
            <a:off x="918972" y="9534526"/>
            <a:ext cx="4114800" cy="547688"/>
          </a:xfrm>
        </p:spPr>
        <p:txBody>
          <a:bodyPr/>
          <a:lstStyle/>
          <a:p>
            <a:pPr defTabSz="1371600"/>
            <a:fld id="{A448B9D2-E6E9-40E5-8C65-A106E5FF64CC}" type="datetimeFigureOut">
              <a:rPr lang="en-US" smtClean="0">
                <a:solidFill>
                  <a:prstClr val="black">
                    <a:tint val="82000"/>
                  </a:prstClr>
                </a:solidFill>
              </a:rPr>
              <a:pPr defTabSz="1371600"/>
              <a:t>6/12/2026</a:t>
            </a:fld>
            <a:endParaRPr lang="en-US">
              <a:solidFill>
                <a:prstClr val="black">
                  <a:tint val="82000"/>
                </a:prstClr>
              </a:solidFill>
            </a:endParaRPr>
          </a:p>
        </p:txBody>
      </p:sp>
      <p:sp>
        <p:nvSpPr>
          <p:cNvPr id="12" name="Content Placeholder 2">
            <a:extLst>
              <a:ext uri="{FF2B5EF4-FFF2-40B4-BE49-F238E27FC236}">
                <a16:creationId xmlns:a16="http://schemas.microsoft.com/office/drawing/2014/main" id="{05AAA586-00BD-3778-D3B0-1DF439C8D793}"/>
              </a:ext>
            </a:extLst>
          </p:cNvPr>
          <p:cNvSpPr>
            <a:spLocks noGrp="1"/>
          </p:cNvSpPr>
          <p:nvPr>
            <p:ph idx="1" hasCustomPrompt="1"/>
          </p:nvPr>
        </p:nvSpPr>
        <p:spPr>
          <a:xfrm>
            <a:off x="918972" y="1817316"/>
            <a:ext cx="16450056" cy="7440984"/>
          </a:xfrm>
        </p:spPr>
        <p:txBody>
          <a:bodyPr>
            <a:normAutofit/>
          </a:bodyPr>
          <a:lstStyle>
            <a:lvl1pPr marL="0" indent="0">
              <a:buNone/>
              <a:defRPr sz="2800">
                <a:solidFill>
                  <a:srgbClr val="2F3D4C"/>
                </a:solidFill>
              </a:defRPr>
            </a:lvl1pPr>
            <a:lvl2pPr>
              <a:defRPr sz="4200"/>
            </a:lvl2pPr>
            <a:lvl3pPr>
              <a:defRPr sz="3600"/>
            </a:lvl3pPr>
            <a:lvl4pPr>
              <a:defRPr sz="3000"/>
            </a:lvl4pPr>
          </a:lstStyle>
          <a:p>
            <a:pPr lvl="0"/>
            <a:r>
              <a:rPr lang="en-US"/>
              <a:t>Please contact Nicole Arndt, nmarndt@ed.sc.gov, to design a custom slide to fit your needs. </a:t>
            </a:r>
          </a:p>
        </p:txBody>
      </p:sp>
      <p:sp>
        <p:nvSpPr>
          <p:cNvPr id="13" name="Footer Placeholder 4">
            <a:extLst>
              <a:ext uri="{FF2B5EF4-FFF2-40B4-BE49-F238E27FC236}">
                <a16:creationId xmlns:a16="http://schemas.microsoft.com/office/drawing/2014/main" id="{8448CBD1-B5E6-754B-4D75-219F58E6DEA3}"/>
              </a:ext>
            </a:extLst>
          </p:cNvPr>
          <p:cNvSpPr>
            <a:spLocks noGrp="1"/>
          </p:cNvSpPr>
          <p:nvPr>
            <p:ph type="ftr" sz="quarter" idx="11"/>
          </p:nvPr>
        </p:nvSpPr>
        <p:spPr>
          <a:xfrm>
            <a:off x="5566410" y="9534526"/>
            <a:ext cx="6172200" cy="547688"/>
          </a:xfrm>
        </p:spPr>
        <p:txBody>
          <a:bodyPr/>
          <a:lstStyle/>
          <a:p>
            <a:pPr defTabSz="1371600"/>
            <a:endParaRPr lang="en-US">
              <a:solidFill>
                <a:prstClr val="black">
                  <a:tint val="82000"/>
                </a:prstClr>
              </a:solidFill>
            </a:endParaRPr>
          </a:p>
        </p:txBody>
      </p:sp>
    </p:spTree>
    <p:extLst>
      <p:ext uri="{BB962C8B-B14F-4D97-AF65-F5344CB8AC3E}">
        <p14:creationId xmlns:p14="http://schemas.microsoft.com/office/powerpoint/2010/main" val="3189750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57C5B0-A9C0-09CB-BD24-64EFCD4E532D}"/>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5" name="SCDE logo" descr="South Carolina Department of Education logo ">
            <a:extLst>
              <a:ext uri="{FF2B5EF4-FFF2-40B4-BE49-F238E27FC236}">
                <a16:creationId xmlns:a16="http://schemas.microsoft.com/office/drawing/2014/main" id="{A016A209-B477-FFDA-7AE8-5C42ACA538BC}"/>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CEE9C326-20CD-2338-7DAE-5921736FF25C}"/>
              </a:ext>
            </a:extLst>
          </p:cNvPr>
          <p:cNvSpPr>
            <a:spLocks noGrp="1"/>
          </p:cNvSpPr>
          <p:nvPr>
            <p:ph type="title" hasCustomPrompt="1"/>
          </p:nvPr>
        </p:nvSpPr>
        <p:spPr>
          <a:xfrm>
            <a:off x="918972" y="547687"/>
            <a:ext cx="16450056" cy="1097280"/>
          </a:xfrm>
        </p:spPr>
        <p:txBody>
          <a:bodyPr anchor="t">
            <a:normAutofit/>
          </a:bodyPr>
          <a:lstStyle>
            <a:lvl1pPr>
              <a:lnSpc>
                <a:spcPct val="100000"/>
              </a:lnSpc>
              <a:defRPr sz="5000" b="1">
                <a:solidFill>
                  <a:srgbClr val="2F3D4C"/>
                </a:solidFill>
              </a:defRPr>
            </a:lvl1pPr>
          </a:lstStyle>
          <a:p>
            <a:r>
              <a:rPr lang="en-US"/>
              <a:t>Data slide</a:t>
            </a:r>
          </a:p>
        </p:txBody>
      </p:sp>
      <p:sp>
        <p:nvSpPr>
          <p:cNvPr id="9" name="Slide Number Placeholder 5">
            <a:extLst>
              <a:ext uri="{FF2B5EF4-FFF2-40B4-BE49-F238E27FC236}">
                <a16:creationId xmlns:a16="http://schemas.microsoft.com/office/drawing/2014/main" id="{9F54ED28-D286-7266-381B-E6160C2783E1}"/>
              </a:ext>
            </a:extLst>
          </p:cNvPr>
          <p:cNvSpPr>
            <a:spLocks noGrp="1"/>
          </p:cNvSpPr>
          <p:nvPr>
            <p:ph type="sldNum" sz="quarter" idx="12"/>
          </p:nvPr>
        </p:nvSpPr>
        <p:spPr>
          <a:xfrm>
            <a:off x="12254103" y="9527291"/>
            <a:ext cx="4114800" cy="547688"/>
          </a:xfrm>
        </p:spPr>
        <p:txBody>
          <a:bodyPr/>
          <a:lstStyle/>
          <a:p>
            <a:pPr defTabSz="1371600"/>
            <a:fld id="{6198BB4C-949A-4E12-86B0-4EF15C1E3C5D}" type="slidenum">
              <a:rPr lang="en-US" smtClean="0">
                <a:solidFill>
                  <a:prstClr val="black">
                    <a:tint val="82000"/>
                  </a:prstClr>
                </a:solidFill>
              </a:rPr>
              <a:pPr defTabSz="1371600"/>
              <a:t>‹#›</a:t>
            </a:fld>
            <a:endParaRPr lang="en-US">
              <a:solidFill>
                <a:prstClr val="black">
                  <a:tint val="82000"/>
                </a:prstClr>
              </a:solidFill>
            </a:endParaRPr>
          </a:p>
        </p:txBody>
      </p:sp>
      <p:sp>
        <p:nvSpPr>
          <p:cNvPr id="10" name="Date Placeholder 3">
            <a:extLst>
              <a:ext uri="{FF2B5EF4-FFF2-40B4-BE49-F238E27FC236}">
                <a16:creationId xmlns:a16="http://schemas.microsoft.com/office/drawing/2014/main" id="{AA4B8B91-BF75-FDBF-25DD-4B5B55DA0E9F}"/>
              </a:ext>
            </a:extLst>
          </p:cNvPr>
          <p:cNvSpPr>
            <a:spLocks noGrp="1"/>
          </p:cNvSpPr>
          <p:nvPr>
            <p:ph type="dt" sz="half" idx="10"/>
          </p:nvPr>
        </p:nvSpPr>
        <p:spPr>
          <a:xfrm>
            <a:off x="918972" y="9534526"/>
            <a:ext cx="4114800" cy="547688"/>
          </a:xfrm>
        </p:spPr>
        <p:txBody>
          <a:bodyPr/>
          <a:lstStyle/>
          <a:p>
            <a:pPr defTabSz="1371600"/>
            <a:fld id="{A448B9D2-E6E9-40E5-8C65-A106E5FF64CC}" type="datetimeFigureOut">
              <a:rPr lang="en-US" smtClean="0">
                <a:solidFill>
                  <a:prstClr val="black">
                    <a:tint val="82000"/>
                  </a:prstClr>
                </a:solidFill>
              </a:rPr>
              <a:pPr defTabSz="1371600"/>
              <a:t>6/12/2026</a:t>
            </a:fld>
            <a:endParaRPr lang="en-US">
              <a:solidFill>
                <a:prstClr val="black">
                  <a:tint val="82000"/>
                </a:prstClr>
              </a:solidFill>
            </a:endParaRPr>
          </a:p>
        </p:txBody>
      </p:sp>
      <p:sp>
        <p:nvSpPr>
          <p:cNvPr id="13" name="Footer Placeholder 4">
            <a:extLst>
              <a:ext uri="{FF2B5EF4-FFF2-40B4-BE49-F238E27FC236}">
                <a16:creationId xmlns:a16="http://schemas.microsoft.com/office/drawing/2014/main" id="{8448CBD1-B5E6-754B-4D75-219F58E6DEA3}"/>
              </a:ext>
            </a:extLst>
          </p:cNvPr>
          <p:cNvSpPr>
            <a:spLocks noGrp="1"/>
          </p:cNvSpPr>
          <p:nvPr>
            <p:ph type="ftr" sz="quarter" idx="11"/>
          </p:nvPr>
        </p:nvSpPr>
        <p:spPr>
          <a:xfrm>
            <a:off x="5566410" y="9534526"/>
            <a:ext cx="6172200" cy="547688"/>
          </a:xfrm>
        </p:spPr>
        <p:txBody>
          <a:bodyPr/>
          <a:lstStyle/>
          <a:p>
            <a:pPr defTabSz="1371600"/>
            <a:endParaRPr lang="en-US">
              <a:solidFill>
                <a:prstClr val="black">
                  <a:tint val="82000"/>
                </a:prstClr>
              </a:solidFill>
            </a:endParaRPr>
          </a:p>
        </p:txBody>
      </p:sp>
      <p:sp>
        <p:nvSpPr>
          <p:cNvPr id="7" name="Content Placeholder 2">
            <a:extLst>
              <a:ext uri="{FF2B5EF4-FFF2-40B4-BE49-F238E27FC236}">
                <a16:creationId xmlns:a16="http://schemas.microsoft.com/office/drawing/2014/main" id="{A3AFE474-6905-6CBF-B4C2-AF926B17C659}"/>
              </a:ext>
            </a:extLst>
          </p:cNvPr>
          <p:cNvSpPr>
            <a:spLocks noGrp="1"/>
          </p:cNvSpPr>
          <p:nvPr>
            <p:ph idx="1"/>
          </p:nvPr>
        </p:nvSpPr>
        <p:spPr>
          <a:xfrm>
            <a:off x="936137" y="2166068"/>
            <a:ext cx="16450056" cy="6232247"/>
          </a:xfrm>
        </p:spPr>
        <p:txBody>
          <a:bodyPr>
            <a:normAutofit/>
          </a:bodyPr>
          <a:lstStyle>
            <a:lvl1pPr marL="0" indent="0">
              <a:buNone/>
              <a:defRPr sz="2800">
                <a:solidFill>
                  <a:srgbClr val="2F3D4C"/>
                </a:solidFill>
              </a:defRPr>
            </a:lvl1pPr>
            <a:lvl2pPr>
              <a:defRPr sz="4200"/>
            </a:lvl2pPr>
            <a:lvl3pPr>
              <a:defRPr sz="3600"/>
            </a:lvl3pPr>
            <a:lvl4pPr>
              <a:defRPr sz="3000"/>
            </a:lvl4pPr>
          </a:lstStyle>
          <a:p>
            <a:pPr lvl="0"/>
            <a:r>
              <a:rPr lang="en-US"/>
              <a:t>Click to edit Master text styles</a:t>
            </a:r>
          </a:p>
        </p:txBody>
      </p:sp>
      <p:pic>
        <p:nvPicPr>
          <p:cNvPr id="11" name="Picture 10">
            <a:extLst>
              <a:ext uri="{FF2B5EF4-FFF2-40B4-BE49-F238E27FC236}">
                <a16:creationId xmlns:a16="http://schemas.microsoft.com/office/drawing/2014/main" id="{4B217999-8758-BD0D-F188-1776473D73CE}"/>
              </a:ext>
            </a:extLst>
          </p:cNvPr>
          <p:cNvPicPr>
            <a:picLocks noChangeAspect="1"/>
          </p:cNvPicPr>
          <p:nvPr userDrawn="1"/>
        </p:nvPicPr>
        <p:blipFill>
          <a:blip r:embed="rId4"/>
          <a:stretch>
            <a:fillRect/>
          </a:stretch>
        </p:blipFill>
        <p:spPr>
          <a:xfrm>
            <a:off x="903731" y="1896138"/>
            <a:ext cx="16459200" cy="18760"/>
          </a:xfrm>
          <a:prstGeom prst="rect">
            <a:avLst/>
          </a:prstGeom>
        </p:spPr>
      </p:pic>
    </p:spTree>
    <p:extLst>
      <p:ext uri="{BB962C8B-B14F-4D97-AF65-F5344CB8AC3E}">
        <p14:creationId xmlns:p14="http://schemas.microsoft.com/office/powerpoint/2010/main" val="1638701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with Footer">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79A8B40-4FA4-AB72-CF27-F710AC3A8D2D}"/>
              </a:ext>
            </a:extLst>
          </p:cNvPr>
          <p:cNvPicPr>
            <a:picLocks noChangeAspect="1"/>
          </p:cNvPicPr>
          <p:nvPr userDrawn="1"/>
        </p:nvPicPr>
        <p:blipFill>
          <a:blip r:embed="rId2"/>
          <a:stretch>
            <a:fillRect/>
          </a:stretch>
        </p:blipFill>
        <p:spPr>
          <a:xfrm rot="16200000">
            <a:off x="7650426" y="846324"/>
            <a:ext cx="26615" cy="17373600"/>
          </a:xfrm>
          <a:prstGeom prst="rect">
            <a:avLst/>
          </a:prstGeom>
        </p:spPr>
      </p:pic>
      <p:pic>
        <p:nvPicPr>
          <p:cNvPr id="11" name="SCDE logo" descr="South Carolina Department of Education logo ">
            <a:extLst>
              <a:ext uri="{FF2B5EF4-FFF2-40B4-BE49-F238E27FC236}">
                <a16:creationId xmlns:a16="http://schemas.microsoft.com/office/drawing/2014/main" id="{FF320282-5BD6-3617-EDC1-095179441E9C}"/>
              </a:ext>
            </a:extLst>
          </p:cNvPr>
          <p:cNvPicPr>
            <a:picLocks noChangeAspect="1"/>
          </p:cNvPicPr>
          <p:nvPr userDrawn="1"/>
        </p:nvPicPr>
        <p:blipFill>
          <a:blip r:embed="rId3"/>
          <a:stretch>
            <a:fillRect/>
          </a:stretch>
        </p:blipFill>
        <p:spPr>
          <a:xfrm>
            <a:off x="16535400" y="8828011"/>
            <a:ext cx="1262662" cy="1254203"/>
          </a:xfrm>
          <a:prstGeom prst="rect">
            <a:avLst/>
          </a:prstGeom>
        </p:spPr>
      </p:pic>
      <p:sp>
        <p:nvSpPr>
          <p:cNvPr id="2" name="Title 1">
            <a:extLst>
              <a:ext uri="{FF2B5EF4-FFF2-40B4-BE49-F238E27FC236}">
                <a16:creationId xmlns:a16="http://schemas.microsoft.com/office/drawing/2014/main" id="{9AB525F5-194F-62C4-CDC3-1B712D0676F1}"/>
              </a:ext>
            </a:extLst>
          </p:cNvPr>
          <p:cNvSpPr>
            <a:spLocks noGrp="1"/>
          </p:cNvSpPr>
          <p:nvPr>
            <p:ph type="title" hasCustomPrompt="1"/>
          </p:nvPr>
        </p:nvSpPr>
        <p:spPr>
          <a:xfrm>
            <a:off x="918972" y="547687"/>
            <a:ext cx="16404336" cy="1097280"/>
          </a:xfrm>
        </p:spPr>
        <p:txBody>
          <a:bodyPr anchor="t">
            <a:normAutofit/>
          </a:bodyPr>
          <a:lstStyle>
            <a:lvl1pPr>
              <a:lnSpc>
                <a:spcPct val="100000"/>
              </a:lnSpc>
              <a:defRPr sz="5000" b="1">
                <a:solidFill>
                  <a:srgbClr val="2F3D4C"/>
                </a:solidFill>
              </a:defRPr>
            </a:lvl1pPr>
          </a:lstStyle>
          <a:p>
            <a:r>
              <a:rPr lang="en-US"/>
              <a:t>Two Content with Footer</a:t>
            </a:r>
          </a:p>
        </p:txBody>
      </p:sp>
      <p:sp>
        <p:nvSpPr>
          <p:cNvPr id="3" name="Content Placeholder 2">
            <a:extLst>
              <a:ext uri="{FF2B5EF4-FFF2-40B4-BE49-F238E27FC236}">
                <a16:creationId xmlns:a16="http://schemas.microsoft.com/office/drawing/2014/main" id="{639AD13B-C6F1-0FFF-1CFE-F9506448BE5A}"/>
              </a:ext>
            </a:extLst>
          </p:cNvPr>
          <p:cNvSpPr>
            <a:spLocks noGrp="1"/>
          </p:cNvSpPr>
          <p:nvPr>
            <p:ph sz="half" idx="1"/>
          </p:nvPr>
        </p:nvSpPr>
        <p:spPr>
          <a:xfrm>
            <a:off x="918972" y="2247900"/>
            <a:ext cx="7772400" cy="6361229"/>
          </a:xfrm>
        </p:spPr>
        <p:txBody>
          <a:bodyPr>
            <a:normAutofit/>
          </a:bodyPr>
          <a:lstStyle>
            <a:lvl1pPr>
              <a:lnSpc>
                <a:spcPct val="110000"/>
              </a:lnSpc>
              <a:spcBef>
                <a:spcPts val="0"/>
              </a:spcBef>
              <a:defRPr sz="2600">
                <a:solidFill>
                  <a:srgbClr val="2F3D4C"/>
                </a:solidFill>
              </a:defRPr>
            </a:lvl1pPr>
            <a:lvl2pPr>
              <a:lnSpc>
                <a:spcPct val="110000"/>
              </a:lnSpc>
              <a:spcBef>
                <a:spcPts val="0"/>
              </a:spcBef>
              <a:defRPr sz="2600">
                <a:solidFill>
                  <a:srgbClr val="2F3D4C"/>
                </a:solidFill>
              </a:defRPr>
            </a:lvl2pPr>
            <a:lvl3pPr>
              <a:lnSpc>
                <a:spcPct val="110000"/>
              </a:lnSpc>
              <a:spcBef>
                <a:spcPts val="0"/>
              </a:spcBef>
              <a:defRPr sz="2600">
                <a:solidFill>
                  <a:srgbClr val="2F3D4C"/>
                </a:solidFill>
              </a:defRPr>
            </a:lvl3pPr>
            <a:lvl4pPr>
              <a:lnSpc>
                <a:spcPct val="110000"/>
              </a:lnSpc>
              <a:spcBef>
                <a:spcPts val="0"/>
              </a:spcBef>
              <a:defRPr sz="26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1D33C630-315D-CFC6-1077-4EA130C6BF5B}"/>
              </a:ext>
            </a:extLst>
          </p:cNvPr>
          <p:cNvSpPr>
            <a:spLocks noGrp="1"/>
          </p:cNvSpPr>
          <p:nvPr>
            <p:ph sz="half" idx="2"/>
          </p:nvPr>
        </p:nvSpPr>
        <p:spPr>
          <a:xfrm>
            <a:off x="9579311" y="2247900"/>
            <a:ext cx="7772400" cy="6361229"/>
          </a:xfrm>
        </p:spPr>
        <p:txBody>
          <a:bodyPr>
            <a:normAutofit/>
          </a:bodyPr>
          <a:lstStyle>
            <a:lvl1pPr>
              <a:lnSpc>
                <a:spcPct val="110000"/>
              </a:lnSpc>
              <a:spcBef>
                <a:spcPts val="0"/>
              </a:spcBef>
              <a:defRPr sz="2600">
                <a:solidFill>
                  <a:srgbClr val="2F3D4C"/>
                </a:solidFill>
              </a:defRPr>
            </a:lvl1pPr>
            <a:lvl2pPr>
              <a:lnSpc>
                <a:spcPct val="110000"/>
              </a:lnSpc>
              <a:spcBef>
                <a:spcPts val="0"/>
              </a:spcBef>
              <a:defRPr sz="2600">
                <a:solidFill>
                  <a:srgbClr val="2F3D4C"/>
                </a:solidFill>
              </a:defRPr>
            </a:lvl2pPr>
            <a:lvl3pPr>
              <a:lnSpc>
                <a:spcPct val="110000"/>
              </a:lnSpc>
              <a:spcBef>
                <a:spcPts val="0"/>
              </a:spcBef>
              <a:defRPr sz="2600">
                <a:solidFill>
                  <a:srgbClr val="2F3D4C"/>
                </a:solidFill>
              </a:defRPr>
            </a:lvl3pPr>
            <a:lvl4pPr>
              <a:lnSpc>
                <a:spcPct val="110000"/>
              </a:lnSpc>
              <a:spcBef>
                <a:spcPts val="0"/>
              </a:spcBef>
              <a:defRPr sz="2600">
                <a:solidFill>
                  <a:srgbClr val="2F3D4C"/>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15D4EA1A-AFD3-FE33-791E-2576D3414096}"/>
              </a:ext>
            </a:extLst>
          </p:cNvPr>
          <p:cNvSpPr>
            <a:spLocks noGrp="1"/>
          </p:cNvSpPr>
          <p:nvPr>
            <p:ph type="dt" sz="half" idx="10"/>
          </p:nvPr>
        </p:nvSpPr>
        <p:spPr/>
        <p:txBody>
          <a:bodyPr/>
          <a:lstStyle/>
          <a:p>
            <a:pPr defTabSz="1371600"/>
            <a:fld id="{A448B9D2-E6E9-40E5-8C65-A106E5FF64CC}" type="datetimeFigureOut">
              <a:rPr lang="en-US" smtClean="0">
                <a:solidFill>
                  <a:prstClr val="black">
                    <a:tint val="82000"/>
                  </a:prstClr>
                </a:solidFill>
              </a:rPr>
              <a:pPr defTabSz="1371600"/>
              <a:t>6/12/2026</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88FE9CDF-4B22-2AEC-D3B4-2114FED224F7}"/>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C385E363-0518-8836-E86B-81440D4AE929}"/>
              </a:ext>
            </a:extLst>
          </p:cNvPr>
          <p:cNvSpPr>
            <a:spLocks noGrp="1"/>
          </p:cNvSpPr>
          <p:nvPr>
            <p:ph type="sldNum" sz="quarter" idx="12"/>
          </p:nvPr>
        </p:nvSpPr>
        <p:spPr/>
        <p:txBody>
          <a:bodyPr/>
          <a:lstStyle/>
          <a:p>
            <a:pPr defTabSz="1371600"/>
            <a:fld id="{6198BB4C-949A-4E12-86B0-4EF15C1E3C5D}" type="slidenum">
              <a:rPr lang="en-US" smtClean="0">
                <a:solidFill>
                  <a:prstClr val="black">
                    <a:tint val="82000"/>
                  </a:prstClr>
                </a:solidFill>
              </a:rPr>
              <a:pPr defTabSz="1371600"/>
              <a:t>‹#›</a:t>
            </a:fld>
            <a:endParaRPr lang="en-US">
              <a:solidFill>
                <a:prstClr val="black">
                  <a:tint val="82000"/>
                </a:prstClr>
              </a:solidFill>
            </a:endParaRPr>
          </a:p>
        </p:txBody>
      </p:sp>
      <p:pic>
        <p:nvPicPr>
          <p:cNvPr id="9" name="Picture 8">
            <a:extLst>
              <a:ext uri="{FF2B5EF4-FFF2-40B4-BE49-F238E27FC236}">
                <a16:creationId xmlns:a16="http://schemas.microsoft.com/office/drawing/2014/main" id="{CCB30407-92DB-6D23-E28D-5CA457DC0021}"/>
              </a:ext>
            </a:extLst>
          </p:cNvPr>
          <p:cNvPicPr>
            <a:picLocks noChangeAspect="1"/>
          </p:cNvPicPr>
          <p:nvPr userDrawn="1"/>
        </p:nvPicPr>
        <p:blipFill>
          <a:blip r:embed="rId4"/>
          <a:stretch>
            <a:fillRect/>
          </a:stretch>
        </p:blipFill>
        <p:spPr>
          <a:xfrm>
            <a:off x="903731" y="1896138"/>
            <a:ext cx="16459200" cy="18760"/>
          </a:xfrm>
          <a:prstGeom prst="rect">
            <a:avLst/>
          </a:prstGeom>
        </p:spPr>
      </p:pic>
    </p:spTree>
    <p:extLst>
      <p:ext uri="{BB962C8B-B14F-4D97-AF65-F5344CB8AC3E}">
        <p14:creationId xmlns:p14="http://schemas.microsoft.com/office/powerpoint/2010/main" val="183030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57CB8A-616D-DB88-E626-AD88405ECE49}"/>
              </a:ext>
            </a:extLst>
          </p:cNvPr>
          <p:cNvSpPr>
            <a:spLocks noGrp="1"/>
          </p:cNvSpPr>
          <p:nvPr>
            <p:ph type="title"/>
          </p:nvPr>
        </p:nvSpPr>
        <p:spPr>
          <a:xfrm>
            <a:off x="918972" y="547687"/>
            <a:ext cx="16404336" cy="10972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21D1AE-8C70-E17F-4B72-A99C29DE1853}"/>
              </a:ext>
            </a:extLst>
          </p:cNvPr>
          <p:cNvSpPr>
            <a:spLocks noGrp="1"/>
          </p:cNvSpPr>
          <p:nvPr>
            <p:ph type="body" idx="1"/>
          </p:nvPr>
        </p:nvSpPr>
        <p:spPr>
          <a:xfrm>
            <a:off x="918972" y="1866901"/>
            <a:ext cx="16404336" cy="68910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4D0739AE-F4E9-DBEA-157C-A988F04C3D46}"/>
              </a:ext>
            </a:extLst>
          </p:cNvPr>
          <p:cNvSpPr>
            <a:spLocks noGrp="1"/>
          </p:cNvSpPr>
          <p:nvPr>
            <p:ph type="dt" sz="half" idx="2"/>
          </p:nvPr>
        </p:nvSpPr>
        <p:spPr>
          <a:xfrm>
            <a:off x="918972"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pPr defTabSz="1371600"/>
            <a:fld id="{A448B9D2-E6E9-40E5-8C65-A106E5FF64CC}" type="datetimeFigureOut">
              <a:rPr lang="en-US" smtClean="0">
                <a:solidFill>
                  <a:prstClr val="black">
                    <a:tint val="82000"/>
                  </a:prstClr>
                </a:solidFill>
              </a:rPr>
              <a:pPr defTabSz="1371600"/>
              <a:t>6/12/2026</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EAF12BDF-56C2-0213-CE6C-82243BE91B51}"/>
              </a:ext>
            </a:extLst>
          </p:cNvPr>
          <p:cNvSpPr>
            <a:spLocks noGrp="1"/>
          </p:cNvSpPr>
          <p:nvPr>
            <p:ph type="ftr" sz="quarter" idx="3"/>
          </p:nvPr>
        </p:nvSpPr>
        <p:spPr>
          <a:xfrm>
            <a:off x="6035040" y="9556342"/>
            <a:ext cx="61722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pPr defTabSz="137160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5B0486B0-175D-859B-47C3-0AF39FCE83CE}"/>
              </a:ext>
            </a:extLst>
          </p:cNvPr>
          <p:cNvSpPr>
            <a:spLocks noGrp="1"/>
          </p:cNvSpPr>
          <p:nvPr>
            <p:ph type="sldNum" sz="quarter" idx="4"/>
          </p:nvPr>
        </p:nvSpPr>
        <p:spPr>
          <a:xfrm>
            <a:off x="13208508" y="9556342"/>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pPr defTabSz="1371600"/>
            <a:fld id="{6198BB4C-949A-4E12-86B0-4EF15C1E3C5D}" type="slidenum">
              <a:rPr lang="en-US" smtClean="0">
                <a:solidFill>
                  <a:prstClr val="black">
                    <a:tint val="82000"/>
                  </a:prstClr>
                </a:solidFill>
              </a:rPr>
              <a:pPr defTabSz="1371600"/>
              <a:t>‹#›</a:t>
            </a:fld>
            <a:endParaRPr lang="en-US">
              <a:solidFill>
                <a:prstClr val="black">
                  <a:tint val="82000"/>
                </a:prstClr>
              </a:solidFill>
            </a:endParaRPr>
          </a:p>
        </p:txBody>
      </p:sp>
    </p:spTree>
    <p:extLst>
      <p:ext uri="{BB962C8B-B14F-4D97-AF65-F5344CB8AC3E}">
        <p14:creationId xmlns:p14="http://schemas.microsoft.com/office/powerpoint/2010/main" val="2460797696"/>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5" r:id="rId3"/>
    <p:sldLayoutId id="2147483662" r:id="rId4"/>
    <p:sldLayoutId id="2147483677" r:id="rId5"/>
    <p:sldLayoutId id="2147483678" r:id="rId6"/>
    <p:sldLayoutId id="2147483679" r:id="rId7"/>
    <p:sldLayoutId id="2147483674" r:id="rId8"/>
    <p:sldLayoutId id="2147483663" r:id="rId9"/>
    <p:sldLayoutId id="2147483673" r:id="rId10"/>
    <p:sldLayoutId id="2147483664" r:id="rId11"/>
    <p:sldLayoutId id="2147483672" r:id="rId12"/>
    <p:sldLayoutId id="2147483666" r:id="rId13"/>
    <p:sldLayoutId id="2147483668" r:id="rId14"/>
    <p:sldLayoutId id="2147483670" r:id="rId15"/>
    <p:sldLayoutId id="2147483669" r:id="rId16"/>
  </p:sldLayoutIdLst>
  <p:txStyles>
    <p:titleStyle>
      <a:lvl1pPr algn="l" defTabSz="1371600" rtl="0" eaLnBrk="1" latinLnBrk="0" hangingPunct="1">
        <a:lnSpc>
          <a:spcPct val="90000"/>
        </a:lnSpc>
        <a:spcBef>
          <a:spcPct val="0"/>
        </a:spcBef>
        <a:buNone/>
        <a:defRPr sz="4800" kern="1200">
          <a:solidFill>
            <a:schemeClr val="tx1"/>
          </a:solidFill>
          <a:latin typeface="+mn-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1vCb6XQlBXE&amp;feature=youtu.be"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yout-ube.com/watch?v=SEWjAew-VVI"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42_2E6B24AF.xm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microsoft.com/office/2018/10/relationships/comments" Target="../comments/modernComment_141_8B542D40.xm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hyperlink" Target="https://www.mheducation.com/prek-12/program/civil-rights-global-perspective/MKTSP-HAP02M01.html?srsltid=AfmBOoreBu1IYFTc78YLWsnEKSUe3OhsblCIKkKxQTVpC2K_oTc82Xx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openclipart.org/detail/2407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hyperlink" Target="https://creativecommons.org/licenses/by-nc-nd/3.0/" TargetMode="External"/><Relationship Id="rId4" Type="http://schemas.openxmlformats.org/officeDocument/2006/relationships/hyperlink" Target="https://www.viaggi-usa.it/charleston-south-carolina/"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mailto:cmbedenbaugh@ed.sc.gov"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ed.sc.gov/palmettocivic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yout-ube.com/watch?v=BS9nusZy9T4"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9" name="Picture 8" descr="A black and white circle with a palm tree and a book and stars&#10;&#10;AI-generated content may be incorrect.">
            <a:extLst>
              <a:ext uri="{FF2B5EF4-FFF2-40B4-BE49-F238E27FC236}">
                <a16:creationId xmlns:a16="http://schemas.microsoft.com/office/drawing/2014/main" id="{EEFE05FF-390C-CC75-67A4-07A6184A6447}"/>
              </a:ext>
            </a:extLst>
          </p:cNvPr>
          <p:cNvPicPr>
            <a:picLocks noChangeAspect="1"/>
          </p:cNvPicPr>
          <p:nvPr/>
        </p:nvPicPr>
        <p:blipFill>
          <a:blip r:embed="rId2">
            <a:alphaModFix amt="9000"/>
          </a:blip>
          <a:srcRect l="30087" t="14683" r="31217" b="14992"/>
          <a:stretch>
            <a:fillRect/>
          </a:stretch>
        </p:blipFill>
        <p:spPr>
          <a:xfrm>
            <a:off x="-2762250" y="-285750"/>
            <a:ext cx="12299533" cy="12631803"/>
          </a:xfrm>
          <a:prstGeom prst="rect">
            <a:avLst/>
          </a:prstGeom>
        </p:spPr>
      </p:pic>
      <p:sp>
        <p:nvSpPr>
          <p:cNvPr id="3" name="Content Placeholder 2">
            <a:extLst>
              <a:ext uri="{FF2B5EF4-FFF2-40B4-BE49-F238E27FC236}">
                <a16:creationId xmlns:a16="http://schemas.microsoft.com/office/drawing/2014/main" id="{CA198E6A-8DAF-65CC-E2D2-BCC15C7429AC}"/>
              </a:ext>
            </a:extLst>
          </p:cNvPr>
          <p:cNvSpPr>
            <a:spLocks noGrp="1"/>
          </p:cNvSpPr>
          <p:nvPr>
            <p:ph idx="1"/>
          </p:nvPr>
        </p:nvSpPr>
        <p:spPr>
          <a:xfrm>
            <a:off x="918972" y="8784918"/>
            <a:ext cx="16450056" cy="473382"/>
          </a:xfrm>
        </p:spPr>
        <p:txBody>
          <a:bodyPr vert="horz" lIns="91440" tIns="45720" rIns="91440" bIns="45720" rtlCol="0" anchor="t">
            <a:normAutofit lnSpcReduction="10000"/>
          </a:bodyPr>
          <a:lstStyle/>
          <a:p>
            <a:pPr algn="ctr"/>
            <a:r>
              <a:rPr lang="en-US" b="1">
                <a:solidFill>
                  <a:schemeClr val="bg1"/>
                </a:solidFill>
              </a:rPr>
              <a:t>Corey M. Bedenbaugh</a:t>
            </a:r>
          </a:p>
        </p:txBody>
      </p:sp>
      <p:pic>
        <p:nvPicPr>
          <p:cNvPr id="5" name="Picture 4" descr="A logo on a black background&#10;&#10;AI-generated content may be incorrect.">
            <a:extLst>
              <a:ext uri="{FF2B5EF4-FFF2-40B4-BE49-F238E27FC236}">
                <a16:creationId xmlns:a16="http://schemas.microsoft.com/office/drawing/2014/main" id="{8168B710-B857-B8E4-47FB-5D585E729C8D}"/>
              </a:ext>
            </a:extLst>
          </p:cNvPr>
          <p:cNvPicPr>
            <a:picLocks noChangeAspect="1"/>
          </p:cNvPicPr>
          <p:nvPr/>
        </p:nvPicPr>
        <p:blipFill>
          <a:blip r:embed="rId3"/>
          <a:srcRect l="12708" t="36296" r="13229" b="37778"/>
          <a:stretch>
            <a:fillRect/>
          </a:stretch>
        </p:blipFill>
        <p:spPr>
          <a:xfrm>
            <a:off x="2365375" y="2070100"/>
            <a:ext cx="13544569" cy="2667019"/>
          </a:xfrm>
          <a:prstGeom prst="rect">
            <a:avLst/>
          </a:prstGeom>
        </p:spPr>
      </p:pic>
      <p:cxnSp>
        <p:nvCxnSpPr>
          <p:cNvPr id="6" name="Straight Arrow Connector 5">
            <a:extLst>
              <a:ext uri="{FF2B5EF4-FFF2-40B4-BE49-F238E27FC236}">
                <a16:creationId xmlns:a16="http://schemas.microsoft.com/office/drawing/2014/main" id="{18A2E33D-12B1-9D01-3AA5-82A8B7847E80}"/>
              </a:ext>
            </a:extLst>
          </p:cNvPr>
          <p:cNvCxnSpPr/>
          <p:nvPr/>
        </p:nvCxnSpPr>
        <p:spPr>
          <a:xfrm>
            <a:off x="1885221" y="5202835"/>
            <a:ext cx="14529008" cy="20300"/>
          </a:xfrm>
          <a:prstGeom prst="straightConnector1">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BFAF4B55-EB06-C5F1-A888-1007151147DD}"/>
              </a:ext>
            </a:extLst>
          </p:cNvPr>
          <p:cNvSpPr txBox="1">
            <a:spLocks/>
          </p:cNvSpPr>
          <p:nvPr/>
        </p:nvSpPr>
        <p:spPr>
          <a:xfrm>
            <a:off x="928497" y="5698818"/>
            <a:ext cx="16434181" cy="1203632"/>
          </a:xfrm>
          <a:prstGeom prst="rect">
            <a:avLst/>
          </a:prstGeom>
        </p:spPr>
        <p:txBody>
          <a:bodyPr vert="horz" lIns="91440" tIns="45720" rIns="91440" bIns="45720" rtlCol="0" anchor="t">
            <a:noAutofit/>
          </a:bodyPr>
          <a:lstStyle>
            <a:lvl1pPr marL="0" indent="0" algn="l" defTabSz="1371600" rtl="0" eaLnBrk="1" latinLnBrk="0" hangingPunct="1">
              <a:lnSpc>
                <a:spcPct val="90000"/>
              </a:lnSpc>
              <a:spcBef>
                <a:spcPts val="1500"/>
              </a:spcBef>
              <a:buFont typeface="Arial" panose="020B0604020202020204" pitchFamily="34" charset="0"/>
              <a:buNone/>
              <a:defRPr sz="2800" kern="1200">
                <a:solidFill>
                  <a:srgbClr val="2F3D4C"/>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sz="7200" b="1">
                <a:solidFill>
                  <a:schemeClr val="bg1"/>
                </a:solidFill>
              </a:rPr>
              <a:t>Overview</a:t>
            </a:r>
          </a:p>
        </p:txBody>
      </p:sp>
    </p:spTree>
    <p:extLst>
      <p:ext uri="{BB962C8B-B14F-4D97-AF65-F5344CB8AC3E}">
        <p14:creationId xmlns:p14="http://schemas.microsoft.com/office/powerpoint/2010/main" val="1661045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21B266-AA86-1029-0B38-647586A393F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3103F0-ED28-AE1C-E895-2629A4CD128F}"/>
              </a:ext>
            </a:extLst>
          </p:cNvPr>
          <p:cNvSpPr>
            <a:spLocks noGrp="1"/>
          </p:cNvSpPr>
          <p:nvPr>
            <p:ph idx="1"/>
          </p:nvPr>
        </p:nvSpPr>
        <p:spPr>
          <a:xfrm>
            <a:off x="485359" y="3085576"/>
            <a:ext cx="9519805" cy="4716573"/>
          </a:xfrm>
        </p:spPr>
        <p:txBody>
          <a:bodyPr vert="horz" lIns="91440" tIns="45720" rIns="91440" bIns="45720" rtlCol="0" anchor="t">
            <a:noAutofit/>
          </a:bodyPr>
          <a:lstStyle/>
          <a:p>
            <a:r>
              <a:rPr lang="en-US"/>
              <a:t>This America 250 resource invites students to explore South Carolina’s role in America’s founding by learning about the four South Carolinians who signed the Declaration of Independence, as well as key people and events that shaped America’s fight for freedom. </a:t>
            </a:r>
          </a:p>
          <a:p>
            <a:endParaRPr lang="en-US"/>
          </a:p>
          <a:p>
            <a:r>
              <a:rPr lang="en-US"/>
              <a:t>The resource incorporates historical storytelling so students can experience the Revolution and the road to Independence in an engaging and meaningful way that is brought to life.</a:t>
            </a:r>
          </a:p>
          <a:p>
            <a:endParaRPr lang="en-US"/>
          </a:p>
          <a:p>
            <a:r>
              <a:rPr lang="en-US"/>
              <a:t>Categories: Signers, Major Events, Ladies of the Revolution, Founding Fathers,  Create Your Own Founders Museum </a:t>
            </a:r>
          </a:p>
          <a:p>
            <a:endParaRPr lang="en-US"/>
          </a:p>
        </p:txBody>
      </p:sp>
      <p:cxnSp>
        <p:nvCxnSpPr>
          <p:cNvPr id="6" name="Straight Arrow Connector 5">
            <a:extLst>
              <a:ext uri="{FF2B5EF4-FFF2-40B4-BE49-F238E27FC236}">
                <a16:creationId xmlns:a16="http://schemas.microsoft.com/office/drawing/2014/main" id="{D8BB289B-CFF6-1E09-ADCD-69BB70AE2CC2}"/>
              </a:ext>
            </a:extLst>
          </p:cNvPr>
          <p:cNvCxnSpPr/>
          <p:nvPr/>
        </p:nvCxnSpPr>
        <p:spPr>
          <a:xfrm>
            <a:off x="820507" y="2321849"/>
            <a:ext cx="9189788" cy="4643"/>
          </a:xfrm>
          <a:prstGeom prst="straightConnector1">
            <a:avLst/>
          </a:prstGeom>
          <a:ln w="28575">
            <a:solidFill>
              <a:srgbClr val="C13B31"/>
            </a:solidFill>
          </a:ln>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1677C869-3C15-0E44-1467-4ED43E552508}"/>
              </a:ext>
            </a:extLst>
          </p:cNvPr>
          <p:cNvSpPr txBox="1">
            <a:spLocks/>
          </p:cNvSpPr>
          <p:nvPr/>
        </p:nvSpPr>
        <p:spPr>
          <a:xfrm>
            <a:off x="818894" y="907612"/>
            <a:ext cx="16434181" cy="1203632"/>
          </a:xfrm>
          <a:prstGeom prst="rect">
            <a:avLst/>
          </a:prstGeom>
        </p:spPr>
        <p:txBody>
          <a:bodyPr vert="horz" lIns="91440" tIns="45720" rIns="91440" bIns="45720" rtlCol="0" anchor="t">
            <a:noAutofit/>
          </a:bodyPr>
          <a:lstStyle>
            <a:lvl1pPr marL="0" indent="0" algn="l" defTabSz="1371600" rtl="0" eaLnBrk="1" latinLnBrk="0" hangingPunct="1">
              <a:lnSpc>
                <a:spcPct val="90000"/>
              </a:lnSpc>
              <a:spcBef>
                <a:spcPts val="1500"/>
              </a:spcBef>
              <a:buFont typeface="Arial" panose="020B0604020202020204" pitchFamily="34" charset="0"/>
              <a:buNone/>
              <a:defRPr sz="2800" kern="1200">
                <a:solidFill>
                  <a:srgbClr val="2F3D4C"/>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7200" b="1">
                <a:solidFill>
                  <a:schemeClr val="accent4"/>
                </a:solidFill>
              </a:rPr>
              <a:t>The Founders Museum</a:t>
            </a:r>
            <a:endParaRPr lang="en-US">
              <a:solidFill>
                <a:schemeClr val="accent4"/>
              </a:solidFill>
            </a:endParaRPr>
          </a:p>
        </p:txBody>
      </p:sp>
      <p:pic>
        <p:nvPicPr>
          <p:cNvPr id="5" name="Picture 4" descr="A group of men in suits&#10;&#10;AI-generated content may be incorrect.">
            <a:hlinkClick r:id="rId2"/>
            <a:extLst>
              <a:ext uri="{FF2B5EF4-FFF2-40B4-BE49-F238E27FC236}">
                <a16:creationId xmlns:a16="http://schemas.microsoft.com/office/drawing/2014/main" id="{66F1DAAD-11DF-F70F-DD27-1D26AB07E56E}"/>
              </a:ext>
            </a:extLst>
          </p:cNvPr>
          <p:cNvPicPr>
            <a:picLocks noChangeAspect="1"/>
          </p:cNvPicPr>
          <p:nvPr/>
        </p:nvPicPr>
        <p:blipFill>
          <a:blip r:embed="rId3"/>
          <a:srcRect l="20120" t="19178" r="18065" b="17691"/>
          <a:stretch>
            <a:fillRect/>
          </a:stretch>
        </p:blipFill>
        <p:spPr>
          <a:xfrm>
            <a:off x="10005164" y="3319397"/>
            <a:ext cx="7797477" cy="4474426"/>
          </a:xfrm>
          <a:prstGeom prst="rect">
            <a:avLst/>
          </a:prstGeom>
        </p:spPr>
      </p:pic>
    </p:spTree>
    <p:extLst>
      <p:ext uri="{BB962C8B-B14F-4D97-AF65-F5344CB8AC3E}">
        <p14:creationId xmlns:p14="http://schemas.microsoft.com/office/powerpoint/2010/main" val="2874679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0978CB-F23A-BF5E-FFB8-A6B60F64742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A1A936-EED3-B22A-6997-0A63481FB468}"/>
              </a:ext>
            </a:extLst>
          </p:cNvPr>
          <p:cNvSpPr>
            <a:spLocks noGrp="1"/>
          </p:cNvSpPr>
          <p:nvPr>
            <p:ph idx="1"/>
          </p:nvPr>
        </p:nvSpPr>
        <p:spPr>
          <a:xfrm>
            <a:off x="685800" y="3179521"/>
            <a:ext cx="9448800" cy="5593394"/>
          </a:xfrm>
        </p:spPr>
        <p:txBody>
          <a:bodyPr vert="horz" lIns="91440" tIns="45720" rIns="91440" bIns="45720" rtlCol="0" anchor="t">
            <a:noAutofit/>
          </a:bodyPr>
          <a:lstStyle/>
          <a:p>
            <a:pPr marL="457200" indent="-457200">
              <a:buFont typeface="Arial" panose="020B0604020202020204" pitchFamily="34" charset="0"/>
              <a:buChar char="•"/>
            </a:pPr>
            <a:r>
              <a:rPr lang="en-US"/>
              <a:t>This is a partnership with the Congressional Medal of Honor Foundation.</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This initiative brings the stories and values of Medal of Honor recipients into South Carolina classrooms.</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Students learn character traits like courage, integrity, sacrifice, citizenship, and patriotism.</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Encourages students to look beyond the heroic acts of  each recipient and to deeply look at their character traits that made those actions possible for each recipient.</a:t>
            </a:r>
          </a:p>
          <a:p>
            <a:endParaRPr lang="en-US"/>
          </a:p>
        </p:txBody>
      </p:sp>
      <p:cxnSp>
        <p:nvCxnSpPr>
          <p:cNvPr id="6" name="Straight Arrow Connector 5">
            <a:extLst>
              <a:ext uri="{FF2B5EF4-FFF2-40B4-BE49-F238E27FC236}">
                <a16:creationId xmlns:a16="http://schemas.microsoft.com/office/drawing/2014/main" id="{7C6A72F5-8E69-780F-1FE1-CC9D5D215F2F}"/>
              </a:ext>
            </a:extLst>
          </p:cNvPr>
          <p:cNvCxnSpPr/>
          <p:nvPr/>
        </p:nvCxnSpPr>
        <p:spPr>
          <a:xfrm>
            <a:off x="820507" y="2337506"/>
            <a:ext cx="16580144" cy="4643"/>
          </a:xfrm>
          <a:prstGeom prst="straightConnector1">
            <a:avLst/>
          </a:prstGeom>
          <a:ln w="28575">
            <a:solidFill>
              <a:srgbClr val="C13B31"/>
            </a:solidFill>
          </a:ln>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E5B4B6B3-7C09-6C79-3940-83D5AB68D67E}"/>
              </a:ext>
            </a:extLst>
          </p:cNvPr>
          <p:cNvSpPr txBox="1">
            <a:spLocks/>
          </p:cNvSpPr>
          <p:nvPr/>
        </p:nvSpPr>
        <p:spPr>
          <a:xfrm>
            <a:off x="818894" y="907612"/>
            <a:ext cx="16434181" cy="1203632"/>
          </a:xfrm>
          <a:prstGeom prst="rect">
            <a:avLst/>
          </a:prstGeom>
        </p:spPr>
        <p:txBody>
          <a:bodyPr vert="horz" lIns="91440" tIns="45720" rIns="91440" bIns="45720" rtlCol="0" anchor="t">
            <a:noAutofit/>
          </a:bodyPr>
          <a:lstStyle>
            <a:lvl1pPr marL="0" indent="0" algn="l" defTabSz="1371600" rtl="0" eaLnBrk="1" latinLnBrk="0" hangingPunct="1">
              <a:lnSpc>
                <a:spcPct val="90000"/>
              </a:lnSpc>
              <a:spcBef>
                <a:spcPts val="1500"/>
              </a:spcBef>
              <a:buFont typeface="Arial" panose="020B0604020202020204" pitchFamily="34" charset="0"/>
              <a:buNone/>
              <a:defRPr sz="2800" kern="1200">
                <a:solidFill>
                  <a:srgbClr val="2F3D4C"/>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7200" b="1">
                <a:solidFill>
                  <a:schemeClr val="accent4"/>
                </a:solidFill>
              </a:rPr>
              <a:t>Medal of Honor </a:t>
            </a:r>
          </a:p>
        </p:txBody>
      </p:sp>
      <p:sp>
        <p:nvSpPr>
          <p:cNvPr id="2" name="Content Placeholder 2">
            <a:extLst>
              <a:ext uri="{FF2B5EF4-FFF2-40B4-BE49-F238E27FC236}">
                <a16:creationId xmlns:a16="http://schemas.microsoft.com/office/drawing/2014/main" id="{3FF828BC-74FE-9CE5-9772-8B5453055A72}"/>
              </a:ext>
            </a:extLst>
          </p:cNvPr>
          <p:cNvSpPr txBox="1">
            <a:spLocks/>
          </p:cNvSpPr>
          <p:nvPr/>
        </p:nvSpPr>
        <p:spPr>
          <a:xfrm>
            <a:off x="7551633" y="1173789"/>
            <a:ext cx="9842360" cy="1000084"/>
          </a:xfrm>
          <a:prstGeom prst="rect">
            <a:avLst/>
          </a:prstGeom>
        </p:spPr>
        <p:txBody>
          <a:bodyPr vert="horz" lIns="91440" tIns="45720" rIns="91440" bIns="45720" rtlCol="0" anchor="t">
            <a:noAutofit/>
          </a:bodyPr>
          <a:lstStyle>
            <a:lvl1pPr marL="0" indent="0" algn="l" defTabSz="1371600" rtl="0" eaLnBrk="1" latinLnBrk="0" hangingPunct="1">
              <a:lnSpc>
                <a:spcPct val="90000"/>
              </a:lnSpc>
              <a:spcBef>
                <a:spcPts val="1500"/>
              </a:spcBef>
              <a:buFont typeface="Arial" panose="020B0604020202020204" pitchFamily="34" charset="0"/>
              <a:buNone/>
              <a:defRPr sz="2800" kern="1200">
                <a:solidFill>
                  <a:srgbClr val="2F3D4C"/>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4800" b="1">
                <a:solidFill>
                  <a:schemeClr val="accent4"/>
                </a:solidFill>
              </a:rPr>
              <a:t>Character Development Program</a:t>
            </a:r>
          </a:p>
        </p:txBody>
      </p:sp>
      <p:pic>
        <p:nvPicPr>
          <p:cNvPr id="4" name="Picture 3" descr="Introducing the Medal of Honor Character Development Program Online ...">
            <a:hlinkClick r:id="rId2"/>
            <a:extLst>
              <a:ext uri="{FF2B5EF4-FFF2-40B4-BE49-F238E27FC236}">
                <a16:creationId xmlns:a16="http://schemas.microsoft.com/office/drawing/2014/main" id="{8BE92FB2-1F89-73FE-052F-0BC2AF1BF328}"/>
              </a:ext>
            </a:extLst>
          </p:cNvPr>
          <p:cNvPicPr>
            <a:picLocks noChangeAspect="1"/>
          </p:cNvPicPr>
          <p:nvPr/>
        </p:nvPicPr>
        <p:blipFill>
          <a:blip r:embed="rId3"/>
          <a:stretch>
            <a:fillRect/>
          </a:stretch>
        </p:blipFill>
        <p:spPr>
          <a:xfrm>
            <a:off x="10591800" y="3656034"/>
            <a:ext cx="6824598" cy="4650287"/>
          </a:xfrm>
          <a:prstGeom prst="rect">
            <a:avLst/>
          </a:prstGeom>
        </p:spPr>
      </p:pic>
    </p:spTree>
    <p:extLst>
      <p:ext uri="{BB962C8B-B14F-4D97-AF65-F5344CB8AC3E}">
        <p14:creationId xmlns:p14="http://schemas.microsoft.com/office/powerpoint/2010/main" val="2804739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72CDBE9-DD93-11A1-655B-32CDD47FDFF1}"/>
              </a:ext>
            </a:extLst>
          </p:cNvPr>
          <p:cNvSpPr>
            <a:spLocks noGrp="1"/>
          </p:cNvSpPr>
          <p:nvPr>
            <p:ph type="title"/>
          </p:nvPr>
        </p:nvSpPr>
        <p:spPr>
          <a:xfrm>
            <a:off x="918972" y="547687"/>
            <a:ext cx="16404336" cy="1097280"/>
          </a:xfrm>
        </p:spPr>
        <p:txBody>
          <a:bodyPr anchor="t">
            <a:normAutofit/>
          </a:bodyPr>
          <a:lstStyle/>
          <a:p>
            <a:r>
              <a:rPr lang="en-US"/>
              <a:t>Resources Available </a:t>
            </a:r>
          </a:p>
        </p:txBody>
      </p:sp>
      <p:sp>
        <p:nvSpPr>
          <p:cNvPr id="3" name="Content Placeholder 2">
            <a:extLst>
              <a:ext uri="{FF2B5EF4-FFF2-40B4-BE49-F238E27FC236}">
                <a16:creationId xmlns:a16="http://schemas.microsoft.com/office/drawing/2014/main" id="{7C39EA38-F6BC-C5B6-0717-8DF1621FDCEC}"/>
              </a:ext>
            </a:extLst>
          </p:cNvPr>
          <p:cNvSpPr>
            <a:spLocks noGrp="1"/>
          </p:cNvSpPr>
          <p:nvPr>
            <p:ph sz="half" idx="1"/>
          </p:nvPr>
        </p:nvSpPr>
        <p:spPr>
          <a:xfrm>
            <a:off x="918972" y="2247900"/>
            <a:ext cx="7772400" cy="6361229"/>
          </a:xfrm>
        </p:spPr>
        <p:txBody>
          <a:bodyPr vert="horz" lIns="91440" tIns="45720" rIns="91440" bIns="45720" rtlCol="0" anchor="t">
            <a:normAutofit lnSpcReduction="10000"/>
          </a:bodyPr>
          <a:lstStyle/>
          <a:p>
            <a:pPr>
              <a:spcAft>
                <a:spcPts val="600"/>
              </a:spcAft>
            </a:pPr>
            <a:endParaRPr lang="en-US" b="1"/>
          </a:p>
          <a:p>
            <a:pPr>
              <a:spcAft>
                <a:spcPts val="600"/>
              </a:spcAft>
            </a:pPr>
            <a:endParaRPr lang="en-US" b="1"/>
          </a:p>
          <a:p>
            <a:pPr>
              <a:spcAft>
                <a:spcPts val="600"/>
              </a:spcAft>
            </a:pPr>
            <a:r>
              <a:rPr lang="en-US" sz="3600"/>
              <a:t>Lessons and videos broken down into elementary and secondary levels </a:t>
            </a:r>
          </a:p>
          <a:p>
            <a:pPr>
              <a:spcAft>
                <a:spcPts val="600"/>
              </a:spcAft>
            </a:pPr>
            <a:r>
              <a:rPr lang="en-US" sz="3600"/>
              <a:t>Reading lists</a:t>
            </a:r>
          </a:p>
          <a:p>
            <a:pPr>
              <a:spcAft>
                <a:spcPts val="600"/>
              </a:spcAft>
            </a:pPr>
            <a:r>
              <a:rPr lang="en-US" sz="3600"/>
              <a:t>State specific standards alignments </a:t>
            </a:r>
          </a:p>
          <a:p>
            <a:pPr>
              <a:spcAft>
                <a:spcPts val="600"/>
              </a:spcAft>
            </a:pPr>
            <a:r>
              <a:rPr lang="en-US" sz="3600"/>
              <a:t>Students can earn a certificate </a:t>
            </a:r>
          </a:p>
          <a:p>
            <a:pPr>
              <a:spcAft>
                <a:spcPts val="600"/>
              </a:spcAft>
            </a:pPr>
            <a:r>
              <a:rPr lang="en-US" sz="3600"/>
              <a:t>Can request speakers to your school</a:t>
            </a:r>
          </a:p>
          <a:p>
            <a:pPr>
              <a:spcAft>
                <a:spcPts val="600"/>
              </a:spcAft>
            </a:pPr>
            <a:r>
              <a:rPr lang="en-US" sz="3600"/>
              <a:t>Free teacher trainings </a:t>
            </a:r>
          </a:p>
          <a:p>
            <a:pPr>
              <a:spcAft>
                <a:spcPts val="600"/>
              </a:spcAft>
            </a:pPr>
            <a:endParaRPr lang="en-US"/>
          </a:p>
        </p:txBody>
      </p:sp>
      <p:pic>
        <p:nvPicPr>
          <p:cNvPr id="7" name="Picture 6">
            <a:extLst>
              <a:ext uri="{FF2B5EF4-FFF2-40B4-BE49-F238E27FC236}">
                <a16:creationId xmlns:a16="http://schemas.microsoft.com/office/drawing/2014/main" id="{8D527C90-11B4-2D62-3F4D-DF2A3DACF722}"/>
              </a:ext>
            </a:extLst>
          </p:cNvPr>
          <p:cNvPicPr>
            <a:picLocks noChangeAspect="1"/>
          </p:cNvPicPr>
          <p:nvPr/>
        </p:nvPicPr>
        <p:blipFill>
          <a:blip r:embed="rId2">
            <a:extLst>
              <a:ext uri="{28A0092B-C50C-407E-A947-70E740481C1C}">
                <a14:useLocalDpi xmlns:a14="http://schemas.microsoft.com/office/drawing/2010/main" val="0"/>
              </a:ext>
            </a:extLst>
          </a:blip>
          <a:srcRect l="10975" r="11652" b="-1"/>
          <a:stretch>
            <a:fillRect/>
          </a:stretch>
        </p:blipFill>
        <p:spPr>
          <a:xfrm>
            <a:off x="10011119" y="2247900"/>
            <a:ext cx="6908784" cy="6361229"/>
          </a:xfrm>
          <a:prstGeom prst="rect">
            <a:avLst/>
          </a:prstGeom>
          <a:noFill/>
          <a:ln w="28575">
            <a:solidFill>
              <a:srgbClr val="F0C14C"/>
            </a:solidFill>
          </a:ln>
        </p:spPr>
      </p:pic>
      <p:sp>
        <p:nvSpPr>
          <p:cNvPr id="5" name="TextBox 4">
            <a:extLst>
              <a:ext uri="{FF2B5EF4-FFF2-40B4-BE49-F238E27FC236}">
                <a16:creationId xmlns:a16="http://schemas.microsoft.com/office/drawing/2014/main" id="{762EA21A-3065-816E-2224-C2A449631B76}"/>
              </a:ext>
            </a:extLst>
          </p:cNvPr>
          <p:cNvSpPr txBox="1"/>
          <p:nvPr/>
        </p:nvSpPr>
        <p:spPr>
          <a:xfrm>
            <a:off x="3800475" y="4958834"/>
            <a:ext cx="9658350" cy="369332"/>
          </a:xfrm>
          <a:prstGeom prst="rect">
            <a:avLst/>
          </a:prstGeom>
          <a:noFill/>
        </p:spPr>
        <p:txBody>
          <a:bodyPr wrap="square">
            <a:spAutoFit/>
          </a:bodyPr>
          <a:lstStyle/>
          <a:p>
            <a:endParaRPr lang="en-US"/>
          </a:p>
        </p:txBody>
      </p:sp>
    </p:spTree>
    <p:extLst>
      <p:ext uri="{BB962C8B-B14F-4D97-AF65-F5344CB8AC3E}">
        <p14:creationId xmlns:p14="http://schemas.microsoft.com/office/powerpoint/2010/main" val="1033695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C97005-409C-C7F7-6645-AD6D0FFEB5D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A9404A-83AB-9740-B48B-D01460821B5E}"/>
              </a:ext>
            </a:extLst>
          </p:cNvPr>
          <p:cNvSpPr>
            <a:spLocks noGrp="1"/>
          </p:cNvSpPr>
          <p:nvPr>
            <p:ph idx="1"/>
          </p:nvPr>
        </p:nvSpPr>
        <p:spPr>
          <a:xfrm>
            <a:off x="825026" y="2882028"/>
            <a:ext cx="9639030" cy="5906545"/>
          </a:xfrm>
        </p:spPr>
        <p:txBody>
          <a:bodyPr vert="horz" lIns="91440" tIns="45720" rIns="91440" bIns="45720" rtlCol="0" anchor="t">
            <a:noAutofit/>
          </a:bodyPr>
          <a:lstStyle/>
          <a:p>
            <a:pPr marL="285750" indent="-285750">
              <a:buFont typeface="Arial"/>
              <a:buChar char="•"/>
            </a:pPr>
            <a:r>
              <a:rPr lang="en-US"/>
              <a:t>Character development can support school culture and classroom relationships.</a:t>
            </a:r>
            <a:endParaRPr lang="en-US">
              <a:solidFill>
                <a:srgbClr val="000000"/>
              </a:solidFill>
            </a:endParaRPr>
          </a:p>
          <a:p>
            <a:pPr marL="285750" indent="-285750">
              <a:buFont typeface="Arial"/>
              <a:buChar char="•"/>
            </a:pPr>
            <a:endParaRPr lang="en-US">
              <a:solidFill>
                <a:srgbClr val="000000"/>
              </a:solidFill>
            </a:endParaRPr>
          </a:p>
          <a:p>
            <a:pPr marL="285750" indent="-285750">
              <a:buFont typeface="Arial"/>
              <a:buChar char="•"/>
            </a:pPr>
            <a:r>
              <a:rPr lang="en-US"/>
              <a:t>Students benefit from examples of service and sacrifice. </a:t>
            </a:r>
            <a:endParaRPr lang="en-US">
              <a:solidFill>
                <a:srgbClr val="000000"/>
              </a:solidFill>
            </a:endParaRPr>
          </a:p>
          <a:p>
            <a:pPr marL="285750" indent="-285750">
              <a:buFont typeface="Arial"/>
              <a:buChar char="•"/>
            </a:pPr>
            <a:endParaRPr lang="en-US">
              <a:solidFill>
                <a:srgbClr val="000000"/>
              </a:solidFill>
            </a:endParaRPr>
          </a:p>
          <a:p>
            <a:pPr marL="285750" indent="-285750">
              <a:buFont typeface="Arial"/>
              <a:buChar char="•"/>
            </a:pPr>
            <a:r>
              <a:rPr lang="en-US"/>
              <a:t>Civic value connect directly to leadership and community engagement.</a:t>
            </a:r>
            <a:endParaRPr lang="en-US">
              <a:solidFill>
                <a:srgbClr val="000000"/>
              </a:solidFill>
            </a:endParaRPr>
          </a:p>
          <a:p>
            <a:pPr marL="285750" indent="-285750">
              <a:buFont typeface="Arial"/>
              <a:buChar char="•"/>
            </a:pPr>
            <a:endParaRPr lang="en-US">
              <a:solidFill>
                <a:srgbClr val="000000"/>
              </a:solidFill>
            </a:endParaRPr>
          </a:p>
          <a:p>
            <a:r>
              <a:rPr lang="en-US" b="1"/>
              <a:t>Classroom Connections:</a:t>
            </a:r>
            <a:endParaRPr lang="en-US">
              <a:solidFill>
                <a:srgbClr val="000000"/>
              </a:solidFill>
            </a:endParaRPr>
          </a:p>
          <a:p>
            <a:pPr marL="285750" indent="-285750">
              <a:buFont typeface="Arial"/>
              <a:buChar char="•"/>
            </a:pPr>
            <a:r>
              <a:rPr lang="en-US"/>
              <a:t>Character lessons</a:t>
            </a:r>
            <a:endParaRPr lang="en-US">
              <a:solidFill>
                <a:srgbClr val="000000"/>
              </a:solidFill>
            </a:endParaRPr>
          </a:p>
          <a:p>
            <a:pPr marL="285750" indent="-285750">
              <a:buFont typeface="Arial"/>
              <a:buChar char="•"/>
            </a:pPr>
            <a:r>
              <a:rPr lang="en-US"/>
              <a:t>Classroom discussion on ethical decision making</a:t>
            </a:r>
            <a:endParaRPr lang="en-US">
              <a:solidFill>
                <a:srgbClr val="000000"/>
              </a:solidFill>
            </a:endParaRPr>
          </a:p>
          <a:p>
            <a:pPr marL="285750" indent="-285750">
              <a:buFont typeface="Arial"/>
              <a:buChar char="•"/>
            </a:pPr>
            <a:r>
              <a:rPr lang="en-US"/>
              <a:t>Leadership Activities </a:t>
            </a:r>
          </a:p>
        </p:txBody>
      </p:sp>
      <p:cxnSp>
        <p:nvCxnSpPr>
          <p:cNvPr id="4" name="Straight Arrow Connector 3">
            <a:extLst>
              <a:ext uri="{FF2B5EF4-FFF2-40B4-BE49-F238E27FC236}">
                <a16:creationId xmlns:a16="http://schemas.microsoft.com/office/drawing/2014/main" id="{DBD27DD9-5ED5-0C2F-AA9D-172F4979F787}"/>
              </a:ext>
            </a:extLst>
          </p:cNvPr>
          <p:cNvCxnSpPr/>
          <p:nvPr/>
        </p:nvCxnSpPr>
        <p:spPr>
          <a:xfrm>
            <a:off x="820507" y="2337506"/>
            <a:ext cx="16580144" cy="4643"/>
          </a:xfrm>
          <a:prstGeom prst="straightConnector1">
            <a:avLst/>
          </a:prstGeom>
          <a:ln w="28575">
            <a:solidFill>
              <a:srgbClr val="C13B31"/>
            </a:solidFill>
          </a:ln>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635CF639-BB4A-71EE-84E1-7C620396C6C6}"/>
              </a:ext>
            </a:extLst>
          </p:cNvPr>
          <p:cNvSpPr txBox="1">
            <a:spLocks/>
          </p:cNvSpPr>
          <p:nvPr/>
        </p:nvSpPr>
        <p:spPr>
          <a:xfrm>
            <a:off x="818894" y="907612"/>
            <a:ext cx="16434181" cy="1203632"/>
          </a:xfrm>
          <a:prstGeom prst="rect">
            <a:avLst/>
          </a:prstGeom>
        </p:spPr>
        <p:txBody>
          <a:bodyPr vert="horz" lIns="91440" tIns="45720" rIns="91440" bIns="45720" rtlCol="0" anchor="t">
            <a:noAutofit/>
          </a:bodyPr>
          <a:lstStyle>
            <a:lvl1pPr marL="0" indent="0" algn="l" defTabSz="1371600" rtl="0" eaLnBrk="1" latinLnBrk="0" hangingPunct="1">
              <a:lnSpc>
                <a:spcPct val="90000"/>
              </a:lnSpc>
              <a:spcBef>
                <a:spcPts val="1500"/>
              </a:spcBef>
              <a:buFont typeface="Arial" panose="020B0604020202020204" pitchFamily="34" charset="0"/>
              <a:buNone/>
              <a:defRPr sz="2800" kern="1200">
                <a:solidFill>
                  <a:srgbClr val="2F3D4C"/>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7200" b="1">
                <a:solidFill>
                  <a:schemeClr val="accent4"/>
                </a:solidFill>
              </a:rPr>
              <a:t>Medal of Honor </a:t>
            </a:r>
          </a:p>
        </p:txBody>
      </p:sp>
      <p:sp>
        <p:nvSpPr>
          <p:cNvPr id="11" name="Content Placeholder 2">
            <a:extLst>
              <a:ext uri="{FF2B5EF4-FFF2-40B4-BE49-F238E27FC236}">
                <a16:creationId xmlns:a16="http://schemas.microsoft.com/office/drawing/2014/main" id="{EE4441B4-37FC-B1B8-C36E-64C15AF96C4A}"/>
              </a:ext>
            </a:extLst>
          </p:cNvPr>
          <p:cNvSpPr txBox="1">
            <a:spLocks/>
          </p:cNvSpPr>
          <p:nvPr/>
        </p:nvSpPr>
        <p:spPr>
          <a:xfrm>
            <a:off x="7551633" y="1173789"/>
            <a:ext cx="9842360" cy="1000084"/>
          </a:xfrm>
          <a:prstGeom prst="rect">
            <a:avLst/>
          </a:prstGeom>
        </p:spPr>
        <p:txBody>
          <a:bodyPr vert="horz" lIns="91440" tIns="45720" rIns="91440" bIns="45720" rtlCol="0" anchor="t">
            <a:noAutofit/>
          </a:bodyPr>
          <a:lstStyle>
            <a:lvl1pPr marL="0" indent="0" algn="l" defTabSz="1371600" rtl="0" eaLnBrk="1" latinLnBrk="0" hangingPunct="1">
              <a:lnSpc>
                <a:spcPct val="90000"/>
              </a:lnSpc>
              <a:spcBef>
                <a:spcPts val="1500"/>
              </a:spcBef>
              <a:buFont typeface="Arial" panose="020B0604020202020204" pitchFamily="34" charset="0"/>
              <a:buNone/>
              <a:defRPr sz="2800" kern="1200">
                <a:solidFill>
                  <a:srgbClr val="2F3D4C"/>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4800" b="1">
                <a:solidFill>
                  <a:schemeClr val="accent4"/>
                </a:solidFill>
              </a:rPr>
              <a:t>Character Development Program</a:t>
            </a:r>
          </a:p>
        </p:txBody>
      </p:sp>
      <p:pic>
        <p:nvPicPr>
          <p:cNvPr id="13" name="Picture 12" descr="Medal of Honor Character Development ...">
            <a:extLst>
              <a:ext uri="{FF2B5EF4-FFF2-40B4-BE49-F238E27FC236}">
                <a16:creationId xmlns:a16="http://schemas.microsoft.com/office/drawing/2014/main" id="{58554C98-D81F-B999-C1FE-CF12FDC1C4FE}"/>
              </a:ext>
            </a:extLst>
          </p:cNvPr>
          <p:cNvPicPr>
            <a:picLocks noChangeAspect="1"/>
          </p:cNvPicPr>
          <p:nvPr/>
        </p:nvPicPr>
        <p:blipFill>
          <a:blip r:embed="rId2"/>
          <a:stretch>
            <a:fillRect/>
          </a:stretch>
        </p:blipFill>
        <p:spPr>
          <a:xfrm>
            <a:off x="11174261" y="2765642"/>
            <a:ext cx="5665939" cy="6831383"/>
          </a:xfrm>
          <a:prstGeom prst="rect">
            <a:avLst/>
          </a:prstGeom>
        </p:spPr>
      </p:pic>
    </p:spTree>
    <p:extLst>
      <p:ext uri="{BB962C8B-B14F-4D97-AF65-F5344CB8AC3E}">
        <p14:creationId xmlns:p14="http://schemas.microsoft.com/office/powerpoint/2010/main" val="1478491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AC39BF6-03A8-E894-D0F2-860842164017}"/>
              </a:ext>
            </a:extLst>
          </p:cNvPr>
          <p:cNvSpPr>
            <a:spLocks noGrp="1"/>
          </p:cNvSpPr>
          <p:nvPr>
            <p:ph type="title"/>
          </p:nvPr>
        </p:nvSpPr>
        <p:spPr>
          <a:xfrm>
            <a:off x="885251" y="685800"/>
            <a:ext cx="6272788" cy="1669256"/>
          </a:xfrm>
        </p:spPr>
        <p:txBody>
          <a:bodyPr/>
          <a:lstStyle/>
          <a:p>
            <a:r>
              <a:rPr lang="en-US"/>
              <a:t>Upcoming Training – June 30</a:t>
            </a:r>
            <a:r>
              <a:rPr lang="en-US" baseline="30000"/>
              <a:t>th</a:t>
            </a:r>
            <a:r>
              <a:rPr lang="en-US"/>
              <a:t> @ SCDE</a:t>
            </a:r>
          </a:p>
        </p:txBody>
      </p:sp>
      <p:sp>
        <p:nvSpPr>
          <p:cNvPr id="12" name="Text Placeholder 2">
            <a:extLst>
              <a:ext uri="{FF2B5EF4-FFF2-40B4-BE49-F238E27FC236}">
                <a16:creationId xmlns:a16="http://schemas.microsoft.com/office/drawing/2014/main" id="{2B026AC9-B5C0-E295-B4CD-41F224EDAF0B}"/>
              </a:ext>
            </a:extLst>
          </p:cNvPr>
          <p:cNvSpPr>
            <a:spLocks noGrp="1"/>
          </p:cNvSpPr>
          <p:nvPr>
            <p:ph type="body" sz="half" idx="2"/>
          </p:nvPr>
        </p:nvSpPr>
        <p:spPr>
          <a:xfrm>
            <a:off x="457200" y="3314700"/>
            <a:ext cx="9982200" cy="5488781"/>
          </a:xfrm>
        </p:spPr>
        <p:txBody>
          <a:bodyPr>
            <a:normAutofit fontScale="92500" lnSpcReduction="10000"/>
          </a:bodyPr>
          <a:lstStyle/>
          <a:p>
            <a:r>
              <a:rPr lang="en-US" sz="3200"/>
              <a:t>Core Values Teachers say students need most: Integrity (70%), Commitment ( 61%), Service ( 55%)</a:t>
            </a:r>
          </a:p>
          <a:p>
            <a:endParaRPr lang="en-US" sz="3200"/>
          </a:p>
          <a:p>
            <a:r>
              <a:rPr lang="en-US" sz="3200"/>
              <a:t>99% of teachers surveyed valued using real-life stories to teacher character</a:t>
            </a:r>
          </a:p>
          <a:p>
            <a:endParaRPr lang="en-US" sz="3200"/>
          </a:p>
          <a:p>
            <a:r>
              <a:rPr lang="en-US" sz="3200"/>
              <a:t>“Real life examples of people doing brave things, like Medal of Honor Recipients, help students learn how they sacrificed for the good of others. </a:t>
            </a:r>
            <a:r>
              <a:rPr lang="en-US" sz="3200">
                <a:highlight>
                  <a:srgbClr val="FFFF00"/>
                </a:highlight>
              </a:rPr>
              <a:t>Students need to see that it is a mindset, not just a moment, that changes the world for the better.</a:t>
            </a:r>
            <a:r>
              <a:rPr lang="en-US" sz="3200"/>
              <a:t>” —Georgia Educator</a:t>
            </a:r>
          </a:p>
          <a:p>
            <a:endParaRPr lang="en-US"/>
          </a:p>
          <a:p>
            <a:endParaRPr lang="en-US"/>
          </a:p>
        </p:txBody>
      </p:sp>
      <p:pic>
        <p:nvPicPr>
          <p:cNvPr id="5" name="Content Placeholder 4">
            <a:extLst>
              <a:ext uri="{FF2B5EF4-FFF2-40B4-BE49-F238E27FC236}">
                <a16:creationId xmlns:a16="http://schemas.microsoft.com/office/drawing/2014/main" id="{CDA2D49B-9504-91AD-D3C1-0784B7AFFA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96600" y="730363"/>
            <a:ext cx="6302238" cy="8105775"/>
          </a:xfrm>
          <a:prstGeom prst="rect">
            <a:avLst/>
          </a:prstGeom>
          <a:noFill/>
        </p:spPr>
      </p:pic>
    </p:spTree>
    <p:extLst>
      <p:ext uri="{BB962C8B-B14F-4D97-AF65-F5344CB8AC3E}">
        <p14:creationId xmlns:p14="http://schemas.microsoft.com/office/powerpoint/2010/main" val="3059385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0DF95-788D-EE96-1045-8C4E30A1ABD9}"/>
            </a:ext>
          </a:extLst>
        </p:cNvPr>
        <p:cNvGrpSpPr/>
        <p:nvPr/>
      </p:nvGrpSpPr>
      <p:grpSpPr>
        <a:xfrm>
          <a:off x="0" y="0"/>
          <a:ext cx="0" cy="0"/>
          <a:chOff x="0" y="0"/>
          <a:chExt cx="0" cy="0"/>
        </a:xfrm>
      </p:grpSpPr>
      <p:sp>
        <p:nvSpPr>
          <p:cNvPr id="5" name="TextBox 2">
            <a:extLst>
              <a:ext uri="{FF2B5EF4-FFF2-40B4-BE49-F238E27FC236}">
                <a16:creationId xmlns:a16="http://schemas.microsoft.com/office/drawing/2014/main" id="{5F554345-A247-5012-6430-559F02E84CD1}"/>
              </a:ext>
            </a:extLst>
          </p:cNvPr>
          <p:cNvSpPr txBox="1">
            <a:spLocks noGrp="1"/>
          </p:cNvSpPr>
          <p:nvPr>
            <p:ph type="title"/>
          </p:nvPr>
        </p:nvSpPr>
        <p:spPr>
          <a:xfrm>
            <a:off x="918972" y="547687"/>
            <a:ext cx="16404336" cy="1097280"/>
          </a:xfr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marL="0" marR="0" lvl="0" indent="0" defTabSz="914400" rtl="0" eaLnBrk="1" fontAlgn="auto" latinLnBrk="0" hangingPunct="1">
              <a:spcBef>
                <a:spcPts val="0"/>
              </a:spcBef>
              <a:spcAft>
                <a:spcPts val="0"/>
              </a:spcAft>
              <a:buClrTx/>
              <a:buSzTx/>
              <a:buFontTx/>
              <a:buNone/>
              <a:tabLst/>
              <a:defRPr/>
            </a:pPr>
            <a:r>
              <a:rPr kumimoji="0" lang="en-US" b="1" i="0" u="none" strike="noStrike" kern="1200" cap="none" spc="0" normalizeH="0" baseline="0" noProof="0">
                <a:ln>
                  <a:noFill/>
                </a:ln>
                <a:effectLst/>
                <a:uLnTx/>
                <a:uFillTx/>
              </a:rPr>
              <a:t>The SC African American History Calendar </a:t>
            </a:r>
          </a:p>
        </p:txBody>
      </p:sp>
      <p:sp>
        <p:nvSpPr>
          <p:cNvPr id="2" name="Content Placeholder 1">
            <a:extLst>
              <a:ext uri="{FF2B5EF4-FFF2-40B4-BE49-F238E27FC236}">
                <a16:creationId xmlns:a16="http://schemas.microsoft.com/office/drawing/2014/main" id="{4C7E0E62-6F45-1C1F-09DE-6C8F80BD750F}"/>
              </a:ext>
            </a:extLst>
          </p:cNvPr>
          <p:cNvSpPr>
            <a:spLocks noGrp="1"/>
          </p:cNvSpPr>
          <p:nvPr>
            <p:ph sz="half" idx="1"/>
          </p:nvPr>
        </p:nvSpPr>
        <p:spPr>
          <a:xfrm>
            <a:off x="918972" y="2247900"/>
            <a:ext cx="7772400" cy="6361229"/>
          </a:xfrm>
        </p:spPr>
        <p:txBody>
          <a:bodyPr>
            <a:normAutofit fontScale="92500" lnSpcReduction="10000"/>
          </a:bodyPr>
          <a:lstStyle/>
          <a:p>
            <a:pPr marL="223838" indent="-223838">
              <a:spcAft>
                <a:spcPts val="600"/>
              </a:spcAft>
            </a:pPr>
            <a:r>
              <a:rPr lang="en-US" sz="2800"/>
              <a:t>One of our longest running initiatives ( 37 years) </a:t>
            </a:r>
          </a:p>
          <a:p>
            <a:pPr>
              <a:spcAft>
                <a:spcPts val="600"/>
              </a:spcAft>
            </a:pPr>
            <a:endParaRPr lang="en-US"/>
          </a:p>
          <a:p>
            <a:pPr marL="174982" indent="-174982"/>
            <a:r>
              <a:rPr lang="en-US" sz="2800"/>
              <a:t>A main goal of the Palmetto Civics Project is to help students understand the individuals, events, and experiences that have helped to shape both South Carolina and our nation. </a:t>
            </a:r>
          </a:p>
          <a:p>
            <a:pPr marL="174982" indent="-174982"/>
            <a:endParaRPr lang="en-US" sz="2800"/>
          </a:p>
          <a:p>
            <a:pPr marL="174982" indent="-174982"/>
            <a:r>
              <a:rPr lang="en-US" sz="2800"/>
              <a:t>This initiative does that through highlighting the achievements, contributions, and impact of African Americans throughout our state's history. </a:t>
            </a:r>
          </a:p>
          <a:p>
            <a:pPr marL="174982" indent="-174982"/>
            <a:endParaRPr lang="en-US"/>
          </a:p>
          <a:p>
            <a:pPr marL="174982" indent="-174982"/>
            <a:r>
              <a:rPr lang="en-US"/>
              <a:t>Along with its educational curriculum, it provides valuable resources that help students, educators, and communities learn and be inspired by our shared South Carolina history.</a:t>
            </a:r>
          </a:p>
        </p:txBody>
      </p:sp>
      <p:pic>
        <p:nvPicPr>
          <p:cNvPr id="3" name="Picture 2" descr="2026 Calendar (10)">
            <a:extLst>
              <a:ext uri="{FF2B5EF4-FFF2-40B4-BE49-F238E27FC236}">
                <a16:creationId xmlns:a16="http://schemas.microsoft.com/office/drawing/2014/main" id="{7086D68F-E79A-2DAC-F32C-D189FF4E055F}"/>
              </a:ext>
            </a:extLst>
          </p:cNvPr>
          <p:cNvPicPr>
            <a:picLocks noChangeAspect="1"/>
          </p:cNvPicPr>
          <p:nvPr/>
        </p:nvPicPr>
        <p:blipFill>
          <a:blip r:embed="rId3"/>
          <a:stretch>
            <a:fillRect/>
          </a:stretch>
        </p:blipFill>
        <p:spPr>
          <a:xfrm>
            <a:off x="9579311" y="2445856"/>
            <a:ext cx="7772400" cy="5965317"/>
          </a:xfrm>
          <a:prstGeom prst="rect">
            <a:avLst/>
          </a:prstGeom>
          <a:noFill/>
        </p:spPr>
      </p:pic>
    </p:spTree>
    <p:extLst>
      <p:ext uri="{BB962C8B-B14F-4D97-AF65-F5344CB8AC3E}">
        <p14:creationId xmlns:p14="http://schemas.microsoft.com/office/powerpoint/2010/main" val="3846624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2DE2-7323-614F-472C-C616E6618B09}"/>
              </a:ext>
            </a:extLst>
          </p:cNvPr>
          <p:cNvSpPr>
            <a:spLocks noGrp="1"/>
          </p:cNvSpPr>
          <p:nvPr>
            <p:ph type="title"/>
          </p:nvPr>
        </p:nvSpPr>
        <p:spPr>
          <a:xfrm>
            <a:off x="885251" y="685800"/>
            <a:ext cx="6272788" cy="1669256"/>
          </a:xfrm>
        </p:spPr>
        <p:txBody>
          <a:bodyPr anchor="t">
            <a:normAutofit/>
          </a:bodyPr>
          <a:lstStyle/>
          <a:p>
            <a:r>
              <a:rPr lang="en-US"/>
              <a:t>Resources Available </a:t>
            </a:r>
          </a:p>
        </p:txBody>
      </p:sp>
      <p:sp>
        <p:nvSpPr>
          <p:cNvPr id="4" name="Content Placeholder 3">
            <a:extLst>
              <a:ext uri="{FF2B5EF4-FFF2-40B4-BE49-F238E27FC236}">
                <a16:creationId xmlns:a16="http://schemas.microsoft.com/office/drawing/2014/main" id="{D0AC3C69-C2F0-449D-FF2F-9E7B499D8F3D}"/>
              </a:ext>
            </a:extLst>
          </p:cNvPr>
          <p:cNvSpPr>
            <a:spLocks noGrp="1"/>
          </p:cNvSpPr>
          <p:nvPr>
            <p:ph type="body" sz="half" idx="2"/>
          </p:nvPr>
        </p:nvSpPr>
        <p:spPr>
          <a:xfrm>
            <a:off x="985838" y="3314700"/>
            <a:ext cx="6346485" cy="5488781"/>
          </a:xfrm>
        </p:spPr>
        <p:txBody>
          <a:bodyPr>
            <a:normAutofit/>
          </a:bodyPr>
          <a:lstStyle/>
          <a:p>
            <a:pPr>
              <a:spcAft>
                <a:spcPts val="600"/>
              </a:spcAft>
            </a:pPr>
            <a:r>
              <a:rPr lang="en-US"/>
              <a:t>“As we look ahead to our nation’s 250</a:t>
            </a:r>
            <a:r>
              <a:rPr lang="en-US" baseline="30000"/>
              <a:t>th</a:t>
            </a:r>
            <a:r>
              <a:rPr lang="en-US"/>
              <a:t> anniversary, the stories featured in this calendar highlight the essential and often unsung contributions of African Americans to America’s founding. We’re honored to present these exemplars of quiet courage and unshakeable conviction as real-life heroes to students in every South Carolina classroom.”</a:t>
            </a:r>
          </a:p>
          <a:p>
            <a:pPr>
              <a:spcAft>
                <a:spcPts val="600"/>
              </a:spcAft>
            </a:pPr>
            <a:br>
              <a:rPr lang="en-US"/>
            </a:br>
            <a:r>
              <a:rPr lang="en-US" i="1"/>
              <a:t>– State Superintendent of Education Ellen Weaver</a:t>
            </a:r>
            <a:r>
              <a:rPr lang="en-US"/>
              <a:t>	</a:t>
            </a:r>
          </a:p>
          <a:p>
            <a:pPr>
              <a:spcAft>
                <a:spcPts val="600"/>
              </a:spcAft>
            </a:pPr>
            <a:endParaRPr lang="en-US"/>
          </a:p>
        </p:txBody>
      </p:sp>
      <p:graphicFrame>
        <p:nvGraphicFramePr>
          <p:cNvPr id="6" name="Content Placeholder 2">
            <a:extLst>
              <a:ext uri="{FF2B5EF4-FFF2-40B4-BE49-F238E27FC236}">
                <a16:creationId xmlns:a16="http://schemas.microsoft.com/office/drawing/2014/main" id="{E443DB62-661B-D42B-F6A9-7EA74DBED49D}"/>
              </a:ext>
            </a:extLst>
          </p:cNvPr>
          <p:cNvGraphicFramePr>
            <a:graphicFrameLocks noGrp="1"/>
          </p:cNvGraphicFramePr>
          <p:nvPr>
            <p:ph idx="1"/>
          </p:nvPr>
        </p:nvGraphicFramePr>
        <p:xfrm>
          <a:off x="8229600" y="685802"/>
          <a:ext cx="8803482" cy="8105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3251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F6832-02A6-38D2-3A32-37E807EF06F9}"/>
            </a:ext>
          </a:extLst>
        </p:cNvPr>
        <p:cNvGrpSpPr/>
        <p:nvPr/>
      </p:nvGrpSpPr>
      <p:grpSpPr>
        <a:xfrm>
          <a:off x="0" y="0"/>
          <a:ext cx="0" cy="0"/>
          <a:chOff x="0" y="0"/>
          <a:chExt cx="0" cy="0"/>
        </a:xfrm>
      </p:grpSpPr>
      <p:sp>
        <p:nvSpPr>
          <p:cNvPr id="5" name="TextBox 2">
            <a:extLst>
              <a:ext uri="{FF2B5EF4-FFF2-40B4-BE49-F238E27FC236}">
                <a16:creationId xmlns:a16="http://schemas.microsoft.com/office/drawing/2014/main" id="{0ACCF74B-8CF3-3A3D-E677-B61B7BB08A39}"/>
              </a:ext>
            </a:extLst>
          </p:cNvPr>
          <p:cNvSpPr txBox="1">
            <a:spLocks noGrp="1"/>
          </p:cNvSpPr>
          <p:nvPr>
            <p:ph type="title"/>
          </p:nvPr>
        </p:nvSpPr>
        <p:spPr>
          <a:xfrm>
            <a:off x="918972" y="547687"/>
            <a:ext cx="16404336" cy="1097280"/>
          </a:xfr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marL="0" marR="0" lvl="0" indent="0" defTabSz="914400" rtl="0" eaLnBrk="1" fontAlgn="auto" latinLnBrk="0" hangingPunct="1">
              <a:spcBef>
                <a:spcPts val="0"/>
              </a:spcBef>
              <a:spcAft>
                <a:spcPts val="0"/>
              </a:spcAft>
              <a:buClrTx/>
              <a:buSzTx/>
              <a:buFontTx/>
              <a:buNone/>
              <a:tabLst/>
              <a:defRPr/>
            </a:pPr>
            <a:r>
              <a:rPr kumimoji="0" lang="en-US" b="1" i="0" u="none" strike="noStrike" kern="1200" cap="none" spc="0" normalizeH="0" baseline="0" noProof="0">
                <a:ln>
                  <a:noFill/>
                </a:ln>
                <a:effectLst/>
                <a:uLnTx/>
                <a:uFillTx/>
              </a:rPr>
              <a:t>The SC African American History </a:t>
            </a:r>
            <a:r>
              <a:rPr lang="en-US"/>
              <a:t>C</a:t>
            </a:r>
            <a:r>
              <a:rPr kumimoji="0" lang="en-US" b="1" i="0" u="none" strike="noStrike" kern="1200" cap="none" spc="0" normalizeH="0" baseline="0" noProof="0" err="1">
                <a:ln>
                  <a:noFill/>
                </a:ln>
                <a:effectLst/>
                <a:uLnTx/>
                <a:uFillTx/>
              </a:rPr>
              <a:t>alendar</a:t>
            </a:r>
            <a:endParaRPr kumimoji="0" lang="en-US" b="1" i="0" u="none" strike="noStrike" kern="1200" cap="none" spc="0" normalizeH="0" baseline="0" noProof="0">
              <a:ln>
                <a:noFill/>
              </a:ln>
              <a:effectLst/>
              <a:uLnTx/>
              <a:uFillTx/>
            </a:endParaRPr>
          </a:p>
        </p:txBody>
      </p:sp>
      <p:pic>
        <p:nvPicPr>
          <p:cNvPr id="3" name="Picture 2" descr="2026 SC African American History Calendar Recognizes Revolutionary Heroes and Trailblazers">
            <a:extLst>
              <a:ext uri="{FF2B5EF4-FFF2-40B4-BE49-F238E27FC236}">
                <a16:creationId xmlns:a16="http://schemas.microsoft.com/office/drawing/2014/main" id="{B7FBE717-EF94-237B-496A-DD127DEDC3E4}"/>
              </a:ext>
            </a:extLst>
          </p:cNvPr>
          <p:cNvPicPr>
            <a:picLocks noChangeAspect="1"/>
          </p:cNvPicPr>
          <p:nvPr/>
        </p:nvPicPr>
        <p:blipFill>
          <a:blip r:embed="rId4"/>
          <a:srcRect t="9026" b="9131"/>
          <a:stretch>
            <a:fillRect/>
          </a:stretch>
        </p:blipFill>
        <p:spPr>
          <a:xfrm>
            <a:off x="918972" y="2514600"/>
            <a:ext cx="7772400" cy="6553200"/>
          </a:xfrm>
          <a:prstGeom prst="rect">
            <a:avLst/>
          </a:prstGeom>
          <a:noFill/>
        </p:spPr>
      </p:pic>
      <p:sp>
        <p:nvSpPr>
          <p:cNvPr id="2" name="Content Placeholder 1">
            <a:extLst>
              <a:ext uri="{FF2B5EF4-FFF2-40B4-BE49-F238E27FC236}">
                <a16:creationId xmlns:a16="http://schemas.microsoft.com/office/drawing/2014/main" id="{C4B6636B-5321-2D71-2E7B-8A30066D96B0}"/>
              </a:ext>
            </a:extLst>
          </p:cNvPr>
          <p:cNvSpPr>
            <a:spLocks noGrp="1"/>
          </p:cNvSpPr>
          <p:nvPr>
            <p:ph sz="half" idx="2"/>
          </p:nvPr>
        </p:nvSpPr>
        <p:spPr>
          <a:xfrm>
            <a:off x="8915400" y="2019300"/>
            <a:ext cx="9067799" cy="7543800"/>
          </a:xfrm>
        </p:spPr>
        <p:txBody>
          <a:bodyPr>
            <a:normAutofit/>
          </a:bodyPr>
          <a:lstStyle/>
          <a:p>
            <a:pPr>
              <a:lnSpc>
                <a:spcPct val="100000"/>
              </a:lnSpc>
              <a:spcAft>
                <a:spcPts val="600"/>
              </a:spcAft>
            </a:pPr>
            <a:r>
              <a:rPr lang="en-US" sz="3300"/>
              <a:t>A shared history helps to strengthen student understanding and representation.</a:t>
            </a:r>
          </a:p>
          <a:p>
            <a:pPr>
              <a:lnSpc>
                <a:spcPct val="100000"/>
              </a:lnSpc>
              <a:spcAft>
                <a:spcPts val="600"/>
              </a:spcAft>
            </a:pPr>
            <a:endParaRPr lang="en-US" sz="3300"/>
          </a:p>
          <a:p>
            <a:pPr>
              <a:lnSpc>
                <a:spcPct val="100000"/>
              </a:lnSpc>
              <a:spcAft>
                <a:spcPts val="600"/>
              </a:spcAft>
            </a:pPr>
            <a:r>
              <a:rPr lang="en-US" sz="3300"/>
              <a:t>Historical role models help ensure all students see themselves reflected in the learning.</a:t>
            </a:r>
          </a:p>
          <a:p>
            <a:pPr>
              <a:lnSpc>
                <a:spcPct val="100000"/>
              </a:lnSpc>
              <a:spcAft>
                <a:spcPts val="600"/>
              </a:spcAft>
            </a:pPr>
            <a:endParaRPr lang="en-US" sz="3300"/>
          </a:p>
          <a:p>
            <a:pPr>
              <a:lnSpc>
                <a:spcPct val="100000"/>
              </a:lnSpc>
              <a:spcAft>
                <a:spcPts val="600"/>
              </a:spcAft>
            </a:pPr>
            <a:r>
              <a:rPr lang="en-US" sz="3300"/>
              <a:t>Resources help support year-around integration, not just for one month. </a:t>
            </a:r>
          </a:p>
          <a:p>
            <a:pPr>
              <a:lnSpc>
                <a:spcPct val="100000"/>
              </a:lnSpc>
              <a:spcAft>
                <a:spcPts val="600"/>
              </a:spcAft>
            </a:pPr>
            <a:endParaRPr lang="en-US"/>
          </a:p>
          <a:p>
            <a:pPr marL="0" indent="0">
              <a:lnSpc>
                <a:spcPct val="100000"/>
              </a:lnSpc>
              <a:spcAft>
                <a:spcPts val="600"/>
              </a:spcAft>
              <a:buNone/>
            </a:pPr>
            <a:r>
              <a:rPr lang="en-US" sz="2800" b="1"/>
              <a:t>Classroom Connections:</a:t>
            </a:r>
          </a:p>
          <a:p>
            <a:pPr>
              <a:lnSpc>
                <a:spcPct val="100000"/>
              </a:lnSpc>
              <a:spcAft>
                <a:spcPts val="600"/>
              </a:spcAft>
            </a:pPr>
            <a:r>
              <a:rPr lang="en-US" sz="2800"/>
              <a:t>Biography Spotlights</a:t>
            </a:r>
          </a:p>
          <a:p>
            <a:pPr>
              <a:lnSpc>
                <a:spcPct val="100000"/>
              </a:lnSpc>
              <a:spcAft>
                <a:spcPts val="600"/>
              </a:spcAft>
            </a:pPr>
            <a:r>
              <a:rPr lang="en-US" sz="2800"/>
              <a:t>Research projects</a:t>
            </a:r>
          </a:p>
          <a:p>
            <a:pPr>
              <a:lnSpc>
                <a:spcPct val="100000"/>
              </a:lnSpc>
              <a:spcAft>
                <a:spcPts val="600"/>
              </a:spcAft>
            </a:pPr>
            <a:r>
              <a:rPr lang="en-US" sz="2800"/>
              <a:t>Cross-Curricular literacy integration </a:t>
            </a:r>
          </a:p>
          <a:p>
            <a:pPr>
              <a:lnSpc>
                <a:spcPct val="100000"/>
              </a:lnSpc>
              <a:spcAft>
                <a:spcPts val="600"/>
              </a:spcAft>
            </a:pPr>
            <a:r>
              <a:rPr lang="en-US" sz="2800"/>
              <a:t>Wax Museum </a:t>
            </a:r>
          </a:p>
          <a:p>
            <a:pPr>
              <a:lnSpc>
                <a:spcPct val="100000"/>
              </a:lnSpc>
              <a:spcAft>
                <a:spcPts val="600"/>
              </a:spcAft>
            </a:pPr>
            <a:endParaRPr lang="en-US" sz="1600"/>
          </a:p>
          <a:p>
            <a:pPr>
              <a:lnSpc>
                <a:spcPct val="100000"/>
              </a:lnSpc>
              <a:spcAft>
                <a:spcPts val="600"/>
              </a:spcAft>
            </a:pPr>
            <a:endParaRPr lang="en-US" sz="1600"/>
          </a:p>
        </p:txBody>
      </p:sp>
      <p:sp>
        <p:nvSpPr>
          <p:cNvPr id="4" name="TextBox 3">
            <a:extLst>
              <a:ext uri="{FF2B5EF4-FFF2-40B4-BE49-F238E27FC236}">
                <a16:creationId xmlns:a16="http://schemas.microsoft.com/office/drawing/2014/main" id="{DB741EB1-3329-3580-F8A4-A3B36815D999}"/>
              </a:ext>
            </a:extLst>
          </p:cNvPr>
          <p:cNvSpPr txBox="1"/>
          <p:nvPr/>
        </p:nvSpPr>
        <p:spPr>
          <a:xfrm>
            <a:off x="76201" y="7611862"/>
            <a:ext cx="8839199" cy="1600200"/>
          </a:xfrm>
          <a:prstGeom prst="rect">
            <a:avLst/>
          </a:prstGeom>
        </p:spPr>
        <p:txBody>
          <a:bodyPr vert="horz" wrap="square" lIns="91440" tIns="45720" rIns="91440" bIns="45720" rtlCol="0" anchor="t">
            <a:noAutofit/>
          </a:bodyPr>
          <a:lstStyle/>
          <a:p>
            <a:pPr>
              <a:lnSpc>
                <a:spcPct val="100000"/>
              </a:lnSpc>
              <a:spcBef>
                <a:spcPts val="0"/>
              </a:spcBef>
              <a:spcAft>
                <a:spcPts val="600"/>
              </a:spcAft>
            </a:pPr>
            <a:endParaRPr lang="en-US" sz="1600">
              <a:solidFill>
                <a:srgbClr val="000000"/>
              </a:solidFill>
            </a:endParaRPr>
          </a:p>
        </p:txBody>
      </p:sp>
    </p:spTree>
    <p:extLst>
      <p:ext uri="{BB962C8B-B14F-4D97-AF65-F5344CB8AC3E}">
        <p14:creationId xmlns:p14="http://schemas.microsoft.com/office/powerpoint/2010/main" val="778773679"/>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7B16B-E930-496E-58B8-7C90B1589568}"/>
            </a:ext>
          </a:extLst>
        </p:cNvPr>
        <p:cNvGrpSpPr/>
        <p:nvPr/>
      </p:nvGrpSpPr>
      <p:grpSpPr>
        <a:xfrm>
          <a:off x="0" y="0"/>
          <a:ext cx="0" cy="0"/>
          <a:chOff x="0" y="0"/>
          <a:chExt cx="0" cy="0"/>
        </a:xfrm>
      </p:grpSpPr>
      <p:sp>
        <p:nvSpPr>
          <p:cNvPr id="5" name="TextBox 2">
            <a:extLst>
              <a:ext uri="{FF2B5EF4-FFF2-40B4-BE49-F238E27FC236}">
                <a16:creationId xmlns:a16="http://schemas.microsoft.com/office/drawing/2014/main" id="{F43CD467-1240-7F90-DEEB-916D0010419B}"/>
              </a:ext>
            </a:extLst>
          </p:cNvPr>
          <p:cNvSpPr txBox="1">
            <a:spLocks noGrp="1"/>
          </p:cNvSpPr>
          <p:nvPr>
            <p:ph type="title"/>
          </p:nvPr>
        </p:nvSpPr>
        <p:spPr>
          <a:xfrm>
            <a:off x="1315037" y="1315038"/>
            <a:ext cx="7828961" cy="151709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defTabSz="914400" fontAlgn="auto">
              <a:lnSpc>
                <a:spcPct val="90000"/>
              </a:lnSpc>
              <a:spcAft>
                <a:spcPts val="0"/>
              </a:spcAft>
              <a:buClrTx/>
              <a:buSzTx/>
              <a:tabLst/>
              <a:defRPr/>
            </a:pPr>
            <a:r>
              <a:rPr lang="en-US" sz="4800">
                <a:solidFill>
                  <a:schemeClr val="tx1"/>
                </a:solidFill>
                <a:latin typeface="+mj-lt"/>
              </a:rPr>
              <a:t>C</a:t>
            </a:r>
            <a:r>
              <a:rPr kumimoji="0" lang="en-US" sz="4800" b="1" i="0" u="none" strike="noStrike" cap="none" spc="0" normalizeH="0" baseline="0" noProof="0" err="1">
                <a:ln>
                  <a:noFill/>
                </a:ln>
                <a:solidFill>
                  <a:schemeClr val="tx1"/>
                </a:solidFill>
                <a:effectLst/>
                <a:uLnTx/>
                <a:uFillTx/>
                <a:latin typeface="+mj-lt"/>
              </a:rPr>
              <a:t>ivil</a:t>
            </a:r>
            <a:r>
              <a:rPr kumimoji="0" lang="en-US" sz="4800" b="1" i="0" u="none" strike="noStrike" cap="none" spc="0" normalizeH="0" baseline="0" noProof="0">
                <a:ln>
                  <a:noFill/>
                </a:ln>
                <a:solidFill>
                  <a:schemeClr val="tx1"/>
                </a:solidFill>
                <a:effectLst/>
                <a:uLnTx/>
                <a:uFillTx/>
                <a:latin typeface="+mj-lt"/>
              </a:rPr>
              <a:t> Rights: A Global Perspective </a:t>
            </a:r>
          </a:p>
        </p:txBody>
      </p:sp>
      <p:sp>
        <p:nvSpPr>
          <p:cNvPr id="2" name="Content Placeholder 1">
            <a:extLst>
              <a:ext uri="{FF2B5EF4-FFF2-40B4-BE49-F238E27FC236}">
                <a16:creationId xmlns:a16="http://schemas.microsoft.com/office/drawing/2014/main" id="{61C27682-3F6C-8184-4C2B-E53B557FF871}"/>
              </a:ext>
            </a:extLst>
          </p:cNvPr>
          <p:cNvSpPr>
            <a:spLocks noGrp="1"/>
          </p:cNvSpPr>
          <p:nvPr>
            <p:ph idx="1"/>
          </p:nvPr>
        </p:nvSpPr>
        <p:spPr>
          <a:xfrm>
            <a:off x="1314441" y="2852148"/>
            <a:ext cx="9208300" cy="6558552"/>
          </a:xfrm>
        </p:spPr>
        <p:txBody>
          <a:bodyPr vert="horz" lIns="91440" tIns="45720" rIns="91440" bIns="45720" rtlCol="0" anchor="t">
            <a:normAutofit fontScale="92500" lnSpcReduction="10000"/>
          </a:bodyPr>
          <a:lstStyle/>
          <a:p>
            <a:pPr indent="-228600" defTabSz="914400">
              <a:buFont typeface="Arial" panose="020B0604020202020204" pitchFamily="34" charset="0"/>
              <a:buChar char="•"/>
            </a:pPr>
            <a:endParaRPr lang="en-US" sz="3300">
              <a:solidFill>
                <a:schemeClr val="tx1"/>
              </a:solidFill>
            </a:endParaRPr>
          </a:p>
          <a:p>
            <a:pPr marL="228600" indent="-228600" defTabSz="914400">
              <a:buFont typeface="Arial" panose="020B0604020202020204" pitchFamily="34" charset="0"/>
              <a:buChar char="•"/>
            </a:pPr>
            <a:r>
              <a:rPr lang="en-US" sz="3300">
                <a:solidFill>
                  <a:schemeClr val="tx1"/>
                </a:solidFill>
              </a:rPr>
              <a:t>This resource helps high-school students explore Dr. King’s message of hope, courage, compassion, and nonviolent civic progress. </a:t>
            </a:r>
          </a:p>
          <a:p>
            <a:pPr marL="228600" indent="-228600" defTabSz="914400"/>
            <a:endParaRPr lang="en-US" sz="3300">
              <a:solidFill>
                <a:schemeClr val="tx1"/>
              </a:solidFill>
            </a:endParaRPr>
          </a:p>
          <a:p>
            <a:pPr marL="228600" indent="-228600" defTabSz="914400">
              <a:buFont typeface="Arial" panose="020B0604020202020204" pitchFamily="34" charset="0"/>
              <a:buChar char="•"/>
            </a:pPr>
            <a:r>
              <a:rPr lang="en-US" sz="3300">
                <a:solidFill>
                  <a:schemeClr val="tx1"/>
                </a:solidFill>
              </a:rPr>
              <a:t>Brings the Civil Rights Movement to life through a global perspective with meaningful historical insights. </a:t>
            </a:r>
          </a:p>
          <a:p>
            <a:pPr marL="228600" indent="-228600" defTabSz="914400">
              <a:buFont typeface="Arial" panose="020B0604020202020204" pitchFamily="34" charset="0"/>
              <a:buChar char="•"/>
            </a:pPr>
            <a:endParaRPr lang="en-US" sz="3300">
              <a:solidFill>
                <a:schemeClr val="tx1"/>
              </a:solidFill>
            </a:endParaRPr>
          </a:p>
          <a:p>
            <a:pPr marL="228600" indent="-228600" defTabSz="914400">
              <a:buFont typeface="Arial" panose="020B0604020202020204" pitchFamily="34" charset="0"/>
              <a:buChar char="•"/>
            </a:pPr>
            <a:r>
              <a:rPr lang="en-US" sz="3300">
                <a:solidFill>
                  <a:schemeClr val="tx1"/>
                </a:solidFill>
              </a:rPr>
              <a:t>Helps students see how local events in SC connect to larger national movements as well as struggles for rights and freedoms around the world that are still ongoing.</a:t>
            </a:r>
          </a:p>
          <a:p>
            <a:pPr defTabSz="914400"/>
            <a:r>
              <a:rPr lang="en-US" sz="1900">
                <a:solidFill>
                  <a:schemeClr val="tx1"/>
                </a:solidFill>
              </a:rPr>
              <a:t>	</a:t>
            </a:r>
          </a:p>
        </p:txBody>
      </p:sp>
      <p:pic>
        <p:nvPicPr>
          <p:cNvPr id="3" name="Picture 2" descr="Dream” Speech ...">
            <a:hlinkClick r:id="rId4"/>
            <a:extLst>
              <a:ext uri="{FF2B5EF4-FFF2-40B4-BE49-F238E27FC236}">
                <a16:creationId xmlns:a16="http://schemas.microsoft.com/office/drawing/2014/main" id="{CF0ED8C7-B799-82B3-928F-054AB37142EE}"/>
              </a:ext>
            </a:extLst>
          </p:cNvPr>
          <p:cNvPicPr>
            <a:picLocks noChangeAspect="1"/>
          </p:cNvPicPr>
          <p:nvPr/>
        </p:nvPicPr>
        <p:blipFill>
          <a:blip r:embed="rId5"/>
          <a:srcRect l="22986" r="25849"/>
          <a:stretch>
            <a:fillRect/>
          </a:stretch>
        </p:blipFill>
        <p:spPr>
          <a:xfrm>
            <a:off x="10522744" y="1316119"/>
            <a:ext cx="6450815" cy="7564644"/>
          </a:xfrm>
          <a:prstGeom prst="rect">
            <a:avLst/>
          </a:prstGeom>
        </p:spPr>
      </p:pic>
    </p:spTree>
    <p:extLst>
      <p:ext uri="{BB962C8B-B14F-4D97-AF65-F5344CB8AC3E}">
        <p14:creationId xmlns:p14="http://schemas.microsoft.com/office/powerpoint/2010/main" val="2337549632"/>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936A579-B613-D167-9604-20621D740DA1}"/>
              </a:ext>
            </a:extLst>
          </p:cNvPr>
          <p:cNvSpPr>
            <a:spLocks noGrp="1"/>
          </p:cNvSpPr>
          <p:nvPr>
            <p:ph type="title"/>
          </p:nvPr>
        </p:nvSpPr>
        <p:spPr>
          <a:xfrm>
            <a:off x="918972" y="547687"/>
            <a:ext cx="16404336" cy="1097280"/>
          </a:xfrm>
        </p:spPr>
        <p:txBody>
          <a:bodyPr/>
          <a:lstStyle/>
          <a:p>
            <a:endParaRPr lang="en-US"/>
          </a:p>
        </p:txBody>
      </p:sp>
      <p:pic>
        <p:nvPicPr>
          <p:cNvPr id="5" name="Picture 4">
            <a:extLst>
              <a:ext uri="{FF2B5EF4-FFF2-40B4-BE49-F238E27FC236}">
                <a16:creationId xmlns:a16="http://schemas.microsoft.com/office/drawing/2014/main" id="{A0468438-AE2F-BD38-FBF2-CB5FD35F680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2932"/>
          <a:stretch>
            <a:fillRect/>
          </a:stretch>
        </p:blipFill>
        <p:spPr>
          <a:xfrm>
            <a:off x="918972" y="2247900"/>
            <a:ext cx="7772400" cy="6361229"/>
          </a:xfrm>
          <a:prstGeom prst="rect">
            <a:avLst/>
          </a:prstGeom>
          <a:noFill/>
        </p:spPr>
      </p:pic>
      <p:sp>
        <p:nvSpPr>
          <p:cNvPr id="3" name="Content Placeholder 2">
            <a:extLst>
              <a:ext uri="{FF2B5EF4-FFF2-40B4-BE49-F238E27FC236}">
                <a16:creationId xmlns:a16="http://schemas.microsoft.com/office/drawing/2014/main" id="{E8179D1C-0E4F-F367-91F3-3BDC40F7CDBA}"/>
              </a:ext>
            </a:extLst>
          </p:cNvPr>
          <p:cNvSpPr>
            <a:spLocks noGrp="1"/>
          </p:cNvSpPr>
          <p:nvPr>
            <p:ph sz="half" idx="2"/>
          </p:nvPr>
        </p:nvSpPr>
        <p:spPr>
          <a:xfrm>
            <a:off x="9579311" y="2247900"/>
            <a:ext cx="7772400" cy="6361229"/>
          </a:xfrm>
        </p:spPr>
        <p:txBody>
          <a:bodyPr>
            <a:normAutofit fontScale="92500" lnSpcReduction="10000"/>
          </a:bodyPr>
          <a:lstStyle/>
          <a:p>
            <a:pPr indent="-228600" defTabSz="914400">
              <a:spcAft>
                <a:spcPts val="600"/>
              </a:spcAft>
              <a:buFont typeface="Arial" panose="020B0604020202020204" pitchFamily="34" charset="0"/>
              <a:buChar char="•"/>
            </a:pPr>
            <a:r>
              <a:rPr lang="en-US" sz="2800"/>
              <a:t>Helps students view history as being interconnected rather than isolated events. </a:t>
            </a:r>
          </a:p>
          <a:p>
            <a:pPr indent="-228600" defTabSz="914400">
              <a:spcAft>
                <a:spcPts val="600"/>
              </a:spcAft>
              <a:buFont typeface="Arial" panose="020B0604020202020204" pitchFamily="34" charset="0"/>
              <a:buChar char="•"/>
            </a:pPr>
            <a:endParaRPr lang="en-US" sz="2800"/>
          </a:p>
          <a:p>
            <a:pPr indent="-228600" defTabSz="914400">
              <a:spcAft>
                <a:spcPts val="600"/>
              </a:spcAft>
              <a:buFont typeface="Arial" panose="020B0604020202020204" pitchFamily="34" charset="0"/>
              <a:buChar char="•"/>
            </a:pPr>
            <a:r>
              <a:rPr lang="en-US" sz="2800"/>
              <a:t>Dr. King’s message  still reminds us today, that our history is the story of people coming together to build a better tomorrow. </a:t>
            </a:r>
          </a:p>
          <a:p>
            <a:pPr indent="-228600" defTabSz="914400">
              <a:spcAft>
                <a:spcPts val="600"/>
              </a:spcAft>
              <a:buFont typeface="Arial" panose="020B0604020202020204" pitchFamily="34" charset="0"/>
              <a:buChar char="•"/>
            </a:pPr>
            <a:endParaRPr lang="en-US"/>
          </a:p>
          <a:p>
            <a:pPr marL="0" indent="0" defTabSz="914400">
              <a:spcAft>
                <a:spcPts val="600"/>
              </a:spcAft>
              <a:buNone/>
            </a:pPr>
            <a:r>
              <a:rPr lang="en-US" sz="2800" b="1"/>
              <a:t>Classroom Connections:</a:t>
            </a:r>
          </a:p>
          <a:p>
            <a:pPr indent="-228600" defTabSz="914400">
              <a:spcAft>
                <a:spcPts val="600"/>
              </a:spcAft>
              <a:buFont typeface="Arial" panose="020B0604020202020204" pitchFamily="34" charset="0"/>
              <a:buChar char="•"/>
            </a:pPr>
            <a:r>
              <a:rPr lang="en-US" sz="2800"/>
              <a:t>Civil Rights discussions</a:t>
            </a:r>
          </a:p>
          <a:p>
            <a:pPr indent="-228600" defTabSz="914400">
              <a:spcAft>
                <a:spcPts val="600"/>
              </a:spcAft>
              <a:buFont typeface="Arial" panose="020B0604020202020204" pitchFamily="34" charset="0"/>
              <a:buChar char="•"/>
            </a:pPr>
            <a:r>
              <a:rPr lang="en-US" sz="2800"/>
              <a:t>Primary Source exploration  </a:t>
            </a:r>
          </a:p>
          <a:p>
            <a:pPr indent="-228600" defTabSz="914400">
              <a:spcAft>
                <a:spcPts val="600"/>
              </a:spcAft>
              <a:buFont typeface="Arial" panose="020B0604020202020204" pitchFamily="34" charset="0"/>
              <a:buChar char="•"/>
            </a:pPr>
            <a:r>
              <a:rPr lang="en-US" sz="2800"/>
              <a:t>Socratic Seminars </a:t>
            </a:r>
          </a:p>
          <a:p>
            <a:pPr indent="-228600" defTabSz="914400">
              <a:spcAft>
                <a:spcPts val="600"/>
              </a:spcAft>
              <a:buFont typeface="Arial" panose="020B0604020202020204" pitchFamily="34" charset="0"/>
              <a:buChar char="•"/>
            </a:pPr>
            <a:r>
              <a:rPr lang="en-US" sz="2800"/>
              <a:t>Case Studies </a:t>
            </a:r>
          </a:p>
          <a:p>
            <a:pPr indent="-228600" defTabSz="914400">
              <a:spcAft>
                <a:spcPts val="600"/>
              </a:spcAft>
              <a:buFont typeface="Arial" panose="020B0604020202020204" pitchFamily="34" charset="0"/>
              <a:buChar char="•"/>
            </a:pPr>
            <a:r>
              <a:rPr lang="en-US" sz="2800"/>
              <a:t>How to engage in respectful dialogue </a:t>
            </a:r>
          </a:p>
          <a:p>
            <a:pPr marL="0" indent="0" defTabSz="914400">
              <a:spcAft>
                <a:spcPts val="600"/>
              </a:spcAft>
              <a:buNone/>
            </a:pPr>
            <a:r>
              <a:rPr lang="en-US"/>
              <a:t>	</a:t>
            </a:r>
          </a:p>
        </p:txBody>
      </p:sp>
    </p:spTree>
    <p:extLst>
      <p:ext uri="{BB962C8B-B14F-4D97-AF65-F5344CB8AC3E}">
        <p14:creationId xmlns:p14="http://schemas.microsoft.com/office/powerpoint/2010/main" val="1142830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24AC89-ABFF-CE87-E463-D8E81340C91C}"/>
              </a:ext>
            </a:extLst>
          </p:cNvPr>
          <p:cNvSpPr>
            <a:spLocks noGrp="1"/>
          </p:cNvSpPr>
          <p:nvPr>
            <p:ph sz="half" idx="2"/>
          </p:nvPr>
        </p:nvSpPr>
        <p:spPr>
          <a:xfrm>
            <a:off x="12019788" y="2437728"/>
            <a:ext cx="5303520" cy="6325852"/>
          </a:xfrm>
        </p:spPr>
        <p:txBody>
          <a:bodyPr>
            <a:normAutofit/>
          </a:bodyPr>
          <a:lstStyle/>
          <a:p>
            <a:pPr>
              <a:spcAft>
                <a:spcPts val="600"/>
              </a:spcAft>
            </a:pPr>
            <a:r>
              <a:rPr lang="en-US" sz="4800"/>
              <a:t>What qualities made them effective civic leaders?</a:t>
            </a:r>
          </a:p>
          <a:p>
            <a:pPr>
              <a:spcAft>
                <a:spcPts val="600"/>
              </a:spcAft>
            </a:pPr>
            <a:endParaRPr lang="en-US"/>
          </a:p>
        </p:txBody>
      </p:sp>
      <p:sp>
        <p:nvSpPr>
          <p:cNvPr id="2" name="Title 1">
            <a:extLst>
              <a:ext uri="{FF2B5EF4-FFF2-40B4-BE49-F238E27FC236}">
                <a16:creationId xmlns:a16="http://schemas.microsoft.com/office/drawing/2014/main" id="{49B50535-DB6B-7B7E-404C-07E304974206}"/>
              </a:ext>
            </a:extLst>
          </p:cNvPr>
          <p:cNvSpPr>
            <a:spLocks noGrp="1"/>
          </p:cNvSpPr>
          <p:nvPr>
            <p:ph type="title"/>
          </p:nvPr>
        </p:nvSpPr>
        <p:spPr>
          <a:xfrm>
            <a:off x="918972" y="547687"/>
            <a:ext cx="16404336" cy="1097280"/>
          </a:xfrm>
        </p:spPr>
        <p:txBody>
          <a:bodyPr anchor="t">
            <a:normAutofit/>
          </a:bodyPr>
          <a:lstStyle/>
          <a:p>
            <a:r>
              <a:rPr lang="en-US"/>
              <a:t>Civic Hero Challenge </a:t>
            </a:r>
          </a:p>
        </p:txBody>
      </p:sp>
      <p:sp>
        <p:nvSpPr>
          <p:cNvPr id="3" name="Content Placeholder 2">
            <a:extLst>
              <a:ext uri="{FF2B5EF4-FFF2-40B4-BE49-F238E27FC236}">
                <a16:creationId xmlns:a16="http://schemas.microsoft.com/office/drawing/2014/main" id="{D20F3DE3-0A65-CAE0-75B0-16C021CA5D0B}"/>
              </a:ext>
            </a:extLst>
          </p:cNvPr>
          <p:cNvSpPr>
            <a:spLocks noGrp="1"/>
          </p:cNvSpPr>
          <p:nvPr>
            <p:ph sz="half" idx="1"/>
          </p:nvPr>
        </p:nvSpPr>
        <p:spPr>
          <a:xfrm>
            <a:off x="381000" y="2437728"/>
            <a:ext cx="6111240" cy="6325851"/>
          </a:xfrm>
        </p:spPr>
        <p:txBody>
          <a:bodyPr>
            <a:normAutofit/>
          </a:bodyPr>
          <a:lstStyle/>
          <a:p>
            <a:pPr>
              <a:spcAft>
                <a:spcPts val="600"/>
              </a:spcAft>
            </a:pPr>
            <a:r>
              <a:rPr lang="en-US" sz="4800"/>
              <a:t>Who is someone from SC, past or present, that has made a difference in our communities?</a:t>
            </a:r>
          </a:p>
        </p:txBody>
      </p:sp>
      <p:pic>
        <p:nvPicPr>
          <p:cNvPr id="7" name="Content Placeholder 6">
            <a:extLst>
              <a:ext uri="{FF2B5EF4-FFF2-40B4-BE49-F238E27FC236}">
                <a16:creationId xmlns:a16="http://schemas.microsoft.com/office/drawing/2014/main" id="{EBFED6BC-A9B7-4057-8499-4B6B30FDE371}"/>
              </a:ext>
            </a:extLst>
          </p:cNvPr>
          <p:cNvPicPr>
            <a:picLocks noGrp="1" noChangeAspect="1"/>
          </p:cNvPicPr>
          <p:nvPr>
            <p:ph sz="half"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16268" y="2781300"/>
            <a:ext cx="5079492" cy="5410199"/>
          </a:xfrm>
          <a:noFill/>
        </p:spPr>
      </p:pic>
      <p:sp>
        <p:nvSpPr>
          <p:cNvPr id="8" name="TextBox 7">
            <a:extLst>
              <a:ext uri="{FF2B5EF4-FFF2-40B4-BE49-F238E27FC236}">
                <a16:creationId xmlns:a16="http://schemas.microsoft.com/office/drawing/2014/main" id="{F94387AE-5AAD-F3DD-5BC6-E95B27B15069}"/>
              </a:ext>
            </a:extLst>
          </p:cNvPr>
          <p:cNvSpPr txBox="1"/>
          <p:nvPr/>
        </p:nvSpPr>
        <p:spPr>
          <a:xfrm>
            <a:off x="9185750" y="6662935"/>
            <a:ext cx="2610010" cy="200055"/>
          </a:xfrm>
          <a:prstGeom prst="rect">
            <a:avLst/>
          </a:prstGeom>
          <a:solidFill>
            <a:srgbClr val="000000"/>
          </a:solidFill>
        </p:spPr>
        <p:txBody>
          <a:bodyPr vert="horz" wrap="none" lIns="91440" tIns="45720" rIns="91440" bIns="45720" rtlCol="0" anchor="t">
            <a:spAutoFit/>
          </a:bodyPr>
          <a:lstStyle/>
          <a:p>
            <a:pPr algn="r">
              <a:spcAft>
                <a:spcPts val="600"/>
              </a:spcAft>
            </a:pPr>
            <a:r>
              <a:rPr lang="en-US" sz="700">
                <a:solidFill>
                  <a:srgbClr val="FFFFFF"/>
                </a:solidFill>
                <a:hlinkClick r:id="rId4" tooltip="https://www.viaggi-usa.it/charleston-south-carolin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495231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AA7036-0B07-6E58-00B7-8CCE50718A3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8F6200-FE00-7070-9420-D1A95D5BF703}"/>
              </a:ext>
            </a:extLst>
          </p:cNvPr>
          <p:cNvSpPr>
            <a:spLocks noGrp="1"/>
          </p:cNvSpPr>
          <p:nvPr>
            <p:ph idx="1"/>
          </p:nvPr>
        </p:nvSpPr>
        <p:spPr>
          <a:xfrm>
            <a:off x="825026" y="3163864"/>
            <a:ext cx="8480373" cy="5984832"/>
          </a:xfrm>
        </p:spPr>
        <p:txBody>
          <a:bodyPr vert="horz" lIns="91440" tIns="45720" rIns="91440" bIns="45720" rtlCol="0" anchor="t">
            <a:noAutofit/>
          </a:bodyPr>
          <a:lstStyle/>
          <a:p>
            <a:pPr marL="285750" indent="-285750">
              <a:lnSpc>
                <a:spcPct val="110000"/>
              </a:lnSpc>
              <a:spcBef>
                <a:spcPts val="0"/>
              </a:spcBef>
              <a:spcAft>
                <a:spcPts val="600"/>
              </a:spcAft>
              <a:buFont typeface="Arial"/>
              <a:buChar char="•"/>
            </a:pPr>
            <a:r>
              <a:rPr lang="en-US" sz="2600"/>
              <a:t>The Palmetto Civics project extends beyond the classroom through Summer SC 250 activities, civic challenges, essay contest, reading lists, and family engagement opportunities. </a:t>
            </a:r>
          </a:p>
          <a:p>
            <a:pPr marL="285750" indent="-285750">
              <a:lnSpc>
                <a:spcPct val="110000"/>
              </a:lnSpc>
              <a:spcBef>
                <a:spcPts val="0"/>
              </a:spcBef>
              <a:spcAft>
                <a:spcPts val="600"/>
              </a:spcAft>
              <a:buFont typeface="Arial"/>
              <a:buChar char="•"/>
            </a:pPr>
            <a:endParaRPr lang="en-US" sz="2600">
              <a:solidFill>
                <a:schemeClr val="tx1"/>
              </a:solidFill>
            </a:endParaRPr>
          </a:p>
          <a:p>
            <a:pPr marL="285750" indent="-285750">
              <a:lnSpc>
                <a:spcPct val="110000"/>
              </a:lnSpc>
              <a:spcBef>
                <a:spcPts val="0"/>
              </a:spcBef>
              <a:spcAft>
                <a:spcPts val="600"/>
              </a:spcAft>
              <a:buFont typeface="Arial"/>
              <a:buChar char="•"/>
            </a:pPr>
            <a:r>
              <a:rPr lang="en-US" sz="2600"/>
              <a:t>It encourages students to stay connected to history, citizenship, and community participation in authentic ways beyond the school year.</a:t>
            </a:r>
          </a:p>
          <a:p>
            <a:pPr marL="285750" indent="-285750">
              <a:lnSpc>
                <a:spcPct val="110000"/>
              </a:lnSpc>
              <a:spcBef>
                <a:spcPts val="0"/>
              </a:spcBef>
              <a:spcAft>
                <a:spcPts val="600"/>
              </a:spcAft>
              <a:buFont typeface="Arial"/>
              <a:buChar char="•"/>
            </a:pPr>
            <a:endParaRPr lang="en-US" sz="2600">
              <a:solidFill>
                <a:srgbClr val="000000"/>
              </a:solidFill>
            </a:endParaRPr>
          </a:p>
          <a:p>
            <a:pPr marL="285750" indent="-285750">
              <a:lnSpc>
                <a:spcPct val="110000"/>
              </a:lnSpc>
              <a:spcBef>
                <a:spcPts val="0"/>
              </a:spcBef>
              <a:spcAft>
                <a:spcPts val="600"/>
              </a:spcAft>
              <a:buFont typeface="Arial"/>
              <a:buChar char="•"/>
            </a:pPr>
            <a:r>
              <a:rPr lang="en-US" sz="2600"/>
              <a:t>Family and community engagement strengthen civic understanding.</a:t>
            </a:r>
            <a:endParaRPr lang="en-US"/>
          </a:p>
        </p:txBody>
      </p:sp>
      <p:cxnSp>
        <p:nvCxnSpPr>
          <p:cNvPr id="4" name="Straight Arrow Connector 3">
            <a:extLst>
              <a:ext uri="{FF2B5EF4-FFF2-40B4-BE49-F238E27FC236}">
                <a16:creationId xmlns:a16="http://schemas.microsoft.com/office/drawing/2014/main" id="{5A7C42A9-1026-92DF-4BAE-31975B9635D9}"/>
              </a:ext>
            </a:extLst>
          </p:cNvPr>
          <p:cNvCxnSpPr/>
          <p:nvPr/>
        </p:nvCxnSpPr>
        <p:spPr>
          <a:xfrm>
            <a:off x="820507" y="2337506"/>
            <a:ext cx="9033213" cy="4643"/>
          </a:xfrm>
          <a:prstGeom prst="straightConnector1">
            <a:avLst/>
          </a:prstGeom>
          <a:ln w="28575">
            <a:solidFill>
              <a:srgbClr val="C13B31"/>
            </a:solidFill>
          </a:ln>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F5F97389-DD54-5036-4D51-6EB5E87E95E6}"/>
              </a:ext>
            </a:extLst>
          </p:cNvPr>
          <p:cNvSpPr txBox="1">
            <a:spLocks/>
          </p:cNvSpPr>
          <p:nvPr/>
        </p:nvSpPr>
        <p:spPr>
          <a:xfrm>
            <a:off x="818894" y="907612"/>
            <a:ext cx="16434181" cy="1203632"/>
          </a:xfrm>
          <a:prstGeom prst="rect">
            <a:avLst/>
          </a:prstGeom>
        </p:spPr>
        <p:txBody>
          <a:bodyPr vert="horz" lIns="91440" tIns="45720" rIns="91440" bIns="45720" rtlCol="0" anchor="t">
            <a:noAutofit/>
          </a:bodyPr>
          <a:lstStyle>
            <a:lvl1pPr marL="0" indent="0" algn="l" defTabSz="1371600" rtl="0" eaLnBrk="1" latinLnBrk="0" hangingPunct="1">
              <a:lnSpc>
                <a:spcPct val="90000"/>
              </a:lnSpc>
              <a:spcBef>
                <a:spcPts val="1500"/>
              </a:spcBef>
              <a:buFont typeface="Arial" panose="020B0604020202020204" pitchFamily="34" charset="0"/>
              <a:buNone/>
              <a:defRPr sz="2800" kern="1200">
                <a:solidFill>
                  <a:srgbClr val="2F3D4C"/>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7200" b="1">
                <a:solidFill>
                  <a:schemeClr val="accent4"/>
                </a:solidFill>
              </a:rPr>
              <a:t>Summer SC 250</a:t>
            </a:r>
            <a:endParaRPr lang="en-US"/>
          </a:p>
        </p:txBody>
      </p:sp>
      <p:pic>
        <p:nvPicPr>
          <p:cNvPr id="6" name="Picture 5" descr="Red, white and blue firework display">
            <a:extLst>
              <a:ext uri="{FF2B5EF4-FFF2-40B4-BE49-F238E27FC236}">
                <a16:creationId xmlns:a16="http://schemas.microsoft.com/office/drawing/2014/main" id="{61F191FA-B1C1-D9B7-E84E-D9DBA42665EC}"/>
              </a:ext>
            </a:extLst>
          </p:cNvPr>
          <p:cNvPicPr>
            <a:picLocks noChangeAspect="1"/>
          </p:cNvPicPr>
          <p:nvPr/>
        </p:nvPicPr>
        <p:blipFill>
          <a:blip r:embed="rId2" cstate="print">
            <a:extLst>
              <a:ext uri="{28A0092B-C50C-407E-A947-70E740481C1C}">
                <a14:useLocalDpi xmlns:a14="http://schemas.microsoft.com/office/drawing/2010/main" val="0"/>
              </a:ext>
            </a:extLst>
          </a:blip>
          <a:srcRect l="13008" r="5435" b="1"/>
          <a:stretch>
            <a:fillRect/>
          </a:stretch>
        </p:blipFill>
        <p:spPr>
          <a:xfrm>
            <a:off x="9861146" y="2999461"/>
            <a:ext cx="7396620" cy="5985449"/>
          </a:xfrm>
          <a:prstGeom prst="rect">
            <a:avLst/>
          </a:prstGeom>
          <a:noFill/>
        </p:spPr>
      </p:pic>
    </p:spTree>
    <p:extLst>
      <p:ext uri="{BB962C8B-B14F-4D97-AF65-F5344CB8AC3E}">
        <p14:creationId xmlns:p14="http://schemas.microsoft.com/office/powerpoint/2010/main" val="2723378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AFF5F-F5F3-ECE0-3CE0-E852F8050A6A}"/>
              </a:ext>
            </a:extLst>
          </p:cNvPr>
          <p:cNvSpPr>
            <a:spLocks noGrp="1"/>
          </p:cNvSpPr>
          <p:nvPr>
            <p:ph type="title"/>
          </p:nvPr>
        </p:nvSpPr>
        <p:spPr/>
        <p:txBody>
          <a:bodyPr/>
          <a:lstStyle/>
          <a:p>
            <a:r>
              <a:rPr lang="en-US"/>
              <a:t>Feedback </a:t>
            </a:r>
          </a:p>
        </p:txBody>
      </p:sp>
      <p:pic>
        <p:nvPicPr>
          <p:cNvPr id="6" name="Content Placeholder 5">
            <a:extLst>
              <a:ext uri="{FF2B5EF4-FFF2-40B4-BE49-F238E27FC236}">
                <a16:creationId xmlns:a16="http://schemas.microsoft.com/office/drawing/2014/main" id="{7EA539DA-751D-0774-7FB4-D01654BD4D89}"/>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21421" y="2116015"/>
            <a:ext cx="6361113" cy="6361113"/>
          </a:xfrm>
          <a:prstGeom prst="rect">
            <a:avLst/>
          </a:prstGeom>
        </p:spPr>
      </p:pic>
      <p:pic>
        <p:nvPicPr>
          <p:cNvPr id="12" name="Content Placeholder 11">
            <a:extLst>
              <a:ext uri="{FF2B5EF4-FFF2-40B4-BE49-F238E27FC236}">
                <a16:creationId xmlns:a16="http://schemas.microsoft.com/office/drawing/2014/main" id="{0991CA44-DCBF-20C8-ACDD-B33DA40E0477}"/>
              </a:ext>
            </a:extLst>
          </p:cNvPr>
          <p:cNvPicPr>
            <a:picLocks noGrp="1" noChangeAspect="1"/>
          </p:cNvPicPr>
          <p:nvPr>
            <p:ph sz="half" idx="2"/>
          </p:nvPr>
        </p:nvPicPr>
        <p:blipFill>
          <a:blip r:embed="rId4"/>
          <a:stretch>
            <a:fillRect/>
          </a:stretch>
        </p:blipFill>
        <p:spPr>
          <a:xfrm>
            <a:off x="8572593" y="2232510"/>
            <a:ext cx="8745414" cy="6230815"/>
          </a:xfrm>
          <a:prstGeom prst="rect">
            <a:avLst/>
          </a:prstGeom>
        </p:spPr>
      </p:pic>
    </p:spTree>
    <p:extLst>
      <p:ext uri="{BB962C8B-B14F-4D97-AF65-F5344CB8AC3E}">
        <p14:creationId xmlns:p14="http://schemas.microsoft.com/office/powerpoint/2010/main" val="1361156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0BFDF186-4446-6B46-20D7-9DBE81A6D8D1}"/>
            </a:ext>
          </a:extLst>
        </p:cNvPr>
        <p:cNvGrpSpPr/>
        <p:nvPr/>
      </p:nvGrpSpPr>
      <p:grpSpPr>
        <a:xfrm>
          <a:off x="0" y="0"/>
          <a:ext cx="0" cy="0"/>
          <a:chOff x="0" y="0"/>
          <a:chExt cx="0" cy="0"/>
        </a:xfrm>
      </p:grpSpPr>
      <p:pic>
        <p:nvPicPr>
          <p:cNvPr id="9" name="Picture 8" descr="A black and white circle with a palm tree and a book and stars&#10;&#10;AI-generated content may be incorrect.">
            <a:extLst>
              <a:ext uri="{FF2B5EF4-FFF2-40B4-BE49-F238E27FC236}">
                <a16:creationId xmlns:a16="http://schemas.microsoft.com/office/drawing/2014/main" id="{039C0F4B-E22F-4160-2EA8-D299D72DB871}"/>
              </a:ext>
            </a:extLst>
          </p:cNvPr>
          <p:cNvPicPr>
            <a:picLocks noChangeAspect="1"/>
          </p:cNvPicPr>
          <p:nvPr/>
        </p:nvPicPr>
        <p:blipFill>
          <a:blip r:embed="rId2">
            <a:alphaModFix amt="9000"/>
          </a:blip>
          <a:srcRect l="30087" t="14683" r="31217" b="14992"/>
          <a:stretch>
            <a:fillRect/>
          </a:stretch>
        </p:blipFill>
        <p:spPr>
          <a:xfrm>
            <a:off x="-2762250" y="-285750"/>
            <a:ext cx="12299533" cy="12631803"/>
          </a:xfrm>
          <a:prstGeom prst="rect">
            <a:avLst/>
          </a:prstGeom>
        </p:spPr>
      </p:pic>
      <p:sp>
        <p:nvSpPr>
          <p:cNvPr id="3" name="Content Placeholder 2">
            <a:extLst>
              <a:ext uri="{FF2B5EF4-FFF2-40B4-BE49-F238E27FC236}">
                <a16:creationId xmlns:a16="http://schemas.microsoft.com/office/drawing/2014/main" id="{E93C66F4-B023-41C9-9A6D-04E250B97D6E}"/>
              </a:ext>
            </a:extLst>
          </p:cNvPr>
          <p:cNvSpPr>
            <a:spLocks noGrp="1"/>
          </p:cNvSpPr>
          <p:nvPr>
            <p:ph idx="1"/>
          </p:nvPr>
        </p:nvSpPr>
        <p:spPr>
          <a:xfrm>
            <a:off x="934630" y="6780753"/>
            <a:ext cx="16450056" cy="473382"/>
          </a:xfrm>
        </p:spPr>
        <p:txBody>
          <a:bodyPr vert="horz" lIns="91440" tIns="45720" rIns="91440" bIns="45720" rtlCol="0" anchor="t">
            <a:noAutofit/>
          </a:bodyPr>
          <a:lstStyle/>
          <a:p>
            <a:pPr algn="ctr"/>
            <a:r>
              <a:rPr lang="en-US" sz="3600" b="1">
                <a:solidFill>
                  <a:schemeClr val="bg1"/>
                </a:solidFill>
              </a:rPr>
              <a:t>Palmettocivicsproject.com</a:t>
            </a:r>
            <a:endParaRPr lang="en-US" sz="3600">
              <a:solidFill>
                <a:schemeClr val="bg1"/>
              </a:solidFill>
            </a:endParaRPr>
          </a:p>
        </p:txBody>
      </p:sp>
      <p:pic>
        <p:nvPicPr>
          <p:cNvPr id="5" name="Picture 4" descr="A logo on a black background&#10;&#10;AI-generated content may be incorrect.">
            <a:extLst>
              <a:ext uri="{FF2B5EF4-FFF2-40B4-BE49-F238E27FC236}">
                <a16:creationId xmlns:a16="http://schemas.microsoft.com/office/drawing/2014/main" id="{0F5EB742-A8C4-180C-76E2-F3F85F7D4F48}"/>
              </a:ext>
            </a:extLst>
          </p:cNvPr>
          <p:cNvPicPr>
            <a:picLocks noChangeAspect="1"/>
          </p:cNvPicPr>
          <p:nvPr/>
        </p:nvPicPr>
        <p:blipFill>
          <a:blip r:embed="rId3"/>
          <a:srcRect l="12708" t="36296" r="13229" b="37778"/>
          <a:stretch>
            <a:fillRect/>
          </a:stretch>
        </p:blipFill>
        <p:spPr>
          <a:xfrm>
            <a:off x="2365375" y="2602456"/>
            <a:ext cx="13544569" cy="2667019"/>
          </a:xfrm>
          <a:prstGeom prst="rect">
            <a:avLst/>
          </a:prstGeom>
        </p:spPr>
      </p:pic>
      <p:cxnSp>
        <p:nvCxnSpPr>
          <p:cNvPr id="6" name="Straight Arrow Connector 5">
            <a:extLst>
              <a:ext uri="{FF2B5EF4-FFF2-40B4-BE49-F238E27FC236}">
                <a16:creationId xmlns:a16="http://schemas.microsoft.com/office/drawing/2014/main" id="{FDB7D5EB-9540-0FF9-D8AB-66CD9C1DFCB4}"/>
              </a:ext>
            </a:extLst>
          </p:cNvPr>
          <p:cNvCxnSpPr/>
          <p:nvPr/>
        </p:nvCxnSpPr>
        <p:spPr>
          <a:xfrm>
            <a:off x="1885221" y="5735191"/>
            <a:ext cx="14529008" cy="20300"/>
          </a:xfrm>
          <a:prstGeom prst="straightConnector1">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9536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EBAC6-8125-49FC-931F-9E1C4E96FC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9DB370-9EE9-227A-2A7E-0CAC5E32CEB4}"/>
              </a:ext>
            </a:extLst>
          </p:cNvPr>
          <p:cNvSpPr>
            <a:spLocks noGrp="1"/>
          </p:cNvSpPr>
          <p:nvPr>
            <p:ph sz="half" idx="1"/>
          </p:nvPr>
        </p:nvSpPr>
        <p:spPr/>
        <p:txBody>
          <a:bodyPr>
            <a:normAutofit/>
          </a:bodyPr>
          <a:lstStyle/>
          <a:p>
            <a:pPr marL="0" indent="0" algn="ctr">
              <a:buNone/>
            </a:pPr>
            <a:endParaRPr lang="en-US"/>
          </a:p>
          <a:p>
            <a:pPr algn="ctr"/>
            <a:endParaRPr lang="en-US"/>
          </a:p>
          <a:p>
            <a:pPr marL="0" indent="0" algn="ctr">
              <a:buNone/>
            </a:pPr>
            <a:r>
              <a:rPr lang="en-US" sz="4000"/>
              <a:t>Corey M. Bedenbaugh </a:t>
            </a:r>
          </a:p>
          <a:p>
            <a:pPr marL="0" indent="0" algn="ctr">
              <a:buNone/>
            </a:pPr>
            <a:endParaRPr lang="en-US" sz="4000"/>
          </a:p>
          <a:p>
            <a:pPr marL="0" indent="0" algn="ctr">
              <a:buNone/>
            </a:pPr>
            <a:r>
              <a:rPr lang="en-US" sz="4000"/>
              <a:t>Social Studies and Civics Education Associate </a:t>
            </a:r>
          </a:p>
          <a:p>
            <a:pPr marL="0" indent="0" algn="ctr">
              <a:buNone/>
            </a:pPr>
            <a:endParaRPr lang="en-US" sz="4000"/>
          </a:p>
          <a:p>
            <a:pPr marL="0" indent="0" algn="ctr">
              <a:buNone/>
            </a:pPr>
            <a:r>
              <a:rPr lang="en-US" sz="4000"/>
              <a:t>(803) 734-4771</a:t>
            </a:r>
          </a:p>
          <a:p>
            <a:pPr marL="0" indent="0" algn="ctr">
              <a:buNone/>
            </a:pPr>
            <a:endParaRPr lang="en-US" sz="4000"/>
          </a:p>
          <a:p>
            <a:pPr marL="0" indent="0" algn="ctr">
              <a:buNone/>
            </a:pPr>
            <a:r>
              <a:rPr lang="en-US" sz="4000">
                <a:hlinkClick r:id="rId3"/>
              </a:rPr>
              <a:t>cmbedenbaugh@ed.sc.gov</a:t>
            </a:r>
            <a:r>
              <a:rPr lang="en-US" sz="4000"/>
              <a:t> </a:t>
            </a:r>
          </a:p>
        </p:txBody>
      </p:sp>
      <p:pic>
        <p:nvPicPr>
          <p:cNvPr id="6" name="Content Placeholder 5">
            <a:extLst>
              <a:ext uri="{FF2B5EF4-FFF2-40B4-BE49-F238E27FC236}">
                <a16:creationId xmlns:a16="http://schemas.microsoft.com/office/drawing/2014/main" id="{1EAA68DD-B5C0-FB95-5257-28F9D148218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0058400" y="2400300"/>
            <a:ext cx="6781799" cy="6208829"/>
          </a:xfrm>
          <a:prstGeom prst="rect">
            <a:avLst/>
          </a:prstGeom>
        </p:spPr>
      </p:pic>
    </p:spTree>
    <p:extLst>
      <p:ext uri="{BB962C8B-B14F-4D97-AF65-F5344CB8AC3E}">
        <p14:creationId xmlns:p14="http://schemas.microsoft.com/office/powerpoint/2010/main" val="3054096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A0D9A2F4-2362-E9BB-3674-CB64EDDEFF0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4FA185-3DC1-900D-AFF2-D41E23D7F774}"/>
              </a:ext>
            </a:extLst>
          </p:cNvPr>
          <p:cNvSpPr>
            <a:spLocks noGrp="1"/>
          </p:cNvSpPr>
          <p:nvPr>
            <p:ph idx="1"/>
          </p:nvPr>
        </p:nvSpPr>
        <p:spPr>
          <a:xfrm>
            <a:off x="1017740" y="4494754"/>
            <a:ext cx="16262165" cy="3839752"/>
          </a:xfrm>
        </p:spPr>
        <p:txBody>
          <a:bodyPr vert="horz" lIns="91440" tIns="45720" rIns="91440" bIns="45720" rtlCol="0" anchor="t">
            <a:normAutofit lnSpcReduction="10000"/>
          </a:bodyPr>
          <a:lstStyle/>
          <a:p>
            <a:pPr>
              <a:lnSpc>
                <a:spcPct val="150000"/>
              </a:lnSpc>
            </a:pPr>
            <a:r>
              <a:rPr lang="en-US">
                <a:solidFill>
                  <a:schemeClr val="bg1"/>
                </a:solidFill>
              </a:rPr>
              <a:t>The Palmetto Civics Project is a </a:t>
            </a:r>
            <a:r>
              <a:rPr lang="en-US" b="1">
                <a:solidFill>
                  <a:schemeClr val="bg1"/>
                </a:solidFill>
              </a:rPr>
              <a:t>statewide initiative </a:t>
            </a:r>
            <a:r>
              <a:rPr lang="en-US">
                <a:solidFill>
                  <a:schemeClr val="bg1"/>
                </a:solidFill>
              </a:rPr>
              <a:t>focused on helping South Carolina students better understand American history, government, and citizenship. By providing free, </a:t>
            </a:r>
            <a:r>
              <a:rPr lang="en-US" b="1">
                <a:solidFill>
                  <a:schemeClr val="bg1"/>
                </a:solidFill>
              </a:rPr>
              <a:t>standards-aligned resources </a:t>
            </a:r>
            <a:r>
              <a:rPr lang="en-US">
                <a:solidFill>
                  <a:schemeClr val="bg1"/>
                </a:solidFill>
              </a:rPr>
              <a:t>to schools, educators, and families, the project aims to prepare every graduate to understand both the privileges and responsibilities of being an American citizen. Through lessons centered </a:t>
            </a:r>
            <a:r>
              <a:rPr lang="en-US" b="1">
                <a:solidFill>
                  <a:schemeClr val="bg1"/>
                </a:solidFill>
              </a:rPr>
              <a:t>on liberty, self-government, and the Constitution</a:t>
            </a:r>
            <a:r>
              <a:rPr lang="en-US">
                <a:solidFill>
                  <a:schemeClr val="bg1"/>
                </a:solidFill>
              </a:rPr>
              <a:t>, the initiative works to strengthen civic literacy and equip students to engage thoughtfully in civic life and </a:t>
            </a:r>
            <a:r>
              <a:rPr lang="en-US" b="1">
                <a:solidFill>
                  <a:schemeClr val="bg1"/>
                </a:solidFill>
              </a:rPr>
              <a:t>help preserve our democracy. </a:t>
            </a:r>
            <a:endParaRPr lang="en-US">
              <a:solidFill>
                <a:schemeClr val="bg1"/>
              </a:solidFill>
            </a:endParaRPr>
          </a:p>
        </p:txBody>
      </p:sp>
      <p:cxnSp>
        <p:nvCxnSpPr>
          <p:cNvPr id="6" name="Straight Arrow Connector 5">
            <a:extLst>
              <a:ext uri="{FF2B5EF4-FFF2-40B4-BE49-F238E27FC236}">
                <a16:creationId xmlns:a16="http://schemas.microsoft.com/office/drawing/2014/main" id="{FEFA4650-091E-5F8C-6478-ED628D84CAF1}"/>
              </a:ext>
            </a:extLst>
          </p:cNvPr>
          <p:cNvCxnSpPr/>
          <p:nvPr/>
        </p:nvCxnSpPr>
        <p:spPr>
          <a:xfrm>
            <a:off x="1017740" y="3793657"/>
            <a:ext cx="16251336" cy="20300"/>
          </a:xfrm>
          <a:prstGeom prst="straightConnector1">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E9A7FB4F-E3E8-ADF6-BB93-49639CBE2F88}"/>
              </a:ext>
            </a:extLst>
          </p:cNvPr>
          <p:cNvSpPr txBox="1">
            <a:spLocks/>
          </p:cNvSpPr>
          <p:nvPr/>
        </p:nvSpPr>
        <p:spPr>
          <a:xfrm>
            <a:off x="923795" y="2316790"/>
            <a:ext cx="16434181" cy="1203632"/>
          </a:xfrm>
          <a:prstGeom prst="rect">
            <a:avLst/>
          </a:prstGeom>
        </p:spPr>
        <p:txBody>
          <a:bodyPr vert="horz" lIns="91440" tIns="45720" rIns="91440" bIns="45720" rtlCol="0" anchor="t">
            <a:noAutofit/>
          </a:bodyPr>
          <a:lstStyle>
            <a:lvl1pPr marL="0" indent="0" algn="l" defTabSz="1371600" rtl="0" eaLnBrk="1" latinLnBrk="0" hangingPunct="1">
              <a:lnSpc>
                <a:spcPct val="90000"/>
              </a:lnSpc>
              <a:spcBef>
                <a:spcPts val="1500"/>
              </a:spcBef>
              <a:buFont typeface="Arial" panose="020B0604020202020204" pitchFamily="34" charset="0"/>
              <a:buNone/>
              <a:defRPr sz="2800" kern="1200">
                <a:solidFill>
                  <a:srgbClr val="2F3D4C"/>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sz="7200" b="1">
                <a:solidFill>
                  <a:schemeClr val="bg1"/>
                </a:solidFill>
              </a:rPr>
              <a:t>Overview</a:t>
            </a:r>
            <a:endParaRPr lang="en-US"/>
          </a:p>
        </p:txBody>
      </p:sp>
      <p:pic>
        <p:nvPicPr>
          <p:cNvPr id="4" name="Picture 3" descr="A black and white circle with a palm tree and a book and stars&#10;&#10;AI-generated content may be incorrect.">
            <a:extLst>
              <a:ext uri="{FF2B5EF4-FFF2-40B4-BE49-F238E27FC236}">
                <a16:creationId xmlns:a16="http://schemas.microsoft.com/office/drawing/2014/main" id="{9A0EA5A1-8A7E-CBCF-859B-D4981052ED16}"/>
              </a:ext>
            </a:extLst>
          </p:cNvPr>
          <p:cNvPicPr>
            <a:picLocks noChangeAspect="1"/>
          </p:cNvPicPr>
          <p:nvPr/>
        </p:nvPicPr>
        <p:blipFill>
          <a:blip r:embed="rId2">
            <a:alphaModFix amt="9000"/>
          </a:blip>
          <a:srcRect l="30087" t="14683" r="31217" b="14992"/>
          <a:stretch>
            <a:fillRect/>
          </a:stretch>
        </p:blipFill>
        <p:spPr>
          <a:xfrm>
            <a:off x="-2762250" y="-285750"/>
            <a:ext cx="12299533" cy="12631803"/>
          </a:xfrm>
          <a:prstGeom prst="rect">
            <a:avLst/>
          </a:prstGeom>
        </p:spPr>
      </p:pic>
    </p:spTree>
    <p:extLst>
      <p:ext uri="{BB962C8B-B14F-4D97-AF65-F5344CB8AC3E}">
        <p14:creationId xmlns:p14="http://schemas.microsoft.com/office/powerpoint/2010/main" val="2161395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B0AB20A-1F6D-1B85-C998-EEFAB37A366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72376" y="101600"/>
            <a:ext cx="8067038" cy="10083800"/>
          </a:xfrm>
          <a:prstGeom prst="rect">
            <a:avLst/>
          </a:prstGeom>
          <a:noFill/>
        </p:spPr>
      </p:pic>
      <p:sp>
        <p:nvSpPr>
          <p:cNvPr id="2" name="TextBox 1">
            <a:extLst>
              <a:ext uri="{FF2B5EF4-FFF2-40B4-BE49-F238E27FC236}">
                <a16:creationId xmlns:a16="http://schemas.microsoft.com/office/drawing/2014/main" id="{8DA1B10A-6147-A901-73F7-29EF93E3BB19}"/>
              </a:ext>
            </a:extLst>
          </p:cNvPr>
          <p:cNvSpPr txBox="1"/>
          <p:nvPr/>
        </p:nvSpPr>
        <p:spPr>
          <a:xfrm>
            <a:off x="9388929" y="3694958"/>
            <a:ext cx="890649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accent4"/>
                </a:solidFill>
              </a:rPr>
              <a:t>Link:</a:t>
            </a:r>
          </a:p>
          <a:p>
            <a:pPr algn="ctr"/>
            <a:r>
              <a:rPr lang="en-US" sz="4400">
                <a:solidFill>
                  <a:schemeClr val="accent4"/>
                </a:solidFill>
                <a:hlinkClick r:id="rId4">
                  <a:extLst>
                    <a:ext uri="{A12FA001-AC4F-418D-AE19-62706E023703}">
                      <ahyp:hlinkClr xmlns:ahyp="http://schemas.microsoft.com/office/drawing/2018/hyperlinkcolor" val="tx"/>
                    </a:ext>
                  </a:extLst>
                </a:hlinkClick>
              </a:rPr>
              <a:t>https://ed.sc.gov/palmettocivics/</a:t>
            </a:r>
            <a:endParaRPr lang="en-US" sz="4400">
              <a:solidFill>
                <a:schemeClr val="accent4"/>
              </a:solidFill>
              <a:hlinkClick r:id="rId4"/>
            </a:endParaRPr>
          </a:p>
        </p:txBody>
      </p:sp>
    </p:spTree>
    <p:extLst>
      <p:ext uri="{BB962C8B-B14F-4D97-AF65-F5344CB8AC3E}">
        <p14:creationId xmlns:p14="http://schemas.microsoft.com/office/powerpoint/2010/main" val="3088373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94FA18-5328-B185-9EBD-E7FFDEADC82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A2182B-3544-646D-EBCD-F7DFF3FA5C89}"/>
              </a:ext>
            </a:extLst>
          </p:cNvPr>
          <p:cNvSpPr>
            <a:spLocks noGrp="1"/>
          </p:cNvSpPr>
          <p:nvPr>
            <p:ph idx="1"/>
          </p:nvPr>
        </p:nvSpPr>
        <p:spPr>
          <a:xfrm>
            <a:off x="825026" y="3085576"/>
            <a:ext cx="8010646" cy="4716573"/>
          </a:xfrm>
        </p:spPr>
        <p:txBody>
          <a:bodyPr vert="horz" lIns="91440" tIns="45720" rIns="91440" bIns="45720" rtlCol="0" anchor="t">
            <a:noAutofit/>
          </a:bodyPr>
          <a:lstStyle/>
          <a:p>
            <a:pPr marL="285750" indent="-285750">
              <a:lnSpc>
                <a:spcPct val="110000"/>
              </a:lnSpc>
              <a:spcBef>
                <a:spcPts val="0"/>
              </a:spcBef>
              <a:spcAft>
                <a:spcPts val="600"/>
              </a:spcAft>
              <a:buFont typeface="Arial"/>
              <a:buChar char="•"/>
            </a:pPr>
            <a:r>
              <a:rPr lang="en-US"/>
              <a:t>The Palmetto Pioneers highlights influential South Carolinian's whose leadership, courage, sacrifice, and perseverance helped shape America's history. </a:t>
            </a:r>
            <a:endParaRPr lang="en-US">
              <a:solidFill>
                <a:srgbClr val="000000"/>
              </a:solidFill>
            </a:endParaRPr>
          </a:p>
          <a:p>
            <a:pPr marL="285750" indent="-285750">
              <a:lnSpc>
                <a:spcPct val="110000"/>
              </a:lnSpc>
              <a:spcBef>
                <a:spcPts val="0"/>
              </a:spcBef>
              <a:spcAft>
                <a:spcPts val="600"/>
              </a:spcAft>
              <a:buFont typeface="Arial"/>
              <a:buChar char="•"/>
            </a:pPr>
            <a:endParaRPr lang="en-US">
              <a:solidFill>
                <a:srgbClr val="000000"/>
              </a:solidFill>
            </a:endParaRPr>
          </a:p>
          <a:p>
            <a:pPr marL="285750" indent="-285750">
              <a:lnSpc>
                <a:spcPct val="110000"/>
              </a:lnSpc>
              <a:spcBef>
                <a:spcPts val="0"/>
              </a:spcBef>
              <a:spcAft>
                <a:spcPts val="600"/>
              </a:spcAft>
              <a:buFont typeface="Arial"/>
              <a:buChar char="•"/>
            </a:pPr>
            <a:r>
              <a:rPr lang="en-US"/>
              <a:t>Their stories model the character and virtues students can learn from as they grow into responsible citizens and community leaders. </a:t>
            </a:r>
            <a:endParaRPr lang="en-US">
              <a:solidFill>
                <a:srgbClr val="000000"/>
              </a:solidFill>
            </a:endParaRPr>
          </a:p>
          <a:p>
            <a:pPr marL="285750" indent="-285750">
              <a:lnSpc>
                <a:spcPct val="110000"/>
              </a:lnSpc>
              <a:spcBef>
                <a:spcPts val="0"/>
              </a:spcBef>
              <a:spcAft>
                <a:spcPts val="600"/>
              </a:spcAft>
              <a:buFont typeface="Arial"/>
              <a:buChar char="•"/>
            </a:pPr>
            <a:endParaRPr lang="en-US">
              <a:solidFill>
                <a:srgbClr val="000000"/>
              </a:solidFill>
            </a:endParaRPr>
          </a:p>
          <a:p>
            <a:pPr marL="285750" indent="-285750">
              <a:lnSpc>
                <a:spcPct val="110000"/>
              </a:lnSpc>
              <a:spcBef>
                <a:spcPts val="0"/>
              </a:spcBef>
              <a:spcAft>
                <a:spcPts val="600"/>
              </a:spcAft>
              <a:buFont typeface="Arial"/>
              <a:buChar char="•"/>
            </a:pPr>
            <a:r>
              <a:rPr lang="en-US"/>
              <a:t>Featured figures include Mary McLeod Bethune, Francis Marion, Ron McNair, Maude Callen, William Jasper, Briggs v. Elliott, and Ann Pamela Cunningham.</a:t>
            </a:r>
          </a:p>
        </p:txBody>
      </p:sp>
      <p:cxnSp>
        <p:nvCxnSpPr>
          <p:cNvPr id="6" name="Straight Arrow Connector 5">
            <a:extLst>
              <a:ext uri="{FF2B5EF4-FFF2-40B4-BE49-F238E27FC236}">
                <a16:creationId xmlns:a16="http://schemas.microsoft.com/office/drawing/2014/main" id="{6981BC90-A601-501C-05F9-298C6C85AEC3}"/>
              </a:ext>
            </a:extLst>
          </p:cNvPr>
          <p:cNvCxnSpPr/>
          <p:nvPr/>
        </p:nvCxnSpPr>
        <p:spPr>
          <a:xfrm>
            <a:off x="820507" y="2321849"/>
            <a:ext cx="9189788" cy="4643"/>
          </a:xfrm>
          <a:prstGeom prst="straightConnector1">
            <a:avLst/>
          </a:prstGeom>
          <a:ln w="28575">
            <a:solidFill>
              <a:srgbClr val="C13B31"/>
            </a:solidFill>
          </a:ln>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19A03AE7-84B1-D5EB-5B2C-FD56777E1F4C}"/>
              </a:ext>
            </a:extLst>
          </p:cNvPr>
          <p:cNvSpPr txBox="1">
            <a:spLocks/>
          </p:cNvSpPr>
          <p:nvPr/>
        </p:nvSpPr>
        <p:spPr>
          <a:xfrm>
            <a:off x="818894" y="907612"/>
            <a:ext cx="16434181" cy="1203632"/>
          </a:xfrm>
          <a:prstGeom prst="rect">
            <a:avLst/>
          </a:prstGeom>
        </p:spPr>
        <p:txBody>
          <a:bodyPr vert="horz" lIns="91440" tIns="45720" rIns="91440" bIns="45720" rtlCol="0" anchor="t">
            <a:noAutofit/>
          </a:bodyPr>
          <a:lstStyle>
            <a:lvl1pPr marL="0" indent="0" algn="l" defTabSz="1371600" rtl="0" eaLnBrk="1" latinLnBrk="0" hangingPunct="1">
              <a:lnSpc>
                <a:spcPct val="90000"/>
              </a:lnSpc>
              <a:spcBef>
                <a:spcPts val="1500"/>
              </a:spcBef>
              <a:buFont typeface="Arial" panose="020B0604020202020204" pitchFamily="34" charset="0"/>
              <a:buNone/>
              <a:defRPr sz="2800" kern="1200">
                <a:solidFill>
                  <a:srgbClr val="2F3D4C"/>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7200" b="1">
                <a:solidFill>
                  <a:schemeClr val="accent4"/>
                </a:solidFill>
              </a:rPr>
              <a:t>Palmetto Pioneers</a:t>
            </a:r>
            <a:endParaRPr lang="en-US">
              <a:solidFill>
                <a:schemeClr val="accent4"/>
              </a:solidFill>
            </a:endParaRPr>
          </a:p>
        </p:txBody>
      </p:sp>
      <p:pic>
        <p:nvPicPr>
          <p:cNvPr id="2" name="Picture 1" descr="A group of papers with pictures of men&#10;&#10;AI-generated content may be incorrect.">
            <a:extLst>
              <a:ext uri="{FF2B5EF4-FFF2-40B4-BE49-F238E27FC236}">
                <a16:creationId xmlns:a16="http://schemas.microsoft.com/office/drawing/2014/main" id="{1F64FF14-F514-326C-DDEE-E116417C5817}"/>
              </a:ext>
            </a:extLst>
          </p:cNvPr>
          <p:cNvPicPr>
            <a:picLocks noChangeAspect="1"/>
          </p:cNvPicPr>
          <p:nvPr/>
        </p:nvPicPr>
        <p:blipFill>
          <a:blip r:embed="rId2"/>
          <a:stretch>
            <a:fillRect/>
          </a:stretch>
        </p:blipFill>
        <p:spPr>
          <a:xfrm>
            <a:off x="6857999" y="2231198"/>
            <a:ext cx="13293247" cy="7484302"/>
          </a:xfrm>
          <a:prstGeom prst="rect">
            <a:avLst/>
          </a:prstGeom>
        </p:spPr>
      </p:pic>
    </p:spTree>
    <p:extLst>
      <p:ext uri="{BB962C8B-B14F-4D97-AF65-F5344CB8AC3E}">
        <p14:creationId xmlns:p14="http://schemas.microsoft.com/office/powerpoint/2010/main" val="2785926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0C73DF-7915-EE43-2465-79F6D7F96BD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673A20-F0C2-6780-CBB1-F190A6B5E951}"/>
              </a:ext>
            </a:extLst>
          </p:cNvPr>
          <p:cNvSpPr>
            <a:spLocks noGrp="1"/>
          </p:cNvSpPr>
          <p:nvPr>
            <p:ph idx="1"/>
          </p:nvPr>
        </p:nvSpPr>
        <p:spPr>
          <a:xfrm>
            <a:off x="825026" y="2960316"/>
            <a:ext cx="8856153" cy="6532846"/>
          </a:xfrm>
        </p:spPr>
        <p:txBody>
          <a:bodyPr vert="horz" lIns="91440" tIns="45720" rIns="91440" bIns="45720" rtlCol="0" anchor="t">
            <a:noAutofit/>
          </a:bodyPr>
          <a:lstStyle/>
          <a:p>
            <a:pPr marL="285750" indent="-228600">
              <a:lnSpc>
                <a:spcPct val="100000"/>
              </a:lnSpc>
              <a:spcBef>
                <a:spcPts val="0"/>
              </a:spcBef>
              <a:spcAft>
                <a:spcPts val="600"/>
              </a:spcAft>
              <a:buFont typeface="Arial,Sans-Serif"/>
              <a:buChar char="•"/>
            </a:pPr>
            <a:r>
              <a:rPr lang="en-US" sz="2600"/>
              <a:t>Character Education can be embedded naturally into history instruction</a:t>
            </a:r>
            <a:endParaRPr lang="en-US" sz="2600">
              <a:solidFill>
                <a:srgbClr val="000000"/>
              </a:solidFill>
            </a:endParaRPr>
          </a:p>
          <a:p>
            <a:pPr marL="285750" indent="-228600">
              <a:lnSpc>
                <a:spcPct val="100000"/>
              </a:lnSpc>
              <a:spcBef>
                <a:spcPts val="0"/>
              </a:spcBef>
              <a:spcAft>
                <a:spcPts val="600"/>
              </a:spcAft>
              <a:buFont typeface="Arial,Sans-Serif"/>
              <a:buChar char="•"/>
            </a:pPr>
            <a:endParaRPr lang="en-US" sz="2600">
              <a:solidFill>
                <a:srgbClr val="000000"/>
              </a:solidFill>
            </a:endParaRPr>
          </a:p>
          <a:p>
            <a:pPr marL="285750" indent="-228600">
              <a:lnSpc>
                <a:spcPct val="100000"/>
              </a:lnSpc>
              <a:spcBef>
                <a:spcPts val="0"/>
              </a:spcBef>
              <a:spcAft>
                <a:spcPts val="600"/>
              </a:spcAft>
              <a:buFont typeface="Arial,Sans-Serif"/>
              <a:buChar char="•"/>
            </a:pPr>
            <a:r>
              <a:rPr lang="en-US" sz="2600"/>
              <a:t>Historical Figures help students connect virtues to real people and real choices (Relevance) </a:t>
            </a:r>
            <a:endParaRPr lang="en-US" sz="2600">
              <a:solidFill>
                <a:srgbClr val="000000"/>
              </a:solidFill>
            </a:endParaRPr>
          </a:p>
          <a:p>
            <a:pPr marL="285750" indent="-228600">
              <a:lnSpc>
                <a:spcPct val="100000"/>
              </a:lnSpc>
              <a:spcBef>
                <a:spcPts val="0"/>
              </a:spcBef>
              <a:spcAft>
                <a:spcPts val="600"/>
              </a:spcAft>
              <a:buFont typeface="Arial,Sans-Serif"/>
              <a:buChar char="•"/>
            </a:pPr>
            <a:endParaRPr lang="en-US" sz="2600">
              <a:solidFill>
                <a:srgbClr val="000000"/>
              </a:solidFill>
            </a:endParaRPr>
          </a:p>
          <a:p>
            <a:pPr marL="285750" indent="-228600">
              <a:lnSpc>
                <a:spcPct val="100000"/>
              </a:lnSpc>
              <a:spcBef>
                <a:spcPts val="0"/>
              </a:spcBef>
              <a:spcAft>
                <a:spcPts val="600"/>
              </a:spcAft>
              <a:buFont typeface="Arial,Sans-Serif"/>
              <a:buChar char="•"/>
            </a:pPr>
            <a:r>
              <a:rPr lang="en-US" sz="2600"/>
              <a:t>Resources encourage discussion around leadership, resilience, and service </a:t>
            </a:r>
            <a:endParaRPr lang="en-US" sz="2600">
              <a:solidFill>
                <a:srgbClr val="000000"/>
              </a:solidFill>
            </a:endParaRPr>
          </a:p>
          <a:p>
            <a:pPr marL="285750" indent="-228600">
              <a:lnSpc>
                <a:spcPct val="100000"/>
              </a:lnSpc>
              <a:spcBef>
                <a:spcPts val="0"/>
              </a:spcBef>
              <a:spcAft>
                <a:spcPts val="600"/>
              </a:spcAft>
              <a:buFont typeface="Arial,Sans-Serif"/>
              <a:buChar char="•"/>
            </a:pPr>
            <a:endParaRPr lang="en-US" sz="2600">
              <a:solidFill>
                <a:srgbClr val="000000"/>
              </a:solidFill>
            </a:endParaRPr>
          </a:p>
          <a:p>
            <a:pPr marL="57150">
              <a:lnSpc>
                <a:spcPct val="100000"/>
              </a:lnSpc>
              <a:spcBef>
                <a:spcPts val="0"/>
              </a:spcBef>
              <a:spcAft>
                <a:spcPts val="600"/>
              </a:spcAft>
            </a:pPr>
            <a:r>
              <a:rPr lang="en-US" sz="2600" b="1"/>
              <a:t>Classroom Connections:</a:t>
            </a:r>
            <a:endParaRPr lang="en-US" sz="2600"/>
          </a:p>
          <a:p>
            <a:pPr marL="285750" indent="-228600">
              <a:lnSpc>
                <a:spcPct val="100000"/>
              </a:lnSpc>
              <a:spcBef>
                <a:spcPts val="0"/>
              </a:spcBef>
              <a:spcAft>
                <a:spcPts val="600"/>
              </a:spcAft>
              <a:buFont typeface="Arial,Sans-Serif"/>
              <a:buChar char="•"/>
            </a:pPr>
            <a:r>
              <a:rPr lang="en-US" sz="2600"/>
              <a:t>Character Trait Analysis</a:t>
            </a:r>
            <a:endParaRPr lang="en-US" sz="2600">
              <a:solidFill>
                <a:srgbClr val="000000"/>
              </a:solidFill>
            </a:endParaRPr>
          </a:p>
          <a:p>
            <a:pPr marL="285750" indent="-228600">
              <a:lnSpc>
                <a:spcPct val="100000"/>
              </a:lnSpc>
              <a:spcBef>
                <a:spcPts val="0"/>
              </a:spcBef>
              <a:spcAft>
                <a:spcPts val="600"/>
              </a:spcAft>
              <a:buFont typeface="Arial,Sans-Serif"/>
              <a:buChar char="•"/>
            </a:pPr>
            <a:r>
              <a:rPr lang="en-US" sz="2600"/>
              <a:t>Student Biography Projects</a:t>
            </a:r>
            <a:endParaRPr lang="en-US" sz="2600">
              <a:solidFill>
                <a:srgbClr val="000000"/>
              </a:solidFill>
            </a:endParaRPr>
          </a:p>
          <a:p>
            <a:pPr marL="285750" indent="-228600">
              <a:lnSpc>
                <a:spcPct val="100000"/>
              </a:lnSpc>
              <a:spcBef>
                <a:spcPts val="0"/>
              </a:spcBef>
              <a:spcAft>
                <a:spcPts val="600"/>
              </a:spcAft>
              <a:buFont typeface="Arial,Sans-Serif"/>
              <a:buChar char="•"/>
            </a:pPr>
            <a:r>
              <a:rPr lang="en-US" sz="2600"/>
              <a:t>Civic Virtue Discussions</a:t>
            </a:r>
            <a:endParaRPr lang="en-US" sz="2600">
              <a:solidFill>
                <a:srgbClr val="000000"/>
              </a:solidFill>
            </a:endParaRPr>
          </a:p>
          <a:p>
            <a:pPr marL="285750" indent="-228600">
              <a:lnSpc>
                <a:spcPct val="100000"/>
              </a:lnSpc>
              <a:spcBef>
                <a:spcPts val="0"/>
              </a:spcBef>
              <a:spcAft>
                <a:spcPts val="600"/>
              </a:spcAft>
              <a:buFont typeface="Arial,Sans-Serif"/>
              <a:buChar char="•"/>
            </a:pPr>
            <a:r>
              <a:rPr lang="en-US" sz="2600"/>
              <a:t>Leadership Reflective Writing </a:t>
            </a:r>
          </a:p>
        </p:txBody>
      </p:sp>
      <p:cxnSp>
        <p:nvCxnSpPr>
          <p:cNvPr id="6" name="Straight Arrow Connector 5">
            <a:extLst>
              <a:ext uri="{FF2B5EF4-FFF2-40B4-BE49-F238E27FC236}">
                <a16:creationId xmlns:a16="http://schemas.microsoft.com/office/drawing/2014/main" id="{72DE1568-EFCA-5DFC-F1D1-35FD67BA70B5}"/>
              </a:ext>
            </a:extLst>
          </p:cNvPr>
          <p:cNvCxnSpPr/>
          <p:nvPr/>
        </p:nvCxnSpPr>
        <p:spPr>
          <a:xfrm>
            <a:off x="820507" y="2321849"/>
            <a:ext cx="9189788" cy="4643"/>
          </a:xfrm>
          <a:prstGeom prst="straightConnector1">
            <a:avLst/>
          </a:prstGeom>
          <a:ln w="28575">
            <a:solidFill>
              <a:srgbClr val="C13B31"/>
            </a:solidFill>
          </a:ln>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F1348EA1-9AB8-7116-004E-ACD2F132AC0B}"/>
              </a:ext>
            </a:extLst>
          </p:cNvPr>
          <p:cNvSpPr txBox="1">
            <a:spLocks/>
          </p:cNvSpPr>
          <p:nvPr/>
        </p:nvSpPr>
        <p:spPr>
          <a:xfrm>
            <a:off x="818894" y="907612"/>
            <a:ext cx="16434181" cy="1203632"/>
          </a:xfrm>
          <a:prstGeom prst="rect">
            <a:avLst/>
          </a:prstGeom>
        </p:spPr>
        <p:txBody>
          <a:bodyPr vert="horz" lIns="91440" tIns="45720" rIns="91440" bIns="45720" rtlCol="0" anchor="t">
            <a:noAutofit/>
          </a:bodyPr>
          <a:lstStyle>
            <a:lvl1pPr marL="0" indent="0" algn="l" defTabSz="1371600" rtl="0" eaLnBrk="1" latinLnBrk="0" hangingPunct="1">
              <a:lnSpc>
                <a:spcPct val="90000"/>
              </a:lnSpc>
              <a:spcBef>
                <a:spcPts val="1500"/>
              </a:spcBef>
              <a:buFont typeface="Arial" panose="020B0604020202020204" pitchFamily="34" charset="0"/>
              <a:buNone/>
              <a:defRPr sz="2800" kern="1200">
                <a:solidFill>
                  <a:srgbClr val="2F3D4C"/>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7200" b="1">
                <a:solidFill>
                  <a:schemeClr val="accent4"/>
                </a:solidFill>
              </a:rPr>
              <a:t>Palmetto Pioneers</a:t>
            </a:r>
            <a:endParaRPr lang="en-US">
              <a:solidFill>
                <a:schemeClr val="accent4"/>
              </a:solidFill>
            </a:endParaRPr>
          </a:p>
        </p:txBody>
      </p:sp>
      <p:pic>
        <p:nvPicPr>
          <p:cNvPr id="5" name="Picture 4" descr="A group of people standing in a classroom&#10;&#10;AI-generated content may be incorrect.">
            <a:extLst>
              <a:ext uri="{FF2B5EF4-FFF2-40B4-BE49-F238E27FC236}">
                <a16:creationId xmlns:a16="http://schemas.microsoft.com/office/drawing/2014/main" id="{1EFAEFE2-DBED-9DA5-72CF-9BF0A27C8B8D}"/>
              </a:ext>
            </a:extLst>
          </p:cNvPr>
          <p:cNvPicPr>
            <a:picLocks noChangeAspect="1"/>
          </p:cNvPicPr>
          <p:nvPr/>
        </p:nvPicPr>
        <p:blipFill>
          <a:blip r:embed="rId2" cstate="print">
            <a:extLst>
              <a:ext uri="{28A0092B-C50C-407E-A947-70E740481C1C}">
                <a14:useLocalDpi xmlns:a14="http://schemas.microsoft.com/office/drawing/2010/main" val="0"/>
              </a:ext>
            </a:extLst>
          </a:blip>
          <a:srcRect l="17360" r="7413"/>
          <a:stretch>
            <a:fillRect/>
          </a:stretch>
        </p:blipFill>
        <p:spPr>
          <a:xfrm>
            <a:off x="10413777" y="2564705"/>
            <a:ext cx="7081252" cy="7056721"/>
          </a:xfrm>
          <a:prstGeom prst="rect">
            <a:avLst/>
          </a:prstGeom>
          <a:noFill/>
        </p:spPr>
      </p:pic>
    </p:spTree>
    <p:extLst>
      <p:ext uri="{BB962C8B-B14F-4D97-AF65-F5344CB8AC3E}">
        <p14:creationId xmlns:p14="http://schemas.microsoft.com/office/powerpoint/2010/main" val="1737903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BBA766-3EB5-A5A1-A26D-5AE822DF7E2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002D89-F6D1-38E3-7C81-BDA1529B7AE0}"/>
              </a:ext>
            </a:extLst>
          </p:cNvPr>
          <p:cNvSpPr>
            <a:spLocks noGrp="1"/>
          </p:cNvSpPr>
          <p:nvPr>
            <p:ph idx="1"/>
          </p:nvPr>
        </p:nvSpPr>
        <p:spPr>
          <a:xfrm>
            <a:off x="825026" y="3523987"/>
            <a:ext cx="9842577" cy="4575655"/>
          </a:xfrm>
        </p:spPr>
        <p:txBody>
          <a:bodyPr vert="horz" lIns="91440" tIns="45720" rIns="91440" bIns="45720" rtlCol="0" anchor="t">
            <a:noAutofit/>
          </a:bodyPr>
          <a:lstStyle/>
          <a:p>
            <a:r>
              <a:rPr lang="en-US"/>
              <a:t>This partnership highlights South Carolina’s major role in the Revolutionary War through standard aligned lessons about battle such as Cowpens, Camden, and Sullivan’s Island.</a:t>
            </a:r>
            <a:endParaRPr lang="en-US">
              <a:solidFill>
                <a:srgbClr val="000000"/>
              </a:solidFill>
            </a:endParaRPr>
          </a:p>
          <a:p>
            <a:pPr marL="285750" indent="-285750">
              <a:buFont typeface="Arial"/>
              <a:buChar char="•"/>
            </a:pPr>
            <a:endParaRPr lang="en-US">
              <a:solidFill>
                <a:srgbClr val="000000"/>
              </a:solidFill>
            </a:endParaRPr>
          </a:p>
          <a:p>
            <a:r>
              <a:rPr lang="en-US"/>
              <a:t>Students explore how South Carolinians helped shape America’s fight for Independence. </a:t>
            </a:r>
          </a:p>
          <a:p>
            <a:endParaRPr lang="en-US"/>
          </a:p>
          <a:p>
            <a:r>
              <a:rPr lang="en-US"/>
              <a:t>One of the most powerful ways to bring history and civics to life is to connect students to the places where history happened.</a:t>
            </a:r>
          </a:p>
          <a:p>
            <a:endParaRPr lang="en-US"/>
          </a:p>
        </p:txBody>
      </p:sp>
      <p:cxnSp>
        <p:nvCxnSpPr>
          <p:cNvPr id="6" name="Straight Arrow Connector 5">
            <a:extLst>
              <a:ext uri="{FF2B5EF4-FFF2-40B4-BE49-F238E27FC236}">
                <a16:creationId xmlns:a16="http://schemas.microsoft.com/office/drawing/2014/main" id="{37335D5A-2C1A-FE63-8B18-468C15EEF2B6}"/>
              </a:ext>
            </a:extLst>
          </p:cNvPr>
          <p:cNvCxnSpPr/>
          <p:nvPr/>
        </p:nvCxnSpPr>
        <p:spPr>
          <a:xfrm>
            <a:off x="820507" y="2337506"/>
            <a:ext cx="16580144" cy="4643"/>
          </a:xfrm>
          <a:prstGeom prst="straightConnector1">
            <a:avLst/>
          </a:prstGeom>
          <a:ln w="28575">
            <a:solidFill>
              <a:srgbClr val="C13B31"/>
            </a:solidFill>
          </a:ln>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AFD89D5A-F584-FE7F-C513-D6BE9A967651}"/>
              </a:ext>
            </a:extLst>
          </p:cNvPr>
          <p:cNvSpPr txBox="1">
            <a:spLocks/>
          </p:cNvSpPr>
          <p:nvPr/>
        </p:nvSpPr>
        <p:spPr>
          <a:xfrm>
            <a:off x="818894" y="907612"/>
            <a:ext cx="16434181" cy="1203632"/>
          </a:xfrm>
          <a:prstGeom prst="rect">
            <a:avLst/>
          </a:prstGeom>
        </p:spPr>
        <p:txBody>
          <a:bodyPr vert="horz" lIns="91440" tIns="45720" rIns="91440" bIns="45720" rtlCol="0" anchor="t">
            <a:noAutofit/>
          </a:bodyPr>
          <a:lstStyle>
            <a:lvl1pPr marL="0" indent="0" algn="l" defTabSz="1371600" rtl="0" eaLnBrk="1" latinLnBrk="0" hangingPunct="1">
              <a:lnSpc>
                <a:spcPct val="90000"/>
              </a:lnSpc>
              <a:spcBef>
                <a:spcPts val="1500"/>
              </a:spcBef>
              <a:buFont typeface="Arial" panose="020B0604020202020204" pitchFamily="34" charset="0"/>
              <a:buNone/>
              <a:defRPr sz="2800" kern="1200">
                <a:solidFill>
                  <a:srgbClr val="2F3D4C"/>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7200" b="1">
                <a:solidFill>
                  <a:schemeClr val="accent4"/>
                </a:solidFill>
              </a:rPr>
              <a:t>The American Battlefield Trust</a:t>
            </a:r>
            <a:endParaRPr lang="en-US">
              <a:solidFill>
                <a:schemeClr val="accent4"/>
              </a:solidFill>
            </a:endParaRPr>
          </a:p>
        </p:txBody>
      </p:sp>
      <p:pic>
        <p:nvPicPr>
          <p:cNvPr id="10" name="Picture 9" descr="Kentucky conservation fund wins award for preservation - WNKY News 40 ...">
            <a:extLst>
              <a:ext uri="{FF2B5EF4-FFF2-40B4-BE49-F238E27FC236}">
                <a16:creationId xmlns:a16="http://schemas.microsoft.com/office/drawing/2014/main" id="{71E1F2C7-39EF-9A1B-ADE2-885E3AD58705}"/>
              </a:ext>
            </a:extLst>
          </p:cNvPr>
          <p:cNvPicPr>
            <a:picLocks noChangeAspect="1"/>
          </p:cNvPicPr>
          <p:nvPr/>
        </p:nvPicPr>
        <p:blipFill>
          <a:blip r:embed="rId2"/>
          <a:srcRect l="8783" t="29863" r="32974" b="29041"/>
          <a:stretch>
            <a:fillRect/>
          </a:stretch>
        </p:blipFill>
        <p:spPr>
          <a:xfrm>
            <a:off x="11332698" y="2791325"/>
            <a:ext cx="5920377" cy="2352175"/>
          </a:xfrm>
          <a:prstGeom prst="rect">
            <a:avLst/>
          </a:prstGeom>
        </p:spPr>
      </p:pic>
      <p:pic>
        <p:nvPicPr>
          <p:cNvPr id="5" name="Picture 4">
            <a:extLst>
              <a:ext uri="{FF2B5EF4-FFF2-40B4-BE49-F238E27FC236}">
                <a16:creationId xmlns:a16="http://schemas.microsoft.com/office/drawing/2014/main" id="{F3D91E1B-8FC9-36AA-2732-7673D4128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2698" y="5582990"/>
            <a:ext cx="6448526" cy="3594919"/>
          </a:xfrm>
          <a:prstGeom prst="rect">
            <a:avLst/>
          </a:prstGeom>
        </p:spPr>
      </p:pic>
    </p:spTree>
    <p:extLst>
      <p:ext uri="{BB962C8B-B14F-4D97-AF65-F5344CB8AC3E}">
        <p14:creationId xmlns:p14="http://schemas.microsoft.com/office/powerpoint/2010/main" val="749769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A9FD-DBEF-7047-7044-DD67BCFDEDB9}"/>
              </a:ext>
            </a:extLst>
          </p:cNvPr>
          <p:cNvSpPr>
            <a:spLocks noGrp="1"/>
          </p:cNvSpPr>
          <p:nvPr>
            <p:ph type="title"/>
          </p:nvPr>
        </p:nvSpPr>
        <p:spPr>
          <a:xfrm>
            <a:off x="918972" y="547687"/>
            <a:ext cx="16404336" cy="1097280"/>
          </a:xfrm>
        </p:spPr>
        <p:txBody>
          <a:bodyPr anchor="t">
            <a:normAutofit/>
          </a:bodyPr>
          <a:lstStyle/>
          <a:p>
            <a:r>
              <a:rPr lang="en-US"/>
              <a:t>Resources Available </a:t>
            </a:r>
          </a:p>
        </p:txBody>
      </p:sp>
      <p:pic>
        <p:nvPicPr>
          <p:cNvPr id="5" name="Picture 4">
            <a:extLst>
              <a:ext uri="{FF2B5EF4-FFF2-40B4-BE49-F238E27FC236}">
                <a16:creationId xmlns:a16="http://schemas.microsoft.com/office/drawing/2014/main" id="{3AFBAEFB-22EE-A6D1-5015-0AEB8FEEA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972" y="2908373"/>
            <a:ext cx="7772400" cy="5040283"/>
          </a:xfrm>
          <a:prstGeom prst="rect">
            <a:avLst/>
          </a:prstGeom>
          <a:noFill/>
        </p:spPr>
      </p:pic>
      <p:sp>
        <p:nvSpPr>
          <p:cNvPr id="3" name="Content Placeholder 2">
            <a:extLst>
              <a:ext uri="{FF2B5EF4-FFF2-40B4-BE49-F238E27FC236}">
                <a16:creationId xmlns:a16="http://schemas.microsoft.com/office/drawing/2014/main" id="{4A603B10-C64C-73CA-DAC9-B3C4A4304D11}"/>
              </a:ext>
            </a:extLst>
          </p:cNvPr>
          <p:cNvSpPr>
            <a:spLocks noGrp="1"/>
          </p:cNvSpPr>
          <p:nvPr>
            <p:ph sz="half" idx="2"/>
          </p:nvPr>
        </p:nvSpPr>
        <p:spPr>
          <a:xfrm>
            <a:off x="9579311" y="2247900"/>
            <a:ext cx="7772400" cy="6361229"/>
          </a:xfrm>
        </p:spPr>
        <p:txBody>
          <a:bodyPr>
            <a:normAutofit/>
          </a:bodyPr>
          <a:lstStyle/>
          <a:p>
            <a:pPr>
              <a:spcAft>
                <a:spcPts val="600"/>
              </a:spcAft>
            </a:pPr>
            <a:r>
              <a:rPr lang="en-US"/>
              <a:t>Lessons Tied to Both North and South Carolina Standards</a:t>
            </a:r>
          </a:p>
          <a:p>
            <a:pPr lvl="1">
              <a:spcAft>
                <a:spcPts val="600"/>
              </a:spcAft>
            </a:pPr>
            <a:r>
              <a:rPr lang="en-US"/>
              <a:t>Lesson plans are adaptable, but focus on 4</a:t>
            </a:r>
            <a:r>
              <a:rPr lang="en-US" baseline="30000"/>
              <a:t>th</a:t>
            </a:r>
            <a:r>
              <a:rPr lang="en-US"/>
              <a:t> and 8</a:t>
            </a:r>
            <a:r>
              <a:rPr lang="en-US" baseline="30000"/>
              <a:t>th</a:t>
            </a:r>
            <a:r>
              <a:rPr lang="en-US"/>
              <a:t> grades </a:t>
            </a:r>
          </a:p>
          <a:p>
            <a:pPr lvl="1">
              <a:spcAft>
                <a:spcPts val="600"/>
              </a:spcAft>
            </a:pPr>
            <a:r>
              <a:rPr lang="en-US"/>
              <a:t>Each lesson has embedded resources such as presentations, videos, worksheets, graphic organizers, and Primary Sources. </a:t>
            </a:r>
          </a:p>
          <a:p>
            <a:pPr>
              <a:spcAft>
                <a:spcPts val="600"/>
              </a:spcAft>
            </a:pPr>
            <a:r>
              <a:rPr lang="en-US"/>
              <a:t>Traveling Educational Trunk Exhibits</a:t>
            </a:r>
          </a:p>
          <a:p>
            <a:pPr>
              <a:spcAft>
                <a:spcPts val="600"/>
              </a:spcAft>
            </a:pPr>
            <a:r>
              <a:rPr lang="en-US"/>
              <a:t>In-Person and Virtual Teacher Trainings</a:t>
            </a:r>
          </a:p>
          <a:p>
            <a:pPr>
              <a:spcAft>
                <a:spcPts val="600"/>
              </a:spcAft>
            </a:pPr>
            <a:r>
              <a:rPr lang="en-US"/>
              <a:t>School Field-Trips (Grants)</a:t>
            </a:r>
          </a:p>
          <a:p>
            <a:pPr>
              <a:spcAft>
                <a:spcPts val="600"/>
              </a:spcAft>
            </a:pPr>
            <a:r>
              <a:rPr lang="en-US"/>
              <a:t>Youth Leadership Program </a:t>
            </a:r>
          </a:p>
          <a:p>
            <a:pPr>
              <a:spcAft>
                <a:spcPts val="600"/>
              </a:spcAft>
            </a:pPr>
            <a:r>
              <a:rPr lang="en-US"/>
              <a:t>Interactive Maps</a:t>
            </a:r>
          </a:p>
          <a:p>
            <a:pPr>
              <a:spcAft>
                <a:spcPts val="600"/>
              </a:spcAft>
            </a:pPr>
            <a:endParaRPr lang="en-US"/>
          </a:p>
        </p:txBody>
      </p:sp>
    </p:spTree>
    <p:extLst>
      <p:ext uri="{BB962C8B-B14F-4D97-AF65-F5344CB8AC3E}">
        <p14:creationId xmlns:p14="http://schemas.microsoft.com/office/powerpoint/2010/main" val="3302791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66C08E-83DD-5D59-3034-A436ACAFCC5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26E68C-8974-A428-C4A8-E09151A004A5}"/>
              </a:ext>
            </a:extLst>
          </p:cNvPr>
          <p:cNvSpPr>
            <a:spLocks noGrp="1"/>
          </p:cNvSpPr>
          <p:nvPr>
            <p:ph idx="1"/>
          </p:nvPr>
        </p:nvSpPr>
        <p:spPr>
          <a:xfrm>
            <a:off x="609600" y="3112719"/>
            <a:ext cx="9639030" cy="5906545"/>
          </a:xfrm>
        </p:spPr>
        <p:txBody>
          <a:bodyPr vert="horz" lIns="91440" tIns="45720" rIns="91440" bIns="45720" rtlCol="0" anchor="t">
            <a:noAutofit/>
          </a:bodyPr>
          <a:lstStyle/>
          <a:p>
            <a:pPr marL="285750" indent="-285750">
              <a:lnSpc>
                <a:spcPct val="100000"/>
              </a:lnSpc>
              <a:spcBef>
                <a:spcPts val="0"/>
              </a:spcBef>
              <a:spcAft>
                <a:spcPts val="600"/>
              </a:spcAft>
              <a:buFont typeface="Arial"/>
              <a:buChar char="•"/>
            </a:pPr>
            <a:r>
              <a:rPr lang="en-US" sz="2600"/>
              <a:t>Local History increases student engagement.</a:t>
            </a:r>
            <a:endParaRPr lang="en-US" sz="2600">
              <a:solidFill>
                <a:srgbClr val="000000"/>
              </a:solidFill>
            </a:endParaRPr>
          </a:p>
          <a:p>
            <a:pPr marL="285750" indent="-285750">
              <a:lnSpc>
                <a:spcPct val="100000"/>
              </a:lnSpc>
              <a:spcBef>
                <a:spcPts val="0"/>
              </a:spcBef>
              <a:spcAft>
                <a:spcPts val="600"/>
              </a:spcAft>
              <a:buFont typeface="Arial"/>
              <a:buChar char="•"/>
            </a:pPr>
            <a:endParaRPr lang="en-US" sz="2600">
              <a:solidFill>
                <a:srgbClr val="000000"/>
              </a:solidFill>
            </a:endParaRPr>
          </a:p>
          <a:p>
            <a:pPr marL="285750" indent="-285750">
              <a:lnSpc>
                <a:spcPct val="100000"/>
              </a:lnSpc>
              <a:spcBef>
                <a:spcPts val="0"/>
              </a:spcBef>
              <a:spcAft>
                <a:spcPts val="600"/>
              </a:spcAft>
              <a:buFont typeface="Arial"/>
              <a:buChar char="•"/>
            </a:pPr>
            <a:r>
              <a:rPr lang="en-US" sz="2600"/>
              <a:t>Students better connect with history when they see the connection to them and their communities. </a:t>
            </a:r>
            <a:br>
              <a:rPr lang="en-US" sz="2600"/>
            </a:br>
            <a:endParaRPr lang="en-US" sz="2600">
              <a:solidFill>
                <a:srgbClr val="000000"/>
              </a:solidFill>
            </a:endParaRPr>
          </a:p>
          <a:p>
            <a:pPr marL="285750" indent="-285750">
              <a:lnSpc>
                <a:spcPct val="100000"/>
              </a:lnSpc>
              <a:spcBef>
                <a:spcPts val="0"/>
              </a:spcBef>
              <a:spcAft>
                <a:spcPts val="600"/>
              </a:spcAft>
              <a:buFont typeface="Arial"/>
              <a:buChar char="•"/>
            </a:pPr>
            <a:r>
              <a:rPr lang="en-US" sz="2600"/>
              <a:t>The resources encourage inquiry-based and place-based learning. </a:t>
            </a:r>
            <a:endParaRPr lang="en-US" sz="2600">
              <a:solidFill>
                <a:srgbClr val="000000"/>
              </a:solidFill>
            </a:endParaRPr>
          </a:p>
          <a:p>
            <a:pPr marL="285750" indent="-285750">
              <a:lnSpc>
                <a:spcPct val="100000"/>
              </a:lnSpc>
              <a:spcBef>
                <a:spcPts val="0"/>
              </a:spcBef>
              <a:spcAft>
                <a:spcPts val="600"/>
              </a:spcAft>
              <a:buFont typeface="Arial"/>
              <a:buChar char="•"/>
            </a:pPr>
            <a:endParaRPr lang="en-US" sz="2600">
              <a:solidFill>
                <a:srgbClr val="000000"/>
              </a:solidFill>
            </a:endParaRPr>
          </a:p>
          <a:p>
            <a:pPr>
              <a:lnSpc>
                <a:spcPct val="100000"/>
              </a:lnSpc>
              <a:spcBef>
                <a:spcPts val="0"/>
              </a:spcBef>
              <a:spcAft>
                <a:spcPts val="600"/>
              </a:spcAft>
            </a:pPr>
            <a:r>
              <a:rPr lang="en-US" sz="2600" b="1"/>
              <a:t>Classroom Connections: </a:t>
            </a:r>
            <a:endParaRPr lang="en-US" sz="2600">
              <a:solidFill>
                <a:srgbClr val="000000"/>
              </a:solidFill>
            </a:endParaRPr>
          </a:p>
          <a:p>
            <a:pPr marL="285750" indent="-285750">
              <a:lnSpc>
                <a:spcPct val="100000"/>
              </a:lnSpc>
              <a:spcBef>
                <a:spcPts val="0"/>
              </a:spcBef>
              <a:spcAft>
                <a:spcPts val="600"/>
              </a:spcAft>
              <a:buFont typeface="Arial"/>
              <a:buChar char="•"/>
            </a:pPr>
            <a:r>
              <a:rPr lang="en-US" sz="2600"/>
              <a:t>Revolutionary War mapping Activities</a:t>
            </a:r>
            <a:endParaRPr lang="en-US" sz="2600">
              <a:solidFill>
                <a:srgbClr val="000000"/>
              </a:solidFill>
            </a:endParaRPr>
          </a:p>
          <a:p>
            <a:pPr marL="285750" indent="-285750">
              <a:lnSpc>
                <a:spcPct val="100000"/>
              </a:lnSpc>
              <a:spcBef>
                <a:spcPts val="0"/>
              </a:spcBef>
              <a:spcAft>
                <a:spcPts val="600"/>
              </a:spcAft>
              <a:buFont typeface="Arial"/>
              <a:buChar char="•"/>
            </a:pPr>
            <a:r>
              <a:rPr lang="en-US" sz="2600"/>
              <a:t>Primary Source analysis</a:t>
            </a:r>
            <a:endParaRPr lang="en-US" sz="2600">
              <a:solidFill>
                <a:srgbClr val="000000"/>
              </a:solidFill>
            </a:endParaRPr>
          </a:p>
          <a:p>
            <a:pPr marL="285750" indent="-285750">
              <a:lnSpc>
                <a:spcPct val="100000"/>
              </a:lnSpc>
              <a:spcBef>
                <a:spcPts val="0"/>
              </a:spcBef>
              <a:spcAft>
                <a:spcPts val="600"/>
              </a:spcAft>
              <a:buFont typeface="Arial"/>
              <a:buChar char="•"/>
            </a:pPr>
            <a:r>
              <a:rPr lang="en-US" sz="2600"/>
              <a:t>History simulations </a:t>
            </a:r>
            <a:endParaRPr lang="en-US" sz="2600">
              <a:solidFill>
                <a:srgbClr val="000000"/>
              </a:solidFill>
            </a:endParaRPr>
          </a:p>
          <a:p>
            <a:pPr marL="285750" indent="-285750">
              <a:lnSpc>
                <a:spcPct val="100000"/>
              </a:lnSpc>
              <a:spcBef>
                <a:spcPts val="0"/>
              </a:spcBef>
              <a:spcAft>
                <a:spcPts val="600"/>
              </a:spcAft>
              <a:buFont typeface="Arial"/>
              <a:buChar char="•"/>
            </a:pPr>
            <a:r>
              <a:rPr lang="en-US" sz="2600"/>
              <a:t>Virtual battlefield explorations </a:t>
            </a:r>
          </a:p>
        </p:txBody>
      </p:sp>
      <p:cxnSp>
        <p:nvCxnSpPr>
          <p:cNvPr id="6" name="Straight Arrow Connector 5">
            <a:extLst>
              <a:ext uri="{FF2B5EF4-FFF2-40B4-BE49-F238E27FC236}">
                <a16:creationId xmlns:a16="http://schemas.microsoft.com/office/drawing/2014/main" id="{4AA4B1F2-0BB6-7D8E-68C1-C64710A7BC8A}"/>
              </a:ext>
            </a:extLst>
          </p:cNvPr>
          <p:cNvCxnSpPr/>
          <p:nvPr/>
        </p:nvCxnSpPr>
        <p:spPr>
          <a:xfrm>
            <a:off x="820507" y="2337506"/>
            <a:ext cx="16580144" cy="4643"/>
          </a:xfrm>
          <a:prstGeom prst="straightConnector1">
            <a:avLst/>
          </a:prstGeom>
          <a:ln w="28575">
            <a:solidFill>
              <a:srgbClr val="C13B31"/>
            </a:solidFill>
          </a:ln>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BA99C21B-AA90-94BD-8728-19AC7E73C368}"/>
              </a:ext>
            </a:extLst>
          </p:cNvPr>
          <p:cNvSpPr txBox="1">
            <a:spLocks/>
          </p:cNvSpPr>
          <p:nvPr/>
        </p:nvSpPr>
        <p:spPr>
          <a:xfrm>
            <a:off x="818894" y="907612"/>
            <a:ext cx="16434181" cy="1203632"/>
          </a:xfrm>
          <a:prstGeom prst="rect">
            <a:avLst/>
          </a:prstGeom>
        </p:spPr>
        <p:txBody>
          <a:bodyPr vert="horz" lIns="91440" tIns="45720" rIns="91440" bIns="45720" rtlCol="0" anchor="t">
            <a:noAutofit/>
          </a:bodyPr>
          <a:lstStyle>
            <a:lvl1pPr marL="0" indent="0" algn="l" defTabSz="1371600" rtl="0" eaLnBrk="1" latinLnBrk="0" hangingPunct="1">
              <a:lnSpc>
                <a:spcPct val="90000"/>
              </a:lnSpc>
              <a:spcBef>
                <a:spcPts val="1500"/>
              </a:spcBef>
              <a:buFont typeface="Arial" panose="020B0604020202020204" pitchFamily="34" charset="0"/>
              <a:buNone/>
              <a:defRPr sz="2800" kern="1200">
                <a:solidFill>
                  <a:srgbClr val="2F3D4C"/>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7200" b="1">
                <a:solidFill>
                  <a:schemeClr val="accent4"/>
                </a:solidFill>
              </a:rPr>
              <a:t>The American Battlefield Trust</a:t>
            </a:r>
            <a:endParaRPr lang="en-US">
              <a:solidFill>
                <a:schemeClr val="accent4"/>
              </a:solidFill>
            </a:endParaRPr>
          </a:p>
        </p:txBody>
      </p:sp>
      <p:pic>
        <p:nvPicPr>
          <p:cNvPr id="4" name="Picture 3" descr="American Battlefield Trust - YouTube">
            <a:hlinkClick r:id="rId2"/>
            <a:extLst>
              <a:ext uri="{FF2B5EF4-FFF2-40B4-BE49-F238E27FC236}">
                <a16:creationId xmlns:a16="http://schemas.microsoft.com/office/drawing/2014/main" id="{DF8B9AA3-DEF9-D60F-5D03-A024B5097AAD}"/>
              </a:ext>
            </a:extLst>
          </p:cNvPr>
          <p:cNvPicPr>
            <a:picLocks noChangeAspect="1"/>
          </p:cNvPicPr>
          <p:nvPr/>
        </p:nvPicPr>
        <p:blipFill>
          <a:blip r:embed="rId3"/>
          <a:srcRect l="20143" r="18765" b="1"/>
          <a:stretch>
            <a:fillRect/>
          </a:stretch>
        </p:blipFill>
        <p:spPr>
          <a:xfrm>
            <a:off x="10875723" y="3112719"/>
            <a:ext cx="6157359" cy="5678858"/>
          </a:xfrm>
          <a:prstGeom prst="rect">
            <a:avLst/>
          </a:prstGeom>
          <a:noFill/>
          <a:ln w="28575">
            <a:noFill/>
          </a:ln>
        </p:spPr>
      </p:pic>
    </p:spTree>
    <p:extLst>
      <p:ext uri="{BB962C8B-B14F-4D97-AF65-F5344CB8AC3E}">
        <p14:creationId xmlns:p14="http://schemas.microsoft.com/office/powerpoint/2010/main" val="1659604963"/>
      </p:ext>
    </p:extLst>
  </p:cSld>
  <p:clrMapOvr>
    <a:masterClrMapping/>
  </p:clrMapOvr>
</p:sld>
</file>

<file path=ppt/theme/theme1.xml><?xml version="1.0" encoding="utf-8"?>
<a:theme xmlns:a="http://schemas.openxmlformats.org/drawingml/2006/main" name="1_Office Theme">
  <a:themeElements>
    <a:clrScheme name="SCDE">
      <a:dk1>
        <a:sysClr val="windowText" lastClr="000000"/>
      </a:dk1>
      <a:lt1>
        <a:sysClr val="window" lastClr="FFFFFF"/>
      </a:lt1>
      <a:dk2>
        <a:srgbClr val="44546A"/>
      </a:dk2>
      <a:lt2>
        <a:srgbClr val="FCEFD8"/>
      </a:lt2>
      <a:accent1>
        <a:srgbClr val="F1BA55"/>
      </a:accent1>
      <a:accent2>
        <a:srgbClr val="43718B"/>
      </a:accent2>
      <a:accent3>
        <a:srgbClr val="D8D8D8"/>
      </a:accent3>
      <a:accent4>
        <a:srgbClr val="2F3D4C"/>
      </a:accent4>
      <a:accent5>
        <a:srgbClr val="A2B3C6"/>
      </a:accent5>
      <a:accent6>
        <a:srgbClr val="7F7F7F"/>
      </a:accent6>
      <a:hlink>
        <a:srgbClr val="43718B"/>
      </a:hlink>
      <a:folHlink>
        <a:srgbClr val="43718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oAutofit/>
      </a:bodyPr>
      <a:lstStyle>
        <a:defPPr algn="l">
          <a:defRPr sz="4400" b="0" dirty="0" smtClean="0"/>
        </a:defPPr>
      </a:lstStyle>
    </a:txDef>
  </a:objectDefaults>
  <a:extraClrSchemeLst/>
  <a:extLst>
    <a:ext uri="{05A4C25C-085E-4340-85A3-A5531E510DB2}">
      <thm15:themeFamily xmlns:thm15="http://schemas.microsoft.com/office/thememl/2012/main" name="Presentation9" id="{6D457848-BFDF-47EE-B7A7-6B902099B153}" vid="{42A72632-4AE8-483F-A31D-5F15708A3C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643C0149DA6140ADF8F4C66D5897CE" ma:contentTypeVersion="5" ma:contentTypeDescription="Create a new document." ma:contentTypeScope="" ma:versionID="5aeed62d691028d20ede3cc526710a8d">
  <xsd:schema xmlns:xsd="http://www.w3.org/2001/XMLSchema" xmlns:xs="http://www.w3.org/2001/XMLSchema" xmlns:p="http://schemas.microsoft.com/office/2006/metadata/properties" xmlns:ns3="ac01360e-1f5b-4ef5-b2e2-bfc5d0cd7ea9" targetNamespace="http://schemas.microsoft.com/office/2006/metadata/properties" ma:root="true" ma:fieldsID="0fa29c7544419640e8a53195591cd35a" ns3:_="">
    <xsd:import namespace="ac01360e-1f5b-4ef5-b2e2-bfc5d0cd7ea9"/>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01360e-1f5b-4ef5-b2e2-bfc5d0cd7ea9"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ac01360e-1f5b-4ef5-b2e2-bfc5d0cd7ea9" xsi:nil="true"/>
  </documentManagement>
</p:properties>
</file>

<file path=customXml/itemProps1.xml><?xml version="1.0" encoding="utf-8"?>
<ds:datastoreItem xmlns:ds="http://schemas.openxmlformats.org/officeDocument/2006/customXml" ds:itemID="{F1470F7D-E095-4489-8EF5-021FAC3F98F9}">
  <ds:schemaRefs>
    <ds:schemaRef ds:uri="http://schemas.microsoft.com/sharepoint/v3/contenttype/forms"/>
  </ds:schemaRefs>
</ds:datastoreItem>
</file>

<file path=customXml/itemProps2.xml><?xml version="1.0" encoding="utf-8"?>
<ds:datastoreItem xmlns:ds="http://schemas.openxmlformats.org/officeDocument/2006/customXml" ds:itemID="{AFDC35C7-6313-4FC0-A9E0-BA2A11E122EE}">
  <ds:schemaRefs>
    <ds:schemaRef ds:uri="ac01360e-1f5b-4ef5-b2e2-bfc5d0cd7e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34C42C-F071-4B2F-A43E-577C8D077C1B}">
  <ds:schemaRefs>
    <ds:schemaRef ds:uri="ac01360e-1f5b-4ef5-b2e2-bfc5d0cd7e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2704e2c5-29f5-4f7e-b91c-bd56f0685995}" enabled="0" method="" siteId="{2704e2c5-29f5-4f7e-b91c-bd56f0685995}" removed="1"/>
</clbl:labelList>
</file>

<file path=docProps/app.xml><?xml version="1.0" encoding="utf-8"?>
<Properties xmlns="http://schemas.openxmlformats.org/officeDocument/2006/extended-properties" xmlns:vt="http://schemas.openxmlformats.org/officeDocument/2006/docPropsVTypes">
  <Template>powerpoint_light (1)</Template>
  <Application>Microsoft Office PowerPoint</Application>
  <PresentationFormat>Custom</PresentationFormat>
  <Slides>23</Slides>
  <Notes>9</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1_Office Theme</vt:lpstr>
      <vt:lpstr>PowerPoint Presentation</vt:lpstr>
      <vt:lpstr>Civic Hero Challenge </vt:lpstr>
      <vt:lpstr>PowerPoint Presentation</vt:lpstr>
      <vt:lpstr>PowerPoint Presentation</vt:lpstr>
      <vt:lpstr>PowerPoint Presentation</vt:lpstr>
      <vt:lpstr>PowerPoint Presentation</vt:lpstr>
      <vt:lpstr>PowerPoint Presentation</vt:lpstr>
      <vt:lpstr>Resources Available </vt:lpstr>
      <vt:lpstr>PowerPoint Presentation</vt:lpstr>
      <vt:lpstr>PowerPoint Presentation</vt:lpstr>
      <vt:lpstr>PowerPoint Presentation</vt:lpstr>
      <vt:lpstr>Resources Available </vt:lpstr>
      <vt:lpstr>PowerPoint Presentation</vt:lpstr>
      <vt:lpstr>Upcoming Training – June 30th @ SCDE</vt:lpstr>
      <vt:lpstr>The SC African American History Calendar </vt:lpstr>
      <vt:lpstr>Resources Available </vt:lpstr>
      <vt:lpstr>The SC African American History Calendar</vt:lpstr>
      <vt:lpstr>Civil Rights: A Global Perspective </vt:lpstr>
      <vt:lpstr>PowerPoint Presentation</vt:lpstr>
      <vt:lpstr>PowerPoint Presentation</vt:lpstr>
      <vt:lpstr>Feedback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Rundlett, Rebecca</dc:creator>
  <cp:revision>1</cp:revision>
  <dcterms:created xsi:type="dcterms:W3CDTF">2026-05-05T15:46:12Z</dcterms:created>
  <dcterms:modified xsi:type="dcterms:W3CDTF">2026-06-12T18:08:00Z</dcterms:modified>
  <dc:identifier>DAGJFJTh0zc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0x01010079643C0149DA6140ADF8F4C66D5897CE</vt:lpwstr>
  </property>
</Properties>
</file>