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9" r:id="rId3"/>
    <p:sldId id="295" r:id="rId4"/>
    <p:sldId id="2094" r:id="rId5"/>
    <p:sldId id="2186" r:id="rId6"/>
    <p:sldId id="2095" r:id="rId7"/>
    <p:sldId id="2112" r:id="rId8"/>
    <p:sldId id="2114" r:id="rId9"/>
    <p:sldId id="2111" r:id="rId10"/>
    <p:sldId id="2116" r:id="rId11"/>
    <p:sldId id="2117" r:id="rId12"/>
    <p:sldId id="2133" r:id="rId13"/>
    <p:sldId id="2132" r:id="rId14"/>
    <p:sldId id="2115" r:id="rId15"/>
    <p:sldId id="2130" r:id="rId16"/>
    <p:sldId id="2176" r:id="rId17"/>
    <p:sldId id="2098" r:id="rId18"/>
    <p:sldId id="2097" r:id="rId19"/>
    <p:sldId id="2144" r:id="rId20"/>
    <p:sldId id="2154" r:id="rId21"/>
    <p:sldId id="2156" r:id="rId22"/>
    <p:sldId id="2174" r:id="rId23"/>
    <p:sldId id="2155" r:id="rId24"/>
    <p:sldId id="2162" r:id="rId25"/>
    <p:sldId id="2161" r:id="rId26"/>
    <p:sldId id="2157" r:id="rId27"/>
    <p:sldId id="2159" r:id="rId28"/>
    <p:sldId id="2158" r:id="rId29"/>
    <p:sldId id="2175" r:id="rId30"/>
    <p:sldId id="2096" r:id="rId31"/>
    <p:sldId id="2178" r:id="rId32"/>
    <p:sldId id="2177" r:id="rId33"/>
    <p:sldId id="2179" r:id="rId34"/>
    <p:sldId id="2181" r:id="rId35"/>
    <p:sldId id="2185" r:id="rId36"/>
    <p:sldId id="2180" r:id="rId37"/>
    <p:sldId id="2182" r:id="rId38"/>
    <p:sldId id="2183" r:id="rId39"/>
    <p:sldId id="294" r:id="rId40"/>
    <p:sldId id="272" r:id="rId41"/>
    <p:sldId id="273" r:id="rId42"/>
    <p:sldId id="275" r:id="rId43"/>
  </p:sldIdLst>
  <p:sldSz cx="18288000" cy="10287000"/>
  <p:notesSz cx="6858000" cy="9144000"/>
  <p:embeddedFontLst>
    <p:embeddedFont>
      <p:font typeface="Montserrat" panose="00000500000000000000" pitchFamily="2" charset="0"/>
      <p:regular r:id="rId45"/>
      <p:bold r:id="rId46"/>
      <p:italic r:id="rId47"/>
      <p:boldItalic r:id="rId48"/>
    </p:embeddedFont>
    <p:embeddedFont>
      <p:font typeface="Montserrat Classic" panose="020B0604020202020204" charset="0"/>
      <p:regular r:id="rId49"/>
    </p:embeddedFont>
    <p:embeddedFont>
      <p:font typeface="Montserrat Medium" panose="00000600000000000000" pitchFamily="2"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7B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CEA5D-ECA5-4222-9A74-486F2DFF7B07}" v="85" dt="2026-06-09T20:55:14.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1562" autoAdjust="0"/>
  </p:normalViewPr>
  <p:slideViewPr>
    <p:cSldViewPr>
      <p:cViewPr varScale="1">
        <p:scale>
          <a:sx n="30" d="100"/>
          <a:sy n="30" d="100"/>
        </p:scale>
        <p:origin x="137" y="38"/>
      </p:cViewPr>
      <p:guideLst>
        <p:guide orient="horz" pos="2160"/>
        <p:guide pos="2880"/>
      </p:guideLst>
    </p:cSldViewPr>
  </p:slideViewPr>
  <p:outlineViewPr>
    <p:cViewPr>
      <p:scale>
        <a:sx n="33" d="100"/>
        <a:sy n="33" d="100"/>
      </p:scale>
      <p:origin x="0" y="-19327"/>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Thomas" userId="8f8a752fdbbc216c" providerId="LiveId" clId="{ABF00064-04F2-4193-960A-9FBB52895B2B}"/>
    <pc:docChg chg="undo custSel addSld delSld modSld sldOrd">
      <pc:chgData name="Susan Thomas" userId="8f8a752fdbbc216c" providerId="LiveId" clId="{ABF00064-04F2-4193-960A-9FBB52895B2B}" dt="2026-06-09T21:03:53.303" v="944" actId="931"/>
      <pc:docMkLst>
        <pc:docMk/>
      </pc:docMkLst>
      <pc:sldChg chg="addSp delSp modSp mod">
        <pc:chgData name="Susan Thomas" userId="8f8a752fdbbc216c" providerId="LiveId" clId="{ABF00064-04F2-4193-960A-9FBB52895B2B}" dt="2026-06-09T20:59:52.754" v="916" actId="13244"/>
        <pc:sldMkLst>
          <pc:docMk/>
          <pc:sldMk cId="0" sldId="256"/>
        </pc:sldMkLst>
        <pc:spChg chg="add del mod ord topLvl">
          <ac:chgData name="Susan Thomas" userId="8f8a752fdbbc216c" providerId="LiveId" clId="{ABF00064-04F2-4193-960A-9FBB52895B2B}" dt="2026-06-09T20:59:52.754" v="916" actId="13244"/>
          <ac:spMkLst>
            <pc:docMk/>
            <pc:sldMk cId="0" sldId="256"/>
            <ac:spMk id="7" creationId="{00000000-0000-0000-0000-000000000000}"/>
          </ac:spMkLst>
        </pc:spChg>
        <pc:spChg chg="ord">
          <ac:chgData name="Susan Thomas" userId="8f8a752fdbbc216c" providerId="LiveId" clId="{ABF00064-04F2-4193-960A-9FBB52895B2B}" dt="2026-06-09T20:42:35.799" v="733" actId="13244"/>
          <ac:spMkLst>
            <pc:docMk/>
            <pc:sldMk cId="0" sldId="256"/>
            <ac:spMk id="8" creationId="{00000000-0000-0000-0000-000000000000}"/>
          </ac:spMkLst>
        </pc:spChg>
        <pc:spChg chg="ord">
          <ac:chgData name="Susan Thomas" userId="8f8a752fdbbc216c" providerId="LiveId" clId="{ABF00064-04F2-4193-960A-9FBB52895B2B}" dt="2026-06-09T20:42:37.959" v="734" actId="13244"/>
          <ac:spMkLst>
            <pc:docMk/>
            <pc:sldMk cId="0" sldId="256"/>
            <ac:spMk id="9" creationId="{B7B1E209-7B7E-53DC-0C82-47CC3114CA71}"/>
          </ac:spMkLst>
        </pc:spChg>
        <pc:spChg chg="del">
          <ac:chgData name="Susan Thomas" userId="8f8a752fdbbc216c" providerId="LiveId" clId="{ABF00064-04F2-4193-960A-9FBB52895B2B}" dt="2026-06-09T01:33:25.271" v="624" actId="478"/>
          <ac:spMkLst>
            <pc:docMk/>
            <pc:sldMk cId="0" sldId="256"/>
            <ac:spMk id="10" creationId="{7D82420B-60B3-19A4-4F79-451D3F64D848}"/>
          </ac:spMkLst>
        </pc:spChg>
        <pc:spChg chg="add del mod">
          <ac:chgData name="Susan Thomas" userId="8f8a752fdbbc216c" providerId="LiveId" clId="{ABF00064-04F2-4193-960A-9FBB52895B2B}" dt="2026-06-09T01:33:46.222" v="626" actId="478"/>
          <ac:spMkLst>
            <pc:docMk/>
            <pc:sldMk cId="0" sldId="256"/>
            <ac:spMk id="12" creationId="{45C47BFA-130C-8B66-4906-CF8D3F1F6559}"/>
          </ac:spMkLst>
        </pc:spChg>
        <pc:grpChg chg="mod ord">
          <ac:chgData name="Susan Thomas" userId="8f8a752fdbbc216c" providerId="LiveId" clId="{ABF00064-04F2-4193-960A-9FBB52895B2B}" dt="2026-06-09T20:59:36.576" v="912" actId="13244"/>
          <ac:grpSpMkLst>
            <pc:docMk/>
            <pc:sldMk cId="0" sldId="256"/>
            <ac:grpSpMk id="4" creationId="{00000000-0000-0000-0000-000000000000}"/>
          </ac:grpSpMkLst>
        </pc:grpChg>
        <pc:grpChg chg="del mod">
          <ac:chgData name="Susan Thomas" userId="8f8a752fdbbc216c" providerId="LiveId" clId="{ABF00064-04F2-4193-960A-9FBB52895B2B}" dt="2026-06-09T20:58:08.337" v="863" actId="478"/>
          <ac:grpSpMkLst>
            <pc:docMk/>
            <pc:sldMk cId="0" sldId="256"/>
            <ac:grpSpMk id="6" creationId="{00000000-0000-0000-0000-000000000000}"/>
          </ac:grpSpMkLst>
        </pc:grpChg>
      </pc:sldChg>
      <pc:sldChg chg="modSp mod">
        <pc:chgData name="Susan Thomas" userId="8f8a752fdbbc216c" providerId="LiveId" clId="{ABF00064-04F2-4193-960A-9FBB52895B2B}" dt="2026-06-09T20:43:21.269" v="736" actId="113"/>
        <pc:sldMkLst>
          <pc:docMk/>
          <pc:sldMk cId="3504780335" sldId="259"/>
        </pc:sldMkLst>
        <pc:spChg chg="mod">
          <ac:chgData name="Susan Thomas" userId="8f8a752fdbbc216c" providerId="LiveId" clId="{ABF00064-04F2-4193-960A-9FBB52895B2B}" dt="2026-06-09T01:34:18.671" v="627" actId="962"/>
          <ac:spMkLst>
            <pc:docMk/>
            <pc:sldMk cId="3504780335" sldId="259"/>
            <ac:spMk id="94" creationId="{00000000-0000-0000-0000-000000000000}"/>
          </ac:spMkLst>
        </pc:spChg>
        <pc:spChg chg="ord">
          <ac:chgData name="Susan Thomas" userId="8f8a752fdbbc216c" providerId="LiveId" clId="{ABF00064-04F2-4193-960A-9FBB52895B2B}" dt="2026-06-09T20:43:10.432" v="735" actId="13244"/>
          <ac:spMkLst>
            <pc:docMk/>
            <pc:sldMk cId="3504780335" sldId="259"/>
            <ac:spMk id="97" creationId="{00000000-0000-0000-0000-000000000000}"/>
          </ac:spMkLst>
        </pc:spChg>
        <pc:spChg chg="mod">
          <ac:chgData name="Susan Thomas" userId="8f8a752fdbbc216c" providerId="LiveId" clId="{ABF00064-04F2-4193-960A-9FBB52895B2B}" dt="2026-06-09T20:43:21.269" v="736" actId="113"/>
          <ac:spMkLst>
            <pc:docMk/>
            <pc:sldMk cId="3504780335" sldId="259"/>
            <ac:spMk id="98" creationId="{00000000-0000-0000-0000-000000000000}"/>
          </ac:spMkLst>
        </pc:spChg>
      </pc:sldChg>
      <pc:sldChg chg="modSp mod">
        <pc:chgData name="Susan Thomas" userId="8f8a752fdbbc216c" providerId="LiveId" clId="{ABF00064-04F2-4193-960A-9FBB52895B2B}" dt="2026-06-09T01:41:55.497" v="718" actId="962"/>
        <pc:sldMkLst>
          <pc:docMk/>
          <pc:sldMk cId="84572187" sldId="272"/>
        </pc:sldMkLst>
        <pc:spChg chg="mod">
          <ac:chgData name="Susan Thomas" userId="8f8a752fdbbc216c" providerId="LiveId" clId="{ABF00064-04F2-4193-960A-9FBB52895B2B}" dt="2026-06-09T01:34:19.578" v="678" actId="962"/>
          <ac:spMkLst>
            <pc:docMk/>
            <pc:sldMk cId="84572187" sldId="272"/>
            <ac:spMk id="245" creationId="{00000000-0000-0000-0000-000000000000}"/>
          </ac:spMkLst>
        </pc:spChg>
        <pc:picChg chg="mod">
          <ac:chgData name="Susan Thomas" userId="8f8a752fdbbc216c" providerId="LiveId" clId="{ABF00064-04F2-4193-960A-9FBB52895B2B}" dt="2026-06-09T01:41:55.497" v="718" actId="962"/>
          <ac:picMkLst>
            <pc:docMk/>
            <pc:sldMk cId="84572187" sldId="272"/>
            <ac:picMk id="246" creationId="{00000000-0000-0000-0000-000000000000}"/>
          </ac:picMkLst>
        </pc:picChg>
      </pc:sldChg>
      <pc:sldChg chg="modSp mod">
        <pc:chgData name="Susan Thomas" userId="8f8a752fdbbc216c" providerId="LiveId" clId="{ABF00064-04F2-4193-960A-9FBB52895B2B}" dt="2026-06-09T01:42:42.827" v="728" actId="962"/>
        <pc:sldMkLst>
          <pc:docMk/>
          <pc:sldMk cId="3550340375" sldId="273"/>
        </pc:sldMkLst>
        <pc:picChg chg="mod">
          <ac:chgData name="Susan Thomas" userId="8f8a752fdbbc216c" providerId="LiveId" clId="{ABF00064-04F2-4193-960A-9FBB52895B2B}" dt="2026-06-09T01:42:06.602" v="720" actId="962"/>
          <ac:picMkLst>
            <pc:docMk/>
            <pc:sldMk cId="3550340375" sldId="273"/>
            <ac:picMk id="253" creationId="{00000000-0000-0000-0000-000000000000}"/>
          </ac:picMkLst>
        </pc:picChg>
        <pc:picChg chg="mod">
          <ac:chgData name="Susan Thomas" userId="8f8a752fdbbc216c" providerId="LiveId" clId="{ABF00064-04F2-4193-960A-9FBB52895B2B}" dt="2026-06-09T01:42:12.590" v="722" actId="962"/>
          <ac:picMkLst>
            <pc:docMk/>
            <pc:sldMk cId="3550340375" sldId="273"/>
            <ac:picMk id="254" creationId="{00000000-0000-0000-0000-000000000000}"/>
          </ac:picMkLst>
        </pc:picChg>
        <pc:picChg chg="mod">
          <ac:chgData name="Susan Thomas" userId="8f8a752fdbbc216c" providerId="LiveId" clId="{ABF00064-04F2-4193-960A-9FBB52895B2B}" dt="2026-06-09T01:42:31.609" v="724" actId="962"/>
          <ac:picMkLst>
            <pc:docMk/>
            <pc:sldMk cId="3550340375" sldId="273"/>
            <ac:picMk id="255" creationId="{00000000-0000-0000-0000-000000000000}"/>
          </ac:picMkLst>
        </pc:picChg>
        <pc:picChg chg="mod">
          <ac:chgData name="Susan Thomas" userId="8f8a752fdbbc216c" providerId="LiveId" clId="{ABF00064-04F2-4193-960A-9FBB52895B2B}" dt="2026-06-09T01:42:35.316" v="726" actId="962"/>
          <ac:picMkLst>
            <pc:docMk/>
            <pc:sldMk cId="3550340375" sldId="273"/>
            <ac:picMk id="256" creationId="{00000000-0000-0000-0000-000000000000}"/>
          </ac:picMkLst>
        </pc:picChg>
        <pc:picChg chg="mod">
          <ac:chgData name="Susan Thomas" userId="8f8a752fdbbc216c" providerId="LiveId" clId="{ABF00064-04F2-4193-960A-9FBB52895B2B}" dt="2026-06-09T01:42:42.827" v="728" actId="962"/>
          <ac:picMkLst>
            <pc:docMk/>
            <pc:sldMk cId="3550340375" sldId="273"/>
            <ac:picMk id="257" creationId="{00000000-0000-0000-0000-000000000000}"/>
          </ac:picMkLst>
        </pc:picChg>
      </pc:sldChg>
      <pc:sldChg chg="del">
        <pc:chgData name="Susan Thomas" userId="8f8a752fdbbc216c" providerId="LiveId" clId="{ABF00064-04F2-4193-960A-9FBB52895B2B}" dt="2026-06-09T20:49:50.177" v="747" actId="47"/>
        <pc:sldMkLst>
          <pc:docMk/>
          <pc:sldMk cId="1305767226" sldId="274"/>
        </pc:sldMkLst>
      </pc:sldChg>
      <pc:sldChg chg="modSp mod">
        <pc:chgData name="Susan Thomas" userId="8f8a752fdbbc216c" providerId="LiveId" clId="{ABF00064-04F2-4193-960A-9FBB52895B2B}" dt="2026-06-09T20:47:37.615" v="746" actId="13244"/>
        <pc:sldMkLst>
          <pc:docMk/>
          <pc:sldMk cId="1736524833" sldId="294"/>
        </pc:sldMkLst>
        <pc:spChg chg="mod ord">
          <ac:chgData name="Susan Thomas" userId="8f8a752fdbbc216c" providerId="LiveId" clId="{ABF00064-04F2-4193-960A-9FBB52895B2B}" dt="2026-06-09T20:47:20.604" v="745" actId="962"/>
          <ac:spMkLst>
            <pc:docMk/>
            <pc:sldMk cId="1736524833" sldId="294"/>
            <ac:spMk id="2" creationId="{805C9ED2-F5A1-26B6-DA50-FFF566596D8A}"/>
          </ac:spMkLst>
        </pc:spChg>
        <pc:spChg chg="mod">
          <ac:chgData name="Susan Thomas" userId="8f8a752fdbbc216c" providerId="LiveId" clId="{ABF00064-04F2-4193-960A-9FBB52895B2B}" dt="2026-06-09T01:34:19.559" v="677" actId="962"/>
          <ac:spMkLst>
            <pc:docMk/>
            <pc:sldMk cId="1736524833" sldId="294"/>
            <ac:spMk id="7" creationId="{1A46B859-2698-2BD4-22E7-47AB1E49B048}"/>
          </ac:spMkLst>
        </pc:spChg>
        <pc:spChg chg="ord">
          <ac:chgData name="Susan Thomas" userId="8f8a752fdbbc216c" providerId="LiveId" clId="{ABF00064-04F2-4193-960A-9FBB52895B2B}" dt="2026-06-09T20:47:37.615" v="746" actId="13244"/>
          <ac:spMkLst>
            <pc:docMk/>
            <pc:sldMk cId="1736524833" sldId="294"/>
            <ac:spMk id="9" creationId="{887F9971-74AB-B980-EDF1-5E36ABB05625}"/>
          </ac:spMkLst>
        </pc:spChg>
        <pc:spChg chg="mod">
          <ac:chgData name="Susan Thomas" userId="8f8a752fdbbc216c" providerId="LiveId" clId="{ABF00064-04F2-4193-960A-9FBB52895B2B}" dt="2026-06-09T01:41:13.513" v="712" actId="20577"/>
          <ac:spMkLst>
            <pc:docMk/>
            <pc:sldMk cId="1736524833" sldId="294"/>
            <ac:spMk id="445" creationId="{00000000-0000-0000-0000-000000000000}"/>
          </ac:spMkLst>
        </pc:spChg>
        <pc:picChg chg="mod">
          <ac:chgData name="Susan Thomas" userId="8f8a752fdbbc216c" providerId="LiveId" clId="{ABF00064-04F2-4193-960A-9FBB52895B2B}" dt="2026-06-09T01:41:46.161" v="716" actId="962"/>
          <ac:picMkLst>
            <pc:docMk/>
            <pc:sldMk cId="1736524833" sldId="294"/>
            <ac:picMk id="4" creationId="{D51F9DA9-63CA-FE2B-F407-92F90032A0DF}"/>
          </ac:picMkLst>
        </pc:picChg>
        <pc:picChg chg="mod">
          <ac:chgData name="Susan Thomas" userId="8f8a752fdbbc216c" providerId="LiveId" clId="{ABF00064-04F2-4193-960A-9FBB52895B2B}" dt="2026-06-09T01:41:34.992" v="714" actId="962"/>
          <ac:picMkLst>
            <pc:docMk/>
            <pc:sldMk cId="1736524833" sldId="294"/>
            <ac:picMk id="447" creationId="{00000000-0000-0000-0000-000000000000}"/>
          </ac:picMkLst>
        </pc:picChg>
      </pc:sldChg>
      <pc:sldChg chg="modSp mod">
        <pc:chgData name="Susan Thomas" userId="8f8a752fdbbc216c" providerId="LiveId" clId="{ABF00064-04F2-4193-960A-9FBB52895B2B}" dt="2026-06-09T20:43:41.184" v="738" actId="13244"/>
        <pc:sldMkLst>
          <pc:docMk/>
          <pc:sldMk cId="1844603561" sldId="295"/>
        </pc:sldMkLst>
        <pc:spChg chg="mod">
          <ac:chgData name="Susan Thomas" userId="8f8a752fdbbc216c" providerId="LiveId" clId="{ABF00064-04F2-4193-960A-9FBB52895B2B}" dt="2026-06-09T01:34:18.704" v="628" actId="962"/>
          <ac:spMkLst>
            <pc:docMk/>
            <pc:sldMk cId="1844603561" sldId="295"/>
            <ac:spMk id="108" creationId="{D16362EC-6007-ACF6-5711-68727AD27373}"/>
          </ac:spMkLst>
        </pc:spChg>
        <pc:graphicFrameChg chg="mod">
          <ac:chgData name="Susan Thomas" userId="8f8a752fdbbc216c" providerId="LiveId" clId="{ABF00064-04F2-4193-960A-9FBB52895B2B}" dt="2026-06-09T01:35:07.503" v="681" actId="962"/>
          <ac:graphicFrameMkLst>
            <pc:docMk/>
            <pc:sldMk cId="1844603561" sldId="295"/>
            <ac:graphicFrameMk id="2" creationId="{790A5C9F-C77E-7C19-272E-1BD1E60A45D8}"/>
          </ac:graphicFrameMkLst>
        </pc:graphicFrameChg>
        <pc:picChg chg="ord">
          <ac:chgData name="Susan Thomas" userId="8f8a752fdbbc216c" providerId="LiveId" clId="{ABF00064-04F2-4193-960A-9FBB52895B2B}" dt="2026-06-09T20:43:38.078" v="737" actId="13244"/>
          <ac:picMkLst>
            <pc:docMk/>
            <pc:sldMk cId="1844603561" sldId="295"/>
            <ac:picMk id="113" creationId="{E5BC708D-136D-43C5-1986-4F8DAC947200}"/>
          </ac:picMkLst>
        </pc:picChg>
        <pc:picChg chg="ord">
          <ac:chgData name="Susan Thomas" userId="8f8a752fdbbc216c" providerId="LiveId" clId="{ABF00064-04F2-4193-960A-9FBB52895B2B}" dt="2026-06-09T20:43:41.184" v="738" actId="13244"/>
          <ac:picMkLst>
            <pc:docMk/>
            <pc:sldMk cId="1844603561" sldId="295"/>
            <ac:picMk id="114" creationId="{ACD9C381-5013-A466-6847-ACC903CA1802}"/>
          </ac:picMkLst>
        </pc:picChg>
      </pc:sldChg>
      <pc:sldChg chg="modSp mod">
        <pc:chgData name="Susan Thomas" userId="8f8a752fdbbc216c" providerId="LiveId" clId="{ABF00064-04F2-4193-960A-9FBB52895B2B}" dt="2026-06-09T01:34:18.720" v="629" actId="962"/>
        <pc:sldMkLst>
          <pc:docMk/>
          <pc:sldMk cId="318874037" sldId="2094"/>
        </pc:sldMkLst>
        <pc:spChg chg="mod">
          <ac:chgData name="Susan Thomas" userId="8f8a752fdbbc216c" providerId="LiveId" clId="{ABF00064-04F2-4193-960A-9FBB52895B2B}" dt="2026-06-09T01:34:18.720" v="629" actId="962"/>
          <ac:spMkLst>
            <pc:docMk/>
            <pc:sldMk cId="318874037" sldId="2094"/>
            <ac:spMk id="2" creationId="{00000000-0000-0000-0000-000000000000}"/>
          </ac:spMkLst>
        </pc:spChg>
      </pc:sldChg>
      <pc:sldChg chg="modSp mod">
        <pc:chgData name="Susan Thomas" userId="8f8a752fdbbc216c" providerId="LiveId" clId="{ABF00064-04F2-4193-960A-9FBB52895B2B}" dt="2026-06-09T20:50:18.553" v="761" actId="20577"/>
        <pc:sldMkLst>
          <pc:docMk/>
          <pc:sldMk cId="2459929888" sldId="2095"/>
        </pc:sldMkLst>
        <pc:spChg chg="mod">
          <ac:chgData name="Susan Thomas" userId="8f8a752fdbbc216c" providerId="LiveId" clId="{ABF00064-04F2-4193-960A-9FBB52895B2B}" dt="2026-06-09T01:30:54.626" v="209" actId="962"/>
          <ac:spMkLst>
            <pc:docMk/>
            <pc:sldMk cId="2459929888" sldId="2095"/>
            <ac:spMk id="2" creationId="{F9FE8EC4-7A97-9CA5-172B-36206BFB8B60}"/>
          </ac:spMkLst>
        </pc:spChg>
        <pc:spChg chg="mod">
          <ac:chgData name="Susan Thomas" userId="8f8a752fdbbc216c" providerId="LiveId" clId="{ABF00064-04F2-4193-960A-9FBB52895B2B}" dt="2026-06-09T20:50:18.553" v="761" actId="20577"/>
          <ac:spMkLst>
            <pc:docMk/>
            <pc:sldMk cId="2459929888" sldId="2095"/>
            <ac:spMk id="3" creationId="{1D09276D-4707-B03E-9243-1D56348EEFA9}"/>
          </ac:spMkLst>
        </pc:spChg>
        <pc:spChg chg="mod">
          <ac:chgData name="Susan Thomas" userId="8f8a752fdbbc216c" providerId="LiveId" clId="{ABF00064-04F2-4193-960A-9FBB52895B2B}" dt="2026-06-09T01:34:18.739" v="631" actId="962"/>
          <ac:spMkLst>
            <pc:docMk/>
            <pc:sldMk cId="2459929888" sldId="2095"/>
            <ac:spMk id="4" creationId="{1931E82D-1B1E-2992-7A3B-5DAAAD110367}"/>
          </ac:spMkLst>
        </pc:spChg>
        <pc:picChg chg="mod">
          <ac:chgData name="Susan Thomas" userId="8f8a752fdbbc216c" providerId="LiveId" clId="{ABF00064-04F2-4193-960A-9FBB52895B2B}" dt="2026-06-09T01:30:37.485" v="187" actId="962"/>
          <ac:picMkLst>
            <pc:docMk/>
            <pc:sldMk cId="2459929888" sldId="2095"/>
            <ac:picMk id="6" creationId="{5B5DE08A-4F5B-5121-D453-4D615CE6404D}"/>
          </ac:picMkLst>
        </pc:picChg>
      </pc:sldChg>
      <pc:sldChg chg="modSp mod">
        <pc:chgData name="Susan Thomas" userId="8f8a752fdbbc216c" providerId="LiveId" clId="{ABF00064-04F2-4193-960A-9FBB52895B2B}" dt="2026-06-09T01:37:29.901" v="697" actId="962"/>
        <pc:sldMkLst>
          <pc:docMk/>
          <pc:sldMk cId="1956135440" sldId="2096"/>
        </pc:sldMkLst>
        <pc:spChg chg="mod">
          <ac:chgData name="Susan Thomas" userId="8f8a752fdbbc216c" providerId="LiveId" clId="{ABF00064-04F2-4193-960A-9FBB52895B2B}" dt="2026-06-09T01:34:19.367" v="663" actId="962"/>
          <ac:spMkLst>
            <pc:docMk/>
            <pc:sldMk cId="1956135440" sldId="2096"/>
            <ac:spMk id="2" creationId="{7419DA85-F8C6-C20C-1DDE-1986697C106B}"/>
          </ac:spMkLst>
        </pc:spChg>
        <pc:spChg chg="mod">
          <ac:chgData name="Susan Thomas" userId="8f8a752fdbbc216c" providerId="LiveId" clId="{ABF00064-04F2-4193-960A-9FBB52895B2B}" dt="2026-06-09T01:34:19.372" v="664" actId="962"/>
          <ac:spMkLst>
            <pc:docMk/>
            <pc:sldMk cId="1956135440" sldId="2096"/>
            <ac:spMk id="4" creationId="{185985DA-DB4D-0076-14D6-E0F1CA22930D}"/>
          </ac:spMkLst>
        </pc:spChg>
        <pc:picChg chg="mod">
          <ac:chgData name="Susan Thomas" userId="8f8a752fdbbc216c" providerId="LiveId" clId="{ABF00064-04F2-4193-960A-9FBB52895B2B}" dt="2026-06-09T01:37:29.901" v="697" actId="962"/>
          <ac:picMkLst>
            <pc:docMk/>
            <pc:sldMk cId="1956135440" sldId="2096"/>
            <ac:picMk id="6" creationId="{611DED85-3990-B7FE-0DE4-DC84106477AE}"/>
          </ac:picMkLst>
        </pc:picChg>
      </pc:sldChg>
      <pc:sldChg chg="modSp mod">
        <pc:chgData name="Susan Thomas" userId="8f8a752fdbbc216c" providerId="LiveId" clId="{ABF00064-04F2-4193-960A-9FBB52895B2B}" dt="2026-06-09T20:45:34.559" v="740" actId="13244"/>
        <pc:sldMkLst>
          <pc:docMk/>
          <pc:sldMk cId="3683733210" sldId="2097"/>
        </pc:sldMkLst>
        <pc:spChg chg="mod">
          <ac:chgData name="Susan Thomas" userId="8f8a752fdbbc216c" providerId="LiveId" clId="{ABF00064-04F2-4193-960A-9FBB52895B2B}" dt="2026-06-09T01:34:19.034" v="646" actId="962"/>
          <ac:spMkLst>
            <pc:docMk/>
            <pc:sldMk cId="3683733210" sldId="2097"/>
            <ac:spMk id="2" creationId="{08977EB9-BA32-1C79-6A8D-B8A4460124AF}"/>
          </ac:spMkLst>
        </pc:spChg>
        <pc:spChg chg="mod">
          <ac:chgData name="Susan Thomas" userId="8f8a752fdbbc216c" providerId="LiveId" clId="{ABF00064-04F2-4193-960A-9FBB52895B2B}" dt="2026-06-09T01:34:19.040" v="647" actId="962"/>
          <ac:spMkLst>
            <pc:docMk/>
            <pc:sldMk cId="3683733210" sldId="2097"/>
            <ac:spMk id="4" creationId="{C50BB920-F707-79BC-D156-8616C322E97F}"/>
          </ac:spMkLst>
        </pc:spChg>
        <pc:spChg chg="ord">
          <ac:chgData name="Susan Thomas" userId="8f8a752fdbbc216c" providerId="LiveId" clId="{ABF00064-04F2-4193-960A-9FBB52895B2B}" dt="2026-06-09T20:45:34.559" v="740" actId="13244"/>
          <ac:spMkLst>
            <pc:docMk/>
            <pc:sldMk cId="3683733210" sldId="2097"/>
            <ac:spMk id="9" creationId="{8A8FE7D2-9FC6-7B62-8D08-5F2A78588FA3}"/>
          </ac:spMkLst>
        </pc:spChg>
        <pc:picChg chg="mod">
          <ac:chgData name="Susan Thomas" userId="8f8a752fdbbc216c" providerId="LiveId" clId="{ABF00064-04F2-4193-960A-9FBB52895B2B}" dt="2026-06-09T01:35:37.719" v="685" actId="962"/>
          <ac:picMkLst>
            <pc:docMk/>
            <pc:sldMk cId="3683733210" sldId="2097"/>
            <ac:picMk id="6" creationId="{41CF2233-F96C-EDCC-3591-A2D4DED37AEC}"/>
          </ac:picMkLst>
        </pc:picChg>
        <pc:picChg chg="mod ord">
          <ac:chgData name="Susan Thomas" userId="8f8a752fdbbc216c" providerId="LiveId" clId="{ABF00064-04F2-4193-960A-9FBB52895B2B}" dt="2026-06-09T20:45:27.938" v="739" actId="13244"/>
          <ac:picMkLst>
            <pc:docMk/>
            <pc:sldMk cId="3683733210" sldId="2097"/>
            <ac:picMk id="8" creationId="{950F33F7-29F3-0DE9-8945-F150FC79800E}"/>
          </ac:picMkLst>
        </pc:picChg>
      </pc:sldChg>
      <pc:sldChg chg="modSp mod">
        <pc:chgData name="Susan Thomas" userId="8f8a752fdbbc216c" providerId="LiveId" clId="{ABF00064-04F2-4193-960A-9FBB52895B2B}" dt="2026-06-09T01:34:19.017" v="645" actId="962"/>
        <pc:sldMkLst>
          <pc:docMk/>
          <pc:sldMk cId="2844701930" sldId="2098"/>
        </pc:sldMkLst>
        <pc:spChg chg="mod">
          <ac:chgData name="Susan Thomas" userId="8f8a752fdbbc216c" providerId="LiveId" clId="{ABF00064-04F2-4193-960A-9FBB52895B2B}" dt="2026-06-09T01:34:19.017" v="645" actId="962"/>
          <ac:spMkLst>
            <pc:docMk/>
            <pc:sldMk cId="2844701930" sldId="2098"/>
            <ac:spMk id="2" creationId="{BC2ABB4E-156D-EF28-1104-67B7042FD10A}"/>
          </ac:spMkLst>
        </pc:spChg>
      </pc:sldChg>
      <pc:sldChg chg="modSp mod">
        <pc:chgData name="Susan Thomas" userId="8f8a752fdbbc216c" providerId="LiveId" clId="{ABF00064-04F2-4193-960A-9FBB52895B2B}" dt="2026-06-09T01:34:18.802" v="635" actId="962"/>
        <pc:sldMkLst>
          <pc:docMk/>
          <pc:sldMk cId="1335428458" sldId="2111"/>
        </pc:sldMkLst>
        <pc:spChg chg="mod">
          <ac:chgData name="Susan Thomas" userId="8f8a752fdbbc216c" providerId="LiveId" clId="{ABF00064-04F2-4193-960A-9FBB52895B2B}" dt="2026-06-09T01:34:18.802" v="635" actId="962"/>
          <ac:spMkLst>
            <pc:docMk/>
            <pc:sldMk cId="1335428458" sldId="2111"/>
            <ac:spMk id="2" creationId="{C028697E-0A93-51BB-DF0D-ACF54A5E4F29}"/>
          </ac:spMkLst>
        </pc:spChg>
        <pc:spChg chg="mod">
          <ac:chgData name="Susan Thomas" userId="8f8a752fdbbc216c" providerId="LiveId" clId="{ABF00064-04F2-4193-960A-9FBB52895B2B}" dt="2026-06-09T01:32:44.670" v="623" actId="962"/>
          <ac:spMkLst>
            <pc:docMk/>
            <pc:sldMk cId="1335428458" sldId="2111"/>
            <ac:spMk id="4" creationId="{054E864A-0D58-FC21-45ED-69DCDF969ADF}"/>
          </ac:spMkLst>
        </pc:spChg>
      </pc:sldChg>
      <pc:sldChg chg="modSp mod">
        <pc:chgData name="Susan Thomas" userId="8f8a752fdbbc216c" providerId="LiveId" clId="{ABF00064-04F2-4193-960A-9FBB52895B2B}" dt="2026-06-09T01:34:18.750" v="632" actId="962"/>
        <pc:sldMkLst>
          <pc:docMk/>
          <pc:sldMk cId="1992879813" sldId="2112"/>
        </pc:sldMkLst>
        <pc:spChg chg="mod">
          <ac:chgData name="Susan Thomas" userId="8f8a752fdbbc216c" providerId="LiveId" clId="{ABF00064-04F2-4193-960A-9FBB52895B2B}" dt="2026-06-09T01:31:12.280" v="229" actId="962"/>
          <ac:spMkLst>
            <pc:docMk/>
            <pc:sldMk cId="1992879813" sldId="2112"/>
            <ac:spMk id="2" creationId="{605A5B31-692C-9DBC-E7CE-EBB87BFEBACD}"/>
          </ac:spMkLst>
        </pc:spChg>
        <pc:spChg chg="mod">
          <ac:chgData name="Susan Thomas" userId="8f8a752fdbbc216c" providerId="LiveId" clId="{ABF00064-04F2-4193-960A-9FBB52895B2B}" dt="2026-06-09T01:34:18.750" v="632" actId="962"/>
          <ac:spMkLst>
            <pc:docMk/>
            <pc:sldMk cId="1992879813" sldId="2112"/>
            <ac:spMk id="4" creationId="{8703B108-34DE-1BA8-F1D7-71844F4B24C8}"/>
          </ac:spMkLst>
        </pc:spChg>
        <pc:picChg chg="mod">
          <ac:chgData name="Susan Thomas" userId="8f8a752fdbbc216c" providerId="LiveId" clId="{ABF00064-04F2-4193-960A-9FBB52895B2B}" dt="2026-06-09T01:32:19.918" v="621" actId="962"/>
          <ac:picMkLst>
            <pc:docMk/>
            <pc:sldMk cId="1992879813" sldId="2112"/>
            <ac:picMk id="7" creationId="{D26BF6C5-B05F-143A-0110-C9C7190FDDD8}"/>
          </ac:picMkLst>
        </pc:picChg>
      </pc:sldChg>
      <pc:sldChg chg="modSp mod">
        <pc:chgData name="Susan Thomas" userId="8f8a752fdbbc216c" providerId="LiveId" clId="{ABF00064-04F2-4193-960A-9FBB52895B2B}" dt="2026-06-09T01:34:18.773" v="634" actId="962"/>
        <pc:sldMkLst>
          <pc:docMk/>
          <pc:sldMk cId="1554099648" sldId="2114"/>
        </pc:sldMkLst>
        <pc:spChg chg="mod">
          <ac:chgData name="Susan Thomas" userId="8f8a752fdbbc216c" providerId="LiveId" clId="{ABF00064-04F2-4193-960A-9FBB52895B2B}" dt="2026-06-09T01:34:18.768" v="633" actId="962"/>
          <ac:spMkLst>
            <pc:docMk/>
            <pc:sldMk cId="1554099648" sldId="2114"/>
            <ac:spMk id="2" creationId="{4B8CEADD-0D43-4D11-9326-F13C32D4CD31}"/>
          </ac:spMkLst>
        </pc:spChg>
        <pc:spChg chg="mod">
          <ac:chgData name="Susan Thomas" userId="8f8a752fdbbc216c" providerId="LiveId" clId="{ABF00064-04F2-4193-960A-9FBB52895B2B}" dt="2026-06-09T01:34:18.773" v="634" actId="962"/>
          <ac:spMkLst>
            <pc:docMk/>
            <pc:sldMk cId="1554099648" sldId="2114"/>
            <ac:spMk id="4" creationId="{8BF11665-8C1E-F5FD-FC69-505789E51154}"/>
          </ac:spMkLst>
        </pc:spChg>
      </pc:sldChg>
      <pc:sldChg chg="modSp mod">
        <pc:chgData name="Susan Thomas" userId="8f8a752fdbbc216c" providerId="LiveId" clId="{ABF00064-04F2-4193-960A-9FBB52895B2B}" dt="2026-06-09T01:34:18.895" v="640" actId="962"/>
        <pc:sldMkLst>
          <pc:docMk/>
          <pc:sldMk cId="530638383" sldId="2115"/>
        </pc:sldMkLst>
        <pc:spChg chg="mod">
          <ac:chgData name="Susan Thomas" userId="8f8a752fdbbc216c" providerId="LiveId" clId="{ABF00064-04F2-4193-960A-9FBB52895B2B}" dt="2026-06-09T01:34:18.895" v="640" actId="962"/>
          <ac:spMkLst>
            <pc:docMk/>
            <pc:sldMk cId="530638383" sldId="2115"/>
            <ac:spMk id="2" creationId="{2DDFAB13-BB04-5701-D9A4-50925CF29909}"/>
          </ac:spMkLst>
        </pc:spChg>
      </pc:sldChg>
      <pc:sldChg chg="modSp mod">
        <pc:chgData name="Susan Thomas" userId="8f8a752fdbbc216c" providerId="LiveId" clId="{ABF00064-04F2-4193-960A-9FBB52895B2B}" dt="2026-06-09T01:34:18.823" v="636" actId="962"/>
        <pc:sldMkLst>
          <pc:docMk/>
          <pc:sldMk cId="1955130447" sldId="2116"/>
        </pc:sldMkLst>
        <pc:spChg chg="mod">
          <ac:chgData name="Susan Thomas" userId="8f8a752fdbbc216c" providerId="LiveId" clId="{ABF00064-04F2-4193-960A-9FBB52895B2B}" dt="2026-06-09T01:34:18.823" v="636" actId="962"/>
          <ac:spMkLst>
            <pc:docMk/>
            <pc:sldMk cId="1955130447" sldId="2116"/>
            <ac:spMk id="2" creationId="{4945AE5B-C5F6-36B0-D5E9-46D3690358C7}"/>
          </ac:spMkLst>
        </pc:spChg>
      </pc:sldChg>
      <pc:sldChg chg="modSp mod">
        <pc:chgData name="Susan Thomas" userId="8f8a752fdbbc216c" providerId="LiveId" clId="{ABF00064-04F2-4193-960A-9FBB52895B2B}" dt="2026-06-09T01:35:22.313" v="683" actId="962"/>
        <pc:sldMkLst>
          <pc:docMk/>
          <pc:sldMk cId="1700593512" sldId="2117"/>
        </pc:sldMkLst>
        <pc:spChg chg="mod">
          <ac:chgData name="Susan Thomas" userId="8f8a752fdbbc216c" providerId="LiveId" clId="{ABF00064-04F2-4193-960A-9FBB52895B2B}" dt="2026-06-09T01:34:18.837" v="637" actId="962"/>
          <ac:spMkLst>
            <pc:docMk/>
            <pc:sldMk cId="1700593512" sldId="2117"/>
            <ac:spMk id="2" creationId="{BB772121-9783-F36E-CE05-7B52F5887899}"/>
          </ac:spMkLst>
        </pc:spChg>
        <pc:picChg chg="mod">
          <ac:chgData name="Susan Thomas" userId="8f8a752fdbbc216c" providerId="LiveId" clId="{ABF00064-04F2-4193-960A-9FBB52895B2B}" dt="2026-06-09T01:35:22.313" v="683" actId="962"/>
          <ac:picMkLst>
            <pc:docMk/>
            <pc:sldMk cId="1700593512" sldId="2117"/>
            <ac:picMk id="7" creationId="{28591DDD-9193-BC8C-83E9-2EADDB2D4A38}"/>
          </ac:picMkLst>
        </pc:picChg>
      </pc:sldChg>
      <pc:sldChg chg="modSp mod">
        <pc:chgData name="Susan Thomas" userId="8f8a752fdbbc216c" providerId="LiveId" clId="{ABF00064-04F2-4193-960A-9FBB52895B2B}" dt="2026-06-09T01:34:18.943" v="642" actId="962"/>
        <pc:sldMkLst>
          <pc:docMk/>
          <pc:sldMk cId="1663687803" sldId="2130"/>
        </pc:sldMkLst>
        <pc:spChg chg="mod">
          <ac:chgData name="Susan Thomas" userId="8f8a752fdbbc216c" providerId="LiveId" clId="{ABF00064-04F2-4193-960A-9FBB52895B2B}" dt="2026-06-09T01:34:18.943" v="642" actId="962"/>
          <ac:spMkLst>
            <pc:docMk/>
            <pc:sldMk cId="1663687803" sldId="2130"/>
            <ac:spMk id="2" creationId="{06169374-8489-1DE1-659C-25D91A998F5E}"/>
          </ac:spMkLst>
        </pc:spChg>
      </pc:sldChg>
      <pc:sldChg chg="modSp mod ord">
        <pc:chgData name="Susan Thomas" userId="8f8a752fdbbc216c" providerId="LiveId" clId="{ABF00064-04F2-4193-960A-9FBB52895B2B}" dt="2026-06-09T20:41:40.920" v="732"/>
        <pc:sldMkLst>
          <pc:docMk/>
          <pc:sldMk cId="1879195868" sldId="2132"/>
        </pc:sldMkLst>
        <pc:spChg chg="mod">
          <ac:chgData name="Susan Thomas" userId="8f8a752fdbbc216c" providerId="LiveId" clId="{ABF00064-04F2-4193-960A-9FBB52895B2B}" dt="2026-06-09T01:34:18.880" v="639" actId="962"/>
          <ac:spMkLst>
            <pc:docMk/>
            <pc:sldMk cId="1879195868" sldId="2132"/>
            <ac:spMk id="2" creationId="{DC9081EA-367E-F1ED-AD28-B0CB6738DC6C}"/>
          </ac:spMkLst>
        </pc:spChg>
      </pc:sldChg>
      <pc:sldChg chg="modSp mod">
        <pc:chgData name="Susan Thomas" userId="8f8a752fdbbc216c" providerId="LiveId" clId="{ABF00064-04F2-4193-960A-9FBB52895B2B}" dt="2026-06-09T01:34:18.861" v="638" actId="962"/>
        <pc:sldMkLst>
          <pc:docMk/>
          <pc:sldMk cId="4000053548" sldId="2133"/>
        </pc:sldMkLst>
        <pc:spChg chg="mod">
          <ac:chgData name="Susan Thomas" userId="8f8a752fdbbc216c" providerId="LiveId" clId="{ABF00064-04F2-4193-960A-9FBB52895B2B}" dt="2026-06-09T01:34:18.861" v="638" actId="962"/>
          <ac:spMkLst>
            <pc:docMk/>
            <pc:sldMk cId="4000053548" sldId="2133"/>
            <ac:spMk id="2" creationId="{3F40257F-0B5F-760B-F0AC-BB38D32DA76A}"/>
          </ac:spMkLst>
        </pc:spChg>
      </pc:sldChg>
      <pc:sldChg chg="modSp del mod">
        <pc:chgData name="Susan Thomas" userId="8f8a752fdbbc216c" providerId="LiveId" clId="{ABF00064-04F2-4193-960A-9FBB52895B2B}" dt="2026-06-09T20:56:11.629" v="830" actId="47"/>
        <pc:sldMkLst>
          <pc:docMk/>
          <pc:sldMk cId="2361988731" sldId="2134"/>
        </pc:sldMkLst>
        <pc:spChg chg="mod">
          <ac:chgData name="Susan Thomas" userId="8f8a752fdbbc216c" providerId="LiveId" clId="{ABF00064-04F2-4193-960A-9FBB52895B2B}" dt="2026-06-09T01:34:18.918" v="641" actId="962"/>
          <ac:spMkLst>
            <pc:docMk/>
            <pc:sldMk cId="2361988731" sldId="2134"/>
            <ac:spMk id="2" creationId="{FEFF2730-7535-DB39-AE34-E648266D23FB}"/>
          </ac:spMkLst>
        </pc:spChg>
      </pc:sldChg>
      <pc:sldChg chg="modSp del mod">
        <pc:chgData name="Susan Thomas" userId="8f8a752fdbbc216c" providerId="LiveId" clId="{ABF00064-04F2-4193-960A-9FBB52895B2B}" dt="2026-06-09T20:56:25.036" v="831" actId="47"/>
        <pc:sldMkLst>
          <pc:docMk/>
          <pc:sldMk cId="3562446563" sldId="2137"/>
        </pc:sldMkLst>
        <pc:spChg chg="mod">
          <ac:chgData name="Susan Thomas" userId="8f8a752fdbbc216c" providerId="LiveId" clId="{ABF00064-04F2-4193-960A-9FBB52895B2B}" dt="2026-06-09T01:34:18.961" v="643" actId="962"/>
          <ac:spMkLst>
            <pc:docMk/>
            <pc:sldMk cId="3562446563" sldId="2137"/>
            <ac:spMk id="2" creationId="{26A62951-8708-4CDB-40DA-A990DC9A970C}"/>
          </ac:spMkLst>
        </pc:spChg>
      </pc:sldChg>
      <pc:sldChg chg="modSp mod">
        <pc:chgData name="Susan Thomas" userId="8f8a752fdbbc216c" providerId="LiveId" clId="{ABF00064-04F2-4193-960A-9FBB52895B2B}" dt="2026-06-09T20:55:14.963" v="829" actId="20577"/>
        <pc:sldMkLst>
          <pc:docMk/>
          <pc:sldMk cId="2100712106" sldId="2144"/>
        </pc:sldMkLst>
        <pc:spChg chg="mod">
          <ac:chgData name="Susan Thomas" userId="8f8a752fdbbc216c" providerId="LiveId" clId="{ABF00064-04F2-4193-960A-9FBB52895B2B}" dt="2026-06-09T01:34:19.064" v="648" actId="962"/>
          <ac:spMkLst>
            <pc:docMk/>
            <pc:sldMk cId="2100712106" sldId="2144"/>
            <ac:spMk id="2" creationId="{5CCE3369-6FDA-C4DE-CEAE-CEC1EE11B936}"/>
          </ac:spMkLst>
        </pc:spChg>
        <pc:spChg chg="mod">
          <ac:chgData name="Susan Thomas" userId="8f8a752fdbbc216c" providerId="LiveId" clId="{ABF00064-04F2-4193-960A-9FBB52895B2B}" dt="2026-06-09T20:55:14.963" v="829" actId="20577"/>
          <ac:spMkLst>
            <pc:docMk/>
            <pc:sldMk cId="2100712106" sldId="2144"/>
            <ac:spMk id="3" creationId="{86FAADE4-01AA-3525-68FE-E03EBA326409}"/>
          </ac:spMkLst>
        </pc:spChg>
        <pc:spChg chg="mod">
          <ac:chgData name="Susan Thomas" userId="8f8a752fdbbc216c" providerId="LiveId" clId="{ABF00064-04F2-4193-960A-9FBB52895B2B}" dt="2026-06-09T01:34:19.070" v="649" actId="962"/>
          <ac:spMkLst>
            <pc:docMk/>
            <pc:sldMk cId="2100712106" sldId="2144"/>
            <ac:spMk id="4" creationId="{4929B48F-D6C1-3382-AB50-240CF5CBA988}"/>
          </ac:spMkLst>
        </pc:spChg>
        <pc:picChg chg="mod">
          <ac:chgData name="Susan Thomas" userId="8f8a752fdbbc216c" providerId="LiveId" clId="{ABF00064-04F2-4193-960A-9FBB52895B2B}" dt="2026-06-09T01:36:16.975" v="689" actId="962"/>
          <ac:picMkLst>
            <pc:docMk/>
            <pc:sldMk cId="2100712106" sldId="2144"/>
            <ac:picMk id="6" creationId="{E75C0011-5D21-F834-6894-F4F431256E96}"/>
          </ac:picMkLst>
        </pc:picChg>
      </pc:sldChg>
      <pc:sldChg chg="modSp mod">
        <pc:chgData name="Susan Thomas" userId="8f8a752fdbbc216c" providerId="LiveId" clId="{ABF00064-04F2-4193-960A-9FBB52895B2B}" dt="2026-06-09T01:34:19.112" v="650" actId="962"/>
        <pc:sldMkLst>
          <pc:docMk/>
          <pc:sldMk cId="1164508536" sldId="2154"/>
        </pc:sldMkLst>
        <pc:spChg chg="mod">
          <ac:chgData name="Susan Thomas" userId="8f8a752fdbbc216c" providerId="LiveId" clId="{ABF00064-04F2-4193-960A-9FBB52895B2B}" dt="2026-06-09T01:34:19.112" v="650" actId="962"/>
          <ac:spMkLst>
            <pc:docMk/>
            <pc:sldMk cId="1164508536" sldId="2154"/>
            <ac:spMk id="2" creationId="{4BE1711E-C1E2-80AF-1957-E4AB0C126437}"/>
          </ac:spMkLst>
        </pc:spChg>
      </pc:sldChg>
      <pc:sldChg chg="modSp mod">
        <pc:chgData name="Susan Thomas" userId="8f8a752fdbbc216c" providerId="LiveId" clId="{ABF00064-04F2-4193-960A-9FBB52895B2B}" dt="2026-06-09T01:34:19.214" v="653" actId="962"/>
        <pc:sldMkLst>
          <pc:docMk/>
          <pc:sldMk cId="1177299505" sldId="2155"/>
        </pc:sldMkLst>
        <pc:spChg chg="mod">
          <ac:chgData name="Susan Thomas" userId="8f8a752fdbbc216c" providerId="LiveId" clId="{ABF00064-04F2-4193-960A-9FBB52895B2B}" dt="2026-06-09T01:34:19.214" v="653" actId="962"/>
          <ac:spMkLst>
            <pc:docMk/>
            <pc:sldMk cId="1177299505" sldId="2155"/>
            <ac:spMk id="2" creationId="{8B5481A4-D611-697E-D3EA-865031898E41}"/>
          </ac:spMkLst>
        </pc:spChg>
      </pc:sldChg>
      <pc:sldChg chg="modSp mod">
        <pc:chgData name="Susan Thomas" userId="8f8a752fdbbc216c" providerId="LiveId" clId="{ABF00064-04F2-4193-960A-9FBB52895B2B}" dt="2026-06-09T01:34:19.132" v="651" actId="962"/>
        <pc:sldMkLst>
          <pc:docMk/>
          <pc:sldMk cId="1589076405" sldId="2156"/>
        </pc:sldMkLst>
        <pc:spChg chg="mod">
          <ac:chgData name="Susan Thomas" userId="8f8a752fdbbc216c" providerId="LiveId" clId="{ABF00064-04F2-4193-960A-9FBB52895B2B}" dt="2026-06-09T01:34:19.132" v="651" actId="962"/>
          <ac:spMkLst>
            <pc:docMk/>
            <pc:sldMk cId="1589076405" sldId="2156"/>
            <ac:spMk id="2" creationId="{3F04795E-DA32-4465-28C1-FC69041683D2}"/>
          </ac:spMkLst>
        </pc:spChg>
      </pc:sldChg>
      <pc:sldChg chg="modSp mod">
        <pc:chgData name="Susan Thomas" userId="8f8a752fdbbc216c" providerId="LiveId" clId="{ABF00064-04F2-4193-960A-9FBB52895B2B}" dt="2026-06-09T01:34:19.282" v="656" actId="962"/>
        <pc:sldMkLst>
          <pc:docMk/>
          <pc:sldMk cId="812915954" sldId="2157"/>
        </pc:sldMkLst>
        <pc:spChg chg="mod">
          <ac:chgData name="Susan Thomas" userId="8f8a752fdbbc216c" providerId="LiveId" clId="{ABF00064-04F2-4193-960A-9FBB52895B2B}" dt="2026-06-09T01:34:19.282" v="656" actId="962"/>
          <ac:spMkLst>
            <pc:docMk/>
            <pc:sldMk cId="812915954" sldId="2157"/>
            <ac:spMk id="2" creationId="{869F3A5B-2E87-3D37-6106-3634BE13C93F}"/>
          </ac:spMkLst>
        </pc:spChg>
      </pc:sldChg>
      <pc:sldChg chg="modSp mod">
        <pc:chgData name="Susan Thomas" userId="8f8a752fdbbc216c" providerId="LiveId" clId="{ABF00064-04F2-4193-960A-9FBB52895B2B}" dt="2026-06-09T01:36:59.365" v="695" actId="962"/>
        <pc:sldMkLst>
          <pc:docMk/>
          <pc:sldMk cId="3231411377" sldId="2158"/>
        </pc:sldMkLst>
        <pc:spChg chg="mod">
          <ac:chgData name="Susan Thomas" userId="8f8a752fdbbc216c" providerId="LiveId" clId="{ABF00064-04F2-4193-960A-9FBB52895B2B}" dt="2026-06-09T01:34:19.318" v="659" actId="962"/>
          <ac:spMkLst>
            <pc:docMk/>
            <pc:sldMk cId="3231411377" sldId="2158"/>
            <ac:spMk id="2" creationId="{462195D2-FD29-E3ED-4DE1-3AA79E36D6E1}"/>
          </ac:spMkLst>
        </pc:spChg>
        <pc:spChg chg="mod">
          <ac:chgData name="Susan Thomas" userId="8f8a752fdbbc216c" providerId="LiveId" clId="{ABF00064-04F2-4193-960A-9FBB52895B2B}" dt="2026-06-09T01:34:19.327" v="660" actId="962"/>
          <ac:spMkLst>
            <pc:docMk/>
            <pc:sldMk cId="3231411377" sldId="2158"/>
            <ac:spMk id="4" creationId="{0C3AAE71-2B4E-EE7E-4CC5-85055CFAB0F6}"/>
          </ac:spMkLst>
        </pc:spChg>
        <pc:picChg chg="mod">
          <ac:chgData name="Susan Thomas" userId="8f8a752fdbbc216c" providerId="LiveId" clId="{ABF00064-04F2-4193-960A-9FBB52895B2B}" dt="2026-06-09T01:36:59.365" v="695" actId="962"/>
          <ac:picMkLst>
            <pc:docMk/>
            <pc:sldMk cId="3231411377" sldId="2158"/>
            <ac:picMk id="6" creationId="{FF9B9895-1F6E-5DF5-EE80-58ADB4F8A821}"/>
          </ac:picMkLst>
        </pc:picChg>
      </pc:sldChg>
      <pc:sldChg chg="modSp mod">
        <pc:chgData name="Susan Thomas" userId="8f8a752fdbbc216c" providerId="LiveId" clId="{ABF00064-04F2-4193-960A-9FBB52895B2B}" dt="2026-06-09T01:36:44.227" v="693" actId="962"/>
        <pc:sldMkLst>
          <pc:docMk/>
          <pc:sldMk cId="4181944159" sldId="2159"/>
        </pc:sldMkLst>
        <pc:spChg chg="mod">
          <ac:chgData name="Susan Thomas" userId="8f8a752fdbbc216c" providerId="LiveId" clId="{ABF00064-04F2-4193-960A-9FBB52895B2B}" dt="2026-06-09T01:34:19.295" v="657" actId="962"/>
          <ac:spMkLst>
            <pc:docMk/>
            <pc:sldMk cId="4181944159" sldId="2159"/>
            <ac:spMk id="2" creationId="{B5BAF1C1-85A6-DC0E-3DFE-54703998A459}"/>
          </ac:spMkLst>
        </pc:spChg>
        <pc:spChg chg="mod">
          <ac:chgData name="Susan Thomas" userId="8f8a752fdbbc216c" providerId="LiveId" clId="{ABF00064-04F2-4193-960A-9FBB52895B2B}" dt="2026-06-09T01:34:19.301" v="658" actId="962"/>
          <ac:spMkLst>
            <pc:docMk/>
            <pc:sldMk cId="4181944159" sldId="2159"/>
            <ac:spMk id="4" creationId="{FEC0317F-0815-3893-6414-381C9BEAAEDF}"/>
          </ac:spMkLst>
        </pc:spChg>
        <pc:picChg chg="mod">
          <ac:chgData name="Susan Thomas" userId="8f8a752fdbbc216c" providerId="LiveId" clId="{ABF00064-04F2-4193-960A-9FBB52895B2B}" dt="2026-06-09T01:36:44.227" v="693" actId="962"/>
          <ac:picMkLst>
            <pc:docMk/>
            <pc:sldMk cId="4181944159" sldId="2159"/>
            <ac:picMk id="10" creationId="{393E5C3E-1DFF-603D-7C64-45A82585E907}"/>
          </ac:picMkLst>
        </pc:picChg>
      </pc:sldChg>
      <pc:sldChg chg="modSp mod">
        <pc:chgData name="Susan Thomas" userId="8f8a752fdbbc216c" providerId="LiveId" clId="{ABF00064-04F2-4193-960A-9FBB52895B2B}" dt="2026-06-09T01:34:19.265" v="655" actId="962"/>
        <pc:sldMkLst>
          <pc:docMk/>
          <pc:sldMk cId="1700471355" sldId="2161"/>
        </pc:sldMkLst>
        <pc:spChg chg="mod">
          <ac:chgData name="Susan Thomas" userId="8f8a752fdbbc216c" providerId="LiveId" clId="{ABF00064-04F2-4193-960A-9FBB52895B2B}" dt="2026-06-09T01:34:19.265" v="655" actId="962"/>
          <ac:spMkLst>
            <pc:docMk/>
            <pc:sldMk cId="1700471355" sldId="2161"/>
            <ac:spMk id="2" creationId="{106109F2-7BE9-36E5-AA68-E031D1B0C4EA}"/>
          </ac:spMkLst>
        </pc:spChg>
      </pc:sldChg>
      <pc:sldChg chg="modSp mod">
        <pc:chgData name="Susan Thomas" userId="8f8a752fdbbc216c" providerId="LiveId" clId="{ABF00064-04F2-4193-960A-9FBB52895B2B}" dt="2026-06-09T01:34:19.235" v="654" actId="962"/>
        <pc:sldMkLst>
          <pc:docMk/>
          <pc:sldMk cId="832877209" sldId="2162"/>
        </pc:sldMkLst>
        <pc:spChg chg="mod">
          <ac:chgData name="Susan Thomas" userId="8f8a752fdbbc216c" providerId="LiveId" clId="{ABF00064-04F2-4193-960A-9FBB52895B2B}" dt="2026-06-09T01:34:19.235" v="654" actId="962"/>
          <ac:spMkLst>
            <pc:docMk/>
            <pc:sldMk cId="832877209" sldId="2162"/>
            <ac:spMk id="2" creationId="{2574B9D5-EF06-FD97-6027-CE21556DE80E}"/>
          </ac:spMkLst>
        </pc:spChg>
      </pc:sldChg>
      <pc:sldChg chg="modSp mod">
        <pc:chgData name="Susan Thomas" userId="8f8a752fdbbc216c" providerId="LiveId" clId="{ABF00064-04F2-4193-960A-9FBB52895B2B}" dt="2026-06-09T01:36:28.416" v="691" actId="962"/>
        <pc:sldMkLst>
          <pc:docMk/>
          <pc:sldMk cId="1520645385" sldId="2174"/>
        </pc:sldMkLst>
        <pc:spChg chg="mod">
          <ac:chgData name="Susan Thomas" userId="8f8a752fdbbc216c" providerId="LiveId" clId="{ABF00064-04F2-4193-960A-9FBB52895B2B}" dt="2026-06-09T01:34:19.152" v="652" actId="962"/>
          <ac:spMkLst>
            <pc:docMk/>
            <pc:sldMk cId="1520645385" sldId="2174"/>
            <ac:spMk id="2" creationId="{A1808A6E-726B-C0A7-3141-F42E254CC9A5}"/>
          </ac:spMkLst>
        </pc:spChg>
        <pc:picChg chg="mod">
          <ac:chgData name="Susan Thomas" userId="8f8a752fdbbc216c" providerId="LiveId" clId="{ABF00064-04F2-4193-960A-9FBB52895B2B}" dt="2026-06-09T01:36:28.416" v="691" actId="962"/>
          <ac:picMkLst>
            <pc:docMk/>
            <pc:sldMk cId="1520645385" sldId="2174"/>
            <ac:picMk id="5" creationId="{BF11A320-892E-0D59-BF16-82B748743E2C}"/>
          </ac:picMkLst>
        </pc:picChg>
      </pc:sldChg>
      <pc:sldChg chg="modSp mod">
        <pc:chgData name="Susan Thomas" userId="8f8a752fdbbc216c" providerId="LiveId" clId="{ABF00064-04F2-4193-960A-9FBB52895B2B}" dt="2026-06-09T20:58:38.540" v="911" actId="20577"/>
        <pc:sldMkLst>
          <pc:docMk/>
          <pc:sldMk cId="2575562726" sldId="2175"/>
        </pc:sldMkLst>
        <pc:spChg chg="mod">
          <ac:chgData name="Susan Thomas" userId="8f8a752fdbbc216c" providerId="LiveId" clId="{ABF00064-04F2-4193-960A-9FBB52895B2B}" dt="2026-06-09T01:34:19.347" v="661" actId="962"/>
          <ac:spMkLst>
            <pc:docMk/>
            <pc:sldMk cId="2575562726" sldId="2175"/>
            <ac:spMk id="2" creationId="{59E646B6-3C6D-C7ED-DA82-77655E1C20F6}"/>
          </ac:spMkLst>
        </pc:spChg>
        <pc:spChg chg="mod">
          <ac:chgData name="Susan Thomas" userId="8f8a752fdbbc216c" providerId="LiveId" clId="{ABF00064-04F2-4193-960A-9FBB52895B2B}" dt="2026-06-09T20:58:38.540" v="911" actId="20577"/>
          <ac:spMkLst>
            <pc:docMk/>
            <pc:sldMk cId="2575562726" sldId="2175"/>
            <ac:spMk id="3" creationId="{F9B3BD12-ADED-A1D7-06B9-7CD70CF6FC94}"/>
          </ac:spMkLst>
        </pc:spChg>
        <pc:spChg chg="mod">
          <ac:chgData name="Susan Thomas" userId="8f8a752fdbbc216c" providerId="LiveId" clId="{ABF00064-04F2-4193-960A-9FBB52895B2B}" dt="2026-06-09T01:34:19.353" v="662" actId="962"/>
          <ac:spMkLst>
            <pc:docMk/>
            <pc:sldMk cId="2575562726" sldId="2175"/>
            <ac:spMk id="4" creationId="{0CA0055E-2D75-DDEE-5680-71C395806BA2}"/>
          </ac:spMkLst>
        </pc:spChg>
      </pc:sldChg>
      <pc:sldChg chg="modSp mod">
        <pc:chgData name="Susan Thomas" userId="8f8a752fdbbc216c" providerId="LiveId" clId="{ABF00064-04F2-4193-960A-9FBB52895B2B}" dt="2026-06-09T01:34:18.983" v="644" actId="962"/>
        <pc:sldMkLst>
          <pc:docMk/>
          <pc:sldMk cId="3815696254" sldId="2176"/>
        </pc:sldMkLst>
        <pc:spChg chg="mod">
          <ac:chgData name="Susan Thomas" userId="8f8a752fdbbc216c" providerId="LiveId" clId="{ABF00064-04F2-4193-960A-9FBB52895B2B}" dt="2026-06-09T01:34:18.983" v="644" actId="962"/>
          <ac:spMkLst>
            <pc:docMk/>
            <pc:sldMk cId="3815696254" sldId="2176"/>
            <ac:spMk id="2" creationId="{209AFC8F-4025-0561-6E65-98450CFC5004}"/>
          </ac:spMkLst>
        </pc:spChg>
      </pc:sldChg>
      <pc:sldChg chg="modSp mod">
        <pc:chgData name="Susan Thomas" userId="8f8a752fdbbc216c" providerId="LiveId" clId="{ABF00064-04F2-4193-960A-9FBB52895B2B}" dt="2026-06-09T01:34:19.408" v="666" actId="962"/>
        <pc:sldMkLst>
          <pc:docMk/>
          <pc:sldMk cId="3568805050" sldId="2177"/>
        </pc:sldMkLst>
        <pc:spChg chg="mod">
          <ac:chgData name="Susan Thomas" userId="8f8a752fdbbc216c" providerId="LiveId" clId="{ABF00064-04F2-4193-960A-9FBB52895B2B}" dt="2026-06-09T01:34:19.408" v="666" actId="962"/>
          <ac:spMkLst>
            <pc:docMk/>
            <pc:sldMk cId="3568805050" sldId="2177"/>
            <ac:spMk id="2" creationId="{A3127316-D636-7764-4B61-628F7C52B190}"/>
          </ac:spMkLst>
        </pc:spChg>
      </pc:sldChg>
      <pc:sldChg chg="modSp mod">
        <pc:chgData name="Susan Thomas" userId="8f8a752fdbbc216c" providerId="LiveId" clId="{ABF00064-04F2-4193-960A-9FBB52895B2B}" dt="2026-06-09T01:34:19.390" v="665" actId="962"/>
        <pc:sldMkLst>
          <pc:docMk/>
          <pc:sldMk cId="3404791269" sldId="2178"/>
        </pc:sldMkLst>
        <pc:spChg chg="mod">
          <ac:chgData name="Susan Thomas" userId="8f8a752fdbbc216c" providerId="LiveId" clId="{ABF00064-04F2-4193-960A-9FBB52895B2B}" dt="2026-06-09T01:34:19.390" v="665" actId="962"/>
          <ac:spMkLst>
            <pc:docMk/>
            <pc:sldMk cId="3404791269" sldId="2178"/>
            <ac:spMk id="2" creationId="{C8B013B4-35E0-6259-D89A-CC1A2AC64852}"/>
          </ac:spMkLst>
        </pc:spChg>
      </pc:sldChg>
      <pc:sldChg chg="modSp mod">
        <pc:chgData name="Susan Thomas" userId="8f8a752fdbbc216c" providerId="LiveId" clId="{ABF00064-04F2-4193-960A-9FBB52895B2B}" dt="2026-06-09T01:34:19.428" v="667" actId="962"/>
        <pc:sldMkLst>
          <pc:docMk/>
          <pc:sldMk cId="213193047" sldId="2179"/>
        </pc:sldMkLst>
        <pc:spChg chg="mod">
          <ac:chgData name="Susan Thomas" userId="8f8a752fdbbc216c" providerId="LiveId" clId="{ABF00064-04F2-4193-960A-9FBB52895B2B}" dt="2026-06-09T01:34:19.428" v="667" actId="962"/>
          <ac:spMkLst>
            <pc:docMk/>
            <pc:sldMk cId="213193047" sldId="2179"/>
            <ac:spMk id="2" creationId="{A0635894-3646-B304-279F-FBBC3126F658}"/>
          </ac:spMkLst>
        </pc:spChg>
      </pc:sldChg>
      <pc:sldChg chg="modSp mod">
        <pc:chgData name="Susan Thomas" userId="8f8a752fdbbc216c" providerId="LiveId" clId="{ABF00064-04F2-4193-960A-9FBB52895B2B}" dt="2026-06-09T01:38:14.444" v="701" actId="962"/>
        <pc:sldMkLst>
          <pc:docMk/>
          <pc:sldMk cId="4048343621" sldId="2180"/>
        </pc:sldMkLst>
        <pc:spChg chg="mod">
          <ac:chgData name="Susan Thomas" userId="8f8a752fdbbc216c" providerId="LiveId" clId="{ABF00064-04F2-4193-960A-9FBB52895B2B}" dt="2026-06-09T01:34:19.491" v="672" actId="962"/>
          <ac:spMkLst>
            <pc:docMk/>
            <pc:sldMk cId="4048343621" sldId="2180"/>
            <ac:spMk id="2" creationId="{DDA03650-55AB-FEC3-DEF1-335EA40A003D}"/>
          </ac:spMkLst>
        </pc:spChg>
        <pc:picChg chg="mod">
          <ac:chgData name="Susan Thomas" userId="8f8a752fdbbc216c" providerId="LiveId" clId="{ABF00064-04F2-4193-960A-9FBB52895B2B}" dt="2026-06-09T01:38:14.444" v="701" actId="962"/>
          <ac:picMkLst>
            <pc:docMk/>
            <pc:sldMk cId="4048343621" sldId="2180"/>
            <ac:picMk id="6" creationId="{B1A45D7C-6CBC-2D4F-7457-3C5258F96CC9}"/>
          </ac:picMkLst>
        </pc:picChg>
      </pc:sldChg>
      <pc:sldChg chg="modSp mod">
        <pc:chgData name="Susan Thomas" userId="8f8a752fdbbc216c" providerId="LiveId" clId="{ABF00064-04F2-4193-960A-9FBB52895B2B}" dt="2026-06-09T01:37:57.716" v="699" actId="962"/>
        <pc:sldMkLst>
          <pc:docMk/>
          <pc:sldMk cId="876078146" sldId="2181"/>
        </pc:sldMkLst>
        <pc:spChg chg="mod">
          <ac:chgData name="Susan Thomas" userId="8f8a752fdbbc216c" providerId="LiveId" clId="{ABF00064-04F2-4193-960A-9FBB52895B2B}" dt="2026-06-09T01:34:19.448" v="668" actId="962"/>
          <ac:spMkLst>
            <pc:docMk/>
            <pc:sldMk cId="876078146" sldId="2181"/>
            <ac:spMk id="2" creationId="{B62E0961-22EA-59B8-A657-D3F8E58EC0DB}"/>
          </ac:spMkLst>
        </pc:spChg>
        <pc:spChg chg="mod">
          <ac:chgData name="Susan Thomas" userId="8f8a752fdbbc216c" providerId="LiveId" clId="{ABF00064-04F2-4193-960A-9FBB52895B2B}" dt="2026-06-09T01:34:19.452" v="669" actId="962"/>
          <ac:spMkLst>
            <pc:docMk/>
            <pc:sldMk cId="876078146" sldId="2181"/>
            <ac:spMk id="4" creationId="{35270AB7-D571-83E4-0F3C-62A2CEA84E34}"/>
          </ac:spMkLst>
        </pc:spChg>
        <pc:picChg chg="mod">
          <ac:chgData name="Susan Thomas" userId="8f8a752fdbbc216c" providerId="LiveId" clId="{ABF00064-04F2-4193-960A-9FBB52895B2B}" dt="2026-06-09T01:37:57.716" v="699" actId="962"/>
          <ac:picMkLst>
            <pc:docMk/>
            <pc:sldMk cId="876078146" sldId="2181"/>
            <ac:picMk id="6" creationId="{032127F3-9449-A832-9FDC-F51179881F6B}"/>
          </ac:picMkLst>
        </pc:picChg>
      </pc:sldChg>
      <pc:sldChg chg="modSp mod">
        <pc:chgData name="Susan Thomas" userId="8f8a752fdbbc216c" providerId="LiveId" clId="{ABF00064-04F2-4193-960A-9FBB52895B2B}" dt="2026-06-09T01:34:19.513" v="673" actId="962"/>
        <pc:sldMkLst>
          <pc:docMk/>
          <pc:sldMk cId="3616124630" sldId="2182"/>
        </pc:sldMkLst>
        <pc:spChg chg="mod">
          <ac:chgData name="Susan Thomas" userId="8f8a752fdbbc216c" providerId="LiveId" clId="{ABF00064-04F2-4193-960A-9FBB52895B2B}" dt="2026-06-09T01:34:19.513" v="673" actId="962"/>
          <ac:spMkLst>
            <pc:docMk/>
            <pc:sldMk cId="3616124630" sldId="2182"/>
            <ac:spMk id="2" creationId="{E690181C-90A4-B4A5-DB9A-42B9A6C1CBF5}"/>
          </ac:spMkLst>
        </pc:spChg>
      </pc:sldChg>
      <pc:sldChg chg="addSp modSp mod">
        <pc:chgData name="Susan Thomas" userId="8f8a752fdbbc216c" providerId="LiveId" clId="{ABF00064-04F2-4193-960A-9FBB52895B2B}" dt="2026-06-09T20:57:08.136" v="861" actId="20577"/>
        <pc:sldMkLst>
          <pc:docMk/>
          <pc:sldMk cId="188283196" sldId="2183"/>
        </pc:sldMkLst>
        <pc:spChg chg="mod">
          <ac:chgData name="Susan Thomas" userId="8f8a752fdbbc216c" providerId="LiveId" clId="{ABF00064-04F2-4193-960A-9FBB52895B2B}" dt="2026-06-09T01:34:19.526" v="674" actId="962"/>
          <ac:spMkLst>
            <pc:docMk/>
            <pc:sldMk cId="188283196" sldId="2183"/>
            <ac:spMk id="2" creationId="{F3464DD4-B323-207B-4975-E4A15BB595A2}"/>
          </ac:spMkLst>
        </pc:spChg>
        <pc:spChg chg="mod">
          <ac:chgData name="Susan Thomas" userId="8f8a752fdbbc216c" providerId="LiveId" clId="{ABF00064-04F2-4193-960A-9FBB52895B2B}" dt="2026-06-09T20:57:08.136" v="861" actId="20577"/>
          <ac:spMkLst>
            <pc:docMk/>
            <pc:sldMk cId="188283196" sldId="2183"/>
            <ac:spMk id="3" creationId="{C39E6745-AAB3-A2F4-4C36-1E093048BAA2}"/>
          </ac:spMkLst>
        </pc:spChg>
        <pc:spChg chg="mod">
          <ac:chgData name="Susan Thomas" userId="8f8a752fdbbc216c" providerId="LiveId" clId="{ABF00064-04F2-4193-960A-9FBB52895B2B}" dt="2026-06-09T01:34:19.533" v="675" actId="962"/>
          <ac:spMkLst>
            <pc:docMk/>
            <pc:sldMk cId="188283196" sldId="2183"/>
            <ac:spMk id="4" creationId="{06D5A0B3-67F6-22B7-5C3B-A5AF0658E7CD}"/>
          </ac:spMkLst>
        </pc:spChg>
        <pc:picChg chg="mod ord">
          <ac:chgData name="Susan Thomas" userId="8f8a752fdbbc216c" providerId="LiveId" clId="{ABF00064-04F2-4193-960A-9FBB52895B2B}" dt="2026-06-09T20:47:00.114" v="741" actId="13244"/>
          <ac:picMkLst>
            <pc:docMk/>
            <pc:sldMk cId="188283196" sldId="2183"/>
            <ac:picMk id="6" creationId="{1131DDE1-44E9-76F0-1370-2D684560064E}"/>
          </ac:picMkLst>
        </pc:picChg>
        <pc:picChg chg="add mod">
          <ac:chgData name="Susan Thomas" userId="8f8a752fdbbc216c" providerId="LiveId" clId="{ABF00064-04F2-4193-960A-9FBB52895B2B}" dt="2026-06-09T01:40:59.135" v="711" actId="962"/>
          <ac:picMkLst>
            <pc:docMk/>
            <pc:sldMk cId="188283196" sldId="2183"/>
            <ac:picMk id="7" creationId="{B5441B19-9781-241C-D2C2-A9F29DC97BB9}"/>
          </ac:picMkLst>
        </pc:picChg>
      </pc:sldChg>
      <pc:sldChg chg="modSp mod">
        <pc:chgData name="Susan Thomas" userId="8f8a752fdbbc216c" providerId="LiveId" clId="{ABF00064-04F2-4193-960A-9FBB52895B2B}" dt="2026-06-09T01:34:19.475" v="671" actId="962"/>
        <pc:sldMkLst>
          <pc:docMk/>
          <pc:sldMk cId="175665120" sldId="2185"/>
        </pc:sldMkLst>
        <pc:spChg chg="mod">
          <ac:chgData name="Susan Thomas" userId="8f8a752fdbbc216c" providerId="LiveId" clId="{ABF00064-04F2-4193-960A-9FBB52895B2B}" dt="2026-06-09T01:34:19.469" v="670" actId="962"/>
          <ac:spMkLst>
            <pc:docMk/>
            <pc:sldMk cId="175665120" sldId="2185"/>
            <ac:spMk id="2" creationId="{E30C330E-E751-8601-65D7-CDD8AC0C515E}"/>
          </ac:spMkLst>
        </pc:spChg>
        <pc:spChg chg="mod">
          <ac:chgData name="Susan Thomas" userId="8f8a752fdbbc216c" providerId="LiveId" clId="{ABF00064-04F2-4193-960A-9FBB52895B2B}" dt="2026-06-09T01:34:19.475" v="671" actId="962"/>
          <ac:spMkLst>
            <pc:docMk/>
            <pc:sldMk cId="175665120" sldId="2185"/>
            <ac:spMk id="4" creationId="{F234F5C6-814F-FEB7-398F-994C51D7C95D}"/>
          </ac:spMkLst>
        </pc:spChg>
      </pc:sldChg>
      <pc:sldChg chg="new del">
        <pc:chgData name="Susan Thomas" userId="8f8a752fdbbc216c" providerId="LiveId" clId="{ABF00064-04F2-4193-960A-9FBB52895B2B}" dt="2026-06-09T21:01:42.080" v="918" actId="680"/>
        <pc:sldMkLst>
          <pc:docMk/>
          <pc:sldMk cId="141501949" sldId="2186"/>
        </pc:sldMkLst>
      </pc:sldChg>
      <pc:sldChg chg="addSp delSp modSp add mod">
        <pc:chgData name="Susan Thomas" userId="8f8a752fdbbc216c" providerId="LiveId" clId="{ABF00064-04F2-4193-960A-9FBB52895B2B}" dt="2026-06-09T21:03:53.303" v="944" actId="931"/>
        <pc:sldMkLst>
          <pc:docMk/>
          <pc:sldMk cId="2646083574" sldId="2186"/>
        </pc:sldMkLst>
        <pc:spChg chg="mod">
          <ac:chgData name="Susan Thomas" userId="8f8a752fdbbc216c" providerId="LiveId" clId="{ABF00064-04F2-4193-960A-9FBB52895B2B}" dt="2026-06-09T21:02:45.775" v="941" actId="20577"/>
          <ac:spMkLst>
            <pc:docMk/>
            <pc:sldMk cId="2646083574" sldId="2186"/>
            <ac:spMk id="3" creationId="{25304743-80D7-8000-DAE0-ED3AF4D4C704}"/>
          </ac:spMkLst>
        </pc:spChg>
        <pc:spChg chg="mod">
          <ac:chgData name="Susan Thomas" userId="8f8a752fdbbc216c" providerId="LiveId" clId="{ABF00064-04F2-4193-960A-9FBB52895B2B}" dt="2026-06-09T21:01:51.740" v="920" actId="20577"/>
          <ac:spMkLst>
            <pc:docMk/>
            <pc:sldMk cId="2646083574" sldId="2186"/>
            <ac:spMk id="4" creationId="{8D93F993-62E4-EB4B-AA49-ABF83A1B269A}"/>
          </ac:spMkLst>
        </pc:spChg>
        <pc:picChg chg="add del mod">
          <ac:chgData name="Susan Thomas" userId="8f8a752fdbbc216c" providerId="LiveId" clId="{ABF00064-04F2-4193-960A-9FBB52895B2B}" dt="2026-06-09T21:03:26.395" v="943" actId="478"/>
          <ac:picMkLst>
            <pc:docMk/>
            <pc:sldMk cId="2646083574" sldId="2186"/>
            <ac:picMk id="6" creationId="{7FBA7511-E25C-B189-F194-3A70B0D08B80}"/>
          </ac:picMkLst>
        </pc:picChg>
        <pc:picChg chg="add mod">
          <ac:chgData name="Susan Thomas" userId="8f8a752fdbbc216c" providerId="LiveId" clId="{ABF00064-04F2-4193-960A-9FBB52895B2B}" dt="2026-06-09T21:03:53.303" v="944" actId="931"/>
          <ac:picMkLst>
            <pc:docMk/>
            <pc:sldMk cId="2646083574" sldId="2186"/>
            <ac:picMk id="8" creationId="{71569EE5-60AB-7E36-625E-4C7376F4E98D}"/>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78B218-A617-47EB-9373-3C6DFE932430}"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935DAAA8-F260-4061-951A-87122BA20C3D}">
      <dgm:prSet phldrT="[Text]"/>
      <dgm:spPr>
        <a:solidFill>
          <a:srgbClr val="3C7BAF"/>
        </a:solidFill>
      </dgm:spPr>
      <dgm:t>
        <a:bodyPr/>
        <a:lstStyle/>
        <a:p>
          <a:pPr>
            <a:buNone/>
          </a:pPr>
          <a:r>
            <a:rPr lang="en-US" b="1" dirty="0">
              <a:latin typeface="Montserrat Medium"/>
              <a:ea typeface="Montserrat Medium"/>
              <a:cs typeface="Montserrat Medium"/>
              <a:sym typeface="Montserrat Medium"/>
            </a:rPr>
            <a:t>Dr. Mitch Yell,</a:t>
          </a:r>
        </a:p>
        <a:p>
          <a:pPr>
            <a:buNone/>
          </a:pPr>
          <a:r>
            <a:rPr lang="en-US" b="1" dirty="0">
              <a:latin typeface="Montserrat Medium"/>
              <a:ea typeface="Montserrat Medium"/>
              <a:cs typeface="Montserrat Medium"/>
              <a:sym typeface="Montserrat Medium"/>
            </a:rPr>
            <a:t> Senior Advisor</a:t>
          </a:r>
          <a:endParaRPr lang="en-US" b="1" dirty="0"/>
        </a:p>
      </dgm:t>
    </dgm:pt>
    <dgm:pt modelId="{A0EC3496-7182-42DA-A18C-DD44C7456FBA}" type="parTrans" cxnId="{F0F5591A-F374-4A28-8EB9-1D294686ED5E}">
      <dgm:prSet/>
      <dgm:spPr/>
      <dgm:t>
        <a:bodyPr/>
        <a:lstStyle/>
        <a:p>
          <a:endParaRPr lang="en-US"/>
        </a:p>
      </dgm:t>
    </dgm:pt>
    <dgm:pt modelId="{56AD208B-15BA-4255-905E-CA55D7D1EF1A}" type="sibTrans" cxnId="{F0F5591A-F374-4A28-8EB9-1D294686ED5E}">
      <dgm:prSet/>
      <dgm:spPr/>
      <dgm:t>
        <a:bodyPr/>
        <a:lstStyle/>
        <a:p>
          <a:endParaRPr lang="en-US"/>
        </a:p>
      </dgm:t>
    </dgm:pt>
    <dgm:pt modelId="{BFB29BAD-022A-4917-8C34-CCD820B6207B}">
      <dgm:prSet phldrT="[Text]"/>
      <dgm:spPr>
        <a:solidFill>
          <a:srgbClr val="3C7BAF"/>
        </a:solidFill>
      </dgm:spPr>
      <dgm:t>
        <a:bodyPr/>
        <a:lstStyle/>
        <a:p>
          <a:pPr>
            <a:buNone/>
          </a:pPr>
          <a:r>
            <a:rPr lang="en-US" b="1" dirty="0">
              <a:latin typeface="Montserrat Medium"/>
              <a:ea typeface="Montserrat Medium"/>
              <a:cs typeface="Montserrat Medium"/>
              <a:sym typeface="Montserrat Medium"/>
            </a:rPr>
            <a:t>Dr. Deanna Parish, </a:t>
          </a:r>
        </a:p>
        <a:p>
          <a:pPr>
            <a:buNone/>
          </a:pPr>
          <a:r>
            <a:rPr lang="en-US" b="1" dirty="0">
              <a:latin typeface="Montserrat Medium"/>
              <a:ea typeface="Montserrat Medium"/>
              <a:cs typeface="Montserrat Medium"/>
              <a:sym typeface="Montserrat Medium"/>
            </a:rPr>
            <a:t>Program Director</a:t>
          </a:r>
          <a:endParaRPr lang="en-US" b="1" dirty="0"/>
        </a:p>
      </dgm:t>
    </dgm:pt>
    <dgm:pt modelId="{6787D45C-5BE6-4BA5-B54E-4A98499B0F64}" type="parTrans" cxnId="{511BAC4F-3F5D-46D5-BABF-CC9BC7F6B16E}">
      <dgm:prSet/>
      <dgm:spPr/>
      <dgm:t>
        <a:bodyPr/>
        <a:lstStyle/>
        <a:p>
          <a:endParaRPr lang="en-US"/>
        </a:p>
      </dgm:t>
    </dgm:pt>
    <dgm:pt modelId="{3348E9F0-F5D5-4D48-83B0-9749C849FE0A}" type="sibTrans" cxnId="{511BAC4F-3F5D-46D5-BABF-CC9BC7F6B16E}">
      <dgm:prSet/>
      <dgm:spPr/>
      <dgm:t>
        <a:bodyPr/>
        <a:lstStyle/>
        <a:p>
          <a:endParaRPr lang="en-US"/>
        </a:p>
      </dgm:t>
    </dgm:pt>
    <dgm:pt modelId="{F63E8C85-2526-4D78-A541-204258C86E33}">
      <dgm:prSet phldrT="[Text]"/>
      <dgm:spPr>
        <a:solidFill>
          <a:srgbClr val="3C7BAF"/>
        </a:solidFill>
      </dgm:spPr>
      <dgm:t>
        <a:bodyPr/>
        <a:lstStyle/>
        <a:p>
          <a:r>
            <a:rPr lang="en-US" b="1" dirty="0">
              <a:latin typeface="Montserrat Classic" panose="020B0604020202020204" charset="0"/>
            </a:rPr>
            <a:t>Jenny Saunders, </a:t>
          </a:r>
        </a:p>
        <a:p>
          <a:r>
            <a:rPr lang="en-US" b="1" dirty="0">
              <a:latin typeface="Montserrat Classic" panose="020B0604020202020204" charset="0"/>
            </a:rPr>
            <a:t>Program Coordinator</a:t>
          </a:r>
        </a:p>
      </dgm:t>
    </dgm:pt>
    <dgm:pt modelId="{19791006-59BA-450C-9D2D-8EC85A425E27}" type="parTrans" cxnId="{B4BCB52A-D5B3-4D22-BCE6-D74C8283546C}">
      <dgm:prSet/>
      <dgm:spPr/>
      <dgm:t>
        <a:bodyPr/>
        <a:lstStyle/>
        <a:p>
          <a:endParaRPr lang="en-US"/>
        </a:p>
      </dgm:t>
    </dgm:pt>
    <dgm:pt modelId="{D02ED1C2-AAFB-4506-B5D9-5BF83DA73550}" type="sibTrans" cxnId="{B4BCB52A-D5B3-4D22-BCE6-D74C8283546C}">
      <dgm:prSet/>
      <dgm:spPr/>
      <dgm:t>
        <a:bodyPr/>
        <a:lstStyle/>
        <a:p>
          <a:endParaRPr lang="en-US"/>
        </a:p>
      </dgm:t>
    </dgm:pt>
    <dgm:pt modelId="{E8C9762D-A137-4A28-8766-F7FBCDBF182E}">
      <dgm:prSet/>
      <dgm:spPr>
        <a:solidFill>
          <a:srgbClr val="3C7BAF"/>
        </a:solidFill>
      </dgm:spPr>
      <dgm:t>
        <a:bodyPr/>
        <a:lstStyle/>
        <a:p>
          <a:r>
            <a:rPr lang="en-US" b="1" dirty="0">
              <a:latin typeface="Montserrat Classic" panose="020B0604020202020204" charset="0"/>
            </a:rPr>
            <a:t>Dr. Susan Thomas, </a:t>
          </a:r>
        </a:p>
        <a:p>
          <a:r>
            <a:rPr lang="en-US" b="1" dirty="0">
              <a:latin typeface="Montserrat Classic" panose="020B0604020202020204" charset="0"/>
            </a:rPr>
            <a:t>Lead Facilitative Coach</a:t>
          </a:r>
        </a:p>
      </dgm:t>
    </dgm:pt>
    <dgm:pt modelId="{B3D4A80D-6679-4393-B5E3-D445680841D5}" type="sibTrans" cxnId="{ABBE6858-080B-4D9D-B799-ECDA51310D97}">
      <dgm:prSet/>
      <dgm:spPr/>
      <dgm:t>
        <a:bodyPr/>
        <a:lstStyle/>
        <a:p>
          <a:endParaRPr lang="en-US"/>
        </a:p>
      </dgm:t>
    </dgm:pt>
    <dgm:pt modelId="{70C39C2E-EC2D-4426-9279-CD1FDA024606}" type="parTrans" cxnId="{ABBE6858-080B-4D9D-B799-ECDA51310D97}">
      <dgm:prSet/>
      <dgm:spPr/>
      <dgm:t>
        <a:bodyPr/>
        <a:lstStyle/>
        <a:p>
          <a:endParaRPr lang="en-US"/>
        </a:p>
      </dgm:t>
    </dgm:pt>
    <dgm:pt modelId="{F4534124-9C86-4A15-82E3-6390B1E97197}">
      <dgm:prSet/>
      <dgm:spPr>
        <a:solidFill>
          <a:srgbClr val="3C7BAF"/>
        </a:solidFill>
      </dgm:spPr>
      <dgm:t>
        <a:bodyPr/>
        <a:lstStyle/>
        <a:p>
          <a:r>
            <a:rPr lang="en-US" b="1" dirty="0">
              <a:latin typeface="Montserrat" panose="00000500000000000000" pitchFamily="2" charset="0"/>
            </a:rPr>
            <a:t>Ginger </a:t>
          </a:r>
          <a:r>
            <a:rPr lang="en-US" b="1" dirty="0" err="1">
              <a:latin typeface="Montserrat" panose="00000500000000000000" pitchFamily="2" charset="0"/>
            </a:rPr>
            <a:t>Catoe</a:t>
          </a:r>
          <a:r>
            <a:rPr lang="en-US" b="1" dirty="0">
              <a:latin typeface="Montserrat" panose="00000500000000000000" pitchFamily="2" charset="0"/>
            </a:rPr>
            <a:t>,</a:t>
          </a:r>
        </a:p>
        <a:p>
          <a:endParaRPr lang="en-US" b="1" dirty="0">
            <a:latin typeface="Montserrat" panose="00000500000000000000" pitchFamily="2" charset="0"/>
          </a:endParaRPr>
        </a:p>
        <a:p>
          <a:r>
            <a:rPr lang="en-US" b="1" dirty="0">
              <a:latin typeface="Montserrat" panose="00000500000000000000" pitchFamily="2" charset="0"/>
            </a:rPr>
            <a:t>Facilitative</a:t>
          </a:r>
        </a:p>
        <a:p>
          <a:r>
            <a:rPr lang="en-US" b="1" dirty="0">
              <a:latin typeface="Montserrat" panose="00000500000000000000" pitchFamily="2" charset="0"/>
            </a:rPr>
            <a:t>Coach</a:t>
          </a:r>
        </a:p>
      </dgm:t>
    </dgm:pt>
    <dgm:pt modelId="{9AA178B5-E4BC-4B42-A2EA-4E7D16AB9FB3}" type="parTrans" cxnId="{9B707EBD-ED4E-4235-92AA-CD9CAEFCF229}">
      <dgm:prSet/>
      <dgm:spPr/>
      <dgm:t>
        <a:bodyPr/>
        <a:lstStyle/>
        <a:p>
          <a:endParaRPr lang="en-US"/>
        </a:p>
      </dgm:t>
    </dgm:pt>
    <dgm:pt modelId="{1695C2AD-D36B-42CA-807C-C6CDE241823A}" type="sibTrans" cxnId="{9B707EBD-ED4E-4235-92AA-CD9CAEFCF229}">
      <dgm:prSet/>
      <dgm:spPr/>
      <dgm:t>
        <a:bodyPr/>
        <a:lstStyle/>
        <a:p>
          <a:endParaRPr lang="en-US"/>
        </a:p>
      </dgm:t>
    </dgm:pt>
    <dgm:pt modelId="{7248F108-C3E5-4E30-AFD2-B12D0657ACAF}" type="pres">
      <dgm:prSet presAssocID="{F978B218-A617-47EB-9373-3C6DFE932430}" presName="Name0" presStyleCnt="0">
        <dgm:presLayoutVars>
          <dgm:dir/>
          <dgm:resizeHandles val="exact"/>
        </dgm:presLayoutVars>
      </dgm:prSet>
      <dgm:spPr/>
    </dgm:pt>
    <dgm:pt modelId="{BAFFC985-E50C-4580-A7F8-EBD368BEF5F8}" type="pres">
      <dgm:prSet presAssocID="{F978B218-A617-47EB-9373-3C6DFE932430}" presName="bkgdShp" presStyleLbl="alignAccFollowNode1" presStyleIdx="0" presStyleCnt="1"/>
      <dgm:spPr/>
    </dgm:pt>
    <dgm:pt modelId="{9CE5C70B-AEE2-40D3-84BD-EA6F278CAE14}" type="pres">
      <dgm:prSet presAssocID="{F978B218-A617-47EB-9373-3C6DFE932430}" presName="linComp" presStyleCnt="0"/>
      <dgm:spPr/>
    </dgm:pt>
    <dgm:pt modelId="{DEA96DB5-4CB0-4F3C-844D-75025D176309}" type="pres">
      <dgm:prSet presAssocID="{935DAAA8-F260-4061-951A-87122BA20C3D}" presName="compNode" presStyleCnt="0"/>
      <dgm:spPr/>
    </dgm:pt>
    <dgm:pt modelId="{543BD2AE-17C4-4AC6-BC76-76671A67369B}" type="pres">
      <dgm:prSet presAssocID="{935DAAA8-F260-4061-951A-87122BA20C3D}" presName="node" presStyleLbl="node1" presStyleIdx="0" presStyleCnt="5" custScaleY="53683">
        <dgm:presLayoutVars>
          <dgm:bulletEnabled val="1"/>
        </dgm:presLayoutVars>
      </dgm:prSet>
      <dgm:spPr/>
    </dgm:pt>
    <dgm:pt modelId="{D44DA472-E1E1-4C4B-9C5D-01366BB9915C}" type="pres">
      <dgm:prSet presAssocID="{935DAAA8-F260-4061-951A-87122BA20C3D}" presName="invisiNode" presStyleLbl="node1" presStyleIdx="0" presStyleCnt="5"/>
      <dgm:spPr/>
    </dgm:pt>
    <dgm:pt modelId="{05A5956B-E8EB-483D-950A-520980B7F680}" type="pres">
      <dgm:prSet presAssocID="{935DAAA8-F260-4061-951A-87122BA20C3D}" presName="imagNode" presStyleLbl="fgImgPlace1" presStyleIdx="0" presStyleCnt="5" custScaleY="13245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3EEED143-4BFF-4512-BB68-40A4A725C8F7}" type="pres">
      <dgm:prSet presAssocID="{56AD208B-15BA-4255-905E-CA55D7D1EF1A}" presName="sibTrans" presStyleLbl="sibTrans2D1" presStyleIdx="0" presStyleCnt="0"/>
      <dgm:spPr/>
    </dgm:pt>
    <dgm:pt modelId="{84456815-CBCF-4803-95DB-94F71F6962A3}" type="pres">
      <dgm:prSet presAssocID="{BFB29BAD-022A-4917-8C34-CCD820B6207B}" presName="compNode" presStyleCnt="0"/>
      <dgm:spPr/>
    </dgm:pt>
    <dgm:pt modelId="{2D5F7850-CB42-4092-AC80-6AF55C57A8E4}" type="pres">
      <dgm:prSet presAssocID="{BFB29BAD-022A-4917-8C34-CCD820B6207B}" presName="node" presStyleLbl="node1" presStyleIdx="1" presStyleCnt="5" custScaleY="54195">
        <dgm:presLayoutVars>
          <dgm:bulletEnabled val="1"/>
        </dgm:presLayoutVars>
      </dgm:prSet>
      <dgm:spPr/>
    </dgm:pt>
    <dgm:pt modelId="{0350A22C-2E8B-41B5-810B-891ADC0D7247}" type="pres">
      <dgm:prSet presAssocID="{BFB29BAD-022A-4917-8C34-CCD820B6207B}" presName="invisiNode" presStyleLbl="node1" presStyleIdx="1" presStyleCnt="5"/>
      <dgm:spPr/>
    </dgm:pt>
    <dgm:pt modelId="{93EB160F-9E2A-40E4-B5AE-646EA781CEA0}" type="pres">
      <dgm:prSet presAssocID="{BFB29BAD-022A-4917-8C34-CCD820B6207B}" presName="imagNode" presStyleLbl="fgImgPlace1" presStyleIdx="1" presStyleCnt="5" custScaleY="132256"/>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2DB7219C-222D-45F9-BB49-9C63FFB17E9A}" type="pres">
      <dgm:prSet presAssocID="{3348E9F0-F5D5-4D48-83B0-9749C849FE0A}" presName="sibTrans" presStyleLbl="sibTrans2D1" presStyleIdx="0" presStyleCnt="0"/>
      <dgm:spPr/>
    </dgm:pt>
    <dgm:pt modelId="{A485B79C-06F9-4063-AF10-C8232CF43819}" type="pres">
      <dgm:prSet presAssocID="{F63E8C85-2526-4D78-A541-204258C86E33}" presName="compNode" presStyleCnt="0"/>
      <dgm:spPr/>
    </dgm:pt>
    <dgm:pt modelId="{A60B86E9-CF7D-4F3A-8758-F325C6565604}" type="pres">
      <dgm:prSet presAssocID="{F63E8C85-2526-4D78-A541-204258C86E33}" presName="node" presStyleLbl="node1" presStyleIdx="2" presStyleCnt="5" custScaleY="52688">
        <dgm:presLayoutVars>
          <dgm:bulletEnabled val="1"/>
        </dgm:presLayoutVars>
      </dgm:prSet>
      <dgm:spPr/>
    </dgm:pt>
    <dgm:pt modelId="{FF2AA351-27BC-4C68-80BC-6664560C793F}" type="pres">
      <dgm:prSet presAssocID="{F63E8C85-2526-4D78-A541-204258C86E33}" presName="invisiNode" presStyleLbl="node1" presStyleIdx="2" presStyleCnt="5"/>
      <dgm:spPr/>
    </dgm:pt>
    <dgm:pt modelId="{3366FA79-AD21-4D9E-B58D-9F42F64E8638}" type="pres">
      <dgm:prSet presAssocID="{F63E8C85-2526-4D78-A541-204258C86E33}" presName="imagNode" presStyleLbl="fgImgPlace1" presStyleIdx="2" presStyleCnt="5" custScaleY="13245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pt>
    <dgm:pt modelId="{CE5C7ADE-B088-497D-AF32-0F8B31999DBE}" type="pres">
      <dgm:prSet presAssocID="{D02ED1C2-AAFB-4506-B5D9-5BF83DA73550}" presName="sibTrans" presStyleLbl="sibTrans2D1" presStyleIdx="0" presStyleCnt="0"/>
      <dgm:spPr/>
    </dgm:pt>
    <dgm:pt modelId="{22863C6B-6E3D-4FCD-9F87-99C47ED058A5}" type="pres">
      <dgm:prSet presAssocID="{E8C9762D-A137-4A28-8766-F7FBCDBF182E}" presName="compNode" presStyleCnt="0"/>
      <dgm:spPr/>
    </dgm:pt>
    <dgm:pt modelId="{B157AEF1-2755-47EF-A0F4-7B8ADD221699}" type="pres">
      <dgm:prSet presAssocID="{E8C9762D-A137-4A28-8766-F7FBCDBF182E}" presName="node" presStyleLbl="node1" presStyleIdx="3" presStyleCnt="5" custScaleX="101440" custScaleY="53189" custLinFactNeighborX="6019" custLinFactNeighborY="373">
        <dgm:presLayoutVars>
          <dgm:bulletEnabled val="1"/>
        </dgm:presLayoutVars>
      </dgm:prSet>
      <dgm:spPr/>
    </dgm:pt>
    <dgm:pt modelId="{466A7AB5-B6F0-49EB-B700-1037E01B7443}" type="pres">
      <dgm:prSet presAssocID="{E8C9762D-A137-4A28-8766-F7FBCDBF182E}" presName="invisiNode" presStyleLbl="node1" presStyleIdx="3" presStyleCnt="5"/>
      <dgm:spPr/>
    </dgm:pt>
    <dgm:pt modelId="{0323C976-A930-4C03-9D08-5587730BBAEC}" type="pres">
      <dgm:prSet presAssocID="{E8C9762D-A137-4A28-8766-F7FBCDBF182E}" presName="imagNode" presStyleLbl="fgImgPlace1" presStyleIdx="3" presStyleCnt="5" custScaleY="132450"/>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F2074E7E-A2AC-426A-BA94-1009E270DB77}" type="pres">
      <dgm:prSet presAssocID="{B3D4A80D-6679-4393-B5E3-D445680841D5}" presName="sibTrans" presStyleLbl="sibTrans2D1" presStyleIdx="0" presStyleCnt="0"/>
      <dgm:spPr/>
    </dgm:pt>
    <dgm:pt modelId="{79E51943-687A-4D40-83FF-0C1D5C877A25}" type="pres">
      <dgm:prSet presAssocID="{F4534124-9C86-4A15-82E3-6390B1E97197}" presName="compNode" presStyleCnt="0"/>
      <dgm:spPr/>
    </dgm:pt>
    <dgm:pt modelId="{6338254F-D8CB-4DC5-9B60-895EECC65CC0}" type="pres">
      <dgm:prSet presAssocID="{F4534124-9C86-4A15-82E3-6390B1E97197}" presName="node" presStyleLbl="node1" presStyleIdx="4" presStyleCnt="5" custScaleY="54761">
        <dgm:presLayoutVars>
          <dgm:bulletEnabled val="1"/>
        </dgm:presLayoutVars>
      </dgm:prSet>
      <dgm:spPr/>
    </dgm:pt>
    <dgm:pt modelId="{404573D1-4256-4088-8805-4669041C723F}" type="pres">
      <dgm:prSet presAssocID="{F4534124-9C86-4A15-82E3-6390B1E97197}" presName="invisiNode" presStyleLbl="node1" presStyleIdx="4" presStyleCnt="5"/>
      <dgm:spPr/>
    </dgm:pt>
    <dgm:pt modelId="{45F1E748-0954-400E-A28B-C29428B25319}" type="pres">
      <dgm:prSet presAssocID="{F4534124-9C86-4A15-82E3-6390B1E97197}" presName="imagNode" presStyleLbl="fgImgPlace1" presStyleIdx="4" presStyleCnt="5" custScaleY="132450" custLinFactNeighborX="-3167" custLinFactNeighborY="508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9000" b="-9000"/>
          </a:stretch>
        </a:blipFill>
      </dgm:spPr>
    </dgm:pt>
  </dgm:ptLst>
  <dgm:cxnLst>
    <dgm:cxn modelId="{E9C24100-20F1-4DC4-94A9-4C0749E81EAD}" type="presOf" srcId="{935DAAA8-F260-4061-951A-87122BA20C3D}" destId="{543BD2AE-17C4-4AC6-BC76-76671A67369B}" srcOrd="0" destOrd="0" presId="urn:microsoft.com/office/officeart/2005/8/layout/pList2"/>
    <dgm:cxn modelId="{2175EA00-C815-4CFA-BCFB-7736385C9F05}" type="presOf" srcId="{F978B218-A617-47EB-9373-3C6DFE932430}" destId="{7248F108-C3E5-4E30-AFD2-B12D0657ACAF}" srcOrd="0" destOrd="0" presId="urn:microsoft.com/office/officeart/2005/8/layout/pList2"/>
    <dgm:cxn modelId="{F0F5591A-F374-4A28-8EB9-1D294686ED5E}" srcId="{F978B218-A617-47EB-9373-3C6DFE932430}" destId="{935DAAA8-F260-4061-951A-87122BA20C3D}" srcOrd="0" destOrd="0" parTransId="{A0EC3496-7182-42DA-A18C-DD44C7456FBA}" sibTransId="{56AD208B-15BA-4255-905E-CA55D7D1EF1A}"/>
    <dgm:cxn modelId="{B4BCB52A-D5B3-4D22-BCE6-D74C8283546C}" srcId="{F978B218-A617-47EB-9373-3C6DFE932430}" destId="{F63E8C85-2526-4D78-A541-204258C86E33}" srcOrd="2" destOrd="0" parTransId="{19791006-59BA-450C-9D2D-8EC85A425E27}" sibTransId="{D02ED1C2-AAFB-4506-B5D9-5BF83DA73550}"/>
    <dgm:cxn modelId="{CC31CB3E-1C4C-4AB8-973C-99217BB1CE60}" type="presOf" srcId="{D02ED1C2-AAFB-4506-B5D9-5BF83DA73550}" destId="{CE5C7ADE-B088-497D-AF32-0F8B31999DBE}" srcOrd="0" destOrd="0" presId="urn:microsoft.com/office/officeart/2005/8/layout/pList2"/>
    <dgm:cxn modelId="{B74A5B62-2EEA-42B0-8C41-CC456DABD458}" type="presOf" srcId="{E8C9762D-A137-4A28-8766-F7FBCDBF182E}" destId="{B157AEF1-2755-47EF-A0F4-7B8ADD221699}" srcOrd="0" destOrd="0" presId="urn:microsoft.com/office/officeart/2005/8/layout/pList2"/>
    <dgm:cxn modelId="{511BAC4F-3F5D-46D5-BABF-CC9BC7F6B16E}" srcId="{F978B218-A617-47EB-9373-3C6DFE932430}" destId="{BFB29BAD-022A-4917-8C34-CCD820B6207B}" srcOrd="1" destOrd="0" parTransId="{6787D45C-5BE6-4BA5-B54E-4A98499B0F64}" sibTransId="{3348E9F0-F5D5-4D48-83B0-9749C849FE0A}"/>
    <dgm:cxn modelId="{4E1F1D55-C895-4A73-9AC3-24C9DBBFF006}" type="presOf" srcId="{F4534124-9C86-4A15-82E3-6390B1E97197}" destId="{6338254F-D8CB-4DC5-9B60-895EECC65CC0}" srcOrd="0" destOrd="0" presId="urn:microsoft.com/office/officeart/2005/8/layout/pList2"/>
    <dgm:cxn modelId="{ABBE6858-080B-4D9D-B799-ECDA51310D97}" srcId="{F978B218-A617-47EB-9373-3C6DFE932430}" destId="{E8C9762D-A137-4A28-8766-F7FBCDBF182E}" srcOrd="3" destOrd="0" parTransId="{70C39C2E-EC2D-4426-9279-CD1FDA024606}" sibTransId="{B3D4A80D-6679-4393-B5E3-D445680841D5}"/>
    <dgm:cxn modelId="{54B84EAB-4DC6-4354-986D-DF756090AA03}" type="presOf" srcId="{56AD208B-15BA-4255-905E-CA55D7D1EF1A}" destId="{3EEED143-4BFF-4512-BB68-40A4A725C8F7}" srcOrd="0" destOrd="0" presId="urn:microsoft.com/office/officeart/2005/8/layout/pList2"/>
    <dgm:cxn modelId="{A7D681B7-A04E-4789-B5E9-1CD37BF8703B}" type="presOf" srcId="{B3D4A80D-6679-4393-B5E3-D445680841D5}" destId="{F2074E7E-A2AC-426A-BA94-1009E270DB77}" srcOrd="0" destOrd="0" presId="urn:microsoft.com/office/officeart/2005/8/layout/pList2"/>
    <dgm:cxn modelId="{9B707EBD-ED4E-4235-92AA-CD9CAEFCF229}" srcId="{F978B218-A617-47EB-9373-3C6DFE932430}" destId="{F4534124-9C86-4A15-82E3-6390B1E97197}" srcOrd="4" destOrd="0" parTransId="{9AA178B5-E4BC-4B42-A2EA-4E7D16AB9FB3}" sibTransId="{1695C2AD-D36B-42CA-807C-C6CDE241823A}"/>
    <dgm:cxn modelId="{870420CF-610C-4141-AD84-71F2F24F9FA3}" type="presOf" srcId="{3348E9F0-F5D5-4D48-83B0-9749C849FE0A}" destId="{2DB7219C-222D-45F9-BB49-9C63FFB17E9A}" srcOrd="0" destOrd="0" presId="urn:microsoft.com/office/officeart/2005/8/layout/pList2"/>
    <dgm:cxn modelId="{8AEFDDDA-1AC9-4EE1-95D4-69F6ACD0EA6A}" type="presOf" srcId="{BFB29BAD-022A-4917-8C34-CCD820B6207B}" destId="{2D5F7850-CB42-4092-AC80-6AF55C57A8E4}" srcOrd="0" destOrd="0" presId="urn:microsoft.com/office/officeart/2005/8/layout/pList2"/>
    <dgm:cxn modelId="{DFAB22EC-8F80-43A9-918A-6017CD766610}" type="presOf" srcId="{F63E8C85-2526-4D78-A541-204258C86E33}" destId="{A60B86E9-CF7D-4F3A-8758-F325C6565604}" srcOrd="0" destOrd="0" presId="urn:microsoft.com/office/officeart/2005/8/layout/pList2"/>
    <dgm:cxn modelId="{CCB4FA2D-DFC9-44D9-85D2-FC7042ADC379}" type="presParOf" srcId="{7248F108-C3E5-4E30-AFD2-B12D0657ACAF}" destId="{BAFFC985-E50C-4580-A7F8-EBD368BEF5F8}" srcOrd="0" destOrd="0" presId="urn:microsoft.com/office/officeart/2005/8/layout/pList2"/>
    <dgm:cxn modelId="{41AAC1A6-CC9B-4F7F-9FAA-84CC0C1E8615}" type="presParOf" srcId="{7248F108-C3E5-4E30-AFD2-B12D0657ACAF}" destId="{9CE5C70B-AEE2-40D3-84BD-EA6F278CAE14}" srcOrd="1" destOrd="0" presId="urn:microsoft.com/office/officeart/2005/8/layout/pList2"/>
    <dgm:cxn modelId="{A923DF20-5805-418E-BA8F-D924E02BDB53}" type="presParOf" srcId="{9CE5C70B-AEE2-40D3-84BD-EA6F278CAE14}" destId="{DEA96DB5-4CB0-4F3C-844D-75025D176309}" srcOrd="0" destOrd="0" presId="urn:microsoft.com/office/officeart/2005/8/layout/pList2"/>
    <dgm:cxn modelId="{F9FB29D0-BEEA-4311-BD2C-776930895E1B}" type="presParOf" srcId="{DEA96DB5-4CB0-4F3C-844D-75025D176309}" destId="{543BD2AE-17C4-4AC6-BC76-76671A67369B}" srcOrd="0" destOrd="0" presId="urn:microsoft.com/office/officeart/2005/8/layout/pList2"/>
    <dgm:cxn modelId="{29C3EC77-F476-4E11-A305-3066DC2C8927}" type="presParOf" srcId="{DEA96DB5-4CB0-4F3C-844D-75025D176309}" destId="{D44DA472-E1E1-4C4B-9C5D-01366BB9915C}" srcOrd="1" destOrd="0" presId="urn:microsoft.com/office/officeart/2005/8/layout/pList2"/>
    <dgm:cxn modelId="{3CD9DCCC-96A4-4EF0-8798-396DDF519D8F}" type="presParOf" srcId="{DEA96DB5-4CB0-4F3C-844D-75025D176309}" destId="{05A5956B-E8EB-483D-950A-520980B7F680}" srcOrd="2" destOrd="0" presId="urn:microsoft.com/office/officeart/2005/8/layout/pList2"/>
    <dgm:cxn modelId="{D5899762-E3C7-4F74-B0CB-9B2803AF74FB}" type="presParOf" srcId="{9CE5C70B-AEE2-40D3-84BD-EA6F278CAE14}" destId="{3EEED143-4BFF-4512-BB68-40A4A725C8F7}" srcOrd="1" destOrd="0" presId="urn:microsoft.com/office/officeart/2005/8/layout/pList2"/>
    <dgm:cxn modelId="{61703302-C59D-49D6-8A34-5A1453DF9B04}" type="presParOf" srcId="{9CE5C70B-AEE2-40D3-84BD-EA6F278CAE14}" destId="{84456815-CBCF-4803-95DB-94F71F6962A3}" srcOrd="2" destOrd="0" presId="urn:microsoft.com/office/officeart/2005/8/layout/pList2"/>
    <dgm:cxn modelId="{DDB2C409-EBE2-4C43-A4FA-A192370A4D79}" type="presParOf" srcId="{84456815-CBCF-4803-95DB-94F71F6962A3}" destId="{2D5F7850-CB42-4092-AC80-6AF55C57A8E4}" srcOrd="0" destOrd="0" presId="urn:microsoft.com/office/officeart/2005/8/layout/pList2"/>
    <dgm:cxn modelId="{D449F7DE-974F-442A-A1A3-19C0BC229C20}" type="presParOf" srcId="{84456815-CBCF-4803-95DB-94F71F6962A3}" destId="{0350A22C-2E8B-41B5-810B-891ADC0D7247}" srcOrd="1" destOrd="0" presId="urn:microsoft.com/office/officeart/2005/8/layout/pList2"/>
    <dgm:cxn modelId="{D6123F5B-1137-4263-9393-B506300CEEDF}" type="presParOf" srcId="{84456815-CBCF-4803-95DB-94F71F6962A3}" destId="{93EB160F-9E2A-40E4-B5AE-646EA781CEA0}" srcOrd="2" destOrd="0" presId="urn:microsoft.com/office/officeart/2005/8/layout/pList2"/>
    <dgm:cxn modelId="{20D3E2CF-8E53-4EDF-87D1-A166C95024D4}" type="presParOf" srcId="{9CE5C70B-AEE2-40D3-84BD-EA6F278CAE14}" destId="{2DB7219C-222D-45F9-BB49-9C63FFB17E9A}" srcOrd="3" destOrd="0" presId="urn:microsoft.com/office/officeart/2005/8/layout/pList2"/>
    <dgm:cxn modelId="{DD122A64-0BC4-4F81-98AE-98CF3F777DE2}" type="presParOf" srcId="{9CE5C70B-AEE2-40D3-84BD-EA6F278CAE14}" destId="{A485B79C-06F9-4063-AF10-C8232CF43819}" srcOrd="4" destOrd="0" presId="urn:microsoft.com/office/officeart/2005/8/layout/pList2"/>
    <dgm:cxn modelId="{ECC14397-D991-4243-8B63-5251B619B0FF}" type="presParOf" srcId="{A485B79C-06F9-4063-AF10-C8232CF43819}" destId="{A60B86E9-CF7D-4F3A-8758-F325C6565604}" srcOrd="0" destOrd="0" presId="urn:microsoft.com/office/officeart/2005/8/layout/pList2"/>
    <dgm:cxn modelId="{59F2921B-3F4A-43EC-9251-6A48B7535126}" type="presParOf" srcId="{A485B79C-06F9-4063-AF10-C8232CF43819}" destId="{FF2AA351-27BC-4C68-80BC-6664560C793F}" srcOrd="1" destOrd="0" presId="urn:microsoft.com/office/officeart/2005/8/layout/pList2"/>
    <dgm:cxn modelId="{D9834131-A715-4FD3-95F6-202D257B1DAC}" type="presParOf" srcId="{A485B79C-06F9-4063-AF10-C8232CF43819}" destId="{3366FA79-AD21-4D9E-B58D-9F42F64E8638}" srcOrd="2" destOrd="0" presId="urn:microsoft.com/office/officeart/2005/8/layout/pList2"/>
    <dgm:cxn modelId="{8FA1B2C7-9A81-49C6-B833-404868C13D2B}" type="presParOf" srcId="{9CE5C70B-AEE2-40D3-84BD-EA6F278CAE14}" destId="{CE5C7ADE-B088-497D-AF32-0F8B31999DBE}" srcOrd="5" destOrd="0" presId="urn:microsoft.com/office/officeart/2005/8/layout/pList2"/>
    <dgm:cxn modelId="{82CD9A34-2061-46AD-A272-E8BE98A0444D}" type="presParOf" srcId="{9CE5C70B-AEE2-40D3-84BD-EA6F278CAE14}" destId="{22863C6B-6E3D-4FCD-9F87-99C47ED058A5}" srcOrd="6" destOrd="0" presId="urn:microsoft.com/office/officeart/2005/8/layout/pList2"/>
    <dgm:cxn modelId="{C6B35542-FACE-4980-A750-F5EEDB3FFD77}" type="presParOf" srcId="{22863C6B-6E3D-4FCD-9F87-99C47ED058A5}" destId="{B157AEF1-2755-47EF-A0F4-7B8ADD221699}" srcOrd="0" destOrd="0" presId="urn:microsoft.com/office/officeart/2005/8/layout/pList2"/>
    <dgm:cxn modelId="{652BD571-D397-40E9-8868-169FCEF472E3}" type="presParOf" srcId="{22863C6B-6E3D-4FCD-9F87-99C47ED058A5}" destId="{466A7AB5-B6F0-49EB-B700-1037E01B7443}" srcOrd="1" destOrd="0" presId="urn:microsoft.com/office/officeart/2005/8/layout/pList2"/>
    <dgm:cxn modelId="{67060B39-7275-4FA7-8FA1-853A5CF84A7A}" type="presParOf" srcId="{22863C6B-6E3D-4FCD-9F87-99C47ED058A5}" destId="{0323C976-A930-4C03-9D08-5587730BBAEC}" srcOrd="2" destOrd="0" presId="urn:microsoft.com/office/officeart/2005/8/layout/pList2"/>
    <dgm:cxn modelId="{E690ACCA-8C0E-4A9D-8D5B-4F4A2EF2D6A5}" type="presParOf" srcId="{9CE5C70B-AEE2-40D3-84BD-EA6F278CAE14}" destId="{F2074E7E-A2AC-426A-BA94-1009E270DB77}" srcOrd="7" destOrd="0" presId="urn:microsoft.com/office/officeart/2005/8/layout/pList2"/>
    <dgm:cxn modelId="{FBC7CD87-CBC3-4E8B-94FB-0FB394561A1C}" type="presParOf" srcId="{9CE5C70B-AEE2-40D3-84BD-EA6F278CAE14}" destId="{79E51943-687A-4D40-83FF-0C1D5C877A25}" srcOrd="8" destOrd="0" presId="urn:microsoft.com/office/officeart/2005/8/layout/pList2"/>
    <dgm:cxn modelId="{8E9AF649-9456-4FC6-99A8-D0DC22D1CBF1}" type="presParOf" srcId="{79E51943-687A-4D40-83FF-0C1D5C877A25}" destId="{6338254F-D8CB-4DC5-9B60-895EECC65CC0}" srcOrd="0" destOrd="0" presId="urn:microsoft.com/office/officeart/2005/8/layout/pList2"/>
    <dgm:cxn modelId="{AE465DAB-27C7-4B36-A9BA-7B4604288522}" type="presParOf" srcId="{79E51943-687A-4D40-83FF-0C1D5C877A25}" destId="{404573D1-4256-4088-8805-4669041C723F}" srcOrd="1" destOrd="0" presId="urn:microsoft.com/office/officeart/2005/8/layout/pList2"/>
    <dgm:cxn modelId="{151B3FC0-4A0B-48D0-BAAC-6E831E0D552E}" type="presParOf" srcId="{79E51943-687A-4D40-83FF-0C1D5C877A25}" destId="{45F1E748-0954-400E-A28B-C29428B25319}"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C985-E50C-4580-A7F8-EBD368BEF5F8}">
      <dsp:nvSpPr>
        <dsp:cNvPr id="0" name=""/>
        <dsp:cNvSpPr/>
      </dsp:nvSpPr>
      <dsp:spPr>
        <a:xfrm>
          <a:off x="0" y="205609"/>
          <a:ext cx="13106401" cy="297488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A5956B-E8EB-483D-950A-520980B7F680}">
      <dsp:nvSpPr>
        <dsp:cNvPr id="0" name=""/>
        <dsp:cNvSpPr/>
      </dsp:nvSpPr>
      <dsp:spPr>
        <a:xfrm>
          <a:off x="397273" y="669316"/>
          <a:ext cx="2273909" cy="288950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BD2AE-17C4-4AC6-BC76-76671A67369B}">
      <dsp:nvSpPr>
        <dsp:cNvPr id="0" name=""/>
        <dsp:cNvSpPr/>
      </dsp:nvSpPr>
      <dsp:spPr>
        <a:xfrm rot="10800000">
          <a:off x="397273" y="4443546"/>
          <a:ext cx="2273909" cy="1951897"/>
        </a:xfrm>
        <a:prstGeom prst="round2SameRect">
          <a:avLst>
            <a:gd name="adj1" fmla="val 10500"/>
            <a:gd name="adj2" fmla="val 0"/>
          </a:avLst>
        </a:prstGeom>
        <a:solidFill>
          <a:srgbClr val="3C7B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Montserrat Medium"/>
              <a:ea typeface="Montserrat Medium"/>
              <a:cs typeface="Montserrat Medium"/>
              <a:sym typeface="Montserrat Medium"/>
            </a:rPr>
            <a:t>Dr. Mitch Yell,</a:t>
          </a:r>
        </a:p>
        <a:p>
          <a:pPr marL="0" lvl="0" indent="0" algn="ctr" defTabSz="889000">
            <a:lnSpc>
              <a:spcPct val="90000"/>
            </a:lnSpc>
            <a:spcBef>
              <a:spcPct val="0"/>
            </a:spcBef>
            <a:spcAft>
              <a:spcPct val="35000"/>
            </a:spcAft>
            <a:buNone/>
          </a:pPr>
          <a:r>
            <a:rPr lang="en-US" sz="2000" b="1" kern="1200" dirty="0">
              <a:latin typeface="Montserrat Medium"/>
              <a:ea typeface="Montserrat Medium"/>
              <a:cs typeface="Montserrat Medium"/>
              <a:sym typeface="Montserrat Medium"/>
            </a:rPr>
            <a:t> Senior Advisor</a:t>
          </a:r>
          <a:endParaRPr lang="en-US" sz="2000" b="1" kern="1200" dirty="0"/>
        </a:p>
      </dsp:txBody>
      <dsp:txXfrm rot="10800000">
        <a:off x="457301" y="4443546"/>
        <a:ext cx="2153853" cy="1891869"/>
      </dsp:txXfrm>
    </dsp:sp>
    <dsp:sp modelId="{93EB160F-9E2A-40E4-B5AE-646EA781CEA0}">
      <dsp:nvSpPr>
        <dsp:cNvPr id="0" name=""/>
        <dsp:cNvSpPr/>
      </dsp:nvSpPr>
      <dsp:spPr>
        <a:xfrm>
          <a:off x="2898573" y="666779"/>
          <a:ext cx="2273909" cy="288527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F7850-CB42-4092-AC80-6AF55C57A8E4}">
      <dsp:nvSpPr>
        <dsp:cNvPr id="0" name=""/>
        <dsp:cNvSpPr/>
      </dsp:nvSpPr>
      <dsp:spPr>
        <a:xfrm rot="10800000">
          <a:off x="2898573" y="4429584"/>
          <a:ext cx="2273909" cy="1970513"/>
        </a:xfrm>
        <a:prstGeom prst="round2SameRect">
          <a:avLst>
            <a:gd name="adj1" fmla="val 10500"/>
            <a:gd name="adj2" fmla="val 0"/>
          </a:avLst>
        </a:prstGeom>
        <a:solidFill>
          <a:srgbClr val="3C7B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Montserrat Medium"/>
              <a:ea typeface="Montserrat Medium"/>
              <a:cs typeface="Montserrat Medium"/>
              <a:sym typeface="Montserrat Medium"/>
            </a:rPr>
            <a:t>Dr. Deanna Parish, </a:t>
          </a:r>
        </a:p>
        <a:p>
          <a:pPr marL="0" lvl="0" indent="0" algn="ctr" defTabSz="889000">
            <a:lnSpc>
              <a:spcPct val="90000"/>
            </a:lnSpc>
            <a:spcBef>
              <a:spcPct val="0"/>
            </a:spcBef>
            <a:spcAft>
              <a:spcPct val="35000"/>
            </a:spcAft>
            <a:buNone/>
          </a:pPr>
          <a:r>
            <a:rPr lang="en-US" sz="2000" b="1" kern="1200" dirty="0">
              <a:latin typeface="Montserrat Medium"/>
              <a:ea typeface="Montserrat Medium"/>
              <a:cs typeface="Montserrat Medium"/>
              <a:sym typeface="Montserrat Medium"/>
            </a:rPr>
            <a:t>Program Director</a:t>
          </a:r>
          <a:endParaRPr lang="en-US" sz="2000" b="1" kern="1200" dirty="0"/>
        </a:p>
      </dsp:txBody>
      <dsp:txXfrm rot="10800000">
        <a:off x="2959173" y="4429584"/>
        <a:ext cx="2152709" cy="1909913"/>
      </dsp:txXfrm>
    </dsp:sp>
    <dsp:sp modelId="{3366FA79-AD21-4D9E-B58D-9F42F64E8638}">
      <dsp:nvSpPr>
        <dsp:cNvPr id="0" name=""/>
        <dsp:cNvSpPr/>
      </dsp:nvSpPr>
      <dsp:spPr>
        <a:xfrm>
          <a:off x="5399873" y="678361"/>
          <a:ext cx="2273909" cy="288950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B86E9-CF7D-4F3A-8758-F325C6565604}">
      <dsp:nvSpPr>
        <dsp:cNvPr id="0" name=""/>
        <dsp:cNvSpPr/>
      </dsp:nvSpPr>
      <dsp:spPr>
        <a:xfrm rot="10800000">
          <a:off x="5399873" y="4470679"/>
          <a:ext cx="2273909" cy="1915719"/>
        </a:xfrm>
        <a:prstGeom prst="round2SameRect">
          <a:avLst>
            <a:gd name="adj1" fmla="val 10500"/>
            <a:gd name="adj2" fmla="val 0"/>
          </a:avLst>
        </a:prstGeom>
        <a:solidFill>
          <a:srgbClr val="3C7B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Montserrat Classic" panose="020B0604020202020204" charset="0"/>
            </a:rPr>
            <a:t>Jenny Saunders, </a:t>
          </a:r>
        </a:p>
        <a:p>
          <a:pPr marL="0" lvl="0" indent="0" algn="ctr" defTabSz="889000">
            <a:lnSpc>
              <a:spcPct val="90000"/>
            </a:lnSpc>
            <a:spcBef>
              <a:spcPct val="0"/>
            </a:spcBef>
            <a:spcAft>
              <a:spcPct val="35000"/>
            </a:spcAft>
            <a:buNone/>
          </a:pPr>
          <a:r>
            <a:rPr lang="en-US" sz="2000" b="1" kern="1200" dirty="0">
              <a:latin typeface="Montserrat Classic" panose="020B0604020202020204" charset="0"/>
            </a:rPr>
            <a:t>Program Coordinator</a:t>
          </a:r>
        </a:p>
      </dsp:txBody>
      <dsp:txXfrm rot="10800000">
        <a:off x="5458788" y="4470679"/>
        <a:ext cx="2156079" cy="1856804"/>
      </dsp:txXfrm>
    </dsp:sp>
    <dsp:sp modelId="{0323C976-A930-4C03-9D08-5587730BBAEC}">
      <dsp:nvSpPr>
        <dsp:cNvPr id="0" name=""/>
        <dsp:cNvSpPr/>
      </dsp:nvSpPr>
      <dsp:spPr>
        <a:xfrm>
          <a:off x="7917546" y="673807"/>
          <a:ext cx="2273909" cy="288950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57AEF1-2755-47EF-A0F4-7B8ADD221699}">
      <dsp:nvSpPr>
        <dsp:cNvPr id="0" name=""/>
        <dsp:cNvSpPr/>
      </dsp:nvSpPr>
      <dsp:spPr>
        <a:xfrm rot="10800000">
          <a:off x="8038040" y="4470579"/>
          <a:ext cx="2306653" cy="1933935"/>
        </a:xfrm>
        <a:prstGeom prst="round2SameRect">
          <a:avLst>
            <a:gd name="adj1" fmla="val 10500"/>
            <a:gd name="adj2" fmla="val 0"/>
          </a:avLst>
        </a:prstGeom>
        <a:solidFill>
          <a:srgbClr val="3C7B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Montserrat Classic" panose="020B0604020202020204" charset="0"/>
            </a:rPr>
            <a:t>Dr. Susan Thomas, </a:t>
          </a:r>
        </a:p>
        <a:p>
          <a:pPr marL="0" lvl="0" indent="0" algn="ctr" defTabSz="889000">
            <a:lnSpc>
              <a:spcPct val="90000"/>
            </a:lnSpc>
            <a:spcBef>
              <a:spcPct val="0"/>
            </a:spcBef>
            <a:spcAft>
              <a:spcPct val="35000"/>
            </a:spcAft>
            <a:buNone/>
          </a:pPr>
          <a:r>
            <a:rPr lang="en-US" sz="2000" b="1" kern="1200" dirty="0">
              <a:latin typeface="Montserrat Classic" panose="020B0604020202020204" charset="0"/>
            </a:rPr>
            <a:t>Lead Facilitative Coach</a:t>
          </a:r>
        </a:p>
      </dsp:txBody>
      <dsp:txXfrm rot="10800000">
        <a:off x="8097515" y="4470579"/>
        <a:ext cx="2187703" cy="1874460"/>
      </dsp:txXfrm>
    </dsp:sp>
    <dsp:sp modelId="{45F1E748-0954-400E-A28B-C29428B25319}">
      <dsp:nvSpPr>
        <dsp:cNvPr id="0" name=""/>
        <dsp:cNvSpPr/>
      </dsp:nvSpPr>
      <dsp:spPr>
        <a:xfrm>
          <a:off x="10363203" y="770451"/>
          <a:ext cx="2273909" cy="2889504"/>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38254F-D8CB-4DC5-9B60-895EECC65CC0}">
      <dsp:nvSpPr>
        <dsp:cNvPr id="0" name=""/>
        <dsp:cNvSpPr/>
      </dsp:nvSpPr>
      <dsp:spPr>
        <a:xfrm rot="10800000">
          <a:off x="10435218" y="4414149"/>
          <a:ext cx="2273909" cy="1991092"/>
        </a:xfrm>
        <a:prstGeom prst="round2SameRect">
          <a:avLst>
            <a:gd name="adj1" fmla="val 10500"/>
            <a:gd name="adj2" fmla="val 0"/>
          </a:avLst>
        </a:prstGeom>
        <a:solidFill>
          <a:srgbClr val="3C7B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Ginger </a:t>
          </a:r>
          <a:r>
            <a:rPr lang="en-US" sz="2000" b="1" kern="1200" dirty="0" err="1">
              <a:latin typeface="Montserrat" panose="00000500000000000000" pitchFamily="2" charset="0"/>
            </a:rPr>
            <a:t>Catoe</a:t>
          </a:r>
          <a:r>
            <a:rPr lang="en-US" sz="2000" b="1" kern="1200" dirty="0">
              <a:latin typeface="Montserrat" panose="00000500000000000000" pitchFamily="2" charset="0"/>
            </a:rPr>
            <a:t>,</a:t>
          </a:r>
        </a:p>
        <a:p>
          <a:pPr marL="0" lvl="0" indent="0" algn="ctr" defTabSz="889000">
            <a:lnSpc>
              <a:spcPct val="90000"/>
            </a:lnSpc>
            <a:spcBef>
              <a:spcPct val="0"/>
            </a:spcBef>
            <a:spcAft>
              <a:spcPct val="35000"/>
            </a:spcAft>
            <a:buNone/>
          </a:pPr>
          <a:endParaRPr lang="en-US" sz="2000" b="1" kern="1200" dirty="0">
            <a:latin typeface="Montserrat" panose="00000500000000000000" pitchFamily="2" charset="0"/>
          </a:endParaRPr>
        </a:p>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Facilitative</a:t>
          </a:r>
        </a:p>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Coach</a:t>
          </a:r>
        </a:p>
      </dsp:txBody>
      <dsp:txXfrm rot="10800000">
        <a:off x="10496451" y="4414149"/>
        <a:ext cx="2151443" cy="192985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62092-E5EF-4ED3-9E11-03E80FA77E6B}"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82C1E-C893-4DFA-AC4C-BFA220C27712}" type="slidenum">
              <a:rPr lang="en-US" smtClean="0"/>
              <a:t>‹#›</a:t>
            </a:fld>
            <a:endParaRPr lang="en-US"/>
          </a:p>
        </p:txBody>
      </p:sp>
    </p:spTree>
    <p:extLst>
      <p:ext uri="{BB962C8B-B14F-4D97-AF65-F5344CB8AC3E}">
        <p14:creationId xmlns:p14="http://schemas.microsoft.com/office/powerpoint/2010/main" val="395383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196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EECC1A39-4486-85D2-95E1-BA5C3F054D27}"/>
            </a:ext>
          </a:extLst>
        </p:cNvPr>
        <p:cNvGrpSpPr/>
        <p:nvPr/>
      </p:nvGrpSpPr>
      <p:grpSpPr>
        <a:xfrm>
          <a:off x="0" y="0"/>
          <a:ext cx="0" cy="0"/>
          <a:chOff x="0" y="0"/>
          <a:chExt cx="0" cy="0"/>
        </a:xfrm>
      </p:grpSpPr>
      <p:sp>
        <p:nvSpPr>
          <p:cNvPr id="101" name="Google Shape;101;p3:notes">
            <a:extLst>
              <a:ext uri="{FF2B5EF4-FFF2-40B4-BE49-F238E27FC236}">
                <a16:creationId xmlns:a16="http://schemas.microsoft.com/office/drawing/2014/main" id="{832286A3-2AEA-3046-A64A-F81C598343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a:extLst>
              <a:ext uri="{FF2B5EF4-FFF2-40B4-BE49-F238E27FC236}">
                <a16:creationId xmlns:a16="http://schemas.microsoft.com/office/drawing/2014/main" id="{48270D22-3225-1BFF-11BB-DB6CEA72EA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35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strategies that we all can  do to support reading at home or in the community. </a:t>
            </a:r>
          </a:p>
        </p:txBody>
      </p:sp>
      <p:sp>
        <p:nvSpPr>
          <p:cNvPr id="4" name="Slide Number Placeholder 3"/>
          <p:cNvSpPr>
            <a:spLocks noGrp="1"/>
          </p:cNvSpPr>
          <p:nvPr>
            <p:ph type="sldNum" sz="quarter" idx="5"/>
          </p:nvPr>
        </p:nvSpPr>
        <p:spPr/>
        <p:txBody>
          <a:bodyPr/>
          <a:lstStyle/>
          <a:p>
            <a:fld id="{54E82C1E-C893-4DFA-AC4C-BFA220C27712}" type="slidenum">
              <a:rPr lang="en-US" smtClean="0"/>
              <a:t>6</a:t>
            </a:fld>
            <a:endParaRPr lang="en-US"/>
          </a:p>
        </p:txBody>
      </p:sp>
    </p:spTree>
    <p:extLst>
      <p:ext uri="{BB962C8B-B14F-4D97-AF65-F5344CB8AC3E}">
        <p14:creationId xmlns:p14="http://schemas.microsoft.com/office/powerpoint/2010/main" val="214861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you are reading historical fiction…you may need a reference to the historical events and timelines.  </a:t>
            </a:r>
          </a:p>
        </p:txBody>
      </p:sp>
      <p:sp>
        <p:nvSpPr>
          <p:cNvPr id="4" name="Slide Number Placeholder 3"/>
          <p:cNvSpPr>
            <a:spLocks noGrp="1"/>
          </p:cNvSpPr>
          <p:nvPr>
            <p:ph type="sldNum" sz="quarter" idx="5"/>
          </p:nvPr>
        </p:nvSpPr>
        <p:spPr/>
        <p:txBody>
          <a:bodyPr/>
          <a:lstStyle/>
          <a:p>
            <a:fld id="{54E82C1E-C893-4DFA-AC4C-BFA220C27712}" type="slidenum">
              <a:rPr lang="en-US" smtClean="0"/>
              <a:t>11</a:t>
            </a:fld>
            <a:endParaRPr lang="en-US"/>
          </a:p>
        </p:txBody>
      </p:sp>
    </p:spTree>
    <p:extLst>
      <p:ext uri="{BB962C8B-B14F-4D97-AF65-F5344CB8AC3E}">
        <p14:creationId xmlns:p14="http://schemas.microsoft.com/office/powerpoint/2010/main" val="354824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82C1E-C893-4DFA-AC4C-BFA220C27712}" type="slidenum">
              <a:rPr lang="en-US" smtClean="0"/>
              <a:t>12</a:t>
            </a:fld>
            <a:endParaRPr lang="en-US"/>
          </a:p>
        </p:txBody>
      </p:sp>
    </p:spTree>
    <p:extLst>
      <p:ext uri="{BB962C8B-B14F-4D97-AF65-F5344CB8AC3E}">
        <p14:creationId xmlns:p14="http://schemas.microsoft.com/office/powerpoint/2010/main" val="168472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103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2" name="Google Shape;24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35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1145be71d7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1145be71d7_3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31145be71d7_3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402568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076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readaloud.org/bookselections.html"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indiebound.org/kids-indie-next-list" TargetMode="External"/><Relationship Id="rId4" Type="http://schemas.openxmlformats.org/officeDocument/2006/relationships/hyperlink" Target="https://www.readbrightly.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adingrockets.org/blogs/shanahan-on-literacy/everything-you-wanted-know-about-repeated-reading?utm_source=chatgpt.com"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hyperlink" Target="https://www.easycbm.com/" TargetMode="External"/><Relationship Id="rId7" Type="http://schemas.openxmlformats.org/officeDocument/2006/relationships/hyperlink" Target="https://www.interventioncentral.org/teacher-resources/oral-reading-fluency-passages-generator"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readworks.org/" TargetMode="External"/><Relationship Id="rId5" Type="http://schemas.openxmlformats.org/officeDocument/2006/relationships/hyperlink" Target="https://www.readinga-z.com/assessments/fluency-timed-reading/" TargetMode="External"/><Relationship Id="rId4" Type="http://schemas.openxmlformats.org/officeDocument/2006/relationships/hyperlink" Target="https://www.readinga-z.com/fluency/fluency-practice-passage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Rxyastdu12dcu2NGJYCSQ9XfktyiHudG/edit?usp=sharing&amp;ouid=105752250491276569336&amp;rtpof=true&amp;sd=true"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tinyurl.com/3cha8w4j"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1MCfZhtgPE?feature=oembed" TargetMode="Externa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parishdeanna@sc.edu" TargetMode="External"/><Relationship Id="rId7" Type="http://schemas.openxmlformats.org/officeDocument/2006/relationships/hyperlink" Target="mailto:academicalliancesc@gmail.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mailto:AASC@mailbox.sc.edu" TargetMode="External"/><Relationship Id="rId5" Type="http://schemas.openxmlformats.org/officeDocument/2006/relationships/hyperlink" Target="mailto:js293@mailbox.sc.edu" TargetMode="External"/><Relationship Id="rId4" Type="http://schemas.openxmlformats.org/officeDocument/2006/relationships/hyperlink" Target="mailto:thomasss@mailbox.sc.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olutiontree.com/free-resources/literacy/raal?utm_medium=print&amp;utm_source=Partner&amp;utm_campaign=9CSBAC"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4ay8xpbn"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descr="AASC Logo "/>
          <p:cNvSpPr/>
          <p:nvPr/>
        </p:nvSpPr>
        <p:spPr>
          <a:xfrm>
            <a:off x="654059" y="263169"/>
            <a:ext cx="6280142" cy="3432531"/>
          </a:xfrm>
          <a:custGeom>
            <a:avLst/>
            <a:gdLst/>
            <a:ahLst/>
            <a:cxnLst/>
            <a:rect l="l" t="t" r="r" b="b"/>
            <a:pathLst>
              <a:path w="6609575" h="4327452">
                <a:moveTo>
                  <a:pt x="0" y="0"/>
                </a:moveTo>
                <a:lnTo>
                  <a:pt x="6609575" y="0"/>
                </a:lnTo>
                <a:lnTo>
                  <a:pt x="6609575" y="4327452"/>
                </a:lnTo>
                <a:lnTo>
                  <a:pt x="0" y="4327452"/>
                </a:lnTo>
                <a:lnTo>
                  <a:pt x="0" y="0"/>
                </a:lnTo>
                <a:close/>
              </a:path>
            </a:pathLst>
          </a:custGeom>
          <a:blipFill>
            <a:blip r:embed="rId2"/>
            <a:stretch>
              <a:fillRect l="-9570" t="-52735" r="-9570" b="-29234"/>
            </a:stretch>
          </a:blipFill>
        </p:spPr>
        <p:txBody>
          <a:bodyPr/>
          <a:lstStyle/>
          <a:p>
            <a:endParaRPr lang="en-US"/>
          </a:p>
        </p:txBody>
      </p:sp>
      <p:sp>
        <p:nvSpPr>
          <p:cNvPr id="9" name="Title 8">
            <a:extLst>
              <a:ext uri="{FF2B5EF4-FFF2-40B4-BE49-F238E27FC236}">
                <a16:creationId xmlns:a16="http://schemas.microsoft.com/office/drawing/2014/main" id="{B7B1E209-7B7E-53DC-0C82-47CC3114CA71}"/>
              </a:ext>
            </a:extLst>
          </p:cNvPr>
          <p:cNvSpPr>
            <a:spLocks noGrp="1"/>
          </p:cNvSpPr>
          <p:nvPr>
            <p:ph type="ctrTitle"/>
          </p:nvPr>
        </p:nvSpPr>
        <p:spPr>
          <a:xfrm>
            <a:off x="1371600" y="3855608"/>
            <a:ext cx="8001000" cy="3116692"/>
          </a:xfrm>
        </p:spPr>
        <p:txBody>
          <a:bodyPr>
            <a:noAutofit/>
          </a:bodyPr>
          <a:lstStyle/>
          <a:p>
            <a:r>
              <a:rPr lang="en-US" b="1" dirty="0">
                <a:solidFill>
                  <a:srgbClr val="3C7BAF"/>
                </a:solidFill>
              </a:rPr>
              <a:t>A Shared Approach to Improve Literacy Skills of Learners in South Carolina with Evidence-Based Practices</a:t>
            </a:r>
            <a:br>
              <a:rPr lang="en-US" b="1" dirty="0">
                <a:solidFill>
                  <a:srgbClr val="3C7BAF"/>
                </a:solidFill>
              </a:rPr>
            </a:br>
            <a:endParaRPr lang="en-US" b="1" dirty="0">
              <a:solidFill>
                <a:srgbClr val="3C7BAF"/>
              </a:solidFill>
            </a:endParaRPr>
          </a:p>
        </p:txBody>
      </p:sp>
      <p:grpSp>
        <p:nvGrpSpPr>
          <p:cNvPr id="4" name="Group 4">
            <a:extLst>
              <a:ext uri="{C183D7F6-B498-43B3-948B-1728B52AA6E4}">
                <adec:decorative xmlns:adec="http://schemas.microsoft.com/office/drawing/2017/decorative" val="1"/>
              </a:ext>
            </a:extLst>
          </p:cNvPr>
          <p:cNvGrpSpPr/>
          <p:nvPr/>
        </p:nvGrpSpPr>
        <p:grpSpPr>
          <a:xfrm>
            <a:off x="12951683" y="439417"/>
            <a:ext cx="4682316" cy="4682316"/>
            <a:chOff x="0" y="0"/>
            <a:chExt cx="4640128" cy="4640128"/>
          </a:xfrm>
        </p:grpSpPr>
        <p:sp>
          <p:nvSpPr>
            <p:cNvPr id="5" name="Freeform 5">
              <a:extLst>
                <a:ext uri="{C183D7F6-B498-43B3-948B-1728B52AA6E4}">
                  <adec:decorative xmlns:adec="http://schemas.microsoft.com/office/drawing/2017/decorative" val="1"/>
                </a:ext>
              </a:extLst>
            </p:cNvPr>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3C7BAF"/>
            </a:solidFill>
          </p:spPr>
          <p:txBody>
            <a:bodyPr/>
            <a:lstStyle/>
            <a:p>
              <a:endParaRPr lang="en-US"/>
            </a:p>
          </p:txBody>
        </p:sp>
      </p:grpSp>
      <p:sp>
        <p:nvSpPr>
          <p:cNvPr id="7" name="Freeform 7">
            <a:extLst>
              <a:ext uri="{C183D7F6-B498-43B3-948B-1728B52AA6E4}">
                <adec:decorative xmlns:adec="http://schemas.microsoft.com/office/drawing/2017/decorative" val="1"/>
              </a:ext>
            </a:extLst>
          </p:cNvPr>
          <p:cNvSpPr/>
          <p:nvPr/>
        </p:nvSpPr>
        <p:spPr>
          <a:xfrm>
            <a:off x="10498044" y="2824099"/>
            <a:ext cx="4662794" cy="4638802"/>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EF6942"/>
          </a:solidFill>
        </p:spPr>
        <p:txBody>
          <a:bodyPr/>
          <a:lstStyle/>
          <a:p>
            <a:endParaRPr lang="en-US"/>
          </a:p>
        </p:txBody>
      </p:sp>
      <p:grpSp>
        <p:nvGrpSpPr>
          <p:cNvPr id="2" name="Group 2">
            <a:extLst>
              <a:ext uri="{C183D7F6-B498-43B3-948B-1728B52AA6E4}">
                <adec:decorative xmlns:adec="http://schemas.microsoft.com/office/drawing/2017/decorative" val="1"/>
              </a:ext>
            </a:extLst>
          </p:cNvPr>
          <p:cNvGrpSpPr/>
          <p:nvPr/>
        </p:nvGrpSpPr>
        <p:grpSpPr>
          <a:xfrm>
            <a:off x="12848735" y="5143500"/>
            <a:ext cx="4785265" cy="4785265"/>
            <a:chOff x="0" y="0"/>
            <a:chExt cx="4662509" cy="4662509"/>
          </a:xfrm>
        </p:grpSpPr>
        <p:sp>
          <p:nvSpPr>
            <p:cNvPr id="3" name="Freeform 3"/>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3D8544"/>
            </a:solid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D3B8-B3DB-15E7-1BDB-D7BCEDD4AA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45AE5B-C5F6-36B0-D5E9-46D3690358C7}"/>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D5A80236-4AF4-D57B-CE4C-4D2DA66753A8}"/>
              </a:ext>
            </a:extLst>
          </p:cNvPr>
          <p:cNvSpPr>
            <a:spLocks noGrp="1"/>
          </p:cNvSpPr>
          <p:nvPr>
            <p:ph type="title"/>
          </p:nvPr>
        </p:nvSpPr>
        <p:spPr>
          <a:xfrm>
            <a:off x="1143000" y="405493"/>
            <a:ext cx="13563600" cy="1143000"/>
          </a:xfrm>
        </p:spPr>
        <p:txBody>
          <a:bodyPr>
            <a:normAutofit fontScale="90000"/>
          </a:bodyPr>
          <a:lstStyle/>
          <a:p>
            <a:pPr algn="l"/>
            <a:r>
              <a:rPr lang="en-US" b="1" dirty="0">
                <a:solidFill>
                  <a:srgbClr val="3C7BAF"/>
                </a:solidFill>
                <a:latin typeface="Montserrat" panose="00000500000000000000" pitchFamily="2" charset="0"/>
              </a:rPr>
              <a:t>Three Step Process </a:t>
            </a:r>
            <a:br>
              <a:rPr lang="en-US" b="1" dirty="0">
                <a:solidFill>
                  <a:srgbClr val="3C7BAF"/>
                </a:solidFill>
                <a:latin typeface="Montserrat" panose="00000500000000000000" pitchFamily="2" charset="0"/>
              </a:rPr>
            </a:br>
            <a:endParaRPr lang="en-US" b="1" dirty="0">
              <a:solidFill>
                <a:srgbClr val="3C7BAF"/>
              </a:solidFill>
              <a:latin typeface="Montserrat" panose="00000500000000000000" pitchFamily="2" charset="0"/>
            </a:endParaRPr>
          </a:p>
        </p:txBody>
      </p:sp>
      <p:sp>
        <p:nvSpPr>
          <p:cNvPr id="4" name="Content Placeholder 3">
            <a:extLst>
              <a:ext uri="{FF2B5EF4-FFF2-40B4-BE49-F238E27FC236}">
                <a16:creationId xmlns:a16="http://schemas.microsoft.com/office/drawing/2014/main" id="{1A374EF8-7DE8-2D49-2BE7-31E574ED2AE2}"/>
              </a:ext>
            </a:extLst>
          </p:cNvPr>
          <p:cNvSpPr>
            <a:spLocks noGrp="1"/>
          </p:cNvSpPr>
          <p:nvPr>
            <p:ph idx="1"/>
          </p:nvPr>
        </p:nvSpPr>
        <p:spPr>
          <a:xfrm>
            <a:off x="1143000" y="2095500"/>
            <a:ext cx="15849600" cy="7421563"/>
          </a:xfrm>
        </p:spPr>
        <p:txBody>
          <a:bodyPr>
            <a:normAutofit/>
          </a:bodyPr>
          <a:lstStyle/>
          <a:p>
            <a:r>
              <a:rPr lang="en-US" sz="4800" b="1" dirty="0">
                <a:solidFill>
                  <a:srgbClr val="3C7BAF"/>
                </a:solidFill>
                <a:highlight>
                  <a:srgbClr val="FFFF00"/>
                </a:highlight>
                <a:latin typeface="Montserrat "/>
              </a:rPr>
              <a:t>Evaluate:</a:t>
            </a:r>
            <a:r>
              <a:rPr lang="en-US" sz="4800" b="1" dirty="0">
                <a:highlight>
                  <a:srgbClr val="FFFF00"/>
                </a:highlight>
                <a:latin typeface="Montserrat "/>
              </a:rPr>
              <a:t> </a:t>
            </a:r>
            <a:r>
              <a:rPr lang="en-US" sz="4800" dirty="0">
                <a:latin typeface="Montserrat "/>
              </a:rPr>
              <a:t>Evaluate the text for the background knowledge it assumes the reader brings. </a:t>
            </a:r>
          </a:p>
          <a:p>
            <a:r>
              <a:rPr lang="en-US" sz="4800" b="1" dirty="0">
                <a:solidFill>
                  <a:srgbClr val="3C7BAF"/>
                </a:solidFill>
                <a:highlight>
                  <a:srgbClr val="FFFF00"/>
                </a:highlight>
                <a:latin typeface="Montserrat "/>
              </a:rPr>
              <a:t>Explain:</a:t>
            </a:r>
            <a:r>
              <a:rPr lang="en-US" sz="4800" b="1" dirty="0">
                <a:solidFill>
                  <a:srgbClr val="3C7BAF"/>
                </a:solidFill>
                <a:latin typeface="Montserrat "/>
              </a:rPr>
              <a:t> </a:t>
            </a:r>
            <a:r>
              <a:rPr lang="en-US" sz="4800" dirty="0">
                <a:latin typeface="Montserrat "/>
              </a:rPr>
              <a:t>Use think-</a:t>
            </a:r>
            <a:r>
              <a:rPr lang="en-US" sz="4800" dirty="0" err="1">
                <a:latin typeface="Montserrat "/>
              </a:rPr>
              <a:t>alouds</a:t>
            </a:r>
            <a:r>
              <a:rPr lang="en-US" sz="4800" dirty="0">
                <a:latin typeface="Montserrat "/>
              </a:rPr>
              <a:t> to model how to make meaning from the text. </a:t>
            </a:r>
          </a:p>
          <a:p>
            <a:r>
              <a:rPr lang="en-US" sz="4800" b="1" dirty="0">
                <a:solidFill>
                  <a:srgbClr val="3C7BAF"/>
                </a:solidFill>
                <a:highlight>
                  <a:srgbClr val="FFFF00"/>
                </a:highlight>
                <a:latin typeface="Montserrat "/>
              </a:rPr>
              <a:t>Engage and Extend</a:t>
            </a:r>
            <a:r>
              <a:rPr lang="en-US" sz="4800" dirty="0">
                <a:highlight>
                  <a:srgbClr val="FFFF00"/>
                </a:highlight>
                <a:latin typeface="Montserrat "/>
              </a:rPr>
              <a:t>: </a:t>
            </a:r>
            <a:r>
              <a:rPr lang="en-US" sz="4800" dirty="0">
                <a:latin typeface="Montserrat "/>
              </a:rPr>
              <a:t>Lead students to inquire and reflect about the text. </a:t>
            </a:r>
            <a:endParaRPr lang="da-DK" sz="4800" dirty="0">
              <a:latin typeface="Montserrat "/>
            </a:endParaRPr>
          </a:p>
          <a:p>
            <a:pPr marL="0" indent="0">
              <a:buNone/>
            </a:pPr>
            <a:endParaRPr lang="da-DK" sz="4800" dirty="0">
              <a:latin typeface="Montserrat "/>
            </a:endParaRPr>
          </a:p>
          <a:p>
            <a:endParaRPr lang="da-DK" sz="4000" dirty="0">
              <a:latin typeface="Montserrat "/>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195513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4FFF-2778-2ABA-DDC7-2B7E3D0EBC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772121-9783-F36E-CE05-7B52F5887899}"/>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3"/>
            <a:stretch>
              <a:fillRect b="-22439"/>
            </a:stretch>
          </a:blipFill>
        </p:spPr>
        <p:txBody>
          <a:bodyPr/>
          <a:lstStyle/>
          <a:p>
            <a:endParaRPr lang="en-US"/>
          </a:p>
        </p:txBody>
      </p:sp>
      <p:sp>
        <p:nvSpPr>
          <p:cNvPr id="3" name="Title 2">
            <a:extLst>
              <a:ext uri="{FF2B5EF4-FFF2-40B4-BE49-F238E27FC236}">
                <a16:creationId xmlns:a16="http://schemas.microsoft.com/office/drawing/2014/main" id="{5A4042A1-F07E-5F0B-694A-07A3656F5C69}"/>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Evaluate Background Knowledge </a:t>
            </a:r>
          </a:p>
        </p:txBody>
      </p:sp>
      <p:sp>
        <p:nvSpPr>
          <p:cNvPr id="4" name="Content Placeholder 3">
            <a:extLst>
              <a:ext uri="{FF2B5EF4-FFF2-40B4-BE49-F238E27FC236}">
                <a16:creationId xmlns:a16="http://schemas.microsoft.com/office/drawing/2014/main" id="{F00ED0C0-842F-6134-4A03-577F5674A3F4}"/>
              </a:ext>
            </a:extLst>
          </p:cNvPr>
          <p:cNvSpPr>
            <a:spLocks noGrp="1"/>
          </p:cNvSpPr>
          <p:nvPr>
            <p:ph idx="1"/>
          </p:nvPr>
        </p:nvSpPr>
        <p:spPr>
          <a:xfrm>
            <a:off x="1143000" y="2019300"/>
            <a:ext cx="15849600" cy="7421563"/>
          </a:xfrm>
        </p:spPr>
        <p:txBody>
          <a:bodyPr>
            <a:normAutofit/>
          </a:bodyPr>
          <a:lstStyle/>
          <a:p>
            <a:pPr marL="0" indent="0">
              <a:buNone/>
            </a:pPr>
            <a:r>
              <a:rPr lang="da-DK" sz="4000" dirty="0">
                <a:latin typeface="Montserrat" panose="00000500000000000000" pitchFamily="2" charset="0"/>
              </a:rPr>
              <a:t> Evaluate the text for background knowledge that the reader should bring to the text.</a:t>
            </a:r>
          </a:p>
          <a:p>
            <a:pPr marL="0" indent="0">
              <a:buNone/>
            </a:pPr>
            <a:r>
              <a:rPr lang="da-DK" sz="4000" dirty="0">
                <a:latin typeface="Montserrat" panose="00000500000000000000" pitchFamily="2" charset="0"/>
              </a:rPr>
              <a:t>1. </a:t>
            </a:r>
            <a:r>
              <a:rPr lang="da-DK" sz="4000" dirty="0">
                <a:highlight>
                  <a:srgbClr val="FFFF00"/>
                </a:highlight>
                <a:latin typeface="Montserrat" panose="00000500000000000000" pitchFamily="2" charset="0"/>
              </a:rPr>
              <a:t>What do students need to know about the topic before reading this book?</a:t>
            </a:r>
          </a:p>
          <a:p>
            <a:pPr marL="0" indent="0">
              <a:buNone/>
            </a:pPr>
            <a:r>
              <a:rPr lang="da-DK" sz="4000" dirty="0">
                <a:highlight>
                  <a:srgbClr val="FFFF00"/>
                </a:highlight>
                <a:latin typeface="Montserrat" panose="00000500000000000000" pitchFamily="2" charset="0"/>
              </a:rPr>
              <a:t>2. Are there locations, references, interactions, events, or experiences the students might be unfamiliar knowledge? </a:t>
            </a:r>
          </a:p>
          <a:p>
            <a:pPr marL="0" indent="0">
              <a:buNone/>
            </a:pPr>
            <a:endParaRPr lang="da-DK" sz="4000" dirty="0">
              <a:latin typeface="Montserrat" panose="00000500000000000000" pitchFamily="2" charset="0"/>
            </a:endParaRPr>
          </a:p>
        </p:txBody>
      </p:sp>
      <p:pic>
        <p:nvPicPr>
          <p:cNvPr id="7" name="Picture 6" descr="Image that says historical timeline">
            <a:extLst>
              <a:ext uri="{FF2B5EF4-FFF2-40B4-BE49-F238E27FC236}">
                <a16:creationId xmlns:a16="http://schemas.microsoft.com/office/drawing/2014/main" id="{28591DDD-9193-BC8C-83E9-2EADDB2D4A38}"/>
              </a:ext>
            </a:extLst>
          </p:cNvPr>
          <p:cNvPicPr>
            <a:picLocks noChangeAspect="1"/>
          </p:cNvPicPr>
          <p:nvPr/>
        </p:nvPicPr>
        <p:blipFill>
          <a:blip r:embed="rId4"/>
          <a:stretch>
            <a:fillRect/>
          </a:stretch>
        </p:blipFill>
        <p:spPr>
          <a:xfrm>
            <a:off x="12192000" y="6591300"/>
            <a:ext cx="4648200" cy="3098800"/>
          </a:xfrm>
          <a:prstGeom prst="rect">
            <a:avLst/>
          </a:prstGeom>
        </p:spPr>
      </p:pic>
    </p:spTree>
    <p:extLst>
      <p:ext uri="{BB962C8B-B14F-4D97-AF65-F5344CB8AC3E}">
        <p14:creationId xmlns:p14="http://schemas.microsoft.com/office/powerpoint/2010/main" val="1700593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5F5D8-0948-5C17-DAB6-417260BC22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40257F-0B5F-760B-F0AC-BB38D32DA76A}"/>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3"/>
            <a:stretch>
              <a:fillRect b="-22439"/>
            </a:stretch>
          </a:blipFill>
        </p:spPr>
        <p:txBody>
          <a:bodyPr/>
          <a:lstStyle/>
          <a:p>
            <a:endParaRPr lang="en-US"/>
          </a:p>
        </p:txBody>
      </p:sp>
      <p:sp>
        <p:nvSpPr>
          <p:cNvPr id="3" name="Title 2">
            <a:extLst>
              <a:ext uri="{FF2B5EF4-FFF2-40B4-BE49-F238E27FC236}">
                <a16:creationId xmlns:a16="http://schemas.microsoft.com/office/drawing/2014/main" id="{45FCFBD8-45B9-C0C3-D7F1-F8F0035D0574}"/>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Evaluate: Funds of Knowledge </a:t>
            </a:r>
          </a:p>
        </p:txBody>
      </p:sp>
      <p:sp>
        <p:nvSpPr>
          <p:cNvPr id="4" name="Content Placeholder 3">
            <a:extLst>
              <a:ext uri="{FF2B5EF4-FFF2-40B4-BE49-F238E27FC236}">
                <a16:creationId xmlns:a16="http://schemas.microsoft.com/office/drawing/2014/main" id="{EE69FDF9-6250-5B4F-25E1-10377BAEA98A}"/>
              </a:ext>
            </a:extLst>
          </p:cNvPr>
          <p:cNvSpPr>
            <a:spLocks noGrp="1"/>
          </p:cNvSpPr>
          <p:nvPr>
            <p:ph idx="1"/>
          </p:nvPr>
        </p:nvSpPr>
        <p:spPr>
          <a:xfrm>
            <a:off x="1112520" y="2300442"/>
            <a:ext cx="15849600" cy="7421563"/>
          </a:xfrm>
        </p:spPr>
        <p:txBody>
          <a:bodyPr>
            <a:normAutofit/>
          </a:bodyPr>
          <a:lstStyle/>
          <a:p>
            <a:pPr marL="0" indent="0">
              <a:buNone/>
            </a:pPr>
            <a:r>
              <a:rPr lang="da-DK" sz="4000" dirty="0">
                <a:latin typeface="Montserrat" panose="00000500000000000000" pitchFamily="2" charset="0"/>
              </a:rPr>
              <a:t>Students’ own understanding of social norms and cultural elements.  </a:t>
            </a:r>
          </a:p>
          <a:p>
            <a:pPr marL="742950" indent="-742950">
              <a:buAutoNum type="arabicPeriod"/>
            </a:pPr>
            <a:r>
              <a:rPr lang="da-DK" sz="4000" dirty="0">
                <a:latin typeface="Montserrat" panose="00000500000000000000" pitchFamily="2" charset="0"/>
              </a:rPr>
              <a:t>What does the book assume readers bring on the page with them?</a:t>
            </a:r>
          </a:p>
          <a:p>
            <a:pPr marL="742950" indent="-742950">
              <a:buAutoNum type="arabicPeriod"/>
            </a:pPr>
            <a:r>
              <a:rPr lang="da-DK" sz="4000" dirty="0">
                <a:latin typeface="Montserrat" panose="00000500000000000000" pitchFamily="2" charset="0"/>
              </a:rPr>
              <a:t>Are there elements of a character’s background, culture, or community that might be unfamiliar? </a:t>
            </a:r>
          </a:p>
          <a:p>
            <a:pPr marL="742950" indent="-742950">
              <a:buAutoNum type="arabicPeriod"/>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400005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D63A9-F00B-0CB1-743B-9FF14DEC93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9081EA-367E-F1ED-AD28-B0CB6738DC6C}"/>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7A14DDD1-2C21-7626-B541-1B93A1051925}"/>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Evaluate Potential Stumbling Blocks </a:t>
            </a:r>
          </a:p>
        </p:txBody>
      </p:sp>
      <p:sp>
        <p:nvSpPr>
          <p:cNvPr id="4" name="Content Placeholder 3">
            <a:extLst>
              <a:ext uri="{FF2B5EF4-FFF2-40B4-BE49-F238E27FC236}">
                <a16:creationId xmlns:a16="http://schemas.microsoft.com/office/drawing/2014/main" id="{EA84BEAB-0C4A-EDAC-BAC5-A3DA58890DAC}"/>
              </a:ext>
            </a:extLst>
          </p:cNvPr>
          <p:cNvSpPr>
            <a:spLocks noGrp="1"/>
          </p:cNvSpPr>
          <p:nvPr>
            <p:ph idx="1"/>
          </p:nvPr>
        </p:nvSpPr>
        <p:spPr>
          <a:xfrm>
            <a:off x="1143000" y="2019300"/>
            <a:ext cx="15849600" cy="7421563"/>
          </a:xfrm>
        </p:spPr>
        <p:txBody>
          <a:bodyPr>
            <a:normAutofit/>
          </a:bodyPr>
          <a:lstStyle/>
          <a:p>
            <a:pPr marL="0" indent="0">
              <a:buNone/>
            </a:pPr>
            <a:r>
              <a:rPr lang="da-DK" sz="4000" dirty="0">
                <a:latin typeface="Montserrat" panose="00000500000000000000" pitchFamily="2" charset="0"/>
              </a:rPr>
              <a:t>Potential Stumbling Blocks: Multiple timelines, flashbacks, changing the point of view, etc. </a:t>
            </a:r>
          </a:p>
          <a:p>
            <a:pPr marL="0" indent="0">
              <a:buNone/>
            </a:pPr>
            <a:endParaRPr lang="da-DK" sz="4000" dirty="0">
              <a:latin typeface="Montserrat" panose="00000500000000000000" pitchFamily="2" charset="0"/>
            </a:endParaRPr>
          </a:p>
          <a:p>
            <a:pPr marL="742950" indent="-742950">
              <a:buAutoNum type="arabicParenR"/>
            </a:pPr>
            <a:r>
              <a:rPr lang="da-DK" sz="4000" dirty="0">
                <a:latin typeface="Montserrat" panose="00000500000000000000" pitchFamily="2" charset="0"/>
              </a:rPr>
              <a:t>Where else in the text might readers struggle? </a:t>
            </a:r>
          </a:p>
          <a:p>
            <a:pPr marL="742950" indent="-742950">
              <a:buAutoNum type="arabicParenR"/>
            </a:pPr>
            <a:r>
              <a:rPr lang="da-DK" sz="4000" dirty="0">
                <a:latin typeface="Montserrat" panose="00000500000000000000" pitchFamily="2" charset="0"/>
              </a:rPr>
              <a:t>What experiences, knowledge, explanation, or exposure can I build upon in advance of reading? </a:t>
            </a:r>
          </a:p>
          <a:p>
            <a:pPr marL="742950" indent="-742950">
              <a:buAutoNum type="arabicParenR"/>
            </a:pPr>
            <a:r>
              <a:rPr lang="da-DK" sz="4000" dirty="0">
                <a:highlight>
                  <a:srgbClr val="FFFF00"/>
                </a:highlight>
                <a:latin typeface="Montserrat" panose="00000500000000000000" pitchFamily="2" charset="0"/>
              </a:rPr>
              <a:t>What ways (example, pictures, videos, etc.) can I use to enhance the background knowledge and funds of knowledge? </a:t>
            </a:r>
          </a:p>
          <a:p>
            <a:pPr marL="0" indent="0">
              <a:buNone/>
            </a:pPr>
            <a:endParaRPr lang="da-DK" sz="4000" dirty="0">
              <a:highlight>
                <a:srgbClr val="FFFF00"/>
              </a:highlight>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187919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15541-FDF5-FB09-29F0-C751918082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DFAB13-BB04-5701-D9A4-50925CF29909}"/>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CEAA2C6B-9E77-B7C0-6DE5-3038031A733E}"/>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Evaluate for Instructional Opportunities </a:t>
            </a:r>
          </a:p>
        </p:txBody>
      </p:sp>
      <p:sp>
        <p:nvSpPr>
          <p:cNvPr id="4" name="Content Placeholder 3">
            <a:extLst>
              <a:ext uri="{FF2B5EF4-FFF2-40B4-BE49-F238E27FC236}">
                <a16:creationId xmlns:a16="http://schemas.microsoft.com/office/drawing/2014/main" id="{C04E7F42-62CD-2BC0-48D9-97B33B10639D}"/>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r>
              <a:rPr lang="da-DK" sz="4000" dirty="0">
                <a:latin typeface="Montserrat" panose="00000500000000000000" pitchFamily="2" charset="0"/>
              </a:rPr>
              <a:t>Think about the standards.  Are there </a:t>
            </a:r>
            <a:r>
              <a:rPr lang="en-US" sz="4000" dirty="0">
                <a:latin typeface="Montserrat" panose="00000500000000000000" pitchFamily="2" charset="0"/>
              </a:rPr>
              <a:t>opportunities to integrate the indicator skills  within the standards students need to know?</a:t>
            </a:r>
            <a:r>
              <a:rPr lang="da-DK" sz="4000" dirty="0">
                <a:latin typeface="Montserrat" panose="00000500000000000000" pitchFamily="2" charset="0"/>
              </a:rPr>
              <a:t> </a:t>
            </a:r>
          </a:p>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530638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E52C1-8C63-89C8-6A4F-3F52E8A569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169374-8489-1DE1-659C-25D91A998F5E}"/>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992A9ABD-6B87-8326-977B-45321A9DC77A}"/>
              </a:ext>
            </a:extLst>
          </p:cNvPr>
          <p:cNvSpPr>
            <a:spLocks noGrp="1"/>
          </p:cNvSpPr>
          <p:nvPr>
            <p:ph type="title"/>
          </p:nvPr>
        </p:nvSpPr>
        <p:spPr>
          <a:xfrm>
            <a:off x="1181100" y="592255"/>
            <a:ext cx="13563600" cy="1143000"/>
          </a:xfrm>
        </p:spPr>
        <p:txBody>
          <a:bodyPr>
            <a:normAutofit fontScale="90000"/>
          </a:bodyPr>
          <a:lstStyle/>
          <a:p>
            <a:pPr algn="l"/>
            <a:r>
              <a:rPr lang="en-US" b="1" dirty="0">
                <a:solidFill>
                  <a:srgbClr val="3C7BAF"/>
                </a:solidFill>
                <a:latin typeface="Montserrat" panose="00000500000000000000" pitchFamily="2" charset="0"/>
              </a:rPr>
              <a:t>Explain: Find the Problematic Places in the Story    </a:t>
            </a:r>
          </a:p>
        </p:txBody>
      </p:sp>
      <p:sp>
        <p:nvSpPr>
          <p:cNvPr id="4" name="Content Placeholder 3">
            <a:extLst>
              <a:ext uri="{FF2B5EF4-FFF2-40B4-BE49-F238E27FC236}">
                <a16:creationId xmlns:a16="http://schemas.microsoft.com/office/drawing/2014/main" id="{04500587-3A98-F33D-B913-41395FBBE057}"/>
              </a:ext>
            </a:extLst>
          </p:cNvPr>
          <p:cNvSpPr>
            <a:spLocks noGrp="1"/>
          </p:cNvSpPr>
          <p:nvPr>
            <p:ph idx="1"/>
          </p:nvPr>
        </p:nvSpPr>
        <p:spPr>
          <a:xfrm>
            <a:off x="1143000" y="2019300"/>
            <a:ext cx="15849600" cy="7421563"/>
          </a:xfrm>
        </p:spPr>
        <p:txBody>
          <a:bodyPr>
            <a:normAutofit/>
          </a:bodyPr>
          <a:lstStyle/>
          <a:p>
            <a:r>
              <a:rPr lang="da-DK" sz="4000" dirty="0">
                <a:latin typeface="Montserrat" panose="00000500000000000000" pitchFamily="2" charset="0"/>
              </a:rPr>
              <a:t>Unfamiliar Vocabulary: </a:t>
            </a:r>
          </a:p>
          <a:p>
            <a:pPr marL="0" indent="0">
              <a:buNone/>
            </a:pPr>
            <a:r>
              <a:rPr lang="da-DK" sz="4000" dirty="0">
                <a:latin typeface="Montserrat" panose="00000500000000000000" pitchFamily="2" charset="0"/>
              </a:rPr>
              <a:t>	Words to Teach: </a:t>
            </a:r>
            <a:r>
              <a:rPr lang="da-DK" sz="4000" dirty="0">
                <a:highlight>
                  <a:srgbClr val="FFFF00"/>
                </a:highlight>
                <a:latin typeface="Montserrat" panose="00000500000000000000" pitchFamily="2" charset="0"/>
              </a:rPr>
              <a:t>Useful for students every day and 						across content areas</a:t>
            </a:r>
          </a:p>
          <a:p>
            <a:pPr marL="0" indent="0">
              <a:buNone/>
            </a:pPr>
            <a:r>
              <a:rPr lang="da-DK" sz="4000" dirty="0">
                <a:latin typeface="Montserrat" panose="00000500000000000000" pitchFamily="2" charset="0"/>
              </a:rPr>
              <a:t>	Words to Explain: Not useful long term. Usually explained 				as you are reading.  </a:t>
            </a:r>
          </a:p>
          <a:p>
            <a:r>
              <a:rPr lang="da-DK" sz="4000" dirty="0">
                <a:latin typeface="Montserrat" panose="00000500000000000000" pitchFamily="2" charset="0"/>
              </a:rPr>
              <a:t>Think-aloud:  </a:t>
            </a:r>
            <a:r>
              <a:rPr lang="da-DK" sz="4000" dirty="0">
                <a:highlight>
                  <a:srgbClr val="FFFF00"/>
                </a:highlight>
                <a:latin typeface="Montserrat" panose="00000500000000000000" pitchFamily="2" charset="0"/>
              </a:rPr>
              <a:t>First Person </a:t>
            </a:r>
          </a:p>
          <a:p>
            <a:pPr marL="0" indent="0">
              <a:buNone/>
            </a:pPr>
            <a:r>
              <a:rPr lang="da-DK" sz="4000" dirty="0">
                <a:latin typeface="Montserrat" panose="00000500000000000000" pitchFamily="2" charset="0"/>
              </a:rPr>
              <a:t>		I’m confused here, I’m wondering, This makes me 				think....</a:t>
            </a:r>
          </a:p>
          <a:p>
            <a:pPr marL="0" indent="0">
              <a:buNone/>
            </a:pPr>
            <a:endParaRPr lang="da-DK" sz="4000" dirty="0">
              <a:latin typeface="Montserrat" panose="00000500000000000000" pitchFamily="2" charset="0"/>
            </a:endParaRPr>
          </a:p>
          <a:p>
            <a:endParaRPr lang="en-US" sz="4000" dirty="0">
              <a:latin typeface="Montserrat" panose="00000500000000000000" pitchFamily="2" charset="0"/>
            </a:endParaRPr>
          </a:p>
        </p:txBody>
      </p:sp>
      <p:graphicFrame>
        <p:nvGraphicFramePr>
          <p:cNvPr id="7" name="Table 6">
            <a:extLst>
              <a:ext uri="{FF2B5EF4-FFF2-40B4-BE49-F238E27FC236}">
                <a16:creationId xmlns:a16="http://schemas.microsoft.com/office/drawing/2014/main" id="{E4BE9422-AB3F-102E-325F-26C6C368A6FE}"/>
              </a:ext>
            </a:extLst>
          </p:cNvPr>
          <p:cNvGraphicFramePr>
            <a:graphicFrameLocks noGrp="1"/>
          </p:cNvGraphicFramePr>
          <p:nvPr/>
        </p:nvGraphicFramePr>
        <p:xfrm>
          <a:off x="2171700" y="7581900"/>
          <a:ext cx="13944600" cy="1375628"/>
        </p:xfrm>
        <a:graphic>
          <a:graphicData uri="http://schemas.openxmlformats.org/drawingml/2006/table">
            <a:tbl>
              <a:tblPr firstRow="1" bandRow="1">
                <a:tableStyleId>{5C22544A-7EE6-4342-B048-85BDC9FD1C3A}</a:tableStyleId>
              </a:tblPr>
              <a:tblGrid>
                <a:gridCol w="6972300">
                  <a:extLst>
                    <a:ext uri="{9D8B030D-6E8A-4147-A177-3AD203B41FA5}">
                      <a16:colId xmlns:a16="http://schemas.microsoft.com/office/drawing/2014/main" val="1640309749"/>
                    </a:ext>
                  </a:extLst>
                </a:gridCol>
                <a:gridCol w="6972300">
                  <a:extLst>
                    <a:ext uri="{9D8B030D-6E8A-4147-A177-3AD203B41FA5}">
                      <a16:colId xmlns:a16="http://schemas.microsoft.com/office/drawing/2014/main" val="1173657799"/>
                    </a:ext>
                  </a:extLst>
                </a:gridCol>
              </a:tblGrid>
              <a:tr h="687814">
                <a:tc>
                  <a:txBody>
                    <a:bodyPr/>
                    <a:lstStyle/>
                    <a:p>
                      <a:r>
                        <a:rPr lang="en-US" sz="3200" dirty="0">
                          <a:latin typeface="Montserrat" panose="00000500000000000000" pitchFamily="2" charset="0"/>
                        </a:rPr>
                        <a:t>Stopping or Pausing Points </a:t>
                      </a:r>
                    </a:p>
                  </a:txBody>
                  <a:tcPr/>
                </a:tc>
                <a:tc>
                  <a:txBody>
                    <a:bodyPr/>
                    <a:lstStyle/>
                    <a:p>
                      <a:r>
                        <a:rPr lang="en-US" sz="3200" dirty="0">
                          <a:latin typeface="Montserrat" panose="00000500000000000000" pitchFamily="2" charset="0"/>
                        </a:rPr>
                        <a:t>I language </a:t>
                      </a:r>
                    </a:p>
                  </a:txBody>
                  <a:tcPr/>
                </a:tc>
                <a:extLst>
                  <a:ext uri="{0D108BD9-81ED-4DB2-BD59-A6C34878D82A}">
                    <a16:rowId xmlns:a16="http://schemas.microsoft.com/office/drawing/2014/main" val="374039600"/>
                  </a:ext>
                </a:extLst>
              </a:tr>
              <a:tr h="687814">
                <a:tc>
                  <a:txBody>
                    <a:bodyPr/>
                    <a:lstStyle/>
                    <a:p>
                      <a:r>
                        <a:rPr lang="en-US" dirty="0"/>
                        <a:t>I</a:t>
                      </a:r>
                    </a:p>
                  </a:txBody>
                  <a:tcPr/>
                </a:tc>
                <a:tc>
                  <a:txBody>
                    <a:bodyPr/>
                    <a:lstStyle/>
                    <a:p>
                      <a:endParaRPr lang="en-US" dirty="0"/>
                    </a:p>
                  </a:txBody>
                  <a:tcPr/>
                </a:tc>
                <a:extLst>
                  <a:ext uri="{0D108BD9-81ED-4DB2-BD59-A6C34878D82A}">
                    <a16:rowId xmlns:a16="http://schemas.microsoft.com/office/drawing/2014/main" val="3681288074"/>
                  </a:ext>
                </a:extLst>
              </a:tr>
            </a:tbl>
          </a:graphicData>
        </a:graphic>
      </p:graphicFrame>
    </p:spTree>
    <p:extLst>
      <p:ext uri="{BB962C8B-B14F-4D97-AF65-F5344CB8AC3E}">
        <p14:creationId xmlns:p14="http://schemas.microsoft.com/office/powerpoint/2010/main" val="1663687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B981-B614-55CB-DBE2-E1616CAE9C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9AFC8F-4025-0561-6E65-98450CFC5004}"/>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4DAEFE47-02F8-E281-C44F-F67F008FCD37}"/>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Engage or Extend </a:t>
            </a:r>
          </a:p>
        </p:txBody>
      </p:sp>
      <p:sp>
        <p:nvSpPr>
          <p:cNvPr id="4" name="Content Placeholder 3">
            <a:extLst>
              <a:ext uri="{FF2B5EF4-FFF2-40B4-BE49-F238E27FC236}">
                <a16:creationId xmlns:a16="http://schemas.microsoft.com/office/drawing/2014/main" id="{FCB9DE58-A833-0C03-ED93-5D7A4CA25055}"/>
              </a:ext>
            </a:extLst>
          </p:cNvPr>
          <p:cNvSpPr>
            <a:spLocks noGrp="1"/>
          </p:cNvSpPr>
          <p:nvPr>
            <p:ph idx="1"/>
          </p:nvPr>
        </p:nvSpPr>
        <p:spPr>
          <a:xfrm>
            <a:off x="1143000" y="2019300"/>
            <a:ext cx="15849600" cy="7421563"/>
          </a:xfrm>
        </p:spPr>
        <p:txBody>
          <a:bodyPr>
            <a:normAutofit/>
          </a:bodyPr>
          <a:lstStyle/>
          <a:p>
            <a:r>
              <a:rPr lang="da-DK" sz="4000" dirty="0">
                <a:latin typeface="Montserrat" panose="00000500000000000000" pitchFamily="2" charset="0"/>
              </a:rPr>
              <a:t>Social or Emotional Skills</a:t>
            </a:r>
          </a:p>
          <a:p>
            <a:r>
              <a:rPr lang="da-DK" sz="4000" dirty="0">
                <a:latin typeface="Montserrat" panose="00000500000000000000" pitchFamily="2" charset="0"/>
              </a:rPr>
              <a:t>Cross-Curricular Extensions </a:t>
            </a:r>
          </a:p>
          <a:p>
            <a:r>
              <a:rPr lang="da-DK" sz="4000" dirty="0">
                <a:latin typeface="Montserrat" panose="00000500000000000000" pitchFamily="2" charset="0"/>
              </a:rPr>
              <a:t>Extensions to Support Reading and Writing </a:t>
            </a:r>
          </a:p>
          <a:p>
            <a:endParaRPr lang="da-DK" sz="4000" dirty="0">
              <a:latin typeface="Montserrat" panose="00000500000000000000" pitchFamily="2" charset="0"/>
            </a:endParaRPr>
          </a:p>
          <a:p>
            <a:r>
              <a:rPr lang="da-DK" sz="4000" dirty="0">
                <a:latin typeface="Montserrat" panose="00000500000000000000" pitchFamily="2" charset="0"/>
              </a:rPr>
              <a:t>What might we want to read next?  </a:t>
            </a: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3815696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FE2B-6FC5-79B0-6274-4CE7F402EC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C2ABB4E-156D-EF28-1104-67B7042FD10A}"/>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BE9F2CC8-CC6D-9BCB-7067-1D5073677CDF}"/>
              </a:ext>
            </a:extLst>
          </p:cNvPr>
          <p:cNvSpPr>
            <a:spLocks noGrp="1"/>
          </p:cNvSpPr>
          <p:nvPr>
            <p:ph type="title"/>
          </p:nvPr>
        </p:nvSpPr>
        <p:spPr>
          <a:xfrm>
            <a:off x="1143000" y="274637"/>
            <a:ext cx="13563600" cy="1143000"/>
          </a:xfrm>
        </p:spPr>
        <p:txBody>
          <a:bodyPr/>
          <a:lstStyle/>
          <a:p>
            <a:pPr algn="l"/>
            <a:r>
              <a:rPr lang="en-US" b="1" dirty="0">
                <a:solidFill>
                  <a:srgbClr val="3C7BAF"/>
                </a:solidFill>
                <a:latin typeface="Montserrat" panose="00000500000000000000" pitchFamily="2" charset="0"/>
              </a:rPr>
              <a:t>  Websites with Read Aloud Suggestions </a:t>
            </a:r>
          </a:p>
        </p:txBody>
      </p:sp>
      <p:sp>
        <p:nvSpPr>
          <p:cNvPr id="4" name="Content Placeholder 3">
            <a:extLst>
              <a:ext uri="{FF2B5EF4-FFF2-40B4-BE49-F238E27FC236}">
                <a16:creationId xmlns:a16="http://schemas.microsoft.com/office/drawing/2014/main" id="{964849AC-D006-FF5D-2823-EBB4B81FFDFB}"/>
              </a:ext>
            </a:extLst>
          </p:cNvPr>
          <p:cNvSpPr>
            <a:spLocks noGrp="1"/>
          </p:cNvSpPr>
          <p:nvPr>
            <p:ph idx="1"/>
          </p:nvPr>
        </p:nvSpPr>
        <p:spPr>
          <a:xfrm>
            <a:off x="1143000" y="2019300"/>
            <a:ext cx="15849600" cy="7421563"/>
          </a:xfrm>
        </p:spPr>
        <p:txBody>
          <a:bodyPr>
            <a:normAutofit/>
          </a:bodyPr>
          <a:lstStyle/>
          <a:p>
            <a:r>
              <a:rPr lang="da-DK" sz="4000" dirty="0">
                <a:latin typeface="Montserrat" panose="00000500000000000000" pitchFamily="2" charset="0"/>
                <a:hlinkClick r:id="rId3"/>
              </a:rPr>
              <a:t>https://readaloud.org/bookselections.html</a:t>
            </a:r>
            <a:endParaRPr lang="da-DK" sz="4000" dirty="0">
              <a:latin typeface="Montserrat" panose="00000500000000000000" pitchFamily="2" charset="0"/>
            </a:endParaRPr>
          </a:p>
          <a:p>
            <a:r>
              <a:rPr lang="da-DK" sz="4000" dirty="0">
                <a:latin typeface="Montserrat" panose="00000500000000000000" pitchFamily="2" charset="0"/>
                <a:hlinkClick r:id="rId4"/>
              </a:rPr>
              <a:t>https://www.readbrightly.com/</a:t>
            </a:r>
            <a:endParaRPr lang="da-DK" sz="4000" dirty="0">
              <a:latin typeface="Montserrat" panose="00000500000000000000" pitchFamily="2" charset="0"/>
            </a:endParaRPr>
          </a:p>
          <a:p>
            <a:r>
              <a:rPr lang="da-DK" sz="4000" dirty="0">
                <a:latin typeface="Montserrat" panose="00000500000000000000" pitchFamily="2" charset="0"/>
                <a:hlinkClick r:id="rId5"/>
              </a:rPr>
              <a:t>https://www.indiebound.org/kids-indie-next-list</a:t>
            </a:r>
            <a:endParaRPr lang="da-DK" sz="4000" dirty="0">
              <a:latin typeface="Montserrat" panose="00000500000000000000" pitchFamily="2" charset="0"/>
            </a:endParaRPr>
          </a:p>
          <a:p>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284470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5EA0-129D-36EA-0D46-4A457CDF6D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8977EB9-BA32-1C79-6A8D-B8A4460124AF}"/>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E56B2A0C-8D93-E762-07DE-856B4EA4160A}"/>
              </a:ext>
            </a:extLst>
          </p:cNvPr>
          <p:cNvSpPr>
            <a:spLocks noGrp="1"/>
          </p:cNvSpPr>
          <p:nvPr>
            <p:ph type="title"/>
          </p:nvPr>
        </p:nvSpPr>
        <p:spPr>
          <a:xfrm>
            <a:off x="1134794" y="423496"/>
            <a:ext cx="13563600" cy="1143000"/>
          </a:xfrm>
        </p:spPr>
        <p:txBody>
          <a:bodyPr/>
          <a:lstStyle/>
          <a:p>
            <a:pPr algn="l"/>
            <a:r>
              <a:rPr lang="en-US" b="1" dirty="0">
                <a:solidFill>
                  <a:srgbClr val="3C7BAF"/>
                </a:solidFill>
                <a:latin typeface="Montserrat" panose="00000500000000000000" pitchFamily="2" charset="0"/>
              </a:rPr>
              <a:t>  Resources for You </a:t>
            </a:r>
          </a:p>
        </p:txBody>
      </p:sp>
      <p:sp>
        <p:nvSpPr>
          <p:cNvPr id="4" name="Content Placeholder 3">
            <a:extLst>
              <a:ext uri="{FF2B5EF4-FFF2-40B4-BE49-F238E27FC236}">
                <a16:creationId xmlns:a16="http://schemas.microsoft.com/office/drawing/2014/main" id="{C50BB920-F707-79BC-D156-8616C322E97F}"/>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8" name="Picture 7" descr="QR code for the resource">
            <a:extLst>
              <a:ext uri="{FF2B5EF4-FFF2-40B4-BE49-F238E27FC236}">
                <a16:creationId xmlns:a16="http://schemas.microsoft.com/office/drawing/2014/main" id="{950F33F7-29F3-0DE9-8945-F150FC798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705100"/>
            <a:ext cx="4800600" cy="4800600"/>
          </a:xfrm>
          <a:prstGeom prst="rect">
            <a:avLst/>
          </a:prstGeom>
        </p:spPr>
      </p:pic>
      <p:sp>
        <p:nvSpPr>
          <p:cNvPr id="9" name="TextBox 8">
            <a:extLst>
              <a:ext uri="{FF2B5EF4-FFF2-40B4-BE49-F238E27FC236}">
                <a16:creationId xmlns:a16="http://schemas.microsoft.com/office/drawing/2014/main" id="{8A8FE7D2-9FC6-7B62-8D08-5F2A78588FA3}"/>
              </a:ext>
            </a:extLst>
          </p:cNvPr>
          <p:cNvSpPr txBox="1"/>
          <p:nvPr/>
        </p:nvSpPr>
        <p:spPr>
          <a:xfrm>
            <a:off x="1828800" y="8191500"/>
            <a:ext cx="5562600" cy="369332"/>
          </a:xfrm>
          <a:prstGeom prst="rect">
            <a:avLst/>
          </a:prstGeom>
          <a:noFill/>
        </p:spPr>
        <p:txBody>
          <a:bodyPr wrap="square" rtlCol="0">
            <a:spAutoFit/>
          </a:bodyPr>
          <a:lstStyle/>
          <a:p>
            <a:r>
              <a:rPr lang="en-US" dirty="0"/>
              <a:t>https://tinyurl.com/et5wyd4z</a:t>
            </a:r>
          </a:p>
        </p:txBody>
      </p:sp>
      <p:pic>
        <p:nvPicPr>
          <p:cNvPr id="6" name="Picture 5" descr="Picture of the resource ">
            <a:extLst>
              <a:ext uri="{FF2B5EF4-FFF2-40B4-BE49-F238E27FC236}">
                <a16:creationId xmlns:a16="http://schemas.microsoft.com/office/drawing/2014/main" id="{41CF2233-F96C-EDCC-3591-A2D4DED37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00" y="2327511"/>
            <a:ext cx="5086233" cy="7190193"/>
          </a:xfrm>
          <a:prstGeom prst="rect">
            <a:avLst/>
          </a:prstGeom>
        </p:spPr>
      </p:pic>
    </p:spTree>
    <p:extLst>
      <p:ext uri="{BB962C8B-B14F-4D97-AF65-F5344CB8AC3E}">
        <p14:creationId xmlns:p14="http://schemas.microsoft.com/office/powerpoint/2010/main" val="368373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4A0A1-CF2F-C7B5-B24D-863EF7209B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CE3369-6FDA-C4DE-CEAE-CEC1EE11B936}"/>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86FAADE4-01AA-3525-68FE-E03EBA326409}"/>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A Great Easy to Implement Strategy </a:t>
            </a:r>
          </a:p>
        </p:txBody>
      </p:sp>
      <p:sp>
        <p:nvSpPr>
          <p:cNvPr id="4" name="Content Placeholder 3">
            <a:extLst>
              <a:ext uri="{FF2B5EF4-FFF2-40B4-BE49-F238E27FC236}">
                <a16:creationId xmlns:a16="http://schemas.microsoft.com/office/drawing/2014/main" id="{4929B48F-D6C1-3382-AB50-240CF5CBA988}"/>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6" name="Picture 5" descr="Repeated Reading to Improve Reading Fluency ">
            <a:extLst>
              <a:ext uri="{FF2B5EF4-FFF2-40B4-BE49-F238E27FC236}">
                <a16:creationId xmlns:a16="http://schemas.microsoft.com/office/drawing/2014/main" id="{E75C0011-5D21-F834-6894-F4F431256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224" y="1766207"/>
            <a:ext cx="5410200" cy="8115300"/>
          </a:xfrm>
          <a:prstGeom prst="rect">
            <a:avLst/>
          </a:prstGeom>
        </p:spPr>
      </p:pic>
    </p:spTree>
    <p:extLst>
      <p:ext uri="{BB962C8B-B14F-4D97-AF65-F5344CB8AC3E}">
        <p14:creationId xmlns:p14="http://schemas.microsoft.com/office/powerpoint/2010/main" val="210071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a:extLs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extrusionOk="0">
                <a:moveTo>
                  <a:pt x="0" y="0"/>
                </a:moveTo>
                <a:lnTo>
                  <a:pt x="2849782" y="0"/>
                </a:lnTo>
                <a:lnTo>
                  <a:pt x="2849782" y="2327511"/>
                </a:lnTo>
                <a:lnTo>
                  <a:pt x="0" y="2327511"/>
                </a:lnTo>
                <a:lnTo>
                  <a:pt x="0" y="0"/>
                </a:lnTo>
                <a:close/>
              </a:path>
            </a:pathLst>
          </a:custGeom>
          <a:blipFill rotWithShape="1">
            <a:blip r:embed="rId3">
              <a:alphaModFix/>
            </a:blip>
            <a:stretch>
              <a:fillRect b="-224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2"/>
          <p:cNvSpPr txBox="1">
            <a:spLocks noGrp="1"/>
          </p:cNvSpPr>
          <p:nvPr>
            <p:ph type="title"/>
          </p:nvPr>
        </p:nvSpPr>
        <p:spPr>
          <a:xfrm>
            <a:off x="457200" y="274650"/>
            <a:ext cx="131634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US" b="1">
                <a:solidFill>
                  <a:srgbClr val="EF6942"/>
                </a:solidFill>
                <a:latin typeface="Montserrat"/>
                <a:ea typeface="Montserrat"/>
                <a:cs typeface="Montserrat"/>
                <a:sym typeface="Montserrat"/>
              </a:rPr>
              <a:t>Academic Alliance of South Carolina </a:t>
            </a:r>
            <a:endParaRPr b="1">
              <a:solidFill>
                <a:srgbClr val="EF6942"/>
              </a:solidFill>
              <a:latin typeface="Montserrat"/>
              <a:ea typeface="Montserrat"/>
              <a:cs typeface="Montserrat"/>
              <a:sym typeface="Montserrat"/>
            </a:endParaRPr>
          </a:p>
        </p:txBody>
      </p:sp>
      <p:sp>
        <p:nvSpPr>
          <p:cNvPr id="96" name="Google Shape;96;p2"/>
          <p:cNvSpPr txBox="1">
            <a:spLocks noGrp="1"/>
          </p:cNvSpPr>
          <p:nvPr>
            <p:ph type="body" idx="1"/>
          </p:nvPr>
        </p:nvSpPr>
        <p:spPr>
          <a:xfrm>
            <a:off x="872425" y="2327500"/>
            <a:ext cx="7564500" cy="11016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200"/>
              <a:buNone/>
            </a:pPr>
            <a:r>
              <a:rPr lang="en-US" sz="3600" dirty="0">
                <a:latin typeface="Montserrat"/>
                <a:ea typeface="Montserrat"/>
                <a:cs typeface="Montserrat"/>
                <a:sym typeface="Montserrat"/>
              </a:rPr>
              <a:t>Mission</a:t>
            </a:r>
            <a:endParaRPr sz="3600" dirty="0">
              <a:latin typeface="Montserrat"/>
              <a:ea typeface="Montserrat"/>
              <a:cs typeface="Montserrat"/>
              <a:sym typeface="Montserrat"/>
            </a:endParaRPr>
          </a:p>
        </p:txBody>
      </p:sp>
      <p:sp>
        <p:nvSpPr>
          <p:cNvPr id="97" name="Google Shape;97;p2" descr="The mission of the Alliance is to research and disseminate evidence-based practices to inform, implement, and sustain an integrated academic and behavioral framework within a multi-tiered system of supports (MTSS) to improve the academic achievement and social competence of students with disabilities&#10;"/>
          <p:cNvSpPr txBox="1">
            <a:spLocks noGrp="1"/>
          </p:cNvSpPr>
          <p:nvPr>
            <p:ph type="body" sz="quarter" idx="3"/>
          </p:nvPr>
        </p:nvSpPr>
        <p:spPr>
          <a:xfrm>
            <a:off x="872425" y="3429000"/>
            <a:ext cx="7564500" cy="55803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US" sz="3200" dirty="0">
                <a:latin typeface="Montserrat Medium"/>
                <a:ea typeface="Montserrat Medium"/>
                <a:cs typeface="Montserrat Medium"/>
                <a:sym typeface="Montserrat Medium"/>
              </a:rPr>
              <a:t>The mission of the Alliance is to </a:t>
            </a:r>
            <a:r>
              <a:rPr lang="en-US" sz="3200" b="1" dirty="0">
                <a:solidFill>
                  <a:srgbClr val="3D8544"/>
                </a:solidFill>
                <a:latin typeface="Montserrat"/>
                <a:ea typeface="Montserrat"/>
                <a:cs typeface="Montserrat"/>
                <a:sym typeface="Montserrat"/>
              </a:rPr>
              <a:t>research</a:t>
            </a:r>
            <a:r>
              <a:rPr lang="en-US" sz="3200" dirty="0">
                <a:latin typeface="Montserrat Medium"/>
                <a:ea typeface="Montserrat Medium"/>
                <a:cs typeface="Montserrat Medium"/>
                <a:sym typeface="Montserrat Medium"/>
              </a:rPr>
              <a:t> and </a:t>
            </a:r>
            <a:r>
              <a:rPr lang="en-US" sz="3200" b="1" dirty="0">
                <a:solidFill>
                  <a:srgbClr val="3D8544"/>
                </a:solidFill>
                <a:latin typeface="Montserrat"/>
                <a:ea typeface="Montserrat"/>
                <a:cs typeface="Montserrat"/>
                <a:sym typeface="Montserrat"/>
              </a:rPr>
              <a:t>disseminate </a:t>
            </a:r>
            <a:r>
              <a:rPr lang="en-US" sz="3200" b="1" dirty="0">
                <a:solidFill>
                  <a:srgbClr val="3C7BAF"/>
                </a:solidFill>
                <a:latin typeface="Montserrat"/>
                <a:ea typeface="Montserrat"/>
                <a:cs typeface="Montserrat"/>
                <a:sym typeface="Montserrat"/>
              </a:rPr>
              <a:t>evidence-based practices</a:t>
            </a:r>
            <a:r>
              <a:rPr lang="en-US" sz="3200" dirty="0">
                <a:latin typeface="Montserrat Medium"/>
                <a:ea typeface="Montserrat Medium"/>
                <a:cs typeface="Montserrat Medium"/>
                <a:sym typeface="Montserrat Medium"/>
              </a:rPr>
              <a:t> to inform, implement, and sustain an integrated academic and behavioral framework within a multi-tiered system of supports (MTSS) to improve the academic achievement and social competence of students with disabilities</a:t>
            </a:r>
            <a:endParaRPr sz="3200" dirty="0">
              <a:latin typeface="Montserrat Medium"/>
              <a:ea typeface="Montserrat Medium"/>
              <a:cs typeface="Montserrat Medium"/>
              <a:sym typeface="Montserrat Medium"/>
            </a:endParaRPr>
          </a:p>
        </p:txBody>
      </p:sp>
      <p:sp>
        <p:nvSpPr>
          <p:cNvPr id="98" name="Google Shape;98;p2"/>
          <p:cNvSpPr txBox="1">
            <a:spLocks noGrp="1"/>
          </p:cNvSpPr>
          <p:nvPr>
            <p:ph sz="half" idx="2"/>
          </p:nvPr>
        </p:nvSpPr>
        <p:spPr>
          <a:xfrm>
            <a:off x="8436925" y="2327508"/>
            <a:ext cx="7715400" cy="1101600"/>
          </a:xfrm>
          <a:prstGeom prst="rect">
            <a:avLst/>
          </a:prstGeom>
        </p:spPr>
        <p:txBody>
          <a:bodyPr spcFirstLastPara="1" wrap="square" lIns="91425" tIns="45700" rIns="91425" bIns="45700" anchor="b" anchorCtr="0">
            <a:normAutofit/>
          </a:bodyPr>
          <a:lstStyle/>
          <a:p>
            <a:pPr marL="342900" lvl="0" indent="-139700" algn="l" rtl="0">
              <a:spcBef>
                <a:spcPts val="0"/>
              </a:spcBef>
              <a:spcAft>
                <a:spcPts val="0"/>
              </a:spcAft>
              <a:buClr>
                <a:schemeClr val="dk1"/>
              </a:buClr>
              <a:buSzPts val="3200"/>
              <a:buFont typeface="Arial"/>
              <a:buNone/>
            </a:pPr>
            <a:r>
              <a:rPr lang="en-US" sz="3600" b="1" dirty="0">
                <a:latin typeface="Montserrat"/>
                <a:ea typeface="Montserrat"/>
                <a:cs typeface="Montserrat"/>
                <a:sym typeface="Montserrat"/>
              </a:rPr>
              <a:t>Vision</a:t>
            </a:r>
            <a:endParaRPr b="1" dirty="0"/>
          </a:p>
        </p:txBody>
      </p:sp>
      <p:sp>
        <p:nvSpPr>
          <p:cNvPr id="99" name="Google Shape;99;p2" descr="The purpose of the Alliance is to provide expert instruction, coaching, consultation, and support to build the capacity of district and state level implementers to improve outcomes for students with disabilities by using evidence-based tiered instructional practices in reading, language, and mathematics.&#10;"/>
          <p:cNvSpPr txBox="1">
            <a:spLocks noGrp="1"/>
          </p:cNvSpPr>
          <p:nvPr>
            <p:ph sz="quarter" idx="4"/>
          </p:nvPr>
        </p:nvSpPr>
        <p:spPr>
          <a:xfrm>
            <a:off x="8436925" y="3429000"/>
            <a:ext cx="7836000" cy="55803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US" sz="3200" dirty="0">
                <a:latin typeface="Montserrat Medium"/>
                <a:ea typeface="Montserrat Medium"/>
                <a:cs typeface="Montserrat Medium"/>
                <a:sym typeface="Montserrat Medium"/>
              </a:rPr>
              <a:t>The purpose of the Alliance is to provide expert </a:t>
            </a:r>
            <a:r>
              <a:rPr lang="en-US" sz="3200" b="1" dirty="0">
                <a:solidFill>
                  <a:srgbClr val="3D8544"/>
                </a:solidFill>
                <a:latin typeface="Montserrat"/>
                <a:ea typeface="Montserrat"/>
                <a:cs typeface="Montserrat"/>
                <a:sym typeface="Montserrat"/>
              </a:rPr>
              <a:t>instruction</a:t>
            </a:r>
            <a:r>
              <a:rPr lang="en-US" sz="3200" dirty="0">
                <a:latin typeface="Montserrat Medium"/>
                <a:ea typeface="Montserrat Medium"/>
                <a:cs typeface="Montserrat Medium"/>
                <a:sym typeface="Montserrat Medium"/>
              </a:rPr>
              <a:t>, </a:t>
            </a:r>
            <a:r>
              <a:rPr lang="en-US" sz="3200" b="1" dirty="0">
                <a:solidFill>
                  <a:srgbClr val="3D8544"/>
                </a:solidFill>
                <a:latin typeface="Montserrat"/>
                <a:ea typeface="Montserrat"/>
                <a:cs typeface="Montserrat"/>
                <a:sym typeface="Montserrat"/>
              </a:rPr>
              <a:t>coaching</a:t>
            </a:r>
            <a:r>
              <a:rPr lang="en-US" sz="3200" dirty="0">
                <a:latin typeface="Montserrat Medium"/>
                <a:ea typeface="Montserrat Medium"/>
                <a:cs typeface="Montserrat Medium"/>
                <a:sym typeface="Montserrat Medium"/>
              </a:rPr>
              <a:t>, </a:t>
            </a:r>
            <a:r>
              <a:rPr lang="en-US" sz="3200" b="1" dirty="0">
                <a:solidFill>
                  <a:srgbClr val="3D8544"/>
                </a:solidFill>
                <a:latin typeface="Montserrat"/>
                <a:ea typeface="Montserrat"/>
                <a:cs typeface="Montserrat"/>
                <a:sym typeface="Montserrat"/>
              </a:rPr>
              <a:t>consultation</a:t>
            </a:r>
            <a:r>
              <a:rPr lang="en-US" sz="3200" dirty="0">
                <a:latin typeface="Montserrat Medium"/>
                <a:ea typeface="Montserrat Medium"/>
                <a:cs typeface="Montserrat Medium"/>
                <a:sym typeface="Montserrat Medium"/>
              </a:rPr>
              <a:t>, and </a:t>
            </a:r>
            <a:r>
              <a:rPr lang="en-US" sz="3200" b="1" dirty="0">
                <a:solidFill>
                  <a:srgbClr val="3D8544"/>
                </a:solidFill>
                <a:latin typeface="Montserrat"/>
                <a:ea typeface="Montserrat"/>
                <a:cs typeface="Montserrat"/>
                <a:sym typeface="Montserrat"/>
              </a:rPr>
              <a:t>support</a:t>
            </a:r>
            <a:r>
              <a:rPr lang="en-US" sz="3200" dirty="0">
                <a:latin typeface="Montserrat Medium"/>
                <a:ea typeface="Montserrat Medium"/>
                <a:cs typeface="Montserrat Medium"/>
                <a:sym typeface="Montserrat Medium"/>
              </a:rPr>
              <a:t> to build the capacity of district and state level implementers to improve outcomes for students with disabilities by using </a:t>
            </a:r>
            <a:r>
              <a:rPr lang="en-US" sz="3200" b="1" dirty="0">
                <a:solidFill>
                  <a:srgbClr val="3C7BAF"/>
                </a:solidFill>
                <a:latin typeface="Montserrat"/>
                <a:ea typeface="Montserrat"/>
                <a:cs typeface="Montserrat"/>
                <a:sym typeface="Montserrat"/>
              </a:rPr>
              <a:t>evidence-based tiered instructional practices</a:t>
            </a:r>
            <a:r>
              <a:rPr lang="en-US" sz="3200" dirty="0">
                <a:latin typeface="Montserrat Medium"/>
                <a:ea typeface="Montserrat Medium"/>
                <a:cs typeface="Montserrat Medium"/>
                <a:sym typeface="Montserrat Medium"/>
              </a:rPr>
              <a:t> in reading, language, and mathematics.</a:t>
            </a:r>
            <a:endParaRPr sz="3200" dirty="0">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50478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C2623-B2C2-0DED-20F5-8DD34EF1E05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E1711E-C1E2-80AF-1957-E4AB0C126437}"/>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18DE801D-CAE7-CBBD-8F40-3F3C11E1ABDE}"/>
              </a:ext>
            </a:extLst>
          </p:cNvPr>
          <p:cNvSpPr>
            <a:spLocks noGrp="1"/>
          </p:cNvSpPr>
          <p:nvPr>
            <p:ph type="title"/>
          </p:nvPr>
        </p:nvSpPr>
        <p:spPr>
          <a:xfrm>
            <a:off x="1143000" y="405493"/>
            <a:ext cx="13563600" cy="1143000"/>
          </a:xfrm>
        </p:spPr>
        <p:txBody>
          <a:bodyPr>
            <a:normAutofit/>
          </a:bodyPr>
          <a:lstStyle/>
          <a:p>
            <a:pPr algn="l"/>
            <a:r>
              <a:rPr lang="en-US" b="1" dirty="0">
                <a:solidFill>
                  <a:srgbClr val="3C7BAF"/>
                </a:solidFill>
                <a:latin typeface="Montserrat" panose="00000500000000000000" pitchFamily="2" charset="0"/>
              </a:rPr>
              <a:t>Why Repeated Reading </a:t>
            </a:r>
          </a:p>
        </p:txBody>
      </p:sp>
      <p:sp>
        <p:nvSpPr>
          <p:cNvPr id="4" name="Content Placeholder 3">
            <a:extLst>
              <a:ext uri="{FF2B5EF4-FFF2-40B4-BE49-F238E27FC236}">
                <a16:creationId xmlns:a16="http://schemas.microsoft.com/office/drawing/2014/main" id="{C77B065F-C961-D0CA-D8A2-A6710F116816}"/>
              </a:ext>
            </a:extLst>
          </p:cNvPr>
          <p:cNvSpPr>
            <a:spLocks noGrp="1"/>
          </p:cNvSpPr>
          <p:nvPr>
            <p:ph idx="1"/>
          </p:nvPr>
        </p:nvSpPr>
        <p:spPr>
          <a:xfrm>
            <a:off x="1143000" y="2019300"/>
            <a:ext cx="15849600" cy="7421563"/>
          </a:xfrm>
        </p:spPr>
        <p:txBody>
          <a:bodyPr>
            <a:normAutofit/>
          </a:bodyPr>
          <a:lstStyle/>
          <a:p>
            <a:r>
              <a:rPr lang="da-DK" sz="4000" dirty="0">
                <a:latin typeface="Montserrat" panose="00000500000000000000" pitchFamily="2" charset="0"/>
              </a:rPr>
              <a:t>It improves the rate</a:t>
            </a:r>
          </a:p>
          <a:p>
            <a:r>
              <a:rPr lang="da-DK" sz="4000" dirty="0">
                <a:latin typeface="Montserrat" panose="00000500000000000000" pitchFamily="2" charset="0"/>
              </a:rPr>
              <a:t>It improves accuracy </a:t>
            </a:r>
          </a:p>
          <a:p>
            <a:r>
              <a:rPr lang="da-DK" sz="4000" dirty="0">
                <a:latin typeface="Montserrat" panose="00000500000000000000" pitchFamily="2" charset="0"/>
              </a:rPr>
              <a:t>Fluency leads to better comprehension </a:t>
            </a:r>
          </a:p>
          <a:p>
            <a:endParaRPr lang="da-DK" sz="4000" dirty="0">
              <a:latin typeface="Montserrat" panose="00000500000000000000" pitchFamily="2" charset="0"/>
            </a:endParaRPr>
          </a:p>
          <a:p>
            <a:pPr marL="0" indent="0">
              <a:buNone/>
            </a:pPr>
            <a:endParaRPr lang="en-US" sz="4000" dirty="0"/>
          </a:p>
          <a:p>
            <a:pPr marL="0" indent="0">
              <a:buNone/>
            </a:pPr>
            <a:endParaRPr lang="en-US" sz="4000" dirty="0"/>
          </a:p>
          <a:p>
            <a:pPr marL="0" indent="0">
              <a:buNone/>
            </a:pPr>
            <a:r>
              <a:rPr lang="en-US" sz="4000" dirty="0"/>
              <a:t>Shanahan, T. (2017, August 4). </a:t>
            </a:r>
            <a:r>
              <a:rPr lang="en-US" sz="4000" i="1" dirty="0"/>
              <a:t>Everything you wanted to know about repeated reading</a:t>
            </a:r>
            <a:r>
              <a:rPr lang="en-US" sz="4000" dirty="0"/>
              <a:t>. Reading Rockets. </a:t>
            </a:r>
            <a:r>
              <a:rPr lang="en-US" sz="4000" dirty="0">
                <a:hlinkClick r:id="rId3"/>
              </a:rPr>
              <a:t>Everything You Wanted to Know about Repeated Reading from Reading Rockets</a:t>
            </a:r>
            <a:endParaRPr lang="da-DK" sz="4000" dirty="0">
              <a:latin typeface="Montserrat" panose="00000500000000000000" pitchFamily="2" charset="0"/>
            </a:endParaRPr>
          </a:p>
        </p:txBody>
      </p:sp>
    </p:spTree>
    <p:extLst>
      <p:ext uri="{BB962C8B-B14F-4D97-AF65-F5344CB8AC3E}">
        <p14:creationId xmlns:p14="http://schemas.microsoft.com/office/powerpoint/2010/main" val="116450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EDD43-97F9-28CD-49F1-19508394F6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04795E-DA32-4465-28C1-FC69041683D2}"/>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4709B2A6-719F-6DA0-5516-C462F50028BF}"/>
              </a:ext>
            </a:extLst>
          </p:cNvPr>
          <p:cNvSpPr>
            <a:spLocks noGrp="1"/>
          </p:cNvSpPr>
          <p:nvPr>
            <p:ph type="title"/>
          </p:nvPr>
        </p:nvSpPr>
        <p:spPr>
          <a:xfrm>
            <a:off x="762000" y="438150"/>
            <a:ext cx="13563600" cy="1143000"/>
          </a:xfrm>
        </p:spPr>
        <p:txBody>
          <a:bodyPr>
            <a:normAutofit/>
          </a:bodyPr>
          <a:lstStyle/>
          <a:p>
            <a:pPr algn="l"/>
            <a:r>
              <a:rPr lang="en-US" b="1" dirty="0">
                <a:solidFill>
                  <a:srgbClr val="3C7BAF"/>
                </a:solidFill>
                <a:latin typeface="Montserrat" panose="00000500000000000000" pitchFamily="2" charset="0"/>
              </a:rPr>
              <a:t>Steps for Repeated Reading </a:t>
            </a:r>
          </a:p>
        </p:txBody>
      </p:sp>
      <p:sp>
        <p:nvSpPr>
          <p:cNvPr id="4" name="Content Placeholder 3">
            <a:extLst>
              <a:ext uri="{FF2B5EF4-FFF2-40B4-BE49-F238E27FC236}">
                <a16:creationId xmlns:a16="http://schemas.microsoft.com/office/drawing/2014/main" id="{95915C57-E12A-3E10-3A35-40472C1CD94D}"/>
              </a:ext>
            </a:extLst>
          </p:cNvPr>
          <p:cNvSpPr>
            <a:spLocks noGrp="1"/>
          </p:cNvSpPr>
          <p:nvPr>
            <p:ph idx="1"/>
          </p:nvPr>
        </p:nvSpPr>
        <p:spPr>
          <a:xfrm>
            <a:off x="1143000" y="2019300"/>
            <a:ext cx="15849600" cy="7421563"/>
          </a:xfrm>
        </p:spPr>
        <p:txBody>
          <a:bodyPr>
            <a:normAutofit fontScale="92500"/>
          </a:bodyPr>
          <a:lstStyle/>
          <a:p>
            <a:pPr marL="0" indent="0">
              <a:buNone/>
            </a:pPr>
            <a:endParaRPr lang="da-DK" sz="3600" dirty="0">
              <a:latin typeface="Montserrat" panose="00000500000000000000" pitchFamily="2" charset="0"/>
            </a:endParaRPr>
          </a:p>
          <a:p>
            <a:r>
              <a:rPr lang="en-US" sz="3600" dirty="0">
                <a:latin typeface="Montserrat" panose="00000500000000000000" pitchFamily="2" charset="0"/>
              </a:rPr>
              <a:t>Select a passage the student can read with 95% accuracy.</a:t>
            </a:r>
          </a:p>
          <a:p>
            <a:r>
              <a:rPr lang="en-US" sz="3600" dirty="0">
                <a:latin typeface="Montserrat" panose="00000500000000000000" pitchFamily="2" charset="0"/>
              </a:rPr>
              <a:t>Time the student for one minute and count the number of words correctly.</a:t>
            </a:r>
          </a:p>
          <a:p>
            <a:r>
              <a:rPr lang="en-US" sz="3600" dirty="0">
                <a:latin typeface="Montserrat" panose="00000500000000000000" pitchFamily="2" charset="0"/>
              </a:rPr>
              <a:t>Set a goal to improve 30% after the 4th reading.</a:t>
            </a:r>
          </a:p>
          <a:p>
            <a:r>
              <a:rPr lang="en-US" sz="3600" dirty="0">
                <a:latin typeface="Montserrat" panose="00000500000000000000" pitchFamily="2" charset="0"/>
              </a:rPr>
              <a:t>Have the student read the passage 4 times and graph their words read correctly in a minute after each reading. The reading of passages does not have to take place at one time. </a:t>
            </a:r>
          </a:p>
          <a:p>
            <a:r>
              <a:rPr lang="en-US" sz="3600" dirty="0">
                <a:latin typeface="Montserrat" panose="00000500000000000000" pitchFamily="2" charset="0"/>
              </a:rPr>
              <a:t>Discuss with students their progress and set goals for improvement.</a:t>
            </a:r>
          </a:p>
          <a:p>
            <a:r>
              <a:rPr lang="en-US" sz="3600" dirty="0">
                <a:latin typeface="Montserrat" panose="00000500000000000000" pitchFamily="2" charset="0"/>
              </a:rPr>
              <a:t>Increase the level of the passages as students increase their skills. </a:t>
            </a:r>
          </a:p>
          <a:p>
            <a:r>
              <a:rPr lang="en-US" sz="3600" dirty="0">
                <a:latin typeface="Montserrat" panose="00000500000000000000" pitchFamily="2" charset="0"/>
              </a:rPr>
              <a:t>Continue to progress monitor fluency with a valid and reliable curriculum-based measurement tool during the school year and celebrate success.</a:t>
            </a: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158907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961A-1122-4626-AB4C-B1CAC4DBF7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1808A6E-726B-C0A7-3141-F42E254CC9A5}"/>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4"/>
            <a:stretch>
              <a:fillRect b="-22439"/>
            </a:stretch>
          </a:blipFill>
        </p:spPr>
        <p:txBody>
          <a:bodyPr/>
          <a:lstStyle/>
          <a:p>
            <a:endParaRPr lang="en-US"/>
          </a:p>
        </p:txBody>
      </p:sp>
      <p:sp>
        <p:nvSpPr>
          <p:cNvPr id="3" name="Title 2">
            <a:extLst>
              <a:ext uri="{FF2B5EF4-FFF2-40B4-BE49-F238E27FC236}">
                <a16:creationId xmlns:a16="http://schemas.microsoft.com/office/drawing/2014/main" id="{9F7AE010-134A-898D-F503-9BB947D78D30}"/>
              </a:ext>
            </a:extLst>
          </p:cNvPr>
          <p:cNvSpPr>
            <a:spLocks noGrp="1"/>
          </p:cNvSpPr>
          <p:nvPr>
            <p:ph type="title"/>
          </p:nvPr>
        </p:nvSpPr>
        <p:spPr>
          <a:xfrm>
            <a:off x="1143000" y="592255"/>
            <a:ext cx="13563600" cy="1143000"/>
          </a:xfrm>
        </p:spPr>
        <p:txBody>
          <a:bodyPr>
            <a:normAutofit/>
          </a:bodyPr>
          <a:lstStyle/>
          <a:p>
            <a:pPr algn="l"/>
            <a:r>
              <a:rPr lang="en-US" b="1" dirty="0">
                <a:solidFill>
                  <a:srgbClr val="3C7BAF"/>
                </a:solidFill>
                <a:latin typeface="Montserrat" panose="00000500000000000000" pitchFamily="2" charset="0"/>
              </a:rPr>
              <a:t>Jolie Reads!   </a:t>
            </a:r>
          </a:p>
        </p:txBody>
      </p:sp>
      <p:pic>
        <p:nvPicPr>
          <p:cNvPr id="5" name="IMG_4635" descr="Video of a child reading ">
            <a:hlinkClick r:id="" action="ppaction://media"/>
            <a:extLst>
              <a:ext uri="{FF2B5EF4-FFF2-40B4-BE49-F238E27FC236}">
                <a16:creationId xmlns:a16="http://schemas.microsoft.com/office/drawing/2014/main" id="{BF11A320-892E-0D59-BF16-82B748743E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0150" y="2019300"/>
            <a:ext cx="13195300" cy="7421563"/>
          </a:xfrm>
        </p:spPr>
      </p:pic>
    </p:spTree>
    <p:extLst>
      <p:ext uri="{BB962C8B-B14F-4D97-AF65-F5344CB8AC3E}">
        <p14:creationId xmlns:p14="http://schemas.microsoft.com/office/powerpoint/2010/main" val="152064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81442-9F73-47D7-2BED-80BE123923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B5481A4-D611-697E-D3EA-865031898E41}"/>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CE1821A9-052A-F729-262F-C94179A47D66}"/>
              </a:ext>
            </a:extLst>
          </p:cNvPr>
          <p:cNvSpPr>
            <a:spLocks noGrp="1"/>
          </p:cNvSpPr>
          <p:nvPr>
            <p:ph type="title"/>
          </p:nvPr>
        </p:nvSpPr>
        <p:spPr>
          <a:xfrm>
            <a:off x="1143000" y="405493"/>
            <a:ext cx="13563600" cy="1143000"/>
          </a:xfrm>
        </p:spPr>
        <p:txBody>
          <a:bodyPr>
            <a:normAutofit/>
          </a:bodyPr>
          <a:lstStyle/>
          <a:p>
            <a:pPr algn="l"/>
            <a:r>
              <a:rPr lang="en-US" b="1" dirty="0">
                <a:solidFill>
                  <a:srgbClr val="3C7BAF"/>
                </a:solidFill>
                <a:latin typeface="Montserrat" panose="00000500000000000000" pitchFamily="2" charset="0"/>
              </a:rPr>
              <a:t>Where to Get Passages?  </a:t>
            </a:r>
          </a:p>
        </p:txBody>
      </p:sp>
      <p:sp>
        <p:nvSpPr>
          <p:cNvPr id="4" name="Content Placeholder 3">
            <a:extLst>
              <a:ext uri="{FF2B5EF4-FFF2-40B4-BE49-F238E27FC236}">
                <a16:creationId xmlns:a16="http://schemas.microsoft.com/office/drawing/2014/main" id="{DEAC365F-45B3-E1E1-2837-BC993F65DE6F}"/>
              </a:ext>
            </a:extLst>
          </p:cNvPr>
          <p:cNvSpPr>
            <a:spLocks noGrp="1"/>
          </p:cNvSpPr>
          <p:nvPr>
            <p:ph idx="1"/>
          </p:nvPr>
        </p:nvSpPr>
        <p:spPr>
          <a:xfrm>
            <a:off x="1143000" y="2019300"/>
            <a:ext cx="15849600" cy="7421563"/>
          </a:xfrm>
        </p:spPr>
        <p:txBody>
          <a:bodyPr>
            <a:normAutofit fontScale="92500" lnSpcReduction="10000"/>
          </a:bodyPr>
          <a:lstStyle/>
          <a:p>
            <a:pPr marL="0" indent="0">
              <a:buNone/>
            </a:pPr>
            <a:endParaRPr lang="da-DK" sz="4000" dirty="0">
              <a:latin typeface="Montserrat" panose="00000500000000000000" pitchFamily="2" charset="0"/>
            </a:endParaRPr>
          </a:p>
          <a:p>
            <a:r>
              <a:rPr lang="en-US" sz="4800" dirty="0">
                <a:latin typeface="Montserrat" panose="00000500000000000000" pitchFamily="2" charset="0"/>
              </a:rPr>
              <a:t>Easy CBM: </a:t>
            </a:r>
            <a:r>
              <a:rPr lang="en-US" sz="4800" dirty="0">
                <a:latin typeface="Montserrat" panose="00000500000000000000" pitchFamily="2" charset="0"/>
                <a:hlinkClick r:id="rId3"/>
              </a:rPr>
              <a:t>https://www.easycbm.com/</a:t>
            </a:r>
            <a:r>
              <a:rPr lang="en-US" sz="4800" dirty="0">
                <a:latin typeface="Montserrat" panose="00000500000000000000" pitchFamily="2" charset="0"/>
              </a:rPr>
              <a:t>   </a:t>
            </a:r>
            <a:r>
              <a:rPr lang="en-US" sz="4800" dirty="0">
                <a:solidFill>
                  <a:srgbClr val="FF0000"/>
                </a:solidFill>
                <a:latin typeface="Montserrat" panose="00000500000000000000" pitchFamily="2" charset="0"/>
              </a:rPr>
              <a:t>(CAUTION)</a:t>
            </a:r>
          </a:p>
          <a:p>
            <a:r>
              <a:rPr lang="en-US" sz="4800" dirty="0">
                <a:latin typeface="Montserrat" panose="00000500000000000000" pitchFamily="2" charset="0"/>
              </a:rPr>
              <a:t>Fluency A-Z: </a:t>
            </a:r>
            <a:r>
              <a:rPr lang="en-US" sz="4800" dirty="0">
                <a:solidFill>
                  <a:srgbClr val="FF0000"/>
                </a:solidFill>
                <a:latin typeface="Montserrat" panose="00000500000000000000" pitchFamily="2" charset="0"/>
                <a:hlinkClick r:id="rId4"/>
              </a:rPr>
              <a:t>https://www.readinga-z.com/fluency/fluency-practice-passages/</a:t>
            </a:r>
            <a:r>
              <a:rPr lang="en-US" sz="4800" dirty="0">
                <a:solidFill>
                  <a:srgbClr val="FF0000"/>
                </a:solidFill>
                <a:latin typeface="Montserrat" panose="00000500000000000000" pitchFamily="2" charset="0"/>
              </a:rPr>
              <a:t> </a:t>
            </a:r>
            <a:r>
              <a:rPr lang="en-US" sz="4800" dirty="0">
                <a:latin typeface="Montserrat" panose="00000500000000000000" pitchFamily="2" charset="0"/>
              </a:rPr>
              <a:t>and </a:t>
            </a:r>
          </a:p>
          <a:p>
            <a:pPr marL="0" indent="0">
              <a:buNone/>
            </a:pPr>
            <a:r>
              <a:rPr lang="en-US" sz="4800" dirty="0">
                <a:solidFill>
                  <a:srgbClr val="FF0000"/>
                </a:solidFill>
                <a:latin typeface="Montserrat" panose="00000500000000000000" pitchFamily="2" charset="0"/>
                <a:hlinkClick r:id="rId5"/>
              </a:rPr>
              <a:t>https://www.readinga-z.com/assessments/fluency-timed-reading/</a:t>
            </a:r>
            <a:endParaRPr lang="en-US" sz="4800" dirty="0">
              <a:solidFill>
                <a:srgbClr val="FF0000"/>
              </a:solidFill>
              <a:latin typeface="Montserrat" panose="00000500000000000000" pitchFamily="2" charset="0"/>
            </a:endParaRPr>
          </a:p>
          <a:p>
            <a:r>
              <a:rPr lang="en-US" sz="4800" dirty="0">
                <a:latin typeface="Montserrat" panose="00000500000000000000" pitchFamily="2" charset="0"/>
              </a:rPr>
              <a:t> Reading Passages at </a:t>
            </a:r>
            <a:r>
              <a:rPr lang="en-US" sz="4800" dirty="0" err="1">
                <a:latin typeface="Montserrat" panose="00000500000000000000" pitchFamily="2" charset="0"/>
              </a:rPr>
              <a:t>ReadWorks</a:t>
            </a:r>
            <a:r>
              <a:rPr lang="en-US" sz="4800" dirty="0">
                <a:latin typeface="Montserrat" panose="00000500000000000000" pitchFamily="2" charset="0"/>
              </a:rPr>
              <a:t>: </a:t>
            </a:r>
            <a:r>
              <a:rPr lang="en-US" sz="4800" dirty="0">
                <a:latin typeface="Montserrat" panose="00000500000000000000" pitchFamily="2" charset="0"/>
                <a:hlinkClick r:id="rId6"/>
              </a:rPr>
              <a:t>https://www.readworks.org </a:t>
            </a:r>
            <a:endParaRPr lang="en-US" sz="4800" dirty="0">
              <a:latin typeface="Montserrat" panose="00000500000000000000" pitchFamily="2" charset="0"/>
            </a:endParaRPr>
          </a:p>
          <a:p>
            <a:r>
              <a:rPr lang="en-US" sz="4800" dirty="0">
                <a:latin typeface="Montserrat" panose="00000500000000000000" pitchFamily="2" charset="0"/>
              </a:rPr>
              <a:t>Oral Reading Passage Generator: </a:t>
            </a:r>
            <a:r>
              <a:rPr lang="en-US" sz="4800" dirty="0">
                <a:latin typeface="Montserrat" panose="00000500000000000000" pitchFamily="2" charset="0"/>
                <a:hlinkClick r:id="rId7"/>
              </a:rPr>
              <a:t>https://www.interventioncentral.org/teacher-resources/oral-reading-fluency-passages-generator </a:t>
            </a:r>
            <a:endParaRPr lang="da-DK" sz="4800" dirty="0">
              <a:latin typeface="Montserrat" panose="00000500000000000000" pitchFamily="2" charset="0"/>
            </a:endParaRPr>
          </a:p>
          <a:p>
            <a:endParaRPr lang="da-DK" sz="48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1177299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7F9E-9F43-B3E7-53D8-17AD2EEC4B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74B9D5-EF06-FD97-6027-CE21556DE80E}"/>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BC961447-32C6-6B20-CF3E-32B9BBFD72A3}"/>
              </a:ext>
            </a:extLst>
          </p:cNvPr>
          <p:cNvSpPr>
            <a:spLocks noGrp="1"/>
          </p:cNvSpPr>
          <p:nvPr>
            <p:ph type="title"/>
          </p:nvPr>
        </p:nvSpPr>
        <p:spPr>
          <a:xfrm>
            <a:off x="1143000" y="592255"/>
            <a:ext cx="13563600" cy="1143000"/>
          </a:xfrm>
        </p:spPr>
        <p:txBody>
          <a:bodyPr>
            <a:normAutofit/>
          </a:bodyPr>
          <a:lstStyle/>
          <a:p>
            <a:pPr algn="l"/>
            <a:r>
              <a:rPr lang="en-US" b="1" dirty="0">
                <a:solidFill>
                  <a:srgbClr val="3C7BAF"/>
                </a:solidFill>
                <a:latin typeface="Montserrat" panose="00000500000000000000" pitchFamily="2" charset="0"/>
              </a:rPr>
              <a:t>Protocol for Administration </a:t>
            </a:r>
          </a:p>
        </p:txBody>
      </p:sp>
      <p:sp>
        <p:nvSpPr>
          <p:cNvPr id="4" name="Content Placeholder 3">
            <a:extLst>
              <a:ext uri="{FF2B5EF4-FFF2-40B4-BE49-F238E27FC236}">
                <a16:creationId xmlns:a16="http://schemas.microsoft.com/office/drawing/2014/main" id="{DD3DABD4-EEA2-61B1-CD44-3538809E9D1D}"/>
              </a:ext>
            </a:extLst>
          </p:cNvPr>
          <p:cNvSpPr>
            <a:spLocks noGrp="1"/>
          </p:cNvSpPr>
          <p:nvPr>
            <p:ph idx="1"/>
          </p:nvPr>
        </p:nvSpPr>
        <p:spPr>
          <a:xfrm>
            <a:off x="1143000" y="2019300"/>
            <a:ext cx="15849600" cy="7421563"/>
          </a:xfrm>
        </p:spPr>
        <p:txBody>
          <a:bodyPr>
            <a:normAutofit lnSpcReduction="10000"/>
          </a:bodyPr>
          <a:lstStyle/>
          <a:p>
            <a:pPr marL="0" indent="0">
              <a:buNone/>
            </a:pPr>
            <a:r>
              <a:rPr lang="da-DK" sz="4000" dirty="0">
                <a:latin typeface="Montserrat" panose="00000500000000000000" pitchFamily="2" charset="0"/>
              </a:rPr>
              <a:t>Materials: (passage for student and scorer, timer, pencil for scoring) </a:t>
            </a:r>
          </a:p>
          <a:p>
            <a:r>
              <a:rPr lang="da-DK" sz="4000" dirty="0">
                <a:latin typeface="Montserrat" panose="00000500000000000000" pitchFamily="2" charset="0"/>
              </a:rPr>
              <a:t>Remind student that they are not speed reading and want to read carefully and with prosody( rhythm, pitch, phrasing, etc.)</a:t>
            </a:r>
          </a:p>
          <a:p>
            <a:r>
              <a:rPr lang="da-DK" sz="4000" dirty="0">
                <a:latin typeface="Montserrat" panose="00000500000000000000" pitchFamily="2" charset="0"/>
              </a:rPr>
              <a:t>Begin timer for one minute.</a:t>
            </a:r>
          </a:p>
          <a:p>
            <a:r>
              <a:rPr lang="da-DK" sz="4000" dirty="0">
                <a:latin typeface="Montserrat" panose="00000500000000000000" pitchFamily="2" charset="0"/>
              </a:rPr>
              <a:t>Score as student reads.</a:t>
            </a:r>
          </a:p>
          <a:p>
            <a:r>
              <a:rPr lang="da-DK" sz="4000" dirty="0">
                <a:latin typeface="Montserrat" panose="00000500000000000000" pitchFamily="2" charset="0"/>
              </a:rPr>
              <a:t>Have student graph score. </a:t>
            </a:r>
          </a:p>
          <a:p>
            <a:endParaRPr lang="da-DK" sz="4000" dirty="0">
              <a:latin typeface="Montserrat" panose="00000500000000000000" pitchFamily="2" charset="0"/>
            </a:endParaRPr>
          </a:p>
          <a:p>
            <a:pPr marL="0" indent="0">
              <a:buNone/>
            </a:pPr>
            <a:r>
              <a:rPr lang="da-DK" sz="4000" dirty="0">
                <a:latin typeface="Montserrat" panose="00000500000000000000" pitchFamily="2" charset="0"/>
              </a:rPr>
              <a:t>You may want to score together for reliability when beginning to use repeated reading. </a:t>
            </a:r>
          </a:p>
        </p:txBody>
      </p:sp>
    </p:spTree>
    <p:extLst>
      <p:ext uri="{BB962C8B-B14F-4D97-AF65-F5344CB8AC3E}">
        <p14:creationId xmlns:p14="http://schemas.microsoft.com/office/powerpoint/2010/main" val="832877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1339-2CF2-C246-E761-CAC6EE79881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6109F2-7BE9-36E5-AA68-E031D1B0C4EA}"/>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5FC352C0-97ED-CAC4-B9A1-D400E4C69BA4}"/>
              </a:ext>
            </a:extLst>
          </p:cNvPr>
          <p:cNvSpPr>
            <a:spLocks noGrp="1"/>
          </p:cNvSpPr>
          <p:nvPr>
            <p:ph type="title"/>
          </p:nvPr>
        </p:nvSpPr>
        <p:spPr>
          <a:xfrm>
            <a:off x="1143000" y="592255"/>
            <a:ext cx="13563600" cy="1143000"/>
          </a:xfrm>
        </p:spPr>
        <p:txBody>
          <a:bodyPr>
            <a:normAutofit/>
          </a:bodyPr>
          <a:lstStyle/>
          <a:p>
            <a:pPr algn="l"/>
            <a:r>
              <a:rPr lang="en-US" b="1" dirty="0">
                <a:solidFill>
                  <a:srgbClr val="3C7BAF"/>
                </a:solidFill>
                <a:latin typeface="Montserrat" panose="00000500000000000000" pitchFamily="2" charset="0"/>
                <a:hlinkClick r:id="rId3"/>
              </a:rPr>
              <a:t>You Must Train Scoring Rules </a:t>
            </a:r>
            <a:endParaRPr lang="en-US" b="1" dirty="0">
              <a:solidFill>
                <a:srgbClr val="3C7BAF"/>
              </a:solidFill>
              <a:latin typeface="Montserrat" panose="00000500000000000000" pitchFamily="2" charset="0"/>
            </a:endParaRPr>
          </a:p>
        </p:txBody>
      </p:sp>
      <p:sp>
        <p:nvSpPr>
          <p:cNvPr id="4" name="Content Placeholder 3">
            <a:extLst>
              <a:ext uri="{FF2B5EF4-FFF2-40B4-BE49-F238E27FC236}">
                <a16:creationId xmlns:a16="http://schemas.microsoft.com/office/drawing/2014/main" id="{3DE635A5-ABBC-DB96-A2FA-1C0B18F89739}"/>
              </a:ext>
            </a:extLst>
          </p:cNvPr>
          <p:cNvSpPr>
            <a:spLocks noGrp="1"/>
          </p:cNvSpPr>
          <p:nvPr>
            <p:ph idx="1"/>
          </p:nvPr>
        </p:nvSpPr>
        <p:spPr>
          <a:xfrm>
            <a:off x="1143000" y="2019300"/>
            <a:ext cx="15849600" cy="7421563"/>
          </a:xfrm>
        </p:spPr>
        <p:txBody>
          <a:bodyPr>
            <a:normAutofit fontScale="92500" lnSpcReduction="20000"/>
          </a:bodyPr>
          <a:lstStyle/>
          <a:p>
            <a:r>
              <a:rPr lang="da-DK" sz="4000" dirty="0">
                <a:latin typeface="Montserrat" panose="00000500000000000000" pitchFamily="2" charset="0"/>
              </a:rPr>
              <a:t>Words read correctly </a:t>
            </a:r>
          </a:p>
          <a:p>
            <a:pPr lvl="1"/>
            <a:r>
              <a:rPr lang="da-DK" sz="3200" dirty="0">
                <a:latin typeface="Montserrat" panose="00000500000000000000" pitchFamily="2" charset="0"/>
              </a:rPr>
              <a:t>Pronounced correctly (read)</a:t>
            </a:r>
          </a:p>
          <a:p>
            <a:pPr lvl="1"/>
            <a:r>
              <a:rPr lang="da-DK" sz="3200" dirty="0">
                <a:latin typeface="Montserrat" panose="00000500000000000000" pitchFamily="2" charset="0"/>
              </a:rPr>
              <a:t>Rereads are not errors</a:t>
            </a:r>
          </a:p>
          <a:p>
            <a:pPr lvl="1"/>
            <a:r>
              <a:rPr lang="da-DK" sz="3200" dirty="0">
                <a:latin typeface="Montserrat" panose="00000500000000000000" pitchFamily="2" charset="0"/>
              </a:rPr>
              <a:t>Self correct are not errors</a:t>
            </a:r>
          </a:p>
          <a:p>
            <a:pPr lvl="1"/>
            <a:r>
              <a:rPr lang="da-DK" sz="3200" dirty="0">
                <a:latin typeface="Montserrat" panose="00000500000000000000" pitchFamily="2" charset="0"/>
              </a:rPr>
              <a:t>Additions are not errors</a:t>
            </a:r>
          </a:p>
          <a:p>
            <a:r>
              <a:rPr lang="da-DK" sz="3600" dirty="0">
                <a:latin typeface="Montserrat" panose="00000500000000000000" pitchFamily="2" charset="0"/>
              </a:rPr>
              <a:t>Words read incorrectly </a:t>
            </a:r>
          </a:p>
          <a:p>
            <a:pPr lvl="1"/>
            <a:r>
              <a:rPr lang="da-DK" sz="3200" dirty="0">
                <a:latin typeface="Montserrat" panose="00000500000000000000" pitchFamily="2" charset="0"/>
              </a:rPr>
              <a:t>Mispronunciations </a:t>
            </a:r>
          </a:p>
          <a:p>
            <a:pPr lvl="1"/>
            <a:r>
              <a:rPr lang="da-DK" sz="3200" dirty="0">
                <a:latin typeface="Montserrat" panose="00000500000000000000" pitchFamily="2" charset="0"/>
              </a:rPr>
              <a:t>Substitutions (home for house) </a:t>
            </a:r>
          </a:p>
          <a:p>
            <a:pPr lvl="1"/>
            <a:r>
              <a:rPr lang="da-DK" sz="3200" dirty="0">
                <a:latin typeface="Montserrat" panose="00000500000000000000" pitchFamily="2" charset="0"/>
              </a:rPr>
              <a:t>Omissions (if they skip a line every word is an error)</a:t>
            </a:r>
          </a:p>
          <a:p>
            <a:pPr lvl="1"/>
            <a:r>
              <a:rPr lang="da-DK" sz="3200" dirty="0">
                <a:latin typeface="Montserrat" panose="00000500000000000000" pitchFamily="2" charset="0"/>
              </a:rPr>
              <a:t>Reversals (Words read out of order) </a:t>
            </a:r>
          </a:p>
          <a:p>
            <a:r>
              <a:rPr lang="da-DK" sz="3600" dirty="0">
                <a:latin typeface="Montserrat" panose="00000500000000000000" pitchFamily="2" charset="0"/>
              </a:rPr>
              <a:t>3 Second Rule: If the student doesn’t read the word in 3 seconds, tell them the word and move on.  It’s an error.</a:t>
            </a:r>
          </a:p>
          <a:p>
            <a:r>
              <a:rPr lang="da-DK" sz="3600" dirty="0">
                <a:latin typeface="Montserrat" panose="00000500000000000000" pitchFamily="2" charset="0"/>
              </a:rPr>
              <a:t>Reread: If they finish the passage, they start over. </a:t>
            </a:r>
          </a:p>
          <a:p>
            <a:r>
              <a:rPr lang="da-DK" sz="3600" dirty="0">
                <a:latin typeface="Montserrat" panose="00000500000000000000" pitchFamily="2" charset="0"/>
              </a:rPr>
              <a:t>Pronunciation errors due to dialect or articulation are not counted as errors. </a:t>
            </a:r>
          </a:p>
          <a:p>
            <a:endParaRPr lang="da-DK" sz="3600" dirty="0">
              <a:latin typeface="Montserrat" panose="00000500000000000000" pitchFamily="2" charset="0"/>
            </a:endParaRPr>
          </a:p>
          <a:p>
            <a:endParaRPr lang="da-DK" sz="4000" dirty="0">
              <a:latin typeface="Montserrat" panose="00000500000000000000" pitchFamily="2" charset="0"/>
            </a:endParaRPr>
          </a:p>
        </p:txBody>
      </p:sp>
    </p:spTree>
    <p:extLst>
      <p:ext uri="{BB962C8B-B14F-4D97-AF65-F5344CB8AC3E}">
        <p14:creationId xmlns:p14="http://schemas.microsoft.com/office/powerpoint/2010/main" val="170047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B12BB-0581-FDCF-BF02-E79D440845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9F3A5B-2E87-3D37-6106-3634BE13C93F}"/>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E6BE3F49-AE04-4F57-7D8C-B80270EE60FB}"/>
              </a:ext>
            </a:extLst>
          </p:cNvPr>
          <p:cNvSpPr>
            <a:spLocks noGrp="1"/>
          </p:cNvSpPr>
          <p:nvPr>
            <p:ph type="title"/>
          </p:nvPr>
        </p:nvSpPr>
        <p:spPr>
          <a:xfrm>
            <a:off x="1143000" y="592255"/>
            <a:ext cx="13563600" cy="1143000"/>
          </a:xfrm>
        </p:spPr>
        <p:txBody>
          <a:bodyPr>
            <a:normAutofit/>
          </a:bodyPr>
          <a:lstStyle/>
          <a:p>
            <a:pPr algn="l"/>
            <a:r>
              <a:rPr lang="en-US" b="1" dirty="0">
                <a:solidFill>
                  <a:srgbClr val="3C7BAF"/>
                </a:solidFill>
                <a:latin typeface="Montserrat" panose="00000500000000000000" pitchFamily="2" charset="0"/>
              </a:rPr>
              <a:t>Who Can Help Us with This Intervention? </a:t>
            </a:r>
          </a:p>
        </p:txBody>
      </p:sp>
      <p:sp>
        <p:nvSpPr>
          <p:cNvPr id="4" name="Content Placeholder 3">
            <a:extLst>
              <a:ext uri="{FF2B5EF4-FFF2-40B4-BE49-F238E27FC236}">
                <a16:creationId xmlns:a16="http://schemas.microsoft.com/office/drawing/2014/main" id="{4496002F-DAF2-729C-7439-40F8BDBA6A5C}"/>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r>
              <a:rPr lang="da-DK" sz="4000" dirty="0">
                <a:latin typeface="Montserrat" panose="00000500000000000000" pitchFamily="2" charset="0"/>
              </a:rPr>
              <a:t>Paraprofessionals</a:t>
            </a:r>
          </a:p>
          <a:p>
            <a:r>
              <a:rPr lang="da-DK" sz="4000" dirty="0">
                <a:latin typeface="Montserrat" panose="00000500000000000000" pitchFamily="2" charset="0"/>
              </a:rPr>
              <a:t>Volunteers </a:t>
            </a:r>
          </a:p>
          <a:p>
            <a:r>
              <a:rPr lang="da-DK" sz="4000" dirty="0">
                <a:latin typeface="Montserrat" panose="00000500000000000000" pitchFamily="2" charset="0"/>
              </a:rPr>
              <a:t>Parents </a:t>
            </a:r>
          </a:p>
          <a:p>
            <a:r>
              <a:rPr lang="da-DK" sz="4000" dirty="0">
                <a:latin typeface="Montserrat" panose="00000500000000000000" pitchFamily="2" charset="0"/>
              </a:rPr>
              <a:t>Older Students:  Teacher Cadets, Interns </a:t>
            </a: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81291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AC761-EB02-59C6-1EF8-3BC1580112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BAF1C1-85A6-DC0E-3DFE-54703998A459}"/>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F59FCB67-6FD7-057D-6FB1-DF911D9E4D39}"/>
              </a:ext>
            </a:extLst>
          </p:cNvPr>
          <p:cNvSpPr>
            <a:spLocks noGrp="1"/>
          </p:cNvSpPr>
          <p:nvPr>
            <p:ph type="title"/>
          </p:nvPr>
        </p:nvSpPr>
        <p:spPr>
          <a:xfrm>
            <a:off x="1143000" y="405493"/>
            <a:ext cx="13563600" cy="1143000"/>
          </a:xfrm>
        </p:spPr>
        <p:txBody>
          <a:bodyPr>
            <a:normAutofit/>
          </a:bodyPr>
          <a:lstStyle/>
          <a:p>
            <a:pPr algn="l"/>
            <a:r>
              <a:rPr lang="en-US" b="1" dirty="0">
                <a:solidFill>
                  <a:srgbClr val="3C7BAF"/>
                </a:solidFill>
                <a:latin typeface="Montserrat" panose="00000500000000000000" pitchFamily="2" charset="0"/>
              </a:rPr>
              <a:t>Graphing: Real Life Examples </a:t>
            </a:r>
          </a:p>
        </p:txBody>
      </p:sp>
      <p:sp>
        <p:nvSpPr>
          <p:cNvPr id="4" name="Content Placeholder 3">
            <a:extLst>
              <a:ext uri="{FF2B5EF4-FFF2-40B4-BE49-F238E27FC236}">
                <a16:creationId xmlns:a16="http://schemas.microsoft.com/office/drawing/2014/main" id="{FEC0317F-0815-3893-6414-381C9BEAAEDF}"/>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10" name="Picture 9" descr="Picture of a progress monitoring graph">
            <a:extLst>
              <a:ext uri="{FF2B5EF4-FFF2-40B4-BE49-F238E27FC236}">
                <a16:creationId xmlns:a16="http://schemas.microsoft.com/office/drawing/2014/main" id="{393E5C3E-1DFF-603D-7C64-45A82585E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0" y="2095500"/>
            <a:ext cx="8128000" cy="6096000"/>
          </a:xfrm>
          <a:prstGeom prst="rect">
            <a:avLst/>
          </a:prstGeom>
        </p:spPr>
      </p:pic>
    </p:spTree>
    <p:extLst>
      <p:ext uri="{BB962C8B-B14F-4D97-AF65-F5344CB8AC3E}">
        <p14:creationId xmlns:p14="http://schemas.microsoft.com/office/powerpoint/2010/main" val="418194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6B00-699C-EF46-3135-6E48673014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2195D2-FD29-E3ED-4DE1-3AA79E36D6E1}"/>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63CD9E34-1F88-DB16-785F-42DEAFC66A94}"/>
              </a:ext>
            </a:extLst>
          </p:cNvPr>
          <p:cNvSpPr>
            <a:spLocks noGrp="1"/>
          </p:cNvSpPr>
          <p:nvPr>
            <p:ph type="title"/>
          </p:nvPr>
        </p:nvSpPr>
        <p:spPr>
          <a:xfrm>
            <a:off x="1143000" y="405493"/>
            <a:ext cx="13563600" cy="1143000"/>
          </a:xfrm>
        </p:spPr>
        <p:txBody>
          <a:bodyPr>
            <a:normAutofit/>
          </a:bodyPr>
          <a:lstStyle/>
          <a:p>
            <a:pPr algn="l"/>
            <a:r>
              <a:rPr lang="en-US" b="1" dirty="0">
                <a:solidFill>
                  <a:srgbClr val="3C7BAF"/>
                </a:solidFill>
                <a:latin typeface="Montserrat" panose="00000500000000000000" pitchFamily="2" charset="0"/>
              </a:rPr>
              <a:t>Real Life Example </a:t>
            </a:r>
          </a:p>
        </p:txBody>
      </p:sp>
      <p:sp>
        <p:nvSpPr>
          <p:cNvPr id="4" name="Content Placeholder 3">
            <a:extLst>
              <a:ext uri="{FF2B5EF4-FFF2-40B4-BE49-F238E27FC236}">
                <a16:creationId xmlns:a16="http://schemas.microsoft.com/office/drawing/2014/main" id="{0C3AAE71-2B4E-EE7E-4CC5-85055CFAB0F6}"/>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6" name="Picture 5" descr="Picture of a progress monitoring graph">
            <a:extLst>
              <a:ext uri="{FF2B5EF4-FFF2-40B4-BE49-F238E27FC236}">
                <a16:creationId xmlns:a16="http://schemas.microsoft.com/office/drawing/2014/main" id="{FF9B9895-1F6E-5DF5-EE80-58ADB4F8A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095500"/>
            <a:ext cx="9931400" cy="7448550"/>
          </a:xfrm>
          <a:prstGeom prst="rect">
            <a:avLst/>
          </a:prstGeom>
        </p:spPr>
      </p:pic>
    </p:spTree>
    <p:extLst>
      <p:ext uri="{BB962C8B-B14F-4D97-AF65-F5344CB8AC3E}">
        <p14:creationId xmlns:p14="http://schemas.microsoft.com/office/powerpoint/2010/main" val="3231411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7F6EE-6F45-B6CC-9966-C00B6839E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E646B6-3C6D-C7ED-DA82-77655E1C20F6}"/>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F9B3BD12-ADED-A1D7-06B9-7CD70CF6FC94}"/>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 Repeated Reading One Pager  </a:t>
            </a:r>
          </a:p>
        </p:txBody>
      </p:sp>
      <p:sp>
        <p:nvSpPr>
          <p:cNvPr id="4" name="Content Placeholder 3">
            <a:extLst>
              <a:ext uri="{FF2B5EF4-FFF2-40B4-BE49-F238E27FC236}">
                <a16:creationId xmlns:a16="http://schemas.microsoft.com/office/drawing/2014/main" id="{0CA0055E-2D75-DDEE-5680-71C395806BA2}"/>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8" name="Picture 7" descr="Picture of repeated reading resource ">
            <a:extLst>
              <a:ext uri="{FF2B5EF4-FFF2-40B4-BE49-F238E27FC236}">
                <a16:creationId xmlns:a16="http://schemas.microsoft.com/office/drawing/2014/main" id="{0A1BF690-EEAF-9FF6-0EBE-FA51C1B60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994338"/>
            <a:ext cx="5387068" cy="7616062"/>
          </a:xfrm>
          <a:prstGeom prst="rect">
            <a:avLst/>
          </a:prstGeom>
        </p:spPr>
      </p:pic>
      <p:pic>
        <p:nvPicPr>
          <p:cNvPr id="10" name="Picture 9" descr="QR Code for Resources ">
            <a:extLst>
              <a:ext uri="{FF2B5EF4-FFF2-40B4-BE49-F238E27FC236}">
                <a16:creationId xmlns:a16="http://schemas.microsoft.com/office/drawing/2014/main" id="{FDD34210-F880-2553-ED03-47C17EC98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372" y="3090862"/>
            <a:ext cx="4105275" cy="4105275"/>
          </a:xfrm>
          <a:prstGeom prst="rect">
            <a:avLst/>
          </a:prstGeom>
        </p:spPr>
      </p:pic>
      <p:sp>
        <p:nvSpPr>
          <p:cNvPr id="11" name="TextBox 10" descr="link to resources:  https://tinyurl.com/3cha8w4j">
            <a:extLst>
              <a:ext uri="{FF2B5EF4-FFF2-40B4-BE49-F238E27FC236}">
                <a16:creationId xmlns:a16="http://schemas.microsoft.com/office/drawing/2014/main" id="{7E29446E-AB54-EDA3-22B7-B5C67291DEFD}"/>
              </a:ext>
            </a:extLst>
          </p:cNvPr>
          <p:cNvSpPr txBox="1"/>
          <p:nvPr/>
        </p:nvSpPr>
        <p:spPr>
          <a:xfrm>
            <a:off x="11125200" y="7959488"/>
            <a:ext cx="4419600" cy="369332"/>
          </a:xfrm>
          <a:prstGeom prst="rect">
            <a:avLst/>
          </a:prstGeom>
          <a:noFill/>
        </p:spPr>
        <p:txBody>
          <a:bodyPr wrap="square" rtlCol="0">
            <a:spAutoFit/>
          </a:bodyPr>
          <a:lstStyle/>
          <a:p>
            <a:r>
              <a:rPr lang="en-US" dirty="0">
                <a:hlinkClick r:id="rId5"/>
              </a:rPr>
              <a:t>https://tinyurl.com/3cha8w4j</a:t>
            </a:r>
            <a:endParaRPr lang="en-US" dirty="0"/>
          </a:p>
        </p:txBody>
      </p:sp>
    </p:spTree>
    <p:extLst>
      <p:ext uri="{BB962C8B-B14F-4D97-AF65-F5344CB8AC3E}">
        <p14:creationId xmlns:p14="http://schemas.microsoft.com/office/powerpoint/2010/main" val="257556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195C7FBE-051A-3520-ED43-86405EFBA817}"/>
            </a:ext>
          </a:extLst>
        </p:cNvPr>
        <p:cNvGrpSpPr/>
        <p:nvPr/>
      </p:nvGrpSpPr>
      <p:grpSpPr>
        <a:xfrm>
          <a:off x="0" y="0"/>
          <a:ext cx="0" cy="0"/>
          <a:chOff x="0" y="0"/>
          <a:chExt cx="0" cy="0"/>
        </a:xfrm>
      </p:grpSpPr>
      <p:sp>
        <p:nvSpPr>
          <p:cNvPr id="104" name="Google Shape;104;p3" descr="Academic Alliance of South Carolina Logo">
            <a:extLst>
              <a:ext uri="{FF2B5EF4-FFF2-40B4-BE49-F238E27FC236}">
                <a16:creationId xmlns:a16="http://schemas.microsoft.com/office/drawing/2014/main" id="{E50BE503-DE4A-3421-02D2-BCCC2754DA77}"/>
              </a:ext>
            </a:extLst>
          </p:cNvPr>
          <p:cNvSpPr/>
          <p:nvPr/>
        </p:nvSpPr>
        <p:spPr>
          <a:xfrm>
            <a:off x="15111647" y="0"/>
            <a:ext cx="2849781" cy="2327511"/>
          </a:xfrm>
          <a:custGeom>
            <a:avLst/>
            <a:gdLst/>
            <a:ahLst/>
            <a:cxnLst/>
            <a:rect l="l" t="t" r="r" b="b"/>
            <a:pathLst>
              <a:path w="2849781" h="2327511" extrusionOk="0">
                <a:moveTo>
                  <a:pt x="0" y="0"/>
                </a:moveTo>
                <a:lnTo>
                  <a:pt x="2849782" y="0"/>
                </a:lnTo>
                <a:lnTo>
                  <a:pt x="2849782" y="2327511"/>
                </a:lnTo>
                <a:lnTo>
                  <a:pt x="0" y="2327511"/>
                </a:lnTo>
                <a:lnTo>
                  <a:pt x="0" y="0"/>
                </a:lnTo>
                <a:close/>
              </a:path>
            </a:pathLst>
          </a:custGeom>
          <a:blipFill rotWithShape="1">
            <a:blip r:embed="rId3">
              <a:alphaModFix/>
            </a:blip>
            <a:stretch>
              <a:fillRect b="-224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3">
            <a:extLst>
              <a:ext uri="{FF2B5EF4-FFF2-40B4-BE49-F238E27FC236}">
                <a16:creationId xmlns:a16="http://schemas.microsoft.com/office/drawing/2014/main" id="{D16362EC-6007-ACF6-5711-68727AD27373}"/>
              </a:ext>
              <a:ext uri="{C183D7F6-B498-43B3-948B-1728B52AA6E4}">
                <adec:decorative xmlns:adec="http://schemas.microsoft.com/office/drawing/2017/decorative" val="1"/>
              </a:ext>
            </a:extLst>
          </p:cNvPr>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
        <p:nvSpPr>
          <p:cNvPr id="109" name="Google Shape;109;p3">
            <a:extLst>
              <a:ext uri="{FF2B5EF4-FFF2-40B4-BE49-F238E27FC236}">
                <a16:creationId xmlns:a16="http://schemas.microsoft.com/office/drawing/2014/main" id="{3C4D24BB-B95D-F328-B8DC-F524D8C0EB6D}"/>
              </a:ext>
            </a:extLst>
          </p:cNvPr>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endParaRPr sz="1400" b="1">
              <a:solidFill>
                <a:srgbClr val="EF6942"/>
              </a:solidFill>
              <a:latin typeface="Montserrat"/>
              <a:ea typeface="Montserrat"/>
              <a:cs typeface="Montserrat"/>
              <a:sym typeface="Montserrat"/>
            </a:endParaRPr>
          </a:p>
          <a:p>
            <a:pPr marL="0" lvl="0" indent="0" algn="l" rtl="0">
              <a:spcBef>
                <a:spcPts val="0"/>
              </a:spcBef>
              <a:spcAft>
                <a:spcPts val="0"/>
              </a:spcAft>
              <a:buNone/>
            </a:pPr>
            <a:r>
              <a:rPr lang="en-US" b="1">
                <a:solidFill>
                  <a:srgbClr val="EF6942"/>
                </a:solidFill>
                <a:latin typeface="Montserrat"/>
                <a:ea typeface="Montserrat"/>
                <a:cs typeface="Montserrat"/>
                <a:sym typeface="Montserrat"/>
              </a:rPr>
              <a:t>Our Team</a:t>
            </a:r>
            <a:endParaRPr b="1">
              <a:solidFill>
                <a:srgbClr val="EF6942"/>
              </a:solidFill>
              <a:latin typeface="Montserrat"/>
              <a:ea typeface="Montserrat"/>
              <a:cs typeface="Montserrat"/>
              <a:sym typeface="Montserrat"/>
            </a:endParaRPr>
          </a:p>
        </p:txBody>
      </p:sp>
      <p:graphicFrame>
        <p:nvGraphicFramePr>
          <p:cNvPr id="2" name="Diagram 1" descr="picture of the AASC Team ">
            <a:extLst>
              <a:ext uri="{FF2B5EF4-FFF2-40B4-BE49-F238E27FC236}">
                <a16:creationId xmlns:a16="http://schemas.microsoft.com/office/drawing/2014/main" id="{790A5C9F-C77E-7C19-272E-1BD1E60A45D8}"/>
              </a:ext>
            </a:extLst>
          </p:cNvPr>
          <p:cNvGraphicFramePr/>
          <p:nvPr>
            <p:extLst>
              <p:ext uri="{D42A27DB-BD31-4B8C-83A1-F6EECF244321}">
                <p14:modId xmlns:p14="http://schemas.microsoft.com/office/powerpoint/2010/main" val="510046168"/>
              </p:ext>
            </p:extLst>
          </p:nvPr>
        </p:nvGraphicFramePr>
        <p:xfrm>
          <a:off x="2285999" y="1478974"/>
          <a:ext cx="13106401" cy="6610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4" name="Google Shape;114;p3" descr="Palm Tree and Gates University of South Carolina logo ">
            <a:extLst>
              <a:ext uri="{FF2B5EF4-FFF2-40B4-BE49-F238E27FC236}">
                <a16:creationId xmlns:a16="http://schemas.microsoft.com/office/drawing/2014/main" id="{ACD9C381-5013-A466-6847-ACC903CA1802}"/>
              </a:ext>
            </a:extLst>
          </p:cNvPr>
          <p:cNvPicPr preferRelativeResize="0"/>
          <p:nvPr/>
        </p:nvPicPr>
        <p:blipFill>
          <a:blip r:embed="rId9"/>
          <a:srcRect/>
          <a:stretch/>
        </p:blipFill>
        <p:spPr>
          <a:xfrm>
            <a:off x="704887" y="8383937"/>
            <a:ext cx="3819374" cy="1473126"/>
          </a:xfrm>
          <a:prstGeom prst="rect">
            <a:avLst/>
          </a:prstGeom>
          <a:noFill/>
          <a:ln>
            <a:noFill/>
          </a:ln>
        </p:spPr>
      </p:pic>
      <p:pic>
        <p:nvPicPr>
          <p:cNvPr id="113" name="Google Shape;113;p3" descr="South Carolina Department of Education Seal ">
            <a:extLst>
              <a:ext uri="{FF2B5EF4-FFF2-40B4-BE49-F238E27FC236}">
                <a16:creationId xmlns:a16="http://schemas.microsoft.com/office/drawing/2014/main" id="{E5BC708D-136D-43C5-1986-4F8DAC947200}"/>
              </a:ext>
            </a:extLst>
          </p:cNvPr>
          <p:cNvPicPr preferRelativeResize="0"/>
          <p:nvPr/>
        </p:nvPicPr>
        <p:blipFill>
          <a:blip r:embed="rId10">
            <a:alphaModFix/>
          </a:blip>
          <a:stretch>
            <a:fillRect/>
          </a:stretch>
        </p:blipFill>
        <p:spPr>
          <a:xfrm>
            <a:off x="15951875" y="8089825"/>
            <a:ext cx="1904810" cy="1874575"/>
          </a:xfrm>
          <a:prstGeom prst="rect">
            <a:avLst/>
          </a:prstGeom>
          <a:noFill/>
          <a:ln>
            <a:noFill/>
          </a:ln>
        </p:spPr>
      </p:pic>
    </p:spTree>
    <p:extLst>
      <p:ext uri="{BB962C8B-B14F-4D97-AF65-F5344CB8AC3E}">
        <p14:creationId xmlns:p14="http://schemas.microsoft.com/office/powerpoint/2010/main" val="1844603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2E42A-A221-1E86-CC95-5258169CE7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19DA85-F8C6-C20C-1DDE-1986697C106B}"/>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FF965F97-CF09-F23A-2546-503E32636D2B}"/>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Last One </a:t>
            </a:r>
          </a:p>
        </p:txBody>
      </p:sp>
      <p:sp>
        <p:nvSpPr>
          <p:cNvPr id="4" name="Content Placeholder 3">
            <a:extLst>
              <a:ext uri="{FF2B5EF4-FFF2-40B4-BE49-F238E27FC236}">
                <a16:creationId xmlns:a16="http://schemas.microsoft.com/office/drawing/2014/main" id="{185985DA-DB4D-0076-14D6-E0F1CA22930D}"/>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6" name="Picture 5" descr="Sign that says &#10;Get the Gist: A Reading Comprehension Strategy">
            <a:extLst>
              <a:ext uri="{FF2B5EF4-FFF2-40B4-BE49-F238E27FC236}">
                <a16:creationId xmlns:a16="http://schemas.microsoft.com/office/drawing/2014/main" id="{611DED85-3990-B7FE-0DE4-DC8410647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327511"/>
            <a:ext cx="10972800" cy="7315200"/>
          </a:xfrm>
          <a:prstGeom prst="rect">
            <a:avLst/>
          </a:prstGeom>
        </p:spPr>
      </p:pic>
    </p:spTree>
    <p:extLst>
      <p:ext uri="{BB962C8B-B14F-4D97-AF65-F5344CB8AC3E}">
        <p14:creationId xmlns:p14="http://schemas.microsoft.com/office/powerpoint/2010/main" val="1956135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6AA1-3593-773B-7851-6724C7F396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B013B4-35E0-6259-D89A-CC1A2AC64852}"/>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ACBB89E2-667E-8246-6F38-75CC2CC57CD7}"/>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 What Is “Get the Gist”? </a:t>
            </a:r>
          </a:p>
        </p:txBody>
      </p:sp>
      <p:sp>
        <p:nvSpPr>
          <p:cNvPr id="4" name="Content Placeholder 3">
            <a:extLst>
              <a:ext uri="{FF2B5EF4-FFF2-40B4-BE49-F238E27FC236}">
                <a16:creationId xmlns:a16="http://schemas.microsoft.com/office/drawing/2014/main" id="{AA0A8C92-6942-A90B-FA67-F2B97BE074F0}"/>
              </a:ext>
            </a:extLst>
          </p:cNvPr>
          <p:cNvSpPr>
            <a:spLocks noGrp="1"/>
          </p:cNvSpPr>
          <p:nvPr>
            <p:ph idx="1"/>
          </p:nvPr>
        </p:nvSpPr>
        <p:spPr>
          <a:xfrm>
            <a:off x="1143000" y="2019300"/>
            <a:ext cx="15849600" cy="7421563"/>
          </a:xfrm>
        </p:spPr>
        <p:txBody>
          <a:bodyPr>
            <a:normAutofit/>
          </a:bodyPr>
          <a:lstStyle/>
          <a:p>
            <a:pPr marL="0" indent="0" algn="ctr">
              <a:buNone/>
            </a:pPr>
            <a:endParaRPr lang="da-DK" sz="4000" dirty="0">
              <a:latin typeface="Montserrat" panose="00000500000000000000" pitchFamily="2" charset="0"/>
            </a:endParaRPr>
          </a:p>
          <a:p>
            <a:pPr marL="0" indent="0" algn="ctr">
              <a:buNone/>
            </a:pPr>
            <a:endParaRPr lang="da-DK" sz="4000" dirty="0">
              <a:latin typeface="Montserrat" panose="00000500000000000000" pitchFamily="2" charset="0"/>
            </a:endParaRPr>
          </a:p>
          <a:p>
            <a:pPr marL="0" indent="0" algn="ctr">
              <a:buNone/>
            </a:pPr>
            <a:r>
              <a:rPr lang="da-DK" sz="4000" dirty="0">
                <a:latin typeface="Montserrat" panose="00000500000000000000" pitchFamily="2" charset="0"/>
              </a:rPr>
              <a:t>Get the Gist is a strategy that can help students identify the main ideas as they read.  When students are continuing to apply this strategy as they read, they are more likely to understand the text. </a:t>
            </a:r>
          </a:p>
          <a:p>
            <a:endParaRPr lang="en-US" sz="4000" dirty="0">
              <a:latin typeface="Montserrat" panose="00000500000000000000" pitchFamily="2" charset="0"/>
            </a:endParaRPr>
          </a:p>
        </p:txBody>
      </p:sp>
    </p:spTree>
    <p:extLst>
      <p:ext uri="{BB962C8B-B14F-4D97-AF65-F5344CB8AC3E}">
        <p14:creationId xmlns:p14="http://schemas.microsoft.com/office/powerpoint/2010/main" val="3404791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CFA09-E6DE-DB29-3B01-A6F32F684E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127316-D636-7764-4B61-628F7C52B190}"/>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7BAD3BD3-C8D5-61AA-C19A-03713969F52C}"/>
              </a:ext>
            </a:extLst>
          </p:cNvPr>
          <p:cNvSpPr>
            <a:spLocks noGrp="1"/>
          </p:cNvSpPr>
          <p:nvPr>
            <p:ph type="title"/>
          </p:nvPr>
        </p:nvSpPr>
        <p:spPr>
          <a:xfrm>
            <a:off x="1145628" y="198437"/>
            <a:ext cx="13563600" cy="1143000"/>
          </a:xfrm>
        </p:spPr>
        <p:txBody>
          <a:bodyPr>
            <a:normAutofit/>
          </a:bodyPr>
          <a:lstStyle/>
          <a:p>
            <a:pPr algn="l"/>
            <a:r>
              <a:rPr lang="en-US" b="1" dirty="0">
                <a:solidFill>
                  <a:srgbClr val="3C7BAF"/>
                </a:solidFill>
                <a:latin typeface="Montserrat" panose="00000500000000000000" pitchFamily="2" charset="0"/>
              </a:rPr>
              <a:t> What Are the Steps for Get The Gist? </a:t>
            </a:r>
          </a:p>
        </p:txBody>
      </p:sp>
      <p:sp>
        <p:nvSpPr>
          <p:cNvPr id="4" name="Content Placeholder 3">
            <a:extLst>
              <a:ext uri="{FF2B5EF4-FFF2-40B4-BE49-F238E27FC236}">
                <a16:creationId xmlns:a16="http://schemas.microsoft.com/office/drawing/2014/main" id="{3A9CAE32-EE39-D84B-7226-FC5A2F2E7E26}"/>
              </a:ext>
            </a:extLst>
          </p:cNvPr>
          <p:cNvSpPr>
            <a:spLocks noGrp="1"/>
          </p:cNvSpPr>
          <p:nvPr>
            <p:ph idx="1"/>
          </p:nvPr>
        </p:nvSpPr>
        <p:spPr>
          <a:xfrm>
            <a:off x="1145628" y="2095500"/>
            <a:ext cx="15849600" cy="7421563"/>
          </a:xfrm>
        </p:spPr>
        <p:txBody>
          <a:bodyPr>
            <a:normAutofit/>
          </a:bodyPr>
          <a:lstStyle/>
          <a:p>
            <a:pPr marL="0" indent="0">
              <a:buNone/>
            </a:pPr>
            <a:endParaRPr lang="da-DK" sz="2800" dirty="0">
              <a:latin typeface="Montserrat" panose="00000500000000000000" pitchFamily="2" charset="0"/>
            </a:endParaRPr>
          </a:p>
          <a:p>
            <a:pPr marL="514350" indent="-514350">
              <a:buAutoNum type="arabicPeriod"/>
            </a:pPr>
            <a:r>
              <a:rPr lang="da-DK" sz="3600" dirty="0">
                <a:latin typeface="Montserrat" panose="00000500000000000000" pitchFamily="2" charset="0"/>
              </a:rPr>
              <a:t>Select a sentence level, paragraph, or entire text depending on the student level. </a:t>
            </a:r>
          </a:p>
          <a:p>
            <a:pPr marL="514350" indent="-514350">
              <a:buAutoNum type="arabicPeriod"/>
            </a:pPr>
            <a:r>
              <a:rPr lang="da-DK" sz="3600" dirty="0">
                <a:latin typeface="Montserrat" panose="00000500000000000000" pitchFamily="2" charset="0"/>
              </a:rPr>
              <a:t>Have students complete the following:</a:t>
            </a:r>
          </a:p>
          <a:p>
            <a:pPr lvl="1"/>
            <a:r>
              <a:rPr lang="da-DK" sz="3200" dirty="0">
                <a:latin typeface="Montserrat" panose="00000500000000000000" pitchFamily="2" charset="0"/>
              </a:rPr>
              <a:t>Identify who or what the selection is mostly about</a:t>
            </a:r>
          </a:p>
          <a:p>
            <a:pPr lvl="1"/>
            <a:r>
              <a:rPr lang="da-DK" sz="3200" dirty="0">
                <a:latin typeface="Montserrat" panose="00000500000000000000" pitchFamily="2" charset="0"/>
              </a:rPr>
              <a:t>Identify the most important information about the who or what </a:t>
            </a:r>
          </a:p>
          <a:p>
            <a:pPr lvl="1"/>
            <a:r>
              <a:rPr lang="da-DK" sz="3200" dirty="0">
                <a:latin typeface="Montserrat" panose="00000500000000000000" pitchFamily="2" charset="0"/>
              </a:rPr>
              <a:t>Write a gist statement of about 10 words</a:t>
            </a:r>
          </a:p>
          <a:p>
            <a:pPr marL="0" indent="0">
              <a:buNone/>
            </a:pPr>
            <a:r>
              <a:rPr lang="da-DK" sz="3600" dirty="0">
                <a:latin typeface="Montserrat" panose="00000500000000000000" pitchFamily="2" charset="0"/>
              </a:rPr>
              <a:t>3. Students can use this on each paragraph as they read an entire text to promote understanding of the main ideas through out the passage. </a:t>
            </a: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3568805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3A7A-1771-F287-2FBE-B4A520A8993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635894-3646-B304-279F-FBBC3126F658}"/>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DD4889AE-1EEA-4F2C-13F0-ACD979FA71DD}"/>
              </a:ext>
            </a:extLst>
          </p:cNvPr>
          <p:cNvSpPr>
            <a:spLocks noGrp="1"/>
          </p:cNvSpPr>
          <p:nvPr>
            <p:ph type="title"/>
          </p:nvPr>
        </p:nvSpPr>
        <p:spPr>
          <a:xfrm>
            <a:off x="1145628" y="198437"/>
            <a:ext cx="13563600" cy="1143000"/>
          </a:xfrm>
        </p:spPr>
        <p:txBody>
          <a:bodyPr>
            <a:normAutofit/>
          </a:bodyPr>
          <a:lstStyle/>
          <a:p>
            <a:pPr algn="l"/>
            <a:r>
              <a:rPr lang="en-US" b="1" dirty="0">
                <a:solidFill>
                  <a:srgbClr val="3C7BAF"/>
                </a:solidFill>
                <a:latin typeface="Montserrat" panose="00000500000000000000" pitchFamily="2" charset="0"/>
              </a:rPr>
              <a:t>How Do We Teach? </a:t>
            </a:r>
          </a:p>
        </p:txBody>
      </p:sp>
      <p:sp>
        <p:nvSpPr>
          <p:cNvPr id="4" name="Content Placeholder 3">
            <a:extLst>
              <a:ext uri="{FF2B5EF4-FFF2-40B4-BE49-F238E27FC236}">
                <a16:creationId xmlns:a16="http://schemas.microsoft.com/office/drawing/2014/main" id="{E3A2FA0A-3968-1E52-5D00-1DF94402971C}"/>
              </a:ext>
            </a:extLst>
          </p:cNvPr>
          <p:cNvSpPr>
            <a:spLocks noGrp="1"/>
          </p:cNvSpPr>
          <p:nvPr>
            <p:ph idx="1"/>
          </p:nvPr>
        </p:nvSpPr>
        <p:spPr>
          <a:xfrm>
            <a:off x="1145628" y="2095500"/>
            <a:ext cx="15849600" cy="7421563"/>
          </a:xfrm>
        </p:spPr>
        <p:txBody>
          <a:bodyPr>
            <a:normAutofit/>
          </a:bodyPr>
          <a:lstStyle/>
          <a:p>
            <a:pPr marL="514350" indent="-514350">
              <a:buAutoNum type="arabicPeriod"/>
            </a:pPr>
            <a:r>
              <a:rPr lang="da-DK" sz="3600" dirty="0">
                <a:latin typeface="Montserrat" panose="00000500000000000000" pitchFamily="2" charset="0"/>
              </a:rPr>
              <a:t>Introduce students to the 3 steps of the strategy. </a:t>
            </a:r>
          </a:p>
          <a:p>
            <a:pPr marL="514350" indent="-514350">
              <a:buAutoNum type="arabicPeriod"/>
            </a:pPr>
            <a:r>
              <a:rPr lang="da-DK" sz="3600" dirty="0">
                <a:latin typeface="Montserrat" panose="00000500000000000000" pitchFamily="2" charset="0"/>
              </a:rPr>
              <a:t>Model for students with text using a think aloud with them using a graphic organizer. </a:t>
            </a:r>
          </a:p>
          <a:p>
            <a:pPr marL="514350" indent="-514350">
              <a:buAutoNum type="arabicPeriod"/>
            </a:pPr>
            <a:r>
              <a:rPr lang="da-DK" sz="3600" dirty="0">
                <a:latin typeface="Montserrat" panose="00000500000000000000" pitchFamily="2" charset="0"/>
              </a:rPr>
              <a:t>Have students do a guided practice with the teacher.</a:t>
            </a:r>
          </a:p>
          <a:p>
            <a:pPr marL="514350" indent="-514350">
              <a:buAutoNum type="arabicPeriod"/>
            </a:pPr>
            <a:r>
              <a:rPr lang="da-DK" sz="3600" dirty="0">
                <a:latin typeface="Montserrat" panose="00000500000000000000" pitchFamily="2" charset="0"/>
              </a:rPr>
              <a:t>Use think-pair-share for additional practice. </a:t>
            </a:r>
          </a:p>
          <a:p>
            <a:pPr marL="514350" indent="-514350">
              <a:buAutoNum type="arabicPeriod"/>
            </a:pPr>
            <a:r>
              <a:rPr lang="da-DK" sz="3600" dirty="0">
                <a:latin typeface="Montserrat" panose="00000500000000000000" pitchFamily="2" charset="0"/>
              </a:rPr>
              <a:t>Extend by having students complete sections to give the major ideas of a longer text. </a:t>
            </a:r>
          </a:p>
          <a:p>
            <a:pPr marL="514350" indent="-514350">
              <a:buAutoNum type="arabicPeriod"/>
            </a:pPr>
            <a:endParaRPr lang="da-DK" sz="36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213193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14465-4766-F5DA-4D5C-BD248BC0F4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2E0961-22EA-59B8-A657-D3F8E58EC0DB}"/>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ACD8E73C-E5FE-FFC3-12FF-264ABCAEC0E0}"/>
              </a:ext>
            </a:extLst>
          </p:cNvPr>
          <p:cNvSpPr>
            <a:spLocks noGrp="1"/>
          </p:cNvSpPr>
          <p:nvPr>
            <p:ph type="title"/>
          </p:nvPr>
        </p:nvSpPr>
        <p:spPr>
          <a:xfrm>
            <a:off x="1145628" y="198437"/>
            <a:ext cx="13563600" cy="1143000"/>
          </a:xfrm>
        </p:spPr>
        <p:txBody>
          <a:bodyPr>
            <a:normAutofit/>
          </a:bodyPr>
          <a:lstStyle/>
          <a:p>
            <a:pPr algn="l"/>
            <a:r>
              <a:rPr lang="en-US" b="1" dirty="0">
                <a:solidFill>
                  <a:srgbClr val="3C7BAF"/>
                </a:solidFill>
                <a:latin typeface="Montserrat" panose="00000500000000000000" pitchFamily="2" charset="0"/>
              </a:rPr>
              <a:t>Graphic Organizer  </a:t>
            </a:r>
          </a:p>
        </p:txBody>
      </p:sp>
      <p:sp>
        <p:nvSpPr>
          <p:cNvPr id="4" name="Content Placeholder 3">
            <a:extLst>
              <a:ext uri="{FF2B5EF4-FFF2-40B4-BE49-F238E27FC236}">
                <a16:creationId xmlns:a16="http://schemas.microsoft.com/office/drawing/2014/main" id="{35270AB7-D571-83E4-0F3C-62A2CEA84E34}"/>
              </a:ext>
              <a:ext uri="{C183D7F6-B498-43B3-948B-1728B52AA6E4}">
                <adec:decorative xmlns:adec="http://schemas.microsoft.com/office/drawing/2017/decorative" val="1"/>
              </a:ext>
            </a:extLst>
          </p:cNvPr>
          <p:cNvSpPr>
            <a:spLocks noGrp="1"/>
          </p:cNvSpPr>
          <p:nvPr>
            <p:ph idx="1"/>
          </p:nvPr>
        </p:nvSpPr>
        <p:spPr>
          <a:xfrm>
            <a:off x="1145628" y="2095500"/>
            <a:ext cx="15849600" cy="7421563"/>
          </a:xfrm>
        </p:spPr>
        <p:txBody>
          <a:bodyPr>
            <a:normAutofit/>
          </a:bodyPr>
          <a:lstStyle/>
          <a:p>
            <a:pPr marL="0" indent="0">
              <a:buNone/>
            </a:pPr>
            <a:endParaRPr lang="da-DK" sz="36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pic>
        <p:nvPicPr>
          <p:cNvPr id="6" name="Picture 5" descr="Picture of a graphic organizer &#10;&#10;Who What &#10;Most Important Information &#10;Gist Statement ">
            <a:extLst>
              <a:ext uri="{FF2B5EF4-FFF2-40B4-BE49-F238E27FC236}">
                <a16:creationId xmlns:a16="http://schemas.microsoft.com/office/drawing/2014/main" id="{032127F3-9449-A832-9FDC-F51179881F6B}"/>
              </a:ext>
            </a:extLst>
          </p:cNvPr>
          <p:cNvPicPr>
            <a:picLocks noChangeAspect="1"/>
          </p:cNvPicPr>
          <p:nvPr/>
        </p:nvPicPr>
        <p:blipFill>
          <a:blip r:embed="rId3"/>
          <a:stretch>
            <a:fillRect/>
          </a:stretch>
        </p:blipFill>
        <p:spPr>
          <a:xfrm>
            <a:off x="3581400" y="2857500"/>
            <a:ext cx="10820400" cy="5502211"/>
          </a:xfrm>
          <a:prstGeom prst="rect">
            <a:avLst/>
          </a:prstGeom>
        </p:spPr>
      </p:pic>
    </p:spTree>
    <p:extLst>
      <p:ext uri="{BB962C8B-B14F-4D97-AF65-F5344CB8AC3E}">
        <p14:creationId xmlns:p14="http://schemas.microsoft.com/office/powerpoint/2010/main" val="876078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D5A5-B744-E1DE-2C36-2690D56C3E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0C330E-E751-8601-65D7-CDD8AC0C515E}"/>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3"/>
            <a:stretch>
              <a:fillRect b="-22439"/>
            </a:stretch>
          </a:blipFill>
        </p:spPr>
        <p:txBody>
          <a:bodyPr/>
          <a:lstStyle/>
          <a:p>
            <a:endParaRPr lang="en-US"/>
          </a:p>
        </p:txBody>
      </p:sp>
      <p:sp>
        <p:nvSpPr>
          <p:cNvPr id="3" name="Title 2">
            <a:extLst>
              <a:ext uri="{FF2B5EF4-FFF2-40B4-BE49-F238E27FC236}">
                <a16:creationId xmlns:a16="http://schemas.microsoft.com/office/drawing/2014/main" id="{CA556DD6-548D-DF4D-285D-CDA23828B452}"/>
              </a:ext>
            </a:extLst>
          </p:cNvPr>
          <p:cNvSpPr>
            <a:spLocks noGrp="1"/>
          </p:cNvSpPr>
          <p:nvPr>
            <p:ph type="title"/>
          </p:nvPr>
        </p:nvSpPr>
        <p:spPr>
          <a:xfrm>
            <a:off x="1145628" y="198437"/>
            <a:ext cx="13563600" cy="1143000"/>
          </a:xfrm>
        </p:spPr>
        <p:txBody>
          <a:bodyPr>
            <a:normAutofit fontScale="90000"/>
          </a:bodyPr>
          <a:lstStyle/>
          <a:p>
            <a:pPr algn="l"/>
            <a:r>
              <a:rPr lang="en-US" b="1" dirty="0">
                <a:solidFill>
                  <a:srgbClr val="3C7BAF"/>
                </a:solidFill>
                <a:latin typeface="Montserrat" panose="00000500000000000000" pitchFamily="2" charset="0"/>
              </a:rPr>
              <a:t>Let’s Watch Dr. Kearns Give a Quick Overview</a:t>
            </a:r>
          </a:p>
        </p:txBody>
      </p:sp>
      <p:sp>
        <p:nvSpPr>
          <p:cNvPr id="4" name="Content Placeholder 3">
            <a:extLst>
              <a:ext uri="{FF2B5EF4-FFF2-40B4-BE49-F238E27FC236}">
                <a16:creationId xmlns:a16="http://schemas.microsoft.com/office/drawing/2014/main" id="{F234F5C6-814F-FEB7-398F-994C51D7C95D}"/>
              </a:ext>
              <a:ext uri="{C183D7F6-B498-43B3-948B-1728B52AA6E4}">
                <adec:decorative xmlns:adec="http://schemas.microsoft.com/office/drawing/2017/decorative" val="1"/>
              </a:ext>
            </a:extLst>
          </p:cNvPr>
          <p:cNvSpPr>
            <a:spLocks noGrp="1"/>
          </p:cNvSpPr>
          <p:nvPr>
            <p:ph idx="1"/>
          </p:nvPr>
        </p:nvSpPr>
        <p:spPr>
          <a:xfrm>
            <a:off x="1145628" y="2095500"/>
            <a:ext cx="15849600" cy="7421563"/>
          </a:xfrm>
        </p:spPr>
        <p:txBody>
          <a:bodyPr>
            <a:normAutofit/>
          </a:bodyPr>
          <a:lstStyle/>
          <a:p>
            <a:pPr marL="0" indent="0">
              <a:buNone/>
            </a:pPr>
            <a:endParaRPr lang="da-DK" sz="36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pic>
        <p:nvPicPr>
          <p:cNvPr id="5" name="Online Media 4" title="Evidence Based Practice for Reading Comprehension">
            <a:hlinkClick r:id="" action="ppaction://media"/>
            <a:extLst>
              <a:ext uri="{FF2B5EF4-FFF2-40B4-BE49-F238E27FC236}">
                <a16:creationId xmlns:a16="http://schemas.microsoft.com/office/drawing/2014/main" id="{E366927A-8CC6-6311-3300-41DCA8B0FCEC}"/>
              </a:ext>
            </a:extLst>
          </p:cNvPr>
          <p:cNvPicPr>
            <a:picLocks noRot="1" noChangeAspect="1"/>
          </p:cNvPicPr>
          <p:nvPr>
            <a:videoFile r:link="rId1"/>
          </p:nvPr>
        </p:nvPicPr>
        <p:blipFill>
          <a:blip r:embed="rId4"/>
          <a:stretch>
            <a:fillRect/>
          </a:stretch>
        </p:blipFill>
        <p:spPr>
          <a:xfrm>
            <a:off x="6686550" y="2078037"/>
            <a:ext cx="4914900" cy="7421563"/>
          </a:xfrm>
          <a:prstGeom prst="rect">
            <a:avLst/>
          </a:prstGeom>
        </p:spPr>
      </p:pic>
    </p:spTree>
    <p:extLst>
      <p:ext uri="{BB962C8B-B14F-4D97-AF65-F5344CB8AC3E}">
        <p14:creationId xmlns:p14="http://schemas.microsoft.com/office/powerpoint/2010/main" val="17566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07898-5056-5218-4D01-D97BC4E0AF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A03650-55AB-FEC3-DEF1-335EA40A003D}"/>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48896FEA-CFA2-F5DA-25D7-22831A56A3B6}"/>
              </a:ext>
            </a:extLst>
          </p:cNvPr>
          <p:cNvSpPr>
            <a:spLocks noGrp="1"/>
          </p:cNvSpPr>
          <p:nvPr>
            <p:ph type="title"/>
          </p:nvPr>
        </p:nvSpPr>
        <p:spPr>
          <a:xfrm>
            <a:off x="1145628" y="198437"/>
            <a:ext cx="13563600" cy="1143000"/>
          </a:xfrm>
        </p:spPr>
        <p:txBody>
          <a:bodyPr>
            <a:normAutofit/>
          </a:bodyPr>
          <a:lstStyle/>
          <a:p>
            <a:pPr algn="l"/>
            <a:r>
              <a:rPr lang="en-US" b="1" dirty="0">
                <a:solidFill>
                  <a:srgbClr val="3C7BAF"/>
                </a:solidFill>
                <a:latin typeface="Montserrat" panose="00000500000000000000" pitchFamily="2" charset="0"/>
              </a:rPr>
              <a:t>Let’s Practice One </a:t>
            </a:r>
          </a:p>
        </p:txBody>
      </p:sp>
      <p:sp>
        <p:nvSpPr>
          <p:cNvPr id="4" name="Content Placeholder 3">
            <a:extLst>
              <a:ext uri="{FF2B5EF4-FFF2-40B4-BE49-F238E27FC236}">
                <a16:creationId xmlns:a16="http://schemas.microsoft.com/office/drawing/2014/main" id="{5B091814-ACA4-DAFD-EBEA-00D1BBC27F51}"/>
              </a:ext>
            </a:extLst>
          </p:cNvPr>
          <p:cNvSpPr>
            <a:spLocks noGrp="1"/>
          </p:cNvSpPr>
          <p:nvPr>
            <p:ph idx="1"/>
          </p:nvPr>
        </p:nvSpPr>
        <p:spPr>
          <a:xfrm>
            <a:off x="1145628" y="2095500"/>
            <a:ext cx="15849600" cy="7421563"/>
          </a:xfrm>
        </p:spPr>
        <p:txBody>
          <a:bodyPr>
            <a:normAutofit/>
          </a:bodyPr>
          <a:lstStyle/>
          <a:p>
            <a:pPr marL="0" indent="0">
              <a:buNone/>
            </a:pPr>
            <a:r>
              <a:rPr lang="en-US" sz="3600" dirty="0"/>
              <a:t>The Palmetto Education Summit brings together South Carolina’s education, business, and community leaders to foster collaboration, align strategies, and advance excellence across the state. By connecting key stakeholders around shared goals and innovative solutions, the Summit drives measurable impact, strengthens educational outcomes, and helps unlock the full potential of every student in South Carolina (</a:t>
            </a:r>
            <a:r>
              <a:rPr lang="en-US" sz="3600" dirty="0" err="1"/>
              <a:t>chagpt</a:t>
            </a:r>
            <a:r>
              <a:rPr lang="en-US" sz="3600" dirty="0"/>
              <a:t>) </a:t>
            </a:r>
          </a:p>
          <a:p>
            <a:pPr marL="0" indent="0">
              <a:buNone/>
            </a:pPr>
            <a:endParaRPr lang="en-US" sz="3600" dirty="0">
              <a:latin typeface="Montserrat" panose="00000500000000000000" pitchFamily="2" charset="0"/>
            </a:endParaRPr>
          </a:p>
          <a:p>
            <a:pPr marL="0" indent="0">
              <a:buNone/>
            </a:pPr>
            <a:endParaRPr lang="da-DK" sz="3600" dirty="0">
              <a:latin typeface="Montserrat" panose="00000500000000000000" pitchFamily="2" charset="0"/>
            </a:endParaRPr>
          </a:p>
          <a:p>
            <a:pPr marL="0" indent="0">
              <a:buNone/>
            </a:pPr>
            <a:endParaRPr lang="da-DK" sz="3600" dirty="0">
              <a:latin typeface="Montserrat" panose="00000500000000000000" pitchFamily="2" charset="0"/>
            </a:endParaRPr>
          </a:p>
          <a:p>
            <a:pPr marL="0" indent="0">
              <a:buNone/>
            </a:pPr>
            <a:endParaRPr lang="da-DK" sz="36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pic>
        <p:nvPicPr>
          <p:cNvPr id="6" name="Picture 5" descr="Picture of graphic organizer ">
            <a:extLst>
              <a:ext uri="{FF2B5EF4-FFF2-40B4-BE49-F238E27FC236}">
                <a16:creationId xmlns:a16="http://schemas.microsoft.com/office/drawing/2014/main" id="{B1A45D7C-6CBC-2D4F-7457-3C5258F96CC9}"/>
              </a:ext>
            </a:extLst>
          </p:cNvPr>
          <p:cNvPicPr>
            <a:picLocks noChangeAspect="1"/>
          </p:cNvPicPr>
          <p:nvPr/>
        </p:nvPicPr>
        <p:blipFill>
          <a:blip r:embed="rId3"/>
          <a:stretch>
            <a:fillRect/>
          </a:stretch>
        </p:blipFill>
        <p:spPr>
          <a:xfrm>
            <a:off x="4231728" y="5806281"/>
            <a:ext cx="7391400" cy="3758553"/>
          </a:xfrm>
          <a:prstGeom prst="rect">
            <a:avLst/>
          </a:prstGeom>
        </p:spPr>
      </p:pic>
    </p:spTree>
    <p:extLst>
      <p:ext uri="{BB962C8B-B14F-4D97-AF65-F5344CB8AC3E}">
        <p14:creationId xmlns:p14="http://schemas.microsoft.com/office/powerpoint/2010/main" val="4048343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D9D6-50BC-948A-CF68-0972595017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90181C-90A4-B4A5-DB9A-42B9A6C1CBF5}"/>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BF2E96E5-2D40-8DCA-296F-439083C5DF5C}"/>
              </a:ext>
            </a:extLst>
          </p:cNvPr>
          <p:cNvSpPr>
            <a:spLocks noGrp="1"/>
          </p:cNvSpPr>
          <p:nvPr>
            <p:ph type="title"/>
          </p:nvPr>
        </p:nvSpPr>
        <p:spPr>
          <a:xfrm>
            <a:off x="1145628" y="198437"/>
            <a:ext cx="13563600" cy="1143000"/>
          </a:xfrm>
        </p:spPr>
        <p:txBody>
          <a:bodyPr>
            <a:normAutofit/>
          </a:bodyPr>
          <a:lstStyle/>
          <a:p>
            <a:pPr algn="l"/>
            <a:r>
              <a:rPr lang="en-US" b="1" dirty="0">
                <a:solidFill>
                  <a:srgbClr val="3C7BAF"/>
                </a:solidFill>
                <a:latin typeface="Montserrat" panose="00000500000000000000" pitchFamily="2" charset="0"/>
              </a:rPr>
              <a:t>Here Was Mine </a:t>
            </a:r>
          </a:p>
        </p:txBody>
      </p:sp>
      <p:sp>
        <p:nvSpPr>
          <p:cNvPr id="4" name="Content Placeholder 3">
            <a:extLst>
              <a:ext uri="{FF2B5EF4-FFF2-40B4-BE49-F238E27FC236}">
                <a16:creationId xmlns:a16="http://schemas.microsoft.com/office/drawing/2014/main" id="{C2820F0E-E70F-AD39-312D-AA474F16EBC6}"/>
              </a:ext>
            </a:extLst>
          </p:cNvPr>
          <p:cNvSpPr>
            <a:spLocks noGrp="1"/>
          </p:cNvSpPr>
          <p:nvPr>
            <p:ph idx="1"/>
          </p:nvPr>
        </p:nvSpPr>
        <p:spPr>
          <a:xfrm>
            <a:off x="1145628" y="2095500"/>
            <a:ext cx="15849600" cy="7421563"/>
          </a:xfrm>
        </p:spPr>
        <p:txBody>
          <a:bodyPr>
            <a:normAutofit/>
          </a:bodyPr>
          <a:lstStyle/>
          <a:p>
            <a:r>
              <a:rPr lang="da-DK" sz="3600" dirty="0">
                <a:latin typeface="Montserrat" panose="00000500000000000000" pitchFamily="2" charset="0"/>
              </a:rPr>
              <a:t>Who/What: The Palmetto Education Summer </a:t>
            </a:r>
          </a:p>
          <a:p>
            <a:r>
              <a:rPr lang="da-DK" sz="3600" dirty="0">
                <a:latin typeface="Montserrat" panose="00000500000000000000" pitchFamily="2" charset="0"/>
              </a:rPr>
              <a:t>Important Information: </a:t>
            </a:r>
          </a:p>
          <a:p>
            <a:pPr lvl="1"/>
            <a:r>
              <a:rPr lang="da-DK" sz="3200" dirty="0">
                <a:latin typeface="Montserrat" panose="00000500000000000000" pitchFamily="2" charset="0"/>
              </a:rPr>
              <a:t>Educators, community leaders, and business leaders</a:t>
            </a:r>
          </a:p>
          <a:p>
            <a:pPr lvl="1"/>
            <a:r>
              <a:rPr lang="da-DK" sz="3600" dirty="0">
                <a:latin typeface="Montserrat" panose="00000500000000000000" pitchFamily="2" charset="0"/>
              </a:rPr>
              <a:t>Goal to collaborate to improve educational outcomes for all students in SC </a:t>
            </a:r>
          </a:p>
          <a:p>
            <a:r>
              <a:rPr lang="da-DK" sz="3600" dirty="0">
                <a:latin typeface="Montserrat" panose="00000500000000000000" pitchFamily="2" charset="0"/>
              </a:rPr>
              <a:t>Gist Statement: The Palmetto Education Summit brings together leaders to improve outcomes for SC students. (13 words) </a:t>
            </a: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3616124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99896-0D2A-829F-641E-3121364043F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464DD4-B323-207B-4975-E4A15BB595A2}"/>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C39E6745-AAB3-A2F4-4C36-1E093048BAA2}"/>
              </a:ext>
            </a:extLst>
          </p:cNvPr>
          <p:cNvSpPr>
            <a:spLocks noGrp="1"/>
          </p:cNvSpPr>
          <p:nvPr>
            <p:ph type="title"/>
          </p:nvPr>
        </p:nvSpPr>
        <p:spPr>
          <a:xfrm>
            <a:off x="1145628" y="198437"/>
            <a:ext cx="13563600" cy="1143000"/>
          </a:xfrm>
        </p:spPr>
        <p:txBody>
          <a:bodyPr>
            <a:normAutofit/>
          </a:bodyPr>
          <a:lstStyle/>
          <a:p>
            <a:pPr algn="l"/>
            <a:r>
              <a:rPr lang="en-US" b="1" dirty="0">
                <a:solidFill>
                  <a:srgbClr val="3C7BAF"/>
                </a:solidFill>
                <a:latin typeface="Montserrat" panose="00000500000000000000" pitchFamily="2" charset="0"/>
              </a:rPr>
              <a:t>An Additional Resource </a:t>
            </a:r>
          </a:p>
        </p:txBody>
      </p:sp>
      <p:sp>
        <p:nvSpPr>
          <p:cNvPr id="4" name="Content Placeholder 3">
            <a:extLst>
              <a:ext uri="{FF2B5EF4-FFF2-40B4-BE49-F238E27FC236}">
                <a16:creationId xmlns:a16="http://schemas.microsoft.com/office/drawing/2014/main" id="{06D5A0B3-67F6-22B7-5C3B-A5AF0658E7CD}"/>
              </a:ext>
              <a:ext uri="{C183D7F6-B498-43B3-948B-1728B52AA6E4}">
                <adec:decorative xmlns:adec="http://schemas.microsoft.com/office/drawing/2017/decorative" val="1"/>
              </a:ext>
            </a:extLst>
          </p:cNvPr>
          <p:cNvSpPr>
            <a:spLocks noGrp="1"/>
          </p:cNvSpPr>
          <p:nvPr>
            <p:ph idx="1"/>
          </p:nvPr>
        </p:nvSpPr>
        <p:spPr>
          <a:xfrm>
            <a:off x="1145628" y="2095500"/>
            <a:ext cx="15849600" cy="7421563"/>
          </a:xfrm>
        </p:spPr>
        <p:txBody>
          <a:bodyPr>
            <a:normAutofit/>
          </a:bodyPr>
          <a:lstStyle/>
          <a:p>
            <a:pPr marL="0" indent="0">
              <a:buNone/>
            </a:pPr>
            <a:endParaRPr lang="da-DK" sz="36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pPr marL="0" indent="0">
              <a:buNone/>
            </a:pPr>
            <a:endParaRPr lang="da-DK" sz="2800" dirty="0">
              <a:latin typeface="Montserrat" panose="00000500000000000000" pitchFamily="2" charset="0"/>
            </a:endParaRPr>
          </a:p>
          <a:p>
            <a:endParaRPr lang="en-US" sz="4000" dirty="0">
              <a:latin typeface="Montserrat" panose="00000500000000000000" pitchFamily="2" charset="0"/>
            </a:endParaRPr>
          </a:p>
        </p:txBody>
      </p:sp>
      <p:pic>
        <p:nvPicPr>
          <p:cNvPr id="7" name="Picture 6" descr="Image of the Get the Gist One Document ">
            <a:extLst>
              <a:ext uri="{FF2B5EF4-FFF2-40B4-BE49-F238E27FC236}">
                <a16:creationId xmlns:a16="http://schemas.microsoft.com/office/drawing/2014/main" id="{B5441B19-9781-241C-D2C2-A9F29DC97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109216"/>
            <a:ext cx="5560651" cy="7196137"/>
          </a:xfrm>
          <a:prstGeom prst="rect">
            <a:avLst/>
          </a:prstGeom>
        </p:spPr>
      </p:pic>
      <p:pic>
        <p:nvPicPr>
          <p:cNvPr id="6" name="Picture 5" descr="QR Code for Resource ">
            <a:extLst>
              <a:ext uri="{FF2B5EF4-FFF2-40B4-BE49-F238E27FC236}">
                <a16:creationId xmlns:a16="http://schemas.microsoft.com/office/drawing/2014/main" id="{1131DDE1-44E9-76F0-1370-2D6845600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744" y="3090862"/>
            <a:ext cx="4105275" cy="4105275"/>
          </a:xfrm>
          <a:prstGeom prst="rect">
            <a:avLst/>
          </a:prstGeom>
        </p:spPr>
      </p:pic>
    </p:spTree>
    <p:extLst>
      <p:ext uri="{BB962C8B-B14F-4D97-AF65-F5344CB8AC3E}">
        <p14:creationId xmlns:p14="http://schemas.microsoft.com/office/powerpoint/2010/main" val="188283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Google Shape;129;g1ea288a7dbb_0_39">
            <a:extLst>
              <a:ext uri="{FF2B5EF4-FFF2-40B4-BE49-F238E27FC236}">
                <a16:creationId xmlns:a16="http://schemas.microsoft.com/office/drawing/2014/main" id="{805C9ED2-F5A1-26B6-DA50-FFF566596D8A}"/>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extrusionOk="0">
                <a:moveTo>
                  <a:pt x="0" y="0"/>
                </a:moveTo>
                <a:lnTo>
                  <a:pt x="2849782" y="0"/>
                </a:lnTo>
                <a:lnTo>
                  <a:pt x="2849782" y="2327511"/>
                </a:lnTo>
                <a:lnTo>
                  <a:pt x="0" y="2327511"/>
                </a:lnTo>
                <a:lnTo>
                  <a:pt x="0" y="0"/>
                </a:lnTo>
                <a:close/>
              </a:path>
            </a:pathLst>
          </a:custGeom>
          <a:blipFill rotWithShape="1">
            <a:blip r:embed="rId3">
              <a:alphaModFix/>
            </a:blip>
            <a:stretch>
              <a:fillRect b="-224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3"/>
          <p:cNvSpPr txBox="1">
            <a:spLocks noGrp="1"/>
          </p:cNvSpPr>
          <p:nvPr>
            <p:ph type="ctrTitle"/>
          </p:nvPr>
        </p:nvSpPr>
        <p:spPr>
          <a:xfrm>
            <a:off x="822959" y="557214"/>
            <a:ext cx="10249853" cy="7917316"/>
          </a:xfrm>
          <a:prstGeom prst="rect">
            <a:avLst/>
          </a:prstGeom>
          <a:noFill/>
          <a:ln>
            <a:noFill/>
          </a:ln>
        </p:spPr>
        <p:txBody>
          <a:bodyPr spcFirstLastPara="1" wrap="square" lIns="137138" tIns="68550" rIns="137138" bIns="68550" anchor="t" anchorCtr="0">
            <a:normAutofit/>
          </a:bodyPr>
          <a:lstStyle/>
          <a:p>
            <a:pPr algn="l">
              <a:lnSpc>
                <a:spcPct val="85000"/>
              </a:lnSpc>
              <a:buClr>
                <a:schemeClr val="accent1"/>
              </a:buClr>
              <a:buSzPts val="5400"/>
            </a:pPr>
            <a:br>
              <a:rPr lang="en-US" sz="8100" dirty="0">
                <a:solidFill>
                  <a:srgbClr val="007B00"/>
                </a:solidFill>
                <a:latin typeface="Montserrat" panose="00000500000000000000" pitchFamily="2" charset="0"/>
              </a:rPr>
            </a:br>
            <a:r>
              <a:rPr lang="en-US" dirty="0">
                <a:solidFill>
                  <a:srgbClr val="007B00"/>
                </a:solidFill>
                <a:latin typeface="Montserrat" panose="00000500000000000000" pitchFamily="2" charset="0"/>
              </a:rPr>
              <a:t>Evidence-Based Practices Network</a:t>
            </a:r>
            <a:br>
              <a:rPr lang="en-US" dirty="0">
                <a:solidFill>
                  <a:srgbClr val="007B00"/>
                </a:solidFill>
                <a:latin typeface="Montserrat" panose="00000500000000000000" pitchFamily="2" charset="0"/>
              </a:rPr>
            </a:br>
            <a:br>
              <a:rPr lang="en-US" dirty="0">
                <a:solidFill>
                  <a:srgbClr val="007B00"/>
                </a:solidFill>
                <a:latin typeface="Montserrat" panose="00000500000000000000" pitchFamily="2" charset="0"/>
              </a:rPr>
            </a:br>
            <a:br>
              <a:rPr lang="en-US" dirty="0">
                <a:solidFill>
                  <a:srgbClr val="007B00"/>
                </a:solidFill>
                <a:latin typeface="Montserrat" panose="00000500000000000000" pitchFamily="2" charset="0"/>
              </a:rPr>
            </a:br>
            <a:br>
              <a:rPr lang="en-US" dirty="0">
                <a:solidFill>
                  <a:srgbClr val="007B00"/>
                </a:solidFill>
                <a:latin typeface="Montserrat" panose="00000500000000000000" pitchFamily="2" charset="0"/>
              </a:rPr>
            </a:br>
            <a:endParaRPr dirty="0">
              <a:solidFill>
                <a:srgbClr val="007B00"/>
              </a:solidFill>
              <a:latin typeface="Montserrat" panose="00000500000000000000" pitchFamily="2" charset="0"/>
            </a:endParaRPr>
          </a:p>
        </p:txBody>
      </p:sp>
      <p:pic>
        <p:nvPicPr>
          <p:cNvPr id="447" name="Google Shape;447;p13" descr="QR Code for Website "/>
          <p:cNvPicPr preferRelativeResize="0"/>
          <p:nvPr/>
        </p:nvPicPr>
        <p:blipFill>
          <a:blip r:embed="rId4"/>
          <a:srcRect/>
          <a:stretch/>
        </p:blipFill>
        <p:spPr>
          <a:xfrm>
            <a:off x="11641619" y="1960969"/>
            <a:ext cx="5981340" cy="5981340"/>
          </a:xfrm>
          <a:prstGeom prst="rect">
            <a:avLst/>
          </a:prstGeom>
          <a:noFill/>
          <a:ln>
            <a:noFill/>
          </a:ln>
        </p:spPr>
      </p:pic>
      <p:pic>
        <p:nvPicPr>
          <p:cNvPr id="4" name="Picture 3" descr="EBPN Logo ">
            <a:extLst>
              <a:ext uri="{FF2B5EF4-FFF2-40B4-BE49-F238E27FC236}">
                <a16:creationId xmlns:a16="http://schemas.microsoft.com/office/drawing/2014/main" id="{D51F9DA9-63CA-FE2B-F407-92F90032A0DF}"/>
              </a:ext>
            </a:extLst>
          </p:cNvPr>
          <p:cNvPicPr>
            <a:picLocks noChangeAspect="1"/>
          </p:cNvPicPr>
          <p:nvPr/>
        </p:nvPicPr>
        <p:blipFill>
          <a:blip r:embed="rId5"/>
          <a:stretch>
            <a:fillRect/>
          </a:stretch>
        </p:blipFill>
        <p:spPr>
          <a:xfrm>
            <a:off x="925850" y="3139666"/>
            <a:ext cx="5174118" cy="5174118"/>
          </a:xfrm>
          <a:prstGeom prst="rect">
            <a:avLst/>
          </a:prstGeom>
        </p:spPr>
      </p:pic>
      <p:sp>
        <p:nvSpPr>
          <p:cNvPr id="9" name="TextBox 8">
            <a:extLst>
              <a:ext uri="{FF2B5EF4-FFF2-40B4-BE49-F238E27FC236}">
                <a16:creationId xmlns:a16="http://schemas.microsoft.com/office/drawing/2014/main" id="{887F9971-74AB-B980-EDF1-5E36ABB05625}"/>
              </a:ext>
            </a:extLst>
          </p:cNvPr>
          <p:cNvSpPr txBox="1"/>
          <p:nvPr/>
        </p:nvSpPr>
        <p:spPr>
          <a:xfrm>
            <a:off x="6646382" y="2511538"/>
            <a:ext cx="4888510" cy="77754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a:solidFill>
                  <a:srgbClr val="EF6942"/>
                </a:solidFill>
                <a:latin typeface="Montserrat Medium" panose="00000600000000000000" pitchFamily="2" charset="0"/>
              </a:rPr>
              <a:t>Features Different Topics each month.</a:t>
            </a:r>
          </a:p>
          <a:p>
            <a:pPr marL="285750" indent="-285750">
              <a:lnSpc>
                <a:spcPct val="150000"/>
              </a:lnSpc>
              <a:buFont typeface="Arial" panose="020B0604020202020204" pitchFamily="34" charset="0"/>
              <a:buChar char="•"/>
            </a:pPr>
            <a:r>
              <a:rPr lang="en-US" sz="2800" b="1">
                <a:solidFill>
                  <a:srgbClr val="EF6942"/>
                </a:solidFill>
                <a:latin typeface="Montserrat Medium" panose="00000600000000000000" pitchFamily="2" charset="0"/>
              </a:rPr>
              <a:t>Hear from fellow educators implementing Evidence-Based Practices via live webinars</a:t>
            </a:r>
          </a:p>
          <a:p>
            <a:pPr marL="285750" indent="-285750">
              <a:lnSpc>
                <a:spcPct val="150000"/>
              </a:lnSpc>
              <a:buFont typeface="Arial" panose="020B0604020202020204" pitchFamily="34" charset="0"/>
              <a:buChar char="•"/>
            </a:pPr>
            <a:r>
              <a:rPr lang="en-US" sz="2800" b="1">
                <a:solidFill>
                  <a:srgbClr val="EF6942"/>
                </a:solidFill>
                <a:latin typeface="Montserrat Medium" panose="00000600000000000000" pitchFamily="2" charset="0"/>
              </a:rPr>
              <a:t>Find resources </a:t>
            </a:r>
          </a:p>
          <a:p>
            <a:pPr marL="285750" indent="-285750">
              <a:lnSpc>
                <a:spcPct val="150000"/>
              </a:lnSpc>
              <a:buFont typeface="Arial" panose="020B0604020202020204" pitchFamily="34" charset="0"/>
              <a:buChar char="•"/>
            </a:pPr>
            <a:r>
              <a:rPr lang="en-US" sz="2800" b="1">
                <a:solidFill>
                  <a:srgbClr val="EF6942"/>
                </a:solidFill>
                <a:latin typeface="Montserrat Medium" panose="00000600000000000000" pitchFamily="2" charset="0"/>
              </a:rPr>
              <a:t>Network with SC educators</a:t>
            </a:r>
          </a:p>
          <a:p>
            <a:pPr marL="285750" indent="-285750">
              <a:lnSpc>
                <a:spcPct val="150000"/>
              </a:lnSpc>
              <a:buFont typeface="Arial" panose="020B0604020202020204" pitchFamily="34" charset="0"/>
              <a:buChar char="•"/>
            </a:pPr>
            <a:endParaRPr lang="en-US" sz="2800">
              <a:latin typeface="Montserrat Medium" panose="00000600000000000000" pitchFamily="2" charset="0"/>
            </a:endParaRPr>
          </a:p>
        </p:txBody>
      </p:sp>
      <p:sp>
        <p:nvSpPr>
          <p:cNvPr id="5" name="TextBox 4">
            <a:extLst>
              <a:ext uri="{FF2B5EF4-FFF2-40B4-BE49-F238E27FC236}">
                <a16:creationId xmlns:a16="http://schemas.microsoft.com/office/drawing/2014/main" id="{6F5F7055-12A6-3B85-3A37-B8AE182B22CA}"/>
              </a:ext>
            </a:extLst>
          </p:cNvPr>
          <p:cNvSpPr txBox="1"/>
          <p:nvPr/>
        </p:nvSpPr>
        <p:spPr>
          <a:xfrm>
            <a:off x="12188033" y="7374962"/>
            <a:ext cx="4888511" cy="2246769"/>
          </a:xfrm>
          <a:prstGeom prst="rect">
            <a:avLst/>
          </a:prstGeom>
          <a:noFill/>
        </p:spPr>
        <p:txBody>
          <a:bodyPr wrap="square" rtlCol="0">
            <a:spAutoFit/>
          </a:bodyPr>
          <a:lstStyle/>
          <a:p>
            <a:pPr algn="ctr"/>
            <a:r>
              <a:rPr lang="en-US" sz="2000">
                <a:solidFill>
                  <a:srgbClr val="007B00"/>
                </a:solidFill>
                <a:latin typeface="Montserrat" panose="00000500000000000000" pitchFamily="2" charset="0"/>
              </a:rPr>
              <a:t>Scan above to find one-page resources on </a:t>
            </a:r>
          </a:p>
          <a:p>
            <a:pPr algn="ctr"/>
            <a:r>
              <a:rPr lang="en-US" sz="2000">
                <a:solidFill>
                  <a:srgbClr val="007B00"/>
                </a:solidFill>
                <a:latin typeface="Montserrat" panose="00000500000000000000" pitchFamily="2" charset="0"/>
              </a:rPr>
              <a:t>Reading, Writing, </a:t>
            </a:r>
            <a:br>
              <a:rPr lang="en-US" sz="2000">
                <a:solidFill>
                  <a:srgbClr val="007B00"/>
                </a:solidFill>
                <a:latin typeface="Montserrat" panose="00000500000000000000" pitchFamily="2" charset="0"/>
              </a:rPr>
            </a:br>
            <a:r>
              <a:rPr lang="en-US" sz="2000">
                <a:solidFill>
                  <a:srgbClr val="007B00"/>
                </a:solidFill>
                <a:latin typeface="Montserrat" panose="00000500000000000000" pitchFamily="2" charset="0"/>
              </a:rPr>
              <a:t>and Math strategies</a:t>
            </a:r>
            <a:br>
              <a:rPr lang="en-US" sz="2000">
                <a:solidFill>
                  <a:srgbClr val="007B00"/>
                </a:solidFill>
                <a:latin typeface="Montserrat" panose="00000500000000000000" pitchFamily="2" charset="0"/>
              </a:rPr>
            </a:br>
            <a:r>
              <a:rPr lang="en-US" sz="2000">
                <a:solidFill>
                  <a:srgbClr val="007B00"/>
                </a:solidFill>
                <a:latin typeface="Montserrat" panose="00000500000000000000" pitchFamily="2" charset="0"/>
              </a:rPr>
              <a:t>to support</a:t>
            </a:r>
            <a:br>
              <a:rPr lang="en-US" sz="2000">
                <a:solidFill>
                  <a:srgbClr val="007B00"/>
                </a:solidFill>
                <a:latin typeface="Montserrat" panose="00000500000000000000" pitchFamily="2" charset="0"/>
              </a:rPr>
            </a:br>
            <a:r>
              <a:rPr lang="en-US" sz="2000">
                <a:solidFill>
                  <a:srgbClr val="007B00"/>
                </a:solidFill>
                <a:latin typeface="Montserrat" panose="00000500000000000000" pitchFamily="2" charset="0"/>
              </a:rPr>
              <a:t>student</a:t>
            </a:r>
            <a:br>
              <a:rPr lang="en-US" sz="2000">
                <a:solidFill>
                  <a:srgbClr val="007B00"/>
                </a:solidFill>
                <a:latin typeface="Montserrat" panose="00000500000000000000" pitchFamily="2" charset="0"/>
              </a:rPr>
            </a:br>
            <a:r>
              <a:rPr lang="en-US" sz="2000">
                <a:solidFill>
                  <a:srgbClr val="007B00"/>
                </a:solidFill>
                <a:latin typeface="Montserrat" panose="00000500000000000000" pitchFamily="2" charset="0"/>
              </a:rPr>
              <a:t>achievement!</a:t>
            </a:r>
            <a:endParaRPr lang="en-US" sz="2000"/>
          </a:p>
        </p:txBody>
      </p:sp>
      <p:sp>
        <p:nvSpPr>
          <p:cNvPr id="7" name="Arrow: Curved Right 6">
            <a:extLst>
              <a:ext uri="{FF2B5EF4-FFF2-40B4-BE49-F238E27FC236}">
                <a16:creationId xmlns:a16="http://schemas.microsoft.com/office/drawing/2014/main" id="{1A46B859-2698-2BD4-22E7-47AB1E49B048}"/>
              </a:ext>
              <a:ext uri="{C183D7F6-B498-43B3-948B-1728B52AA6E4}">
                <adec:decorative xmlns:adec="http://schemas.microsoft.com/office/drawing/2017/decorative" val="1"/>
              </a:ext>
            </a:extLst>
          </p:cNvPr>
          <p:cNvSpPr/>
          <p:nvPr/>
        </p:nvSpPr>
        <p:spPr>
          <a:xfrm rot="13563716">
            <a:off x="16328920" y="7325850"/>
            <a:ext cx="895564" cy="2427527"/>
          </a:xfrm>
          <a:prstGeom prst="curvedRightArrow">
            <a:avLst/>
          </a:prstGeom>
          <a:solidFill>
            <a:srgbClr val="EF69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3652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130EBBA5-8737-FA47-31D5-E6F90768A911}"/>
              </a:ext>
            </a:extLst>
          </p:cNvPr>
          <p:cNvSpPr>
            <a:spLocks noGrp="1"/>
          </p:cNvSpPr>
          <p:nvPr>
            <p:ph type="title"/>
          </p:nvPr>
        </p:nvSpPr>
        <p:spPr>
          <a:xfrm>
            <a:off x="1167618" y="274637"/>
            <a:ext cx="13563600" cy="1143000"/>
          </a:xfrm>
        </p:spPr>
        <p:txBody>
          <a:bodyPr/>
          <a:lstStyle/>
          <a:p>
            <a:pPr algn="l"/>
            <a:r>
              <a:rPr lang="en-US" b="1" dirty="0">
                <a:solidFill>
                  <a:srgbClr val="3C7BAF"/>
                </a:solidFill>
                <a:latin typeface="Montserrat" panose="00000500000000000000" pitchFamily="2" charset="0"/>
              </a:rPr>
              <a:t>Objectives for Our Time   </a:t>
            </a:r>
          </a:p>
        </p:txBody>
      </p:sp>
      <p:sp>
        <p:nvSpPr>
          <p:cNvPr id="4" name="Content Placeholder 3">
            <a:extLst>
              <a:ext uri="{FF2B5EF4-FFF2-40B4-BE49-F238E27FC236}">
                <a16:creationId xmlns:a16="http://schemas.microsoft.com/office/drawing/2014/main" id="{C3ABED2E-FE7D-A1EF-F646-ED094C0E1A9D}"/>
              </a:ext>
            </a:extLst>
          </p:cNvPr>
          <p:cNvSpPr>
            <a:spLocks noGrp="1"/>
          </p:cNvSpPr>
          <p:nvPr>
            <p:ph idx="1"/>
          </p:nvPr>
        </p:nvSpPr>
        <p:spPr>
          <a:xfrm>
            <a:off x="1143000" y="2019300"/>
            <a:ext cx="15849600" cy="7421563"/>
          </a:xfrm>
        </p:spPr>
        <p:txBody>
          <a:bodyPr>
            <a:normAutofit/>
          </a:bodyPr>
          <a:lstStyle/>
          <a:p>
            <a:r>
              <a:rPr lang="en-US" dirty="0">
                <a:latin typeface="Montserrat" panose="00000500000000000000" pitchFamily="2" charset="0"/>
              </a:rPr>
              <a:t>Learn an instructional strategy for reading aloud to youth at all grade and content levels to improve vocabulary, comprehension, and language skills regardless of the reading level,</a:t>
            </a:r>
          </a:p>
          <a:p>
            <a:pPr lvl="0"/>
            <a:r>
              <a:rPr lang="en-US" dirty="0">
                <a:latin typeface="Montserrat" panose="00000500000000000000" pitchFamily="2" charset="0"/>
              </a:rPr>
              <a:t>Gain insight into using repeated reading as a strategy to improve reading fluency and comprehension as one of the key critical components in the science of reading, and </a:t>
            </a:r>
          </a:p>
          <a:p>
            <a:pPr lvl="0"/>
            <a:r>
              <a:rPr lang="en-US" dirty="0">
                <a:latin typeface="Montserrat" panose="00000500000000000000" pitchFamily="2" charset="0"/>
              </a:rPr>
              <a:t>Acquire the skills to implement a cognitive strategy called, Get the Gist, to enable youth to identify the main idea at the sentence, paragraph, or complete text level, which are key skills for summarizing information efficiently. </a:t>
            </a: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spTree>
    <p:extLst>
      <p:ext uri="{BB962C8B-B14F-4D97-AF65-F5344CB8AC3E}">
        <p14:creationId xmlns:p14="http://schemas.microsoft.com/office/powerpoint/2010/main" val="318874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4"/>
          <p:cNvSpPr txBox="1">
            <a:spLocks noGrp="1"/>
          </p:cNvSpPr>
          <p:nvPr>
            <p:ph type="ctrTitle"/>
          </p:nvPr>
        </p:nvSpPr>
        <p:spPr>
          <a:xfrm>
            <a:off x="822960" y="1428750"/>
            <a:ext cx="9292590" cy="7045779"/>
          </a:xfrm>
          <a:prstGeom prst="rect">
            <a:avLst/>
          </a:prstGeom>
          <a:noFill/>
          <a:ln>
            <a:noFill/>
          </a:ln>
        </p:spPr>
        <p:txBody>
          <a:bodyPr spcFirstLastPara="1" wrap="square" lIns="137125" tIns="68550" rIns="137125" bIns="68550" anchor="t" anchorCtr="0">
            <a:normAutofit/>
          </a:bodyPr>
          <a:lstStyle/>
          <a:p>
            <a:pPr marL="0" lvl="0" indent="0" algn="ctr" rtl="0">
              <a:lnSpc>
                <a:spcPct val="85000"/>
              </a:lnSpc>
              <a:spcBef>
                <a:spcPts val="0"/>
              </a:spcBef>
              <a:spcAft>
                <a:spcPts val="0"/>
              </a:spcAft>
              <a:buClr>
                <a:schemeClr val="accent1"/>
              </a:buClr>
              <a:buSzPts val="5400"/>
              <a:buFont typeface="Montserrat"/>
              <a:buNone/>
            </a:pPr>
            <a:r>
              <a:rPr lang="en-US" sz="8100" dirty="0">
                <a:solidFill>
                  <a:srgbClr val="007B00"/>
                </a:solidFill>
                <a:latin typeface="Montserrat"/>
                <a:ea typeface="Montserrat"/>
                <a:cs typeface="Montserrat"/>
                <a:sym typeface="Montserrat"/>
              </a:rPr>
              <a:t>Connect with us!</a:t>
            </a:r>
            <a:br>
              <a:rPr lang="en-US" sz="8100" dirty="0">
                <a:solidFill>
                  <a:srgbClr val="007B00"/>
                </a:solidFill>
                <a:latin typeface="Montserrat"/>
                <a:ea typeface="Montserrat"/>
                <a:cs typeface="Montserrat"/>
                <a:sym typeface="Montserrat"/>
              </a:rPr>
            </a:br>
            <a:br>
              <a:rPr lang="en-US" sz="8100" dirty="0">
                <a:solidFill>
                  <a:srgbClr val="007B00"/>
                </a:solidFill>
                <a:latin typeface="Montserrat"/>
                <a:ea typeface="Montserrat"/>
                <a:cs typeface="Montserrat"/>
                <a:sym typeface="Montserrat"/>
              </a:rPr>
            </a:br>
            <a:r>
              <a:rPr lang="en-US" sz="8100" dirty="0">
                <a:solidFill>
                  <a:srgbClr val="007B00"/>
                </a:solidFill>
                <a:latin typeface="Montserrat"/>
                <a:ea typeface="Montserrat"/>
                <a:cs typeface="Montserrat"/>
                <a:sym typeface="Montserrat"/>
              </a:rPr>
              <a:t>Join our mailing list for updates and events.</a:t>
            </a:r>
            <a:endParaRPr dirty="0">
              <a:solidFill>
                <a:srgbClr val="007B00"/>
              </a:solidFill>
              <a:latin typeface="Montserrat"/>
              <a:ea typeface="Montserrat"/>
              <a:cs typeface="Montserrat"/>
              <a:sym typeface="Montserrat"/>
            </a:endParaRPr>
          </a:p>
        </p:txBody>
      </p:sp>
      <p:sp>
        <p:nvSpPr>
          <p:cNvPr id="245" name="Google Shape;245;p14">
            <a:extLs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extrusionOk="0">
                <a:moveTo>
                  <a:pt x="0" y="0"/>
                </a:moveTo>
                <a:lnTo>
                  <a:pt x="2849782" y="0"/>
                </a:lnTo>
                <a:lnTo>
                  <a:pt x="2849782" y="2327511"/>
                </a:lnTo>
                <a:lnTo>
                  <a:pt x="0" y="2327511"/>
                </a:lnTo>
                <a:lnTo>
                  <a:pt x="0" y="0"/>
                </a:lnTo>
                <a:close/>
              </a:path>
            </a:pathLst>
          </a:custGeom>
          <a:blipFill rotWithShape="1">
            <a:blip r:embed="rId3">
              <a:alphaModFix/>
            </a:blip>
            <a:stretch>
              <a:fillRect b="-224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246" name="Google Shape;246;p14" descr="QR Code for newsletter"/>
          <p:cNvPicPr preferRelativeResize="0"/>
          <p:nvPr/>
        </p:nvPicPr>
        <p:blipFill>
          <a:blip r:embed="rId4">
            <a:alphaModFix/>
          </a:blip>
          <a:stretch>
            <a:fillRect/>
          </a:stretch>
        </p:blipFill>
        <p:spPr>
          <a:xfrm>
            <a:off x="10267950" y="2479911"/>
            <a:ext cx="7654689" cy="7654689"/>
          </a:xfrm>
          <a:prstGeom prst="rect">
            <a:avLst/>
          </a:prstGeom>
          <a:noFill/>
          <a:ln>
            <a:noFill/>
          </a:ln>
        </p:spPr>
      </p:pic>
    </p:spTree>
    <p:extLst>
      <p:ext uri="{BB962C8B-B14F-4D97-AF65-F5344CB8AC3E}">
        <p14:creationId xmlns:p14="http://schemas.microsoft.com/office/powerpoint/2010/main" val="84572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1145be71d7_3_1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Follow Us with Your Favorite </a:t>
            </a:r>
            <a:endParaRPr/>
          </a:p>
        </p:txBody>
      </p:sp>
      <p:pic>
        <p:nvPicPr>
          <p:cNvPr id="253" name="Google Shape;253;g31145be71d7_3_19" descr="Instagram QR"/>
          <p:cNvPicPr preferRelativeResize="0"/>
          <p:nvPr/>
        </p:nvPicPr>
        <p:blipFill>
          <a:blip r:embed="rId3">
            <a:alphaModFix/>
          </a:blip>
          <a:stretch>
            <a:fillRect/>
          </a:stretch>
        </p:blipFill>
        <p:spPr>
          <a:xfrm>
            <a:off x="821025" y="2208725"/>
            <a:ext cx="4008550" cy="4008550"/>
          </a:xfrm>
          <a:prstGeom prst="rect">
            <a:avLst/>
          </a:prstGeom>
          <a:noFill/>
          <a:ln>
            <a:noFill/>
          </a:ln>
        </p:spPr>
      </p:pic>
      <p:pic>
        <p:nvPicPr>
          <p:cNvPr id="254" name="Google Shape;254;g31145be71d7_3_19" descr="Facebook QR "/>
          <p:cNvPicPr preferRelativeResize="0"/>
          <p:nvPr/>
        </p:nvPicPr>
        <p:blipFill>
          <a:blip r:embed="rId4">
            <a:alphaModFix/>
          </a:blip>
          <a:stretch>
            <a:fillRect/>
          </a:stretch>
        </p:blipFill>
        <p:spPr>
          <a:xfrm>
            <a:off x="6483975" y="2341812"/>
            <a:ext cx="3742374" cy="3742374"/>
          </a:xfrm>
          <a:prstGeom prst="rect">
            <a:avLst/>
          </a:prstGeom>
          <a:noFill/>
          <a:ln>
            <a:noFill/>
          </a:ln>
        </p:spPr>
      </p:pic>
      <p:pic>
        <p:nvPicPr>
          <p:cNvPr id="255" name="Google Shape;255;g31145be71d7_3_19" descr="LinkedIn QR "/>
          <p:cNvPicPr preferRelativeResize="0"/>
          <p:nvPr/>
        </p:nvPicPr>
        <p:blipFill>
          <a:blip r:embed="rId5">
            <a:alphaModFix/>
          </a:blip>
          <a:stretch>
            <a:fillRect/>
          </a:stretch>
        </p:blipFill>
        <p:spPr>
          <a:xfrm>
            <a:off x="11880750" y="2437800"/>
            <a:ext cx="3187525" cy="3550400"/>
          </a:xfrm>
          <a:prstGeom prst="rect">
            <a:avLst/>
          </a:prstGeom>
          <a:noFill/>
          <a:ln>
            <a:noFill/>
          </a:ln>
        </p:spPr>
      </p:pic>
      <p:pic>
        <p:nvPicPr>
          <p:cNvPr id="256" name="Google Shape;256;g31145be71d7_3_19" descr="X QR "/>
          <p:cNvPicPr preferRelativeResize="0"/>
          <p:nvPr/>
        </p:nvPicPr>
        <p:blipFill>
          <a:blip r:embed="rId6">
            <a:alphaModFix/>
          </a:blip>
          <a:stretch>
            <a:fillRect/>
          </a:stretch>
        </p:blipFill>
        <p:spPr>
          <a:xfrm>
            <a:off x="3405925" y="6217275"/>
            <a:ext cx="3742374" cy="3742374"/>
          </a:xfrm>
          <a:prstGeom prst="rect">
            <a:avLst/>
          </a:prstGeom>
          <a:noFill/>
          <a:ln>
            <a:noFill/>
          </a:ln>
        </p:spPr>
      </p:pic>
      <p:pic>
        <p:nvPicPr>
          <p:cNvPr id="257" name="Google Shape;257;g31145be71d7_3_19" descr="YouTube QR "/>
          <p:cNvPicPr preferRelativeResize="0"/>
          <p:nvPr/>
        </p:nvPicPr>
        <p:blipFill>
          <a:blip r:embed="rId7">
            <a:alphaModFix/>
          </a:blip>
          <a:stretch>
            <a:fillRect/>
          </a:stretch>
        </p:blipFill>
        <p:spPr>
          <a:xfrm>
            <a:off x="10226350" y="6217275"/>
            <a:ext cx="3742374" cy="3742374"/>
          </a:xfrm>
          <a:prstGeom prst="rect">
            <a:avLst/>
          </a:prstGeom>
          <a:noFill/>
          <a:ln>
            <a:noFill/>
          </a:ln>
        </p:spPr>
      </p:pic>
    </p:spTree>
    <p:extLst>
      <p:ext uri="{BB962C8B-B14F-4D97-AF65-F5344CB8AC3E}">
        <p14:creationId xmlns:p14="http://schemas.microsoft.com/office/powerpoint/2010/main" val="3550340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a:spLocks noGrp="1"/>
          </p:cNvSpPr>
          <p:nvPr>
            <p:ph type="ctrTitle"/>
          </p:nvPr>
        </p:nvSpPr>
        <p:spPr>
          <a:xfrm>
            <a:off x="8692737" y="1200151"/>
            <a:ext cx="7221474" cy="4877783"/>
          </a:xfrm>
          <a:prstGeom prst="rect">
            <a:avLst/>
          </a:prstGeom>
          <a:noFill/>
          <a:ln>
            <a:noFill/>
          </a:ln>
        </p:spPr>
        <p:txBody>
          <a:bodyPr spcFirstLastPara="1" wrap="square" lIns="137125" tIns="68550" rIns="137125" bIns="68550" anchor="t" anchorCtr="0">
            <a:normAutofit/>
          </a:bodyPr>
          <a:lstStyle/>
          <a:p>
            <a:pPr marL="0" lvl="0" indent="0" algn="l" rtl="0">
              <a:lnSpc>
                <a:spcPct val="85000"/>
              </a:lnSpc>
              <a:spcBef>
                <a:spcPts val="0"/>
              </a:spcBef>
              <a:spcAft>
                <a:spcPts val="0"/>
              </a:spcAft>
              <a:buClr>
                <a:schemeClr val="accent1"/>
              </a:buClr>
              <a:buSzPts val="4400"/>
              <a:buFont typeface="Montserrat"/>
              <a:buNone/>
            </a:pPr>
            <a:r>
              <a:rPr lang="en-US" sz="8100" dirty="0">
                <a:solidFill>
                  <a:srgbClr val="3C7BAF"/>
                </a:solidFill>
                <a:latin typeface="Montserrat"/>
                <a:ea typeface="Montserrat"/>
                <a:cs typeface="Montserrat"/>
                <a:sym typeface="Montserrat"/>
              </a:rPr>
              <a:t>Contact Us!</a:t>
            </a:r>
            <a:endParaRPr sz="8100" dirty="0">
              <a:solidFill>
                <a:srgbClr val="3C7BAF"/>
              </a:solidFill>
              <a:latin typeface="Montserrat"/>
              <a:ea typeface="Montserrat"/>
              <a:cs typeface="Montserrat"/>
              <a:sym typeface="Montserrat"/>
            </a:endParaRPr>
          </a:p>
        </p:txBody>
      </p:sp>
      <p:sp>
        <p:nvSpPr>
          <p:cNvPr id="270" name="Google Shape;270;p15"/>
          <p:cNvSpPr txBox="1">
            <a:spLocks noGrp="1"/>
          </p:cNvSpPr>
          <p:nvPr>
            <p:ph type="subTitle" idx="1"/>
          </p:nvPr>
        </p:nvSpPr>
        <p:spPr>
          <a:xfrm>
            <a:off x="8692737" y="3313215"/>
            <a:ext cx="8623713" cy="5773635"/>
          </a:xfrm>
          <a:prstGeom prst="rect">
            <a:avLst/>
          </a:prstGeom>
          <a:noFill/>
          <a:ln>
            <a:noFill/>
          </a:ln>
        </p:spPr>
        <p:txBody>
          <a:bodyPr spcFirstLastPara="1" wrap="square" lIns="137125" tIns="68550" rIns="137125" bIns="68550" anchor="b" anchorCtr="0">
            <a:normAutofit fontScale="92500" lnSpcReduction="10000"/>
          </a:bodyPr>
          <a:lstStyle/>
          <a:p>
            <a:pPr marL="0" lvl="0" indent="0" algn="l" rtl="0">
              <a:lnSpc>
                <a:spcPct val="120000"/>
              </a:lnSpc>
              <a:spcBef>
                <a:spcPts val="0"/>
              </a:spcBef>
              <a:spcAft>
                <a:spcPts val="0"/>
              </a:spcAft>
              <a:buClr>
                <a:schemeClr val="dk1"/>
              </a:buClr>
              <a:buSzPct val="100000"/>
              <a:buNone/>
            </a:pPr>
            <a:r>
              <a:rPr lang="en-US" b="1">
                <a:latin typeface="Montserrat"/>
                <a:ea typeface="Montserrat"/>
                <a:cs typeface="Montserrat"/>
                <a:sym typeface="Montserrat"/>
              </a:rPr>
              <a:t>Deanna Parish, Ph.D. </a:t>
            </a:r>
            <a:endParaRPr b="1">
              <a:latin typeface="Montserrat"/>
              <a:ea typeface="Montserrat"/>
              <a:cs typeface="Montserrat"/>
              <a:sym typeface="Montserrat"/>
            </a:endParaRPr>
          </a:p>
          <a:p>
            <a:pPr marL="0" lvl="0" indent="0" algn="l" rtl="0">
              <a:lnSpc>
                <a:spcPct val="120000"/>
              </a:lnSpc>
              <a:spcBef>
                <a:spcPts val="1500"/>
              </a:spcBef>
              <a:spcAft>
                <a:spcPts val="0"/>
              </a:spcAft>
              <a:buClr>
                <a:schemeClr val="dk1"/>
              </a:buClr>
              <a:buSzPct val="100000"/>
              <a:buNone/>
            </a:pPr>
            <a:r>
              <a:rPr lang="en-US" u="sng">
                <a:solidFill>
                  <a:schemeClr val="hlink"/>
                </a:solidFill>
                <a:latin typeface="Montserrat"/>
                <a:ea typeface="Montserrat"/>
                <a:cs typeface="Montserrat"/>
                <a:sym typeface="Montserrat"/>
                <a:hlinkClick r:id="rId3"/>
              </a:rPr>
              <a:t>parishdeanna@sc.edu</a:t>
            </a:r>
            <a:endParaRPr>
              <a:latin typeface="Montserrat"/>
              <a:ea typeface="Montserrat"/>
              <a:cs typeface="Montserrat"/>
              <a:sym typeface="Montserrat"/>
            </a:endParaRPr>
          </a:p>
          <a:p>
            <a:pPr marL="0" lvl="0" indent="0" algn="l" rtl="0">
              <a:lnSpc>
                <a:spcPct val="120000"/>
              </a:lnSpc>
              <a:spcBef>
                <a:spcPts val="1500"/>
              </a:spcBef>
              <a:spcAft>
                <a:spcPts val="0"/>
              </a:spcAft>
              <a:buClr>
                <a:schemeClr val="dk1"/>
              </a:buClr>
              <a:buSzPct val="100000"/>
              <a:buNone/>
            </a:pPr>
            <a:r>
              <a:rPr lang="en-US" b="1">
                <a:latin typeface="Montserrat"/>
                <a:ea typeface="Montserrat"/>
                <a:cs typeface="Montserrat"/>
                <a:sym typeface="Montserrat"/>
              </a:rPr>
              <a:t>Susan Thomas, Ph.D.</a:t>
            </a:r>
            <a:endParaRPr/>
          </a:p>
          <a:p>
            <a:pPr marL="0" lvl="0" indent="0" algn="l" rtl="0">
              <a:lnSpc>
                <a:spcPct val="120000"/>
              </a:lnSpc>
              <a:spcBef>
                <a:spcPts val="1500"/>
              </a:spcBef>
              <a:spcAft>
                <a:spcPts val="0"/>
              </a:spcAft>
              <a:buClr>
                <a:schemeClr val="dk1"/>
              </a:buClr>
              <a:buSzPct val="100000"/>
              <a:buNone/>
            </a:pPr>
            <a:r>
              <a:rPr lang="en-US" u="sng">
                <a:solidFill>
                  <a:schemeClr val="hlink"/>
                </a:solidFill>
                <a:latin typeface="Montserrat"/>
                <a:ea typeface="Montserrat"/>
                <a:cs typeface="Montserrat"/>
                <a:sym typeface="Montserrat"/>
                <a:hlinkClick r:id="rId4"/>
              </a:rPr>
              <a:t>thomasss@mailbox.sc.edu</a:t>
            </a:r>
            <a:r>
              <a:rPr lang="en-US">
                <a:latin typeface="Montserrat"/>
                <a:ea typeface="Montserrat"/>
                <a:cs typeface="Montserrat"/>
                <a:sym typeface="Montserrat"/>
              </a:rPr>
              <a:t> </a:t>
            </a:r>
            <a:endParaRPr/>
          </a:p>
          <a:p>
            <a:pPr marL="0" lvl="0" indent="0" algn="l" rtl="0">
              <a:lnSpc>
                <a:spcPct val="120000"/>
              </a:lnSpc>
              <a:spcBef>
                <a:spcPts val="1500"/>
              </a:spcBef>
              <a:spcAft>
                <a:spcPts val="0"/>
              </a:spcAft>
              <a:buClr>
                <a:schemeClr val="dk1"/>
              </a:buClr>
              <a:buSzPct val="100000"/>
              <a:buNone/>
            </a:pPr>
            <a:r>
              <a:rPr lang="en-US" b="1">
                <a:latin typeface="Montserrat"/>
                <a:ea typeface="Montserrat"/>
                <a:cs typeface="Montserrat"/>
                <a:sym typeface="Montserrat"/>
              </a:rPr>
              <a:t>Jenny Saunders </a:t>
            </a:r>
            <a:endParaRPr/>
          </a:p>
          <a:p>
            <a:pPr marL="0" lvl="0" indent="0" algn="l" rtl="0">
              <a:lnSpc>
                <a:spcPct val="120000"/>
              </a:lnSpc>
              <a:spcBef>
                <a:spcPts val="1500"/>
              </a:spcBef>
              <a:spcAft>
                <a:spcPts val="0"/>
              </a:spcAft>
              <a:buClr>
                <a:schemeClr val="dk1"/>
              </a:buClr>
              <a:buSzPct val="100000"/>
              <a:buNone/>
            </a:pPr>
            <a:r>
              <a:rPr lang="en-US" u="sng">
                <a:solidFill>
                  <a:schemeClr val="hlink"/>
                </a:solidFill>
                <a:latin typeface="Montserrat"/>
                <a:ea typeface="Montserrat"/>
                <a:cs typeface="Montserrat"/>
                <a:sym typeface="Montserrat"/>
                <a:hlinkClick r:id="rId5"/>
              </a:rPr>
              <a:t>js293@mailbox.sc.edu</a:t>
            </a:r>
            <a:endParaRPr>
              <a:latin typeface="Montserrat"/>
              <a:ea typeface="Montserrat"/>
              <a:cs typeface="Montserrat"/>
              <a:sym typeface="Montserrat"/>
            </a:endParaRPr>
          </a:p>
          <a:p>
            <a:pPr marL="0" lvl="0" indent="0" algn="l" rtl="0">
              <a:lnSpc>
                <a:spcPct val="120000"/>
              </a:lnSpc>
              <a:spcBef>
                <a:spcPts val="1500"/>
              </a:spcBef>
              <a:spcAft>
                <a:spcPts val="0"/>
              </a:spcAft>
              <a:buClr>
                <a:schemeClr val="dk1"/>
              </a:buClr>
              <a:buSzPct val="100000"/>
              <a:buNone/>
            </a:pPr>
            <a:r>
              <a:rPr lang="en-US" u="sng">
                <a:solidFill>
                  <a:schemeClr val="hlink"/>
                </a:solidFill>
                <a:latin typeface="Montserrat"/>
                <a:ea typeface="Montserrat"/>
                <a:cs typeface="Montserrat"/>
                <a:sym typeface="Montserrat"/>
                <a:hlinkClick r:id="rId6"/>
              </a:rPr>
              <a:t>AASC@mailbox.sc.edu</a:t>
            </a:r>
            <a:r>
              <a:rPr lang="en-US">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20000"/>
              </a:lnSpc>
              <a:spcBef>
                <a:spcPts val="1500"/>
              </a:spcBef>
              <a:spcAft>
                <a:spcPts val="0"/>
              </a:spcAft>
              <a:buClr>
                <a:schemeClr val="dk1"/>
              </a:buClr>
              <a:buSzPct val="100000"/>
              <a:buNone/>
            </a:pPr>
            <a:r>
              <a:rPr lang="en-US" u="sng">
                <a:solidFill>
                  <a:schemeClr val="hlink"/>
                </a:solidFill>
                <a:latin typeface="Montserrat"/>
                <a:ea typeface="Montserrat"/>
                <a:cs typeface="Montserrat"/>
                <a:sym typeface="Montserrat"/>
                <a:hlinkClick r:id="rId7"/>
              </a:rPr>
              <a:t>academicalliancesc@gmail.com</a:t>
            </a:r>
            <a:endParaRPr>
              <a:latin typeface="Montserrat"/>
              <a:ea typeface="Montserrat"/>
              <a:cs typeface="Montserrat"/>
              <a:sym typeface="Montserrat"/>
            </a:endParaRPr>
          </a:p>
        </p:txBody>
      </p:sp>
      <p:pic>
        <p:nvPicPr>
          <p:cNvPr id="271" name="Google Shape;271;p15" descr="AASC Logo "/>
          <p:cNvPicPr preferRelativeResize="0">
            <a:picLocks noGrp="1"/>
          </p:cNvPicPr>
          <p:nvPr>
            <p:ph type="body" idx="4294967295"/>
          </p:nvPr>
        </p:nvPicPr>
        <p:blipFill rotWithShape="1">
          <a:blip r:embed="rId8">
            <a:alphaModFix/>
          </a:blip>
          <a:srcRect/>
          <a:stretch/>
        </p:blipFill>
        <p:spPr>
          <a:xfrm>
            <a:off x="0" y="914400"/>
            <a:ext cx="6376988" cy="8302625"/>
          </a:xfrm>
          <a:prstGeom prst="rect">
            <a:avLst/>
          </a:prstGeom>
          <a:noFill/>
          <a:ln>
            <a:noFill/>
          </a:ln>
        </p:spPr>
      </p:pic>
    </p:spTree>
    <p:extLst>
      <p:ext uri="{BB962C8B-B14F-4D97-AF65-F5344CB8AC3E}">
        <p14:creationId xmlns:p14="http://schemas.microsoft.com/office/powerpoint/2010/main" val="90902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1FA91-998D-7A32-51B7-EFC32267BE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3E922BE-85C2-BF94-3344-CAD59F9EA1AE}"/>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25304743-80D7-8000-DAE0-ED3AF4D4C704}"/>
              </a:ext>
            </a:extLst>
          </p:cNvPr>
          <p:cNvSpPr>
            <a:spLocks noGrp="1"/>
          </p:cNvSpPr>
          <p:nvPr>
            <p:ph type="title"/>
          </p:nvPr>
        </p:nvSpPr>
        <p:spPr>
          <a:xfrm>
            <a:off x="1167618" y="274637"/>
            <a:ext cx="13563600" cy="1143000"/>
          </a:xfrm>
        </p:spPr>
        <p:txBody>
          <a:bodyPr/>
          <a:lstStyle/>
          <a:p>
            <a:pPr algn="l"/>
            <a:r>
              <a:rPr lang="en-US" b="1" dirty="0">
                <a:solidFill>
                  <a:srgbClr val="3C7BAF"/>
                </a:solidFill>
                <a:latin typeface="Montserrat" panose="00000500000000000000" pitchFamily="2" charset="0"/>
              </a:rPr>
              <a:t>Materials for Today </a:t>
            </a:r>
          </a:p>
        </p:txBody>
      </p:sp>
      <p:sp>
        <p:nvSpPr>
          <p:cNvPr id="4" name="Content Placeholder 3">
            <a:extLst>
              <a:ext uri="{FF2B5EF4-FFF2-40B4-BE49-F238E27FC236}">
                <a16:creationId xmlns:a16="http://schemas.microsoft.com/office/drawing/2014/main" id="{8D93F993-62E4-EB4B-AA49-ABF83A1B269A}"/>
              </a:ext>
            </a:extLst>
          </p:cNvPr>
          <p:cNvSpPr>
            <a:spLocks noGrp="1"/>
          </p:cNvSpPr>
          <p:nvPr>
            <p:ph idx="1"/>
          </p:nvPr>
        </p:nvSpPr>
        <p:spPr>
          <a:xfrm>
            <a:off x="1143000" y="2019300"/>
            <a:ext cx="15849600" cy="7421563"/>
          </a:xfrm>
        </p:spPr>
        <p:txBody>
          <a:bodyPr>
            <a:normAutofit/>
          </a:bodyPr>
          <a:lstStyle/>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8" name="Picture 7">
            <a:extLst>
              <a:ext uri="{FF2B5EF4-FFF2-40B4-BE49-F238E27FC236}">
                <a16:creationId xmlns:a16="http://schemas.microsoft.com/office/drawing/2014/main" id="{71569EE5-60AB-7E36-625E-4C7376F4E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62" y="3090862"/>
            <a:ext cx="4105275" cy="4105275"/>
          </a:xfrm>
          <a:prstGeom prst="rect">
            <a:avLst/>
          </a:prstGeom>
        </p:spPr>
      </p:pic>
    </p:spTree>
    <p:extLst>
      <p:ext uri="{BB962C8B-B14F-4D97-AF65-F5344CB8AC3E}">
        <p14:creationId xmlns:p14="http://schemas.microsoft.com/office/powerpoint/2010/main" val="264608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1895C-7251-40C6-B926-64C58C78422F}"/>
            </a:ext>
          </a:extLst>
        </p:cNvPr>
        <p:cNvGrpSpPr/>
        <p:nvPr/>
      </p:nvGrpSpPr>
      <p:grpSpPr>
        <a:xfrm>
          <a:off x="0" y="0"/>
          <a:ext cx="0" cy="0"/>
          <a:chOff x="0" y="0"/>
          <a:chExt cx="0" cy="0"/>
        </a:xfrm>
      </p:grpSpPr>
      <p:sp>
        <p:nvSpPr>
          <p:cNvPr id="2" name="Freeform 2" descr="AASC Logo &#10;">
            <a:extLst>
              <a:ext uri="{FF2B5EF4-FFF2-40B4-BE49-F238E27FC236}">
                <a16:creationId xmlns:a16="http://schemas.microsoft.com/office/drawing/2014/main" id="{F9FE8EC4-7A97-9CA5-172B-36206BFB8B60}"/>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3"/>
            <a:stretch>
              <a:fillRect b="-22439"/>
            </a:stretch>
          </a:blipFill>
        </p:spPr>
        <p:txBody>
          <a:bodyPr/>
          <a:lstStyle/>
          <a:p>
            <a:endParaRPr lang="en-US"/>
          </a:p>
        </p:txBody>
      </p:sp>
      <p:sp>
        <p:nvSpPr>
          <p:cNvPr id="3" name="Title 2">
            <a:extLst>
              <a:ext uri="{FF2B5EF4-FFF2-40B4-BE49-F238E27FC236}">
                <a16:creationId xmlns:a16="http://schemas.microsoft.com/office/drawing/2014/main" id="{1D09276D-4707-B03E-9243-1D56348EEFA9}"/>
              </a:ext>
              <a:ext uri="{C183D7F6-B498-43B3-948B-1728B52AA6E4}">
                <adec:decorative xmlns:adec="http://schemas.microsoft.com/office/drawing/2017/decorative" val="1"/>
              </a:ext>
            </a:extLst>
          </p:cNvPr>
          <p:cNvSpPr>
            <a:spLocks noGrp="1"/>
          </p:cNvSpPr>
          <p:nvPr>
            <p:ph type="title"/>
          </p:nvPr>
        </p:nvSpPr>
        <p:spPr>
          <a:xfrm>
            <a:off x="1143000" y="274637"/>
            <a:ext cx="13563600" cy="1143000"/>
          </a:xfrm>
        </p:spPr>
        <p:txBody>
          <a:bodyPr/>
          <a:lstStyle/>
          <a:p>
            <a:pPr algn="l"/>
            <a:r>
              <a:rPr lang="en-US" b="1" dirty="0">
                <a:solidFill>
                  <a:srgbClr val="3C7BAF"/>
                </a:solidFill>
                <a:latin typeface="Montserrat" panose="00000500000000000000" pitchFamily="2" charset="0"/>
              </a:rPr>
              <a:t>  We Are All In </a:t>
            </a:r>
          </a:p>
        </p:txBody>
      </p:sp>
      <p:sp>
        <p:nvSpPr>
          <p:cNvPr id="4" name="Content Placeholder 3">
            <a:extLst>
              <a:ext uri="{FF2B5EF4-FFF2-40B4-BE49-F238E27FC236}">
                <a16:creationId xmlns:a16="http://schemas.microsoft.com/office/drawing/2014/main" id="{1931E82D-1B1E-2992-7A3B-5DAAAD110367}"/>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6" name="Picture 5" descr="Graphic that says together we support literacy&#10;Community Family Educators ">
            <a:extLst>
              <a:ext uri="{FF2B5EF4-FFF2-40B4-BE49-F238E27FC236}">
                <a16:creationId xmlns:a16="http://schemas.microsoft.com/office/drawing/2014/main" id="{5B5DE08A-4F5B-5121-D453-4D615CE64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714500"/>
            <a:ext cx="14630400" cy="8305800"/>
          </a:xfrm>
          <a:prstGeom prst="rect">
            <a:avLst/>
          </a:prstGeom>
        </p:spPr>
      </p:pic>
    </p:spTree>
    <p:extLst>
      <p:ext uri="{BB962C8B-B14F-4D97-AF65-F5344CB8AC3E}">
        <p14:creationId xmlns:p14="http://schemas.microsoft.com/office/powerpoint/2010/main" val="245992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9D60E-E577-49D9-DD95-9B0FA85BE1B3}"/>
            </a:ext>
          </a:extLst>
        </p:cNvPr>
        <p:cNvGrpSpPr/>
        <p:nvPr/>
      </p:nvGrpSpPr>
      <p:grpSpPr>
        <a:xfrm>
          <a:off x="0" y="0"/>
          <a:ext cx="0" cy="0"/>
          <a:chOff x="0" y="0"/>
          <a:chExt cx="0" cy="0"/>
        </a:xfrm>
      </p:grpSpPr>
      <p:sp>
        <p:nvSpPr>
          <p:cNvPr id="2" name="Freeform 2" descr="AASC Logo ">
            <a:extLst>
              <a:ext uri="{FF2B5EF4-FFF2-40B4-BE49-F238E27FC236}">
                <a16:creationId xmlns:a16="http://schemas.microsoft.com/office/drawing/2014/main" id="{605A5B31-692C-9DBC-E7CE-EBB87BFEBACD}"/>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844715D2-2417-3D7C-4B5E-C63FDF8EA40D}"/>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Strategy for All Students </a:t>
            </a:r>
          </a:p>
        </p:txBody>
      </p:sp>
      <p:sp>
        <p:nvSpPr>
          <p:cNvPr id="4" name="Content Placeholder 3">
            <a:extLst>
              <a:ext uri="{FF2B5EF4-FFF2-40B4-BE49-F238E27FC236}">
                <a16:creationId xmlns:a16="http://schemas.microsoft.com/office/drawing/2014/main" id="{8703B108-34DE-1BA8-F1D7-71844F4B24C8}"/>
              </a:ext>
              <a:ext uri="{C183D7F6-B498-43B3-948B-1728B52AA6E4}">
                <adec:decorative xmlns:adec="http://schemas.microsoft.com/office/drawing/2017/decorative" val="1"/>
              </a:ext>
            </a:extLst>
          </p:cNvPr>
          <p:cNvSpPr>
            <a:spLocks noGrp="1"/>
          </p:cNvSpPr>
          <p:nvPr>
            <p:ph idx="1"/>
          </p:nvPr>
        </p:nvSpPr>
        <p:spPr>
          <a:xfrm>
            <a:off x="1143000" y="2019300"/>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endParaRPr lang="en-US" sz="4000" dirty="0">
              <a:latin typeface="Montserrat" panose="00000500000000000000" pitchFamily="2" charset="0"/>
            </a:endParaRPr>
          </a:p>
        </p:txBody>
      </p:sp>
      <p:pic>
        <p:nvPicPr>
          <p:cNvPr id="7" name="Picture 6" descr="PIcture of adult reading to kids&#10;&#10;Read Alouds &#10;Vocabulary &#10;Listening Comprehension &#10;Story Schema&#10;Background Knowledge&#10;Word Recognition&#10;Cognitive Development">
            <a:extLst>
              <a:ext uri="{FF2B5EF4-FFF2-40B4-BE49-F238E27FC236}">
                <a16:creationId xmlns:a16="http://schemas.microsoft.com/office/drawing/2014/main" id="{D26BF6C5-B05F-143A-0110-C9C7190FD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57" y="1812762"/>
            <a:ext cx="14630400" cy="8153400"/>
          </a:xfrm>
          <a:prstGeom prst="rect">
            <a:avLst/>
          </a:prstGeom>
        </p:spPr>
      </p:pic>
    </p:spTree>
    <p:extLst>
      <p:ext uri="{BB962C8B-B14F-4D97-AF65-F5344CB8AC3E}">
        <p14:creationId xmlns:p14="http://schemas.microsoft.com/office/powerpoint/2010/main" val="1992879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1AC6-40CE-47A1-5CFE-FA3194CCD3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8CEADD-0D43-4D11-9326-F13C32D4CD31}"/>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3E4A266F-958D-95C8-22E7-278D1732DE4D}"/>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hlinkClick r:id="rId3"/>
              </a:rPr>
              <a:t>Read </a:t>
            </a:r>
            <a:r>
              <a:rPr lang="en-US" b="1" dirty="0" err="1">
                <a:solidFill>
                  <a:srgbClr val="3C7BAF"/>
                </a:solidFill>
                <a:latin typeface="Montserrat" panose="00000500000000000000" pitchFamily="2" charset="0"/>
                <a:hlinkClick r:id="rId3"/>
              </a:rPr>
              <a:t>Alouds</a:t>
            </a:r>
            <a:r>
              <a:rPr lang="en-US" b="1" dirty="0">
                <a:solidFill>
                  <a:srgbClr val="3C7BAF"/>
                </a:solidFill>
                <a:latin typeface="Montserrat" panose="00000500000000000000" pitchFamily="2" charset="0"/>
                <a:hlinkClick r:id="rId3"/>
              </a:rPr>
              <a:t> for All Learners by Molly Ness </a:t>
            </a:r>
            <a:endParaRPr lang="en-US" b="1" dirty="0">
              <a:solidFill>
                <a:srgbClr val="3C7BAF"/>
              </a:solidFill>
              <a:latin typeface="Montserrat" panose="00000500000000000000" pitchFamily="2" charset="0"/>
            </a:endParaRPr>
          </a:p>
        </p:txBody>
      </p:sp>
      <p:sp>
        <p:nvSpPr>
          <p:cNvPr id="4" name="Content Placeholder 3">
            <a:extLst>
              <a:ext uri="{FF2B5EF4-FFF2-40B4-BE49-F238E27FC236}">
                <a16:creationId xmlns:a16="http://schemas.microsoft.com/office/drawing/2014/main" id="{8BF11665-8C1E-F5FD-FC69-505789E51154}"/>
              </a:ext>
              <a:ext uri="{C183D7F6-B498-43B3-948B-1728B52AA6E4}">
                <adec:decorative xmlns:adec="http://schemas.microsoft.com/office/drawing/2017/decorative" val="1"/>
              </a:ext>
            </a:extLst>
          </p:cNvPr>
          <p:cNvSpPr>
            <a:spLocks noGrp="1"/>
          </p:cNvSpPr>
          <p:nvPr>
            <p:ph idx="1"/>
          </p:nvPr>
        </p:nvSpPr>
        <p:spPr>
          <a:xfrm>
            <a:off x="771525" y="2443615"/>
            <a:ext cx="15849600" cy="7421563"/>
          </a:xfrm>
        </p:spPr>
        <p:txBody>
          <a:bodyPr>
            <a:normAutofit/>
          </a:bodyPr>
          <a:lstStyle/>
          <a:p>
            <a:pPr marL="0" indent="0">
              <a:buNone/>
            </a:pPr>
            <a:endParaRPr lang="da-DK" sz="4000" dirty="0">
              <a:latin typeface="Montserrat" panose="00000500000000000000" pitchFamily="2" charset="0"/>
            </a:endParaRPr>
          </a:p>
          <a:p>
            <a:pPr marL="0" indent="0">
              <a:buNone/>
            </a:pPr>
            <a:endParaRPr lang="da-DK" sz="4000" dirty="0">
              <a:latin typeface="Montserrat" panose="00000500000000000000" pitchFamily="2" charset="0"/>
            </a:endParaRPr>
          </a:p>
          <a:p>
            <a:endParaRPr lang="da-DK" sz="4000" dirty="0">
              <a:latin typeface="Montserrat" panose="00000500000000000000" pitchFamily="2" charset="0"/>
            </a:endParaRPr>
          </a:p>
          <a:p>
            <a:pPr marL="0" indent="0">
              <a:buNone/>
            </a:pPr>
            <a:endParaRPr lang="en-US" sz="4000" dirty="0">
              <a:latin typeface="Montserrat" panose="00000500000000000000" pitchFamily="2" charset="0"/>
            </a:endParaRPr>
          </a:p>
        </p:txBody>
      </p:sp>
      <p:pic>
        <p:nvPicPr>
          <p:cNvPr id="2050" name="Picture 2" descr="Read Alouds for All Learners">
            <a:extLst>
              <a:ext uri="{FF2B5EF4-FFF2-40B4-BE49-F238E27FC236}">
                <a16:creationId xmlns:a16="http://schemas.microsoft.com/office/drawing/2014/main" id="{E1CC2E40-BB48-5A6A-23E8-2052E28DA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300740"/>
            <a:ext cx="5048250"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099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3363B-C19D-6617-F53B-FD9468CC17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28697E-0A93-51BB-DF0D-ACF54A5E4F29}"/>
              </a:ext>
              <a:ext uri="{C183D7F6-B498-43B3-948B-1728B52AA6E4}">
                <adec:decorative xmlns:adec="http://schemas.microsoft.com/office/drawing/2017/decorative" val="1"/>
              </a:ext>
            </a:extLst>
          </p:cNvPr>
          <p:cNvSpPr/>
          <p:nvPr/>
        </p:nvSpPr>
        <p:spPr>
          <a:xfrm>
            <a:off x="15111647" y="0"/>
            <a:ext cx="2849781" cy="2327511"/>
          </a:xfrm>
          <a:custGeom>
            <a:avLst/>
            <a:gdLst/>
            <a:ahLst/>
            <a:cxnLst/>
            <a:rect l="l" t="t" r="r" b="b"/>
            <a:pathLst>
              <a:path w="2849781" h="2327511">
                <a:moveTo>
                  <a:pt x="0" y="0"/>
                </a:moveTo>
                <a:lnTo>
                  <a:pt x="2849782" y="0"/>
                </a:lnTo>
                <a:lnTo>
                  <a:pt x="2849782" y="2327511"/>
                </a:lnTo>
                <a:lnTo>
                  <a:pt x="0" y="2327511"/>
                </a:lnTo>
                <a:lnTo>
                  <a:pt x="0" y="0"/>
                </a:lnTo>
                <a:close/>
              </a:path>
            </a:pathLst>
          </a:custGeom>
          <a:blipFill>
            <a:blip r:embed="rId2"/>
            <a:stretch>
              <a:fillRect b="-22439"/>
            </a:stretch>
          </a:blipFill>
        </p:spPr>
        <p:txBody>
          <a:bodyPr/>
          <a:lstStyle/>
          <a:p>
            <a:endParaRPr lang="en-US"/>
          </a:p>
        </p:txBody>
      </p:sp>
      <p:sp>
        <p:nvSpPr>
          <p:cNvPr id="3" name="Title 2">
            <a:extLst>
              <a:ext uri="{FF2B5EF4-FFF2-40B4-BE49-F238E27FC236}">
                <a16:creationId xmlns:a16="http://schemas.microsoft.com/office/drawing/2014/main" id="{F9384FC4-4AEC-758B-64F8-A217F5776A9F}"/>
              </a:ext>
            </a:extLst>
          </p:cNvPr>
          <p:cNvSpPr>
            <a:spLocks noGrp="1"/>
          </p:cNvSpPr>
          <p:nvPr>
            <p:ph type="title"/>
          </p:nvPr>
        </p:nvSpPr>
        <p:spPr>
          <a:xfrm>
            <a:off x="1143000" y="405493"/>
            <a:ext cx="13563600" cy="1143000"/>
          </a:xfrm>
        </p:spPr>
        <p:txBody>
          <a:bodyPr/>
          <a:lstStyle/>
          <a:p>
            <a:pPr algn="l"/>
            <a:r>
              <a:rPr lang="en-US" b="1" dirty="0">
                <a:solidFill>
                  <a:srgbClr val="3C7BAF"/>
                </a:solidFill>
                <a:latin typeface="Montserrat" panose="00000500000000000000" pitchFamily="2" charset="0"/>
              </a:rPr>
              <a:t>Read </a:t>
            </a:r>
            <a:r>
              <a:rPr lang="en-US" b="1" dirty="0" err="1">
                <a:solidFill>
                  <a:srgbClr val="3C7BAF"/>
                </a:solidFill>
                <a:latin typeface="Montserrat" panose="00000500000000000000" pitchFamily="2" charset="0"/>
              </a:rPr>
              <a:t>Alouds</a:t>
            </a:r>
            <a:r>
              <a:rPr lang="en-US" b="1" dirty="0">
                <a:solidFill>
                  <a:srgbClr val="3C7BAF"/>
                </a:solidFill>
                <a:latin typeface="Montserrat" panose="00000500000000000000" pitchFamily="2" charset="0"/>
              </a:rPr>
              <a:t> </a:t>
            </a:r>
          </a:p>
        </p:txBody>
      </p:sp>
      <p:sp>
        <p:nvSpPr>
          <p:cNvPr id="4" name="Content Placeholder 3" descr="The International Literacy Associaton states:  &#10;Effective read-alouds increase children’s vocabulary,&#10;listening comprehension, story schema, background &#10;knowledge, word recognition skills, and cognitive development. &#10;Retrieved from: https://tinyurl.com/4ay8xpbn&#10;&#10; Molly Ness (2024) defines read alouds as “a shared literacy experience engaging children and adults in conversation and engagement around the high-quality text”. &#10;">
            <a:extLst>
              <a:ext uri="{FF2B5EF4-FFF2-40B4-BE49-F238E27FC236}">
                <a16:creationId xmlns:a16="http://schemas.microsoft.com/office/drawing/2014/main" id="{054E864A-0D58-FC21-45ED-69DCDF969ADF}"/>
              </a:ext>
            </a:extLst>
          </p:cNvPr>
          <p:cNvSpPr>
            <a:spLocks noGrp="1"/>
          </p:cNvSpPr>
          <p:nvPr>
            <p:ph idx="1"/>
          </p:nvPr>
        </p:nvSpPr>
        <p:spPr>
          <a:xfrm>
            <a:off x="1143000" y="2019300"/>
            <a:ext cx="15849600" cy="7421563"/>
          </a:xfrm>
        </p:spPr>
        <p:txBody>
          <a:bodyPr>
            <a:normAutofit/>
          </a:bodyPr>
          <a:lstStyle/>
          <a:p>
            <a:pPr marL="0" indent="0">
              <a:buNone/>
            </a:pPr>
            <a:r>
              <a:rPr lang="da-DK" sz="4000" dirty="0">
                <a:latin typeface="Montserrat" panose="00000500000000000000" pitchFamily="2" charset="0"/>
              </a:rPr>
              <a:t>The International Literacy Associaton states:  </a:t>
            </a:r>
            <a:endParaRPr lang="en-US" sz="4000" dirty="0">
              <a:latin typeface="Montserrat" panose="00000500000000000000" pitchFamily="2" charset="0"/>
            </a:endParaRPr>
          </a:p>
          <a:p>
            <a:pPr marL="0" indent="0">
              <a:buNone/>
            </a:pPr>
            <a:r>
              <a:rPr lang="en-US" sz="4000" dirty="0">
                <a:highlight>
                  <a:srgbClr val="FFFF00"/>
                </a:highlight>
                <a:latin typeface="Montserrat" panose="00000500000000000000" pitchFamily="2" charset="0"/>
              </a:rPr>
              <a:t>Effective read-</a:t>
            </a:r>
            <a:r>
              <a:rPr lang="en-US" sz="4000" dirty="0" err="1">
                <a:highlight>
                  <a:srgbClr val="FFFF00"/>
                </a:highlight>
                <a:latin typeface="Montserrat" panose="00000500000000000000" pitchFamily="2" charset="0"/>
              </a:rPr>
              <a:t>alouds</a:t>
            </a:r>
            <a:r>
              <a:rPr lang="en-US" sz="4000" dirty="0">
                <a:highlight>
                  <a:srgbClr val="FFFF00"/>
                </a:highlight>
                <a:latin typeface="Montserrat" panose="00000500000000000000" pitchFamily="2" charset="0"/>
              </a:rPr>
              <a:t> increase children’s vocabulary,</a:t>
            </a:r>
          </a:p>
          <a:p>
            <a:pPr marL="0" indent="0">
              <a:buNone/>
            </a:pPr>
            <a:r>
              <a:rPr lang="en-US" sz="4000" dirty="0">
                <a:highlight>
                  <a:srgbClr val="FFFF00"/>
                </a:highlight>
                <a:latin typeface="Montserrat" panose="00000500000000000000" pitchFamily="2" charset="0"/>
              </a:rPr>
              <a:t>listening comprehension, story schema, background </a:t>
            </a:r>
          </a:p>
          <a:p>
            <a:pPr marL="0" indent="0">
              <a:buNone/>
            </a:pPr>
            <a:r>
              <a:rPr lang="en-US" sz="4000" dirty="0">
                <a:highlight>
                  <a:srgbClr val="FFFF00"/>
                </a:highlight>
                <a:latin typeface="Montserrat" panose="00000500000000000000" pitchFamily="2" charset="0"/>
              </a:rPr>
              <a:t>knowledge, word recognition skills, and cognitive development. </a:t>
            </a:r>
          </a:p>
          <a:p>
            <a:pPr marL="0" indent="0">
              <a:buNone/>
            </a:pPr>
            <a:r>
              <a:rPr lang="en-US" sz="4000" dirty="0">
                <a:latin typeface="Montserrat" panose="00000500000000000000" pitchFamily="2" charset="0"/>
              </a:rPr>
              <a:t>Retrieved from: </a:t>
            </a:r>
            <a:r>
              <a:rPr lang="en-US" sz="4000" dirty="0">
                <a:latin typeface="Montserrat" panose="00000500000000000000" pitchFamily="2" charset="0"/>
                <a:hlinkClick r:id="rId3"/>
              </a:rPr>
              <a:t>https://tinyurl.com/4ay8xpbn</a:t>
            </a:r>
            <a:endParaRPr lang="en-US" sz="4000" dirty="0">
              <a:latin typeface="Montserrat" panose="00000500000000000000" pitchFamily="2" charset="0"/>
            </a:endParaRPr>
          </a:p>
          <a:p>
            <a:pPr marL="0" indent="0">
              <a:buNone/>
            </a:pPr>
            <a:endParaRPr lang="en-US" sz="4000" dirty="0">
              <a:latin typeface="Montserrat" panose="00000500000000000000" pitchFamily="2" charset="0"/>
            </a:endParaRPr>
          </a:p>
          <a:p>
            <a:pPr marL="0" indent="0">
              <a:buNone/>
            </a:pPr>
            <a:r>
              <a:rPr lang="en-US" dirty="0"/>
              <a:t> </a:t>
            </a:r>
            <a:r>
              <a:rPr lang="en-US" sz="4000" dirty="0">
                <a:latin typeface="Montserrat "/>
              </a:rPr>
              <a:t>Molly Ness (2024) defines read </a:t>
            </a:r>
            <a:r>
              <a:rPr lang="en-US" sz="4000" dirty="0" err="1">
                <a:latin typeface="Montserrat "/>
              </a:rPr>
              <a:t>alouds</a:t>
            </a:r>
            <a:r>
              <a:rPr lang="en-US" sz="4000" dirty="0">
                <a:latin typeface="Montserrat "/>
              </a:rPr>
              <a:t> as “a shared literacy experience </a:t>
            </a:r>
            <a:r>
              <a:rPr lang="en-US" sz="4000" dirty="0">
                <a:highlight>
                  <a:srgbClr val="FFFF00"/>
                </a:highlight>
                <a:latin typeface="Montserrat "/>
              </a:rPr>
              <a:t>engaging children and adults in conversation and engagement around the high-quality text”. </a:t>
            </a:r>
          </a:p>
          <a:p>
            <a:pPr marL="0" indent="0">
              <a:buNone/>
            </a:pPr>
            <a:endParaRPr lang="en-US" sz="4000" dirty="0">
              <a:latin typeface="Montserrat "/>
            </a:endParaRPr>
          </a:p>
          <a:p>
            <a:pPr marL="0" indent="0">
              <a:buNone/>
            </a:pPr>
            <a:endParaRPr lang="en-US" sz="4000" dirty="0">
              <a:latin typeface="Montserrat" panose="00000500000000000000" pitchFamily="2" charset="0"/>
            </a:endParaRPr>
          </a:p>
          <a:p>
            <a:pPr marL="0" indent="0">
              <a:buNone/>
            </a:pPr>
            <a:endParaRPr lang="en-US" sz="4000" dirty="0">
              <a:latin typeface="Montserrat" panose="00000500000000000000" pitchFamily="2" charset="0"/>
            </a:endParaRPr>
          </a:p>
          <a:p>
            <a:pPr marL="0" indent="0">
              <a:buNone/>
            </a:pPr>
            <a:endParaRPr lang="en-US" sz="4000" dirty="0">
              <a:latin typeface="Montserrat" panose="00000500000000000000" pitchFamily="2" charset="0"/>
            </a:endParaRPr>
          </a:p>
        </p:txBody>
      </p:sp>
    </p:spTree>
    <p:extLst>
      <p:ext uri="{BB962C8B-B14F-4D97-AF65-F5344CB8AC3E}">
        <p14:creationId xmlns:p14="http://schemas.microsoft.com/office/powerpoint/2010/main" val="1335428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9071</TotalTime>
  <Words>1718</Words>
  <Application>Microsoft Office PowerPoint</Application>
  <PresentationFormat>Custom</PresentationFormat>
  <Paragraphs>243</Paragraphs>
  <Slides>42</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Montserrat</vt:lpstr>
      <vt:lpstr>Arial</vt:lpstr>
      <vt:lpstr>Calibri</vt:lpstr>
      <vt:lpstr>Montserrat </vt:lpstr>
      <vt:lpstr>Montserrat Classic</vt:lpstr>
      <vt:lpstr>Montserrat Medium</vt:lpstr>
      <vt:lpstr>Office Theme</vt:lpstr>
      <vt:lpstr>A Shared Approach to Improve Literacy Skills of Learners in South Carolina with Evidence-Based Practices </vt:lpstr>
      <vt:lpstr>Academic Alliance of South Carolina </vt:lpstr>
      <vt:lpstr> Our Team</vt:lpstr>
      <vt:lpstr>Objectives for Our Time   </vt:lpstr>
      <vt:lpstr>Materials for Today </vt:lpstr>
      <vt:lpstr>  We Are All In </vt:lpstr>
      <vt:lpstr>Strategy for All Students </vt:lpstr>
      <vt:lpstr>Read Alouds for All Learners by Molly Ness </vt:lpstr>
      <vt:lpstr>Read Alouds </vt:lpstr>
      <vt:lpstr>Three Step Process  </vt:lpstr>
      <vt:lpstr>Evaluate Background Knowledge </vt:lpstr>
      <vt:lpstr>Evaluate: Funds of Knowledge </vt:lpstr>
      <vt:lpstr>Evaluate Potential Stumbling Blocks </vt:lpstr>
      <vt:lpstr>Evaluate for Instructional Opportunities </vt:lpstr>
      <vt:lpstr>Explain: Find the Problematic Places in the Story    </vt:lpstr>
      <vt:lpstr>Engage or Extend </vt:lpstr>
      <vt:lpstr>  Websites with Read Aloud Suggestions </vt:lpstr>
      <vt:lpstr>  Resources for You </vt:lpstr>
      <vt:lpstr>A Great Easy to Implement Strategy </vt:lpstr>
      <vt:lpstr>Why Repeated Reading </vt:lpstr>
      <vt:lpstr>Steps for Repeated Reading </vt:lpstr>
      <vt:lpstr>Jolie Reads!   </vt:lpstr>
      <vt:lpstr>Where to Get Passages?  </vt:lpstr>
      <vt:lpstr>Protocol for Administration </vt:lpstr>
      <vt:lpstr>You Must Train Scoring Rules </vt:lpstr>
      <vt:lpstr>Who Can Help Us with This Intervention? </vt:lpstr>
      <vt:lpstr>Graphing: Real Life Examples </vt:lpstr>
      <vt:lpstr>Real Life Example </vt:lpstr>
      <vt:lpstr> Repeated Reading One Pager  </vt:lpstr>
      <vt:lpstr>Last One </vt:lpstr>
      <vt:lpstr> What Is “Get the Gist”? </vt:lpstr>
      <vt:lpstr> What Are the Steps for Get The Gist? </vt:lpstr>
      <vt:lpstr>How Do We Teach? </vt:lpstr>
      <vt:lpstr>Graphic Organizer  </vt:lpstr>
      <vt:lpstr>Let’s Watch Dr. Kearns Give a Quick Overview</vt:lpstr>
      <vt:lpstr>Let’s Practice One </vt:lpstr>
      <vt:lpstr>Here Was Mine </vt:lpstr>
      <vt:lpstr>An Additional Resource </vt:lpstr>
      <vt:lpstr> Evidence-Based Practices Network    </vt:lpstr>
      <vt:lpstr>Connect with us!  Join our mailing list for updates and events.</vt:lpstr>
      <vt:lpstr>Follow Us with Your Favorite </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Thomas</dc:creator>
  <cp:lastModifiedBy>Susan Thomas</cp:lastModifiedBy>
  <cp:revision>5</cp:revision>
  <dcterms:created xsi:type="dcterms:W3CDTF">2006-08-16T00:00:00Z</dcterms:created>
  <dcterms:modified xsi:type="dcterms:W3CDTF">2026-06-09T21:04:02Z</dcterms:modified>
  <dc:identifier>DAFwICnxjTc</dc:identifier>
</cp:coreProperties>
</file>