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5"/>
  </p:notesMasterIdLst>
  <p:sldIdLst>
    <p:sldId id="302" r:id="rId2"/>
    <p:sldId id="303" r:id="rId3"/>
    <p:sldId id="289" r:id="rId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D4C"/>
    <a:srgbClr val="F0C14C"/>
    <a:srgbClr val="E7E7E7"/>
    <a:srgbClr val="469FB7"/>
    <a:srgbClr val="FFE493"/>
    <a:srgbClr val="2F3DFC"/>
    <a:srgbClr val="3A6C97"/>
    <a:srgbClr val="233746"/>
    <a:srgbClr val="EFC04B"/>
    <a:srgbClr val="F5D9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82974" autoAdjust="0"/>
  </p:normalViewPr>
  <p:slideViewPr>
    <p:cSldViewPr>
      <p:cViewPr varScale="1">
        <p:scale>
          <a:sx n="39" d="100"/>
          <a:sy n="39" d="100"/>
        </p:scale>
        <p:origin x="89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468"/>
    </p:cViewPr>
  </p:outlin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70" d="100"/>
        <a:sy n="70" d="100"/>
      </p:scale>
      <p:origin x="0" y="-22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cchino, Herbert S" userId="813e1efc-8c78-4891-bfee-72b1bdd0b346" providerId="ADAL" clId="{C6C8C0E4-CA93-43D6-B27D-98FBD799F702}"/>
    <pc:docChg chg="modSld">
      <pc:chgData name="Bocchino, Herbert S" userId="813e1efc-8c78-4891-bfee-72b1bdd0b346" providerId="ADAL" clId="{C6C8C0E4-CA93-43D6-B27D-98FBD799F702}" dt="2026-06-16T17:30:35.359" v="0" actId="20577"/>
      <pc:docMkLst>
        <pc:docMk/>
      </pc:docMkLst>
      <pc:sldChg chg="modSp mod">
        <pc:chgData name="Bocchino, Herbert S" userId="813e1efc-8c78-4891-bfee-72b1bdd0b346" providerId="ADAL" clId="{C6C8C0E4-CA93-43D6-B27D-98FBD799F702}" dt="2026-06-16T17:30:35.359" v="0" actId="20577"/>
        <pc:sldMkLst>
          <pc:docMk/>
          <pc:sldMk cId="1840523647" sldId="302"/>
        </pc:sldMkLst>
        <pc:spChg chg="mod">
          <ac:chgData name="Bocchino, Herbert S" userId="813e1efc-8c78-4891-bfee-72b1bdd0b346" providerId="ADAL" clId="{C6C8C0E4-CA93-43D6-B27D-98FBD799F702}" dt="2026-06-16T17:30:35.359" v="0" actId="20577"/>
          <ac:spMkLst>
            <pc:docMk/>
            <pc:sldMk cId="1840523647" sldId="302"/>
            <ac:spMk id="2" creationId="{3B0125B5-F436-FCCB-568C-BFA2D8619E3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3A10E-90C6-4978-89DC-ACC6D9E041AA}" type="datetimeFigureOut">
              <a:rPr lang="en-US" smtClean="0"/>
              <a:t>6/16/2026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CEC91-7A65-4868-9634-A5288F99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12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Slide title should be Aptos Bold font, left-aligned, not smaller than 44pt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Audience – To whom/group you are presenting 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Speaker – Who is giving the presentation (may be by name or by department)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Date – Date of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CEC91-7A65-4868-9634-A5288F997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98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CEC91-7A65-4868-9634-A5288F997D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06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title is hidden </a:t>
            </a:r>
            <a:r>
              <a:rPr lang="en-US"/>
              <a:t>from display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CEC91-7A65-4868-9634-A5288F997D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85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706E5E-2FCB-B270-CD3F-6CFEC4E39E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91513" y="-838908"/>
            <a:ext cx="11521440" cy="115214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9BFEE4-62A2-7EAB-AEBF-7E3944603D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9264" y="956930"/>
            <a:ext cx="10354410" cy="3675792"/>
          </a:xfrm>
        </p:spPr>
        <p:txBody>
          <a:bodyPr anchor="ctr">
            <a:normAutofit/>
          </a:bodyPr>
          <a:lstStyle>
            <a:lvl1pPr algn="l">
              <a:lnSpc>
                <a:spcPct val="110000"/>
              </a:lnSpc>
              <a:defRPr sz="6600" b="1">
                <a:solidFill>
                  <a:srgbClr val="2F3D4C"/>
                </a:solidFill>
                <a:latin typeface="Aptos" panose="020B0004020202020204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Title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Slide</a:t>
            </a:r>
            <a:r>
              <a:rPr lang="en-US" dirty="0"/>
              <a:t> -</a:t>
            </a:r>
            <a:r>
              <a:rPr lang="en-US" dirty="0">
                <a:solidFill>
                  <a:schemeClr val="bg1"/>
                </a:solidFill>
              </a:rPr>
              <a:t>Font is no less than 44 size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BD4C45-7EC9-A96B-2BD7-023E611D499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3262" y="5276460"/>
            <a:ext cx="10370412" cy="2483643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1">
                <a:solidFill>
                  <a:srgbClr val="2F3D4C"/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&lt;Audience&gt;</a:t>
            </a:r>
          </a:p>
          <a:p>
            <a:r>
              <a:rPr lang="en-US" dirty="0"/>
              <a:t>&lt;Presenter Name&gt; </a:t>
            </a:r>
          </a:p>
          <a:p>
            <a:r>
              <a:rPr lang="en-US" dirty="0"/>
              <a:t>&lt;Date&gt;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B8F3DA-CB78-FE37-88DE-2565E63C0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3479" y="7910464"/>
            <a:ext cx="8641080" cy="2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5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0B318CF-2B45-C43B-CD55-06615050B2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650426" y="846324"/>
            <a:ext cx="26615" cy="17373600"/>
          </a:xfrm>
          <a:prstGeom prst="rect">
            <a:avLst/>
          </a:prstGeom>
        </p:spPr>
      </p:pic>
      <p:pic>
        <p:nvPicPr>
          <p:cNvPr id="12" name="SCDE logo" descr="South Carolina Department of Education logo ">
            <a:extLst>
              <a:ext uri="{FF2B5EF4-FFF2-40B4-BE49-F238E27FC236}">
                <a16:creationId xmlns:a16="http://schemas.microsoft.com/office/drawing/2014/main" id="{C5CC20D6-CB1A-AC19-3B64-8C546270A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35400" y="8828011"/>
            <a:ext cx="1262662" cy="125420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3C630-315D-CFC6-1077-4EA130C6B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19788" y="2437728"/>
            <a:ext cx="5303520" cy="632585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800">
                <a:solidFill>
                  <a:srgbClr val="2F3D4C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 sz="2800">
                <a:solidFill>
                  <a:srgbClr val="2F3D4C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 sz="2800">
                <a:solidFill>
                  <a:srgbClr val="2F3D4C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 sz="2800">
                <a:solidFill>
                  <a:srgbClr val="2F3D4C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525F5-194F-62C4-CDC3-1B712D0676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972" y="547687"/>
            <a:ext cx="16404336" cy="109728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rgbClr val="2F3D4C"/>
                </a:solidFill>
              </a:defRPr>
            </a:lvl1pPr>
          </a:lstStyle>
          <a:p>
            <a:r>
              <a:rPr lang="en-US" dirty="0"/>
              <a:t>Three Content with Footer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AD13B-C6F1-0FFF-1CFE-F9506448B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8972" y="2437728"/>
            <a:ext cx="5303520" cy="6325851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800">
                <a:solidFill>
                  <a:srgbClr val="2F3D4C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 sz="2800">
                <a:solidFill>
                  <a:srgbClr val="2F3D4C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 sz="2800">
                <a:solidFill>
                  <a:srgbClr val="2F3D4C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 sz="2800">
                <a:solidFill>
                  <a:srgbClr val="2F3D4C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4EA1A-AFD3-FE33-791E-2576D3414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6/16/2026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E9CDF-4B22-2AEC-D3B4-2114FED22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5E363-0518-8836-E86B-81440D4AE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D8EE9B-5A2D-A2FD-AB31-0B7F5AF0C29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92240" y="2456488"/>
            <a:ext cx="5303520" cy="630709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800">
                <a:solidFill>
                  <a:srgbClr val="2F3D4C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 sz="2800">
                <a:solidFill>
                  <a:srgbClr val="2F3D4C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 sz="2800">
                <a:solidFill>
                  <a:srgbClr val="2F3D4C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 sz="2800">
                <a:solidFill>
                  <a:srgbClr val="2F3D4C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A7768E-ADFA-A429-D505-997BA11329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3731" y="1896138"/>
            <a:ext cx="16459200" cy="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1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ith 2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E7660AF-9DC3-B9D2-2069-4B84280574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650426" y="846324"/>
            <a:ext cx="26615" cy="17373600"/>
          </a:xfrm>
          <a:prstGeom prst="rect">
            <a:avLst/>
          </a:prstGeom>
        </p:spPr>
      </p:pic>
      <p:pic>
        <p:nvPicPr>
          <p:cNvPr id="13" name="SCDE logo" descr="South Carolina Department of Education logo ">
            <a:extLst>
              <a:ext uri="{FF2B5EF4-FFF2-40B4-BE49-F238E27FC236}">
                <a16:creationId xmlns:a16="http://schemas.microsoft.com/office/drawing/2014/main" id="{AE1892C7-250F-529E-EF3D-9D54585E9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35400" y="8828011"/>
            <a:ext cx="1262662" cy="1254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9AEB75-2960-EF56-B9C2-F330873E2D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2110" y="547688"/>
            <a:ext cx="16445345" cy="109728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rgbClr val="2F3D4C"/>
                </a:solidFill>
              </a:defRPr>
            </a:lvl1pPr>
          </a:lstStyle>
          <a:p>
            <a:r>
              <a:rPr lang="en-US" dirty="0"/>
              <a:t>Comparison with 2 boxes and footer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98553-E0A0-8B74-8785-F5DC412AF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8793" y="2371986"/>
            <a:ext cx="7736681" cy="7315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rgbClr val="2F3D4C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60C08-9824-F1CD-E5C5-34DC0B80A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2110" y="3314700"/>
            <a:ext cx="7736681" cy="54400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600">
                <a:solidFill>
                  <a:srgbClr val="2F3D4C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 sz="2600">
                <a:solidFill>
                  <a:srgbClr val="2F3D4C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 sz="2600">
                <a:solidFill>
                  <a:srgbClr val="2F3D4C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 sz="2600">
                <a:solidFill>
                  <a:srgbClr val="2F3D4C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2C1085-122A-9CFF-0F7A-EE58766756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577760" y="2371986"/>
            <a:ext cx="7774782" cy="7315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rgbClr val="2F3D4C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0A0948-D44B-B0FA-FF24-9E0379973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609213" y="3314700"/>
            <a:ext cx="7774782" cy="54400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600">
                <a:solidFill>
                  <a:srgbClr val="2F3D4C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 sz="2600">
                <a:solidFill>
                  <a:srgbClr val="2F3D4C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 sz="2600">
                <a:solidFill>
                  <a:srgbClr val="2F3D4C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 sz="2600">
                <a:solidFill>
                  <a:srgbClr val="2F3D4C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FDF6F0-6C8C-CF39-2D0F-DC5E18E96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6/16/2026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426D22-60B6-DC3A-E908-0B8868932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91734A-479A-D485-4919-57CEAA381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9765DB-741E-0449-2A66-482A1AA784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3731" y="1896138"/>
            <a:ext cx="16459200" cy="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38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ntro slide - do not u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AEB75-2960-EF56-B9C2-F330873E2D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2110" y="547688"/>
            <a:ext cx="16445345" cy="109728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rgbClr val="2F3D4C"/>
                </a:solidFill>
              </a:defRPr>
            </a:lvl1pPr>
          </a:lstStyle>
          <a:p>
            <a:r>
              <a:rPr lang="en-US" dirty="0"/>
              <a:t>Introduction slide – do not use!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98553-E0A0-8B74-8785-F5DC412AF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110" y="2354580"/>
            <a:ext cx="7736681" cy="7315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rgbClr val="2F3D4C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60C08-9824-F1CD-E5C5-34DC0B80A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2110" y="3314700"/>
            <a:ext cx="7736681" cy="5440076"/>
          </a:xfrm>
        </p:spPr>
        <p:txBody>
          <a:bodyPr>
            <a:normAutofit/>
          </a:bodyPr>
          <a:lstStyle>
            <a:lvl1pPr>
              <a:defRPr sz="2600">
                <a:solidFill>
                  <a:srgbClr val="2F3D4C"/>
                </a:solidFill>
              </a:defRPr>
            </a:lvl1pPr>
            <a:lvl2pPr>
              <a:defRPr sz="2600">
                <a:solidFill>
                  <a:srgbClr val="2F3D4C"/>
                </a:solidFill>
              </a:defRPr>
            </a:lvl2pPr>
            <a:lvl3pPr>
              <a:defRPr sz="2600">
                <a:solidFill>
                  <a:srgbClr val="2F3D4C"/>
                </a:solidFill>
              </a:defRPr>
            </a:lvl3pPr>
            <a:lvl4pPr>
              <a:defRPr sz="2600">
                <a:solidFill>
                  <a:srgbClr val="2F3D4C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2C1085-122A-9CFF-0F7A-EE58766756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609213" y="2354580"/>
            <a:ext cx="7774782" cy="6400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rgbClr val="2F3D4C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0A0948-D44B-B0FA-FF24-9E0379973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609213" y="3314700"/>
            <a:ext cx="7774782" cy="5440076"/>
          </a:xfrm>
        </p:spPr>
        <p:txBody>
          <a:bodyPr>
            <a:normAutofit/>
          </a:bodyPr>
          <a:lstStyle>
            <a:lvl1pPr>
              <a:defRPr sz="2600">
                <a:solidFill>
                  <a:srgbClr val="2F3D4C"/>
                </a:solidFill>
              </a:defRPr>
            </a:lvl1pPr>
            <a:lvl2pPr>
              <a:defRPr sz="2600">
                <a:solidFill>
                  <a:srgbClr val="2F3D4C"/>
                </a:solidFill>
              </a:defRPr>
            </a:lvl2pPr>
            <a:lvl3pPr>
              <a:defRPr sz="2600">
                <a:solidFill>
                  <a:srgbClr val="2F3D4C"/>
                </a:solidFill>
              </a:defRPr>
            </a:lvl3pPr>
            <a:lvl4pPr>
              <a:defRPr sz="2600">
                <a:solidFill>
                  <a:srgbClr val="2F3D4C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FDF6F0-6C8C-CF39-2D0F-DC5E18E96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6/16/2026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426D22-60B6-DC3A-E908-0B8868932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91734A-479A-D485-4919-57CEAA381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7B5441-957E-764A-2A5B-31D36BB585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3731" y="1896138"/>
            <a:ext cx="16459200" cy="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91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172286C-A10D-2147-4B2F-D04B51C7A2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650426" y="846324"/>
            <a:ext cx="26615" cy="17373600"/>
          </a:xfrm>
          <a:prstGeom prst="rect">
            <a:avLst/>
          </a:prstGeom>
        </p:spPr>
      </p:pic>
      <p:pic>
        <p:nvPicPr>
          <p:cNvPr id="12" name="SCDE logo" descr="South Carolina Department of Education logo ">
            <a:extLst>
              <a:ext uri="{FF2B5EF4-FFF2-40B4-BE49-F238E27FC236}">
                <a16:creationId xmlns:a16="http://schemas.microsoft.com/office/drawing/2014/main" id="{0F42C22C-EB47-219D-24BC-66F0E03E49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35400" y="8828011"/>
            <a:ext cx="1262662" cy="1254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EB8B3B-F32B-E702-A833-508A696075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251" y="685800"/>
            <a:ext cx="6272788" cy="1743122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rgbClr val="2F3D4C"/>
                </a:solidFill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6D1BA-DC7D-F075-0930-F9EA69D931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29600" y="685802"/>
            <a:ext cx="8803482" cy="810577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800">
                <a:solidFill>
                  <a:srgbClr val="2F3D4C"/>
                </a:solidFill>
              </a:defRPr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 err="1"/>
              <a:t>adipisicing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</a:t>
            </a:r>
            <a:r>
              <a:rPr lang="en-US" dirty="0" err="1"/>
              <a:t>voluptate</a:t>
            </a:r>
            <a:r>
              <a:rPr lang="en-US" dirty="0"/>
              <a:t> cupidatat labore </a:t>
            </a:r>
            <a:r>
              <a:rPr lang="en-US" dirty="0" err="1"/>
              <a:t>laborum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cupidatat dolore do </a:t>
            </a:r>
            <a:r>
              <a:rPr lang="en-US" dirty="0" err="1"/>
              <a:t>aliqua</a:t>
            </a:r>
            <a:r>
              <a:rPr lang="en-US" dirty="0"/>
              <a:t> magna ipsum non Lorem do </a:t>
            </a:r>
            <a:r>
              <a:rPr lang="en-US" dirty="0" err="1"/>
              <a:t>laborum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labore cupidatat </a:t>
            </a:r>
            <a:r>
              <a:rPr lang="en-US" dirty="0" err="1"/>
              <a:t>pariatur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officia</a:t>
            </a:r>
            <a:r>
              <a:rPr lang="en-US" dirty="0"/>
              <a:t> ad sit </a:t>
            </a:r>
            <a:r>
              <a:rPr lang="en-US" dirty="0" err="1"/>
              <a:t>eu</a:t>
            </a:r>
            <a:r>
              <a:rPr lang="en-US" dirty="0"/>
              <a:t> do </a:t>
            </a:r>
            <a:r>
              <a:rPr lang="en-US" dirty="0" err="1"/>
              <a:t>enim</a:t>
            </a:r>
            <a:r>
              <a:rPr lang="en-US" dirty="0"/>
              <a:t> adipisicing magna </a:t>
            </a:r>
            <a:r>
              <a:rPr lang="en-US" dirty="0" err="1"/>
              <a:t>aute</a:t>
            </a:r>
            <a:r>
              <a:rPr lang="en-US" dirty="0"/>
              <a:t> Lorem dolor </a:t>
            </a:r>
            <a:r>
              <a:rPr lang="en-US" dirty="0" err="1"/>
              <a:t>irure</a:t>
            </a:r>
            <a:r>
              <a:rPr lang="en-US" dirty="0"/>
              <a:t>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aliqua</a:t>
            </a:r>
            <a:r>
              <a:rPr lang="en-US" dirty="0"/>
              <a:t> non labore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excepteur</a:t>
            </a:r>
            <a:r>
              <a:rPr lang="en-US" dirty="0"/>
              <a:t> 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excepteur</a:t>
            </a:r>
            <a:r>
              <a:rPr lang="en-US" dirty="0"/>
              <a:t> 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t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</a:p>
          <a:p>
            <a:pPr lvl="0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5CB316-9DAA-CE46-6CA5-583FBD3A4FD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85839" y="3314700"/>
            <a:ext cx="6272788" cy="575308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600">
                <a:solidFill>
                  <a:srgbClr val="2F3D4C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</a:t>
            </a:r>
            <a:r>
              <a:rPr lang="en-US" dirty="0" err="1"/>
              <a:t>voluptate</a:t>
            </a:r>
            <a:r>
              <a:rPr lang="en-US" dirty="0"/>
              <a:t> cupidatat labore </a:t>
            </a:r>
            <a:r>
              <a:rPr lang="en-US" dirty="0" err="1"/>
              <a:t>laborum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cupidatat dolore do </a:t>
            </a:r>
            <a:r>
              <a:rPr lang="en-US" dirty="0" err="1"/>
              <a:t>aliqua</a:t>
            </a:r>
            <a:r>
              <a:rPr lang="en-US" dirty="0"/>
              <a:t> magna ipsum non Lorem do </a:t>
            </a:r>
            <a:r>
              <a:rPr lang="en-US" dirty="0" err="1"/>
              <a:t>laborum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labore cupidatat </a:t>
            </a:r>
            <a:r>
              <a:rPr lang="en-US" dirty="0" err="1"/>
              <a:t>pariatur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officia</a:t>
            </a:r>
            <a:r>
              <a:rPr lang="en-US" dirty="0"/>
              <a:t> ad sit </a:t>
            </a:r>
            <a:r>
              <a:rPr lang="en-US" dirty="0" err="1"/>
              <a:t>eu</a:t>
            </a:r>
            <a:r>
              <a:rPr lang="en-US" dirty="0"/>
              <a:t> do </a:t>
            </a:r>
            <a:r>
              <a:rPr lang="en-US" dirty="0" err="1"/>
              <a:t>enim</a:t>
            </a:r>
            <a:r>
              <a:rPr lang="en-US" dirty="0"/>
              <a:t> adipisicing magna </a:t>
            </a:r>
            <a:r>
              <a:rPr lang="en-US" dirty="0" err="1"/>
              <a:t>aute</a:t>
            </a:r>
            <a:r>
              <a:rPr lang="en-US" dirty="0"/>
              <a:t> Lorem dolor </a:t>
            </a:r>
            <a:r>
              <a:rPr lang="en-US" dirty="0" err="1"/>
              <a:t>irure</a:t>
            </a:r>
            <a:r>
              <a:rPr lang="en-US" dirty="0"/>
              <a:t>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aliqua</a:t>
            </a:r>
            <a:r>
              <a:rPr lang="en-US" dirty="0"/>
              <a:t> non labore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excepteur</a:t>
            </a:r>
            <a:r>
              <a:rPr lang="en-US" dirty="0"/>
              <a:t> 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commodo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022E1-068C-3637-72EE-8BC632AF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6/16/2026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1E39D-C426-0C02-ADD0-C1A4A9D4A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AC733-6D88-4D21-6CB9-878080440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B8352C-6B08-2F67-F9E0-D46B6820F2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5016956" y="6040472"/>
            <a:ext cx="5486400" cy="15810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F1B112-0BDC-440C-A7A6-0AD3400F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4225" y="2807443"/>
            <a:ext cx="6346486" cy="1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24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0D4F7C-2098-8AE2-3D3C-F5509390FB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650426" y="846324"/>
            <a:ext cx="26615" cy="17373600"/>
          </a:xfrm>
          <a:prstGeom prst="rect">
            <a:avLst/>
          </a:prstGeom>
        </p:spPr>
      </p:pic>
      <p:pic>
        <p:nvPicPr>
          <p:cNvPr id="11" name="SCDE logo" descr="South Carolina Department of Education logo ">
            <a:extLst>
              <a:ext uri="{FF2B5EF4-FFF2-40B4-BE49-F238E27FC236}">
                <a16:creationId xmlns:a16="http://schemas.microsoft.com/office/drawing/2014/main" id="{86ADCA97-48F9-D4E8-35C7-58B9767854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35400" y="8828011"/>
            <a:ext cx="1262662" cy="1254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EB8B3B-F32B-E702-A833-508A696075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5251" y="685800"/>
            <a:ext cx="6272788" cy="1669256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rgbClr val="2F3D4C"/>
                </a:solidFill>
              </a:defRPr>
            </a:lvl1pPr>
          </a:lstStyle>
          <a:p>
            <a:r>
              <a:rPr lang="en-US" dirty="0"/>
              <a:t>Picture with Caption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5CB316-9DAA-CE46-6CA5-583FBD3A4FD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85838" y="3314700"/>
            <a:ext cx="6346485" cy="5488781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600">
                <a:solidFill>
                  <a:srgbClr val="2F3D4C"/>
                </a:solidFill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Click to </a:t>
            </a:r>
            <a:r>
              <a:rPr lang="en-US" dirty="0" err="1"/>
              <a:t>eadipisicing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</a:t>
            </a:r>
            <a:r>
              <a:rPr lang="en-US" dirty="0" err="1"/>
              <a:t>voluptate</a:t>
            </a:r>
            <a:r>
              <a:rPr lang="en-US" dirty="0"/>
              <a:t> cupidatat labore </a:t>
            </a:r>
            <a:r>
              <a:rPr lang="en-US" dirty="0" err="1"/>
              <a:t>laborum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cupidatat dolore do </a:t>
            </a:r>
            <a:r>
              <a:rPr lang="en-US" dirty="0" err="1"/>
              <a:t>aliqua</a:t>
            </a:r>
            <a:r>
              <a:rPr lang="en-US" dirty="0"/>
              <a:t> magna ipsum non Lorem do </a:t>
            </a:r>
            <a:r>
              <a:rPr lang="en-US" dirty="0" err="1"/>
              <a:t>laborum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labore cupidatat </a:t>
            </a:r>
            <a:r>
              <a:rPr lang="en-US" dirty="0" err="1"/>
              <a:t>pariatur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officia</a:t>
            </a:r>
            <a:r>
              <a:rPr lang="en-US" dirty="0"/>
              <a:t> ad sit </a:t>
            </a:r>
            <a:r>
              <a:rPr lang="en-US" dirty="0" err="1"/>
              <a:t>eu</a:t>
            </a:r>
            <a:r>
              <a:rPr lang="en-US" dirty="0"/>
              <a:t> do </a:t>
            </a:r>
            <a:r>
              <a:rPr lang="en-US" dirty="0" err="1"/>
              <a:t>enim</a:t>
            </a:r>
            <a:r>
              <a:rPr lang="en-US" dirty="0"/>
              <a:t> adipisicing magna </a:t>
            </a:r>
            <a:r>
              <a:rPr lang="en-US" dirty="0" err="1"/>
              <a:t>aute</a:t>
            </a:r>
            <a:r>
              <a:rPr lang="en-US" dirty="0"/>
              <a:t> Lorem dolor </a:t>
            </a:r>
            <a:r>
              <a:rPr lang="en-US" dirty="0" err="1"/>
              <a:t>irure</a:t>
            </a:r>
            <a:r>
              <a:rPr lang="en-US" dirty="0"/>
              <a:t>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aliqua</a:t>
            </a:r>
            <a:r>
              <a:rPr lang="en-US" dirty="0"/>
              <a:t> non labore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excepteur</a:t>
            </a:r>
            <a:r>
              <a:rPr lang="en-US" dirty="0"/>
              <a:t> 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excepteur</a:t>
            </a:r>
            <a:r>
              <a:rPr lang="en-US" dirty="0"/>
              <a:t> 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commodo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6D1BA-DC7D-F075-0930-F9EA69D931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29600" y="685802"/>
            <a:ext cx="8803482" cy="8105775"/>
          </a:xfrm>
          <a:ln w="28575">
            <a:solidFill>
              <a:srgbClr val="F0C14C"/>
            </a:solidFill>
          </a:ln>
        </p:spPr>
        <p:txBody>
          <a:bodyPr anchor="ctr"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400">
                <a:solidFill>
                  <a:srgbClr val="2F3D4C"/>
                </a:solidFill>
              </a:defRPr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Insert and format picture </a:t>
            </a:r>
          </a:p>
          <a:p>
            <a:pPr lvl="0"/>
            <a:r>
              <a:rPr lang="en-US" dirty="0"/>
              <a:t>to fit allotted box frame</a:t>
            </a:r>
          </a:p>
          <a:p>
            <a:pPr lvl="0"/>
            <a:r>
              <a:rPr lang="en-US" dirty="0"/>
              <a:t>(you may adjust the height of the yellow box, not the width)</a:t>
            </a:r>
          </a:p>
          <a:p>
            <a:pPr lvl="0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510209-27A1-C6F6-9969-757851441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4225" y="2807443"/>
            <a:ext cx="6346486" cy="1829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022E1-068C-3637-72EE-8BC632AF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6/16/2026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1E39D-C426-0C02-ADD0-C1A4A9D4A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AC733-6D88-4D21-6CB9-878080440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46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nam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B3F3E5-B314-C00D-47FE-B8BAA579D8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650426" y="846324"/>
            <a:ext cx="26615" cy="17373600"/>
          </a:xfrm>
          <a:prstGeom prst="rect">
            <a:avLst/>
          </a:prstGeom>
        </p:spPr>
      </p:pic>
      <p:pic>
        <p:nvPicPr>
          <p:cNvPr id="8" name="SCDE logo" descr="South Carolina Department of Education logo ">
            <a:extLst>
              <a:ext uri="{FF2B5EF4-FFF2-40B4-BE49-F238E27FC236}">
                <a16:creationId xmlns:a16="http://schemas.microsoft.com/office/drawing/2014/main" id="{BC6C8FC2-1503-FB3A-3F76-0A4FA4F8D6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35400" y="8828011"/>
            <a:ext cx="1262662" cy="1254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1C1767-145D-AEB1-4B9F-15572B7E4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90904" y="2233652"/>
            <a:ext cx="7296150" cy="281333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8800" b="1">
                <a:solidFill>
                  <a:srgbClr val="2F3D4C"/>
                </a:solidFill>
                <a:latin typeface="+mn-lt"/>
              </a:defRPr>
            </a:lvl1pPr>
          </a:lstStyle>
          <a:p>
            <a:r>
              <a:rPr lang="en-US" dirty="0" err="1"/>
              <a:t>Firstname</a:t>
            </a:r>
            <a:br>
              <a:rPr lang="en-US" dirty="0"/>
            </a:br>
            <a:r>
              <a:rPr lang="en-US" dirty="0" err="1"/>
              <a:t>Lastname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E24D0A-B619-0CDD-0665-C4B9269E9311}"/>
              </a:ext>
            </a:extLst>
          </p:cNvPr>
          <p:cNvCxnSpPr/>
          <p:nvPr userDrawn="1"/>
        </p:nvCxnSpPr>
        <p:spPr>
          <a:xfrm>
            <a:off x="8839200" y="5295900"/>
            <a:ext cx="7296150" cy="0"/>
          </a:xfrm>
          <a:prstGeom prst="line">
            <a:avLst/>
          </a:prstGeom>
          <a:ln>
            <a:solidFill>
              <a:srgbClr val="F0C1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F0437-50D7-BCCD-28BB-D03E2BC52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6/16/2026</a:t>
            </a:fld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825D9-F1DB-B607-A9E0-1F88C0393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4894F5-9FE4-D6B7-994B-12B177090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48F96D2-A9CF-5427-4503-D15057B18DF5}"/>
              </a:ext>
            </a:extLst>
          </p:cNvPr>
          <p:cNvSpPr/>
          <p:nvPr userDrawn="1"/>
        </p:nvSpPr>
        <p:spPr>
          <a:xfrm>
            <a:off x="2152650" y="1983736"/>
            <a:ext cx="5486400" cy="5486400"/>
          </a:xfrm>
          <a:prstGeom prst="ellipse">
            <a:avLst/>
          </a:prstGeom>
          <a:noFill/>
          <a:ln w="76200">
            <a:solidFill>
              <a:srgbClr val="F0C14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22806A6B-C583-2987-7774-09C08CD97C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790904" y="5511790"/>
            <a:ext cx="7344446" cy="1003310"/>
          </a:xfrm>
        </p:spPr>
        <p:txBody>
          <a:bodyPr>
            <a:noAutofit/>
          </a:bodyPr>
          <a:lstStyle>
            <a:lvl1pPr>
              <a:defRPr i="1">
                <a:solidFill>
                  <a:srgbClr val="2F3D4C"/>
                </a:solidFill>
              </a:defRPr>
            </a:lvl1pPr>
          </a:lstStyle>
          <a:p>
            <a:pPr marL="0" indent="0">
              <a:lnSpc>
                <a:spcPct val="120000"/>
              </a:lnSpc>
              <a:buNone/>
            </a:pPr>
            <a:r>
              <a:rPr lang="en-US" dirty="0"/>
              <a:t>Title, Company</a:t>
            </a:r>
          </a:p>
        </p:txBody>
      </p:sp>
    </p:spTree>
    <p:extLst>
      <p:ext uri="{BB962C8B-B14F-4D97-AF65-F5344CB8AC3E}">
        <p14:creationId xmlns:p14="http://schemas.microsoft.com/office/powerpoint/2010/main" val="1017522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SC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D54356-DE3D-3B34-CC3A-08F472B834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5139" y="8267700"/>
            <a:ext cx="4572000" cy="9144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rgbClr val="2F3D4C"/>
                </a:solidFill>
              </a:defRPr>
            </a:lvl1pPr>
          </a:lstStyle>
          <a:p>
            <a:r>
              <a:rPr lang="en-US" dirty="0"/>
              <a:t>ed.sc.gov</a:t>
            </a:r>
          </a:p>
        </p:txBody>
      </p:sp>
      <p:pic>
        <p:nvPicPr>
          <p:cNvPr id="7" name="Picture 6" descr="2024 South Carolina Department of Education">
            <a:extLst>
              <a:ext uri="{FF2B5EF4-FFF2-40B4-BE49-F238E27FC236}">
                <a16:creationId xmlns:a16="http://schemas.microsoft.com/office/drawing/2014/main" id="{4D988EAD-12EE-78F5-0E0F-0E4B0EC55C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080" y="1028700"/>
            <a:ext cx="6862119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F0437-50D7-BCCD-28BB-D03E2BC52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6/16/2026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825D9-F1DB-B607-A9E0-1F88C0393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4894F5-9FE4-D6B7-994B-12B177090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8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1ED160C-729E-DC01-91C1-E45A5EB4DE4B}"/>
              </a:ext>
            </a:extLst>
          </p:cNvPr>
          <p:cNvGrpSpPr/>
          <p:nvPr userDrawn="1"/>
        </p:nvGrpSpPr>
        <p:grpSpPr>
          <a:xfrm>
            <a:off x="-1023066" y="8828011"/>
            <a:ext cx="18821128" cy="1254203"/>
            <a:chOff x="-1023066" y="8828011"/>
            <a:chExt cx="18821128" cy="125420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09D1160-64CA-436C-B670-2D23DD0AA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rot="16200000">
              <a:off x="7650426" y="846324"/>
              <a:ext cx="26615" cy="17373600"/>
            </a:xfrm>
            <a:prstGeom prst="rect">
              <a:avLst/>
            </a:prstGeom>
          </p:spPr>
        </p:pic>
        <p:pic>
          <p:nvPicPr>
            <p:cNvPr id="5" name="SCDE logo" descr="South Carolina Department of Education logo ">
              <a:extLst>
                <a:ext uri="{FF2B5EF4-FFF2-40B4-BE49-F238E27FC236}">
                  <a16:creationId xmlns:a16="http://schemas.microsoft.com/office/drawing/2014/main" id="{F641CD80-4F1B-DE0E-97B9-9E7823DD74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6535400" y="8828011"/>
              <a:ext cx="1262662" cy="125420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EE9C326-20CD-2338-7DAE-5921736FF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972" y="1265995"/>
            <a:ext cx="4647438" cy="713232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8800" b="1">
                <a:solidFill>
                  <a:srgbClr val="2F3D4C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F54ED28-D286-7266-381B-E6160C27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54103" y="9527291"/>
            <a:ext cx="4114800" cy="547688"/>
          </a:xfrm>
        </p:spPr>
        <p:txBody>
          <a:bodyPr/>
          <a:lstStyle/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A4B8B91-BF75-FDBF-25DD-4B5B55DA0E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972" y="9534526"/>
            <a:ext cx="4114800" cy="547688"/>
          </a:xfrm>
        </p:spPr>
        <p:txBody>
          <a:bodyPr/>
          <a:lstStyle/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6/16/2026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448CBD1-B5E6-754B-4D75-219F58E6D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6410" y="9534526"/>
            <a:ext cx="6172200" cy="547688"/>
          </a:xfrm>
        </p:spPr>
        <p:txBody>
          <a:bodyPr/>
          <a:lstStyle/>
          <a:p>
            <a:pPr defTabSz="1371600"/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A96615-EFF9-DD25-AEFB-EADCE296EA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7400" y="1265995"/>
            <a:ext cx="10935" cy="713232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DB0171C-C651-92CB-2B09-20CB26A7EE4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27473" y="1265996"/>
            <a:ext cx="10658720" cy="7132320"/>
          </a:xfrm>
        </p:spPr>
        <p:txBody>
          <a:bodyPr anchor="ctr">
            <a:noAutofit/>
          </a:bodyPr>
          <a:lstStyle>
            <a:lvl1pPr>
              <a:defRPr sz="5400">
                <a:solidFill>
                  <a:srgbClr val="2F3D4C"/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Second level</a:t>
            </a:r>
          </a:p>
          <a:p>
            <a:pPr marL="0" marR="0" lvl="2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Third level</a:t>
            </a:r>
          </a:p>
          <a:p>
            <a:pPr marL="0" marR="0" lvl="3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Fourth level</a:t>
            </a:r>
          </a:p>
          <a:p>
            <a:pPr marL="0" marR="0" lvl="4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21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ine Item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5A24F8-E0C0-F79E-2D18-9ED0C519D5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650426" y="846324"/>
            <a:ext cx="26615" cy="17373600"/>
          </a:xfrm>
          <a:prstGeom prst="rect">
            <a:avLst/>
          </a:prstGeom>
        </p:spPr>
      </p:pic>
      <p:pic>
        <p:nvPicPr>
          <p:cNvPr id="4" name="SCDE logo" descr="South Carolina Department of Education logo ">
            <a:extLst>
              <a:ext uri="{FF2B5EF4-FFF2-40B4-BE49-F238E27FC236}">
                <a16:creationId xmlns:a16="http://schemas.microsoft.com/office/drawing/2014/main" id="{31730557-317E-7F61-E7D8-F3F39A889C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35400" y="8828011"/>
            <a:ext cx="1262662" cy="1254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B525F5-194F-62C4-CDC3-1B712D0676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191679"/>
            <a:ext cx="16459200" cy="137160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8800" b="1">
                <a:solidFill>
                  <a:srgbClr val="2F3D4C"/>
                </a:solidFill>
              </a:defRPr>
            </a:lvl1pPr>
          </a:lstStyle>
          <a:p>
            <a:r>
              <a:rPr lang="en-US" dirty="0"/>
              <a:t>Agenda Item #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4EA1A-AFD3-FE33-791E-2576D3414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6/16/2026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E9CDF-4B22-2AEC-D3B4-2114FED22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5E363-0518-8836-E86B-81440D4AE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B30407-92DB-6D23-E28D-5CA457DC00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0" y="5175315"/>
            <a:ext cx="16459200" cy="187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0965D2-0741-DF84-33EC-57B9545B74D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99982" y="732042"/>
            <a:ext cx="2288036" cy="2286000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FC849E3-7EAC-09E6-DF91-24BB92C426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43200" y="5678334"/>
            <a:ext cx="12801600" cy="2038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600" b="1">
                <a:solidFill>
                  <a:srgbClr val="2F3D4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594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FAF36B-71EF-8668-0205-E9B7A2C797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650426" y="846324"/>
            <a:ext cx="26615" cy="17373600"/>
          </a:xfrm>
          <a:prstGeom prst="rect">
            <a:avLst/>
          </a:prstGeom>
        </p:spPr>
      </p:pic>
      <p:pic>
        <p:nvPicPr>
          <p:cNvPr id="5" name="SCDE logo" descr="South Carolina Department of Education logo ">
            <a:extLst>
              <a:ext uri="{FF2B5EF4-FFF2-40B4-BE49-F238E27FC236}">
                <a16:creationId xmlns:a16="http://schemas.microsoft.com/office/drawing/2014/main" id="{839810B2-5569-3CA0-F47E-B2FBA86003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35400" y="8828011"/>
            <a:ext cx="1262662" cy="1254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E9C326-20CD-2338-7DAE-5921736FF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972" y="547687"/>
            <a:ext cx="16450056" cy="109728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rgbClr val="2F3D4C"/>
                </a:solidFill>
              </a:defRPr>
            </a:lvl1pPr>
          </a:lstStyle>
          <a:p>
            <a:r>
              <a:rPr lang="en-US" dirty="0"/>
              <a:t>Title and Content slide with footer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F54ED28-D286-7266-381B-E6160C27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54103" y="9527291"/>
            <a:ext cx="4114800" cy="547688"/>
          </a:xfrm>
        </p:spPr>
        <p:txBody>
          <a:bodyPr/>
          <a:lstStyle/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A4B8B91-BF75-FDBF-25DD-4B5B55DA0E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972" y="9534526"/>
            <a:ext cx="4114800" cy="547688"/>
          </a:xfrm>
        </p:spPr>
        <p:txBody>
          <a:bodyPr/>
          <a:lstStyle/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6/16/2026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5AAA586-00BD-3778-D3B0-1DF439C8D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972" y="2175347"/>
            <a:ext cx="16450056" cy="597566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3D4C"/>
                </a:solidFill>
              </a:defRPr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448CBD1-B5E6-754B-4D75-219F58E6D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6410" y="9534526"/>
            <a:ext cx="6172200" cy="547688"/>
          </a:xfrm>
        </p:spPr>
        <p:txBody>
          <a:bodyPr/>
          <a:lstStyle/>
          <a:p>
            <a:pPr defTabSz="1371600"/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E3099C-6661-43B6-EBF5-B36CAE5262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3731" y="1896138"/>
            <a:ext cx="16459200" cy="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93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FAF36B-71EF-8668-0205-E9B7A2C797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650426" y="846324"/>
            <a:ext cx="26615" cy="17373600"/>
          </a:xfrm>
          <a:prstGeom prst="rect">
            <a:avLst/>
          </a:prstGeom>
        </p:spPr>
      </p:pic>
      <p:pic>
        <p:nvPicPr>
          <p:cNvPr id="5" name="SCDE logo" descr="South Carolina Department of Education logo ">
            <a:extLst>
              <a:ext uri="{FF2B5EF4-FFF2-40B4-BE49-F238E27FC236}">
                <a16:creationId xmlns:a16="http://schemas.microsoft.com/office/drawing/2014/main" id="{839810B2-5569-3CA0-F47E-B2FBA86003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35400" y="8828011"/>
            <a:ext cx="1262662" cy="1254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E9C326-20CD-2338-7DAE-5921736FF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972" y="547687"/>
            <a:ext cx="16450056" cy="109728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rgbClr val="2F3D4C"/>
                </a:solidFill>
              </a:defRPr>
            </a:lvl1pPr>
          </a:lstStyle>
          <a:p>
            <a:r>
              <a:rPr lang="en-US" dirty="0"/>
              <a:t>Title and Content slide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F54ED28-D286-7266-381B-E6160C27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54103" y="9527291"/>
            <a:ext cx="4114800" cy="547688"/>
          </a:xfrm>
        </p:spPr>
        <p:txBody>
          <a:bodyPr/>
          <a:lstStyle/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A4B8B91-BF75-FDBF-25DD-4B5B55DA0E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972" y="9534526"/>
            <a:ext cx="4114800" cy="547688"/>
          </a:xfrm>
        </p:spPr>
        <p:txBody>
          <a:bodyPr/>
          <a:lstStyle/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6/16/2026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5AAA586-00BD-3778-D3B0-1DF439C8D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972" y="1817316"/>
            <a:ext cx="16450056" cy="63336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3D4C"/>
                </a:solidFill>
              </a:defRPr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448CBD1-B5E6-754B-4D75-219F58E6D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6410" y="9534526"/>
            <a:ext cx="6172200" cy="547688"/>
          </a:xfrm>
        </p:spPr>
        <p:txBody>
          <a:bodyPr/>
          <a:lstStyle/>
          <a:p>
            <a:pPr defTabSz="1371600"/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81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l footer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CDE logo" descr="South Carolina Department of Education logo ">
            <a:extLst>
              <a:ext uri="{FF2B5EF4-FFF2-40B4-BE49-F238E27FC236}">
                <a16:creationId xmlns:a16="http://schemas.microsoft.com/office/drawing/2014/main" id="{839810B2-5569-3CA0-F47E-B2FBA8600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535400" y="8828011"/>
            <a:ext cx="1262662" cy="1254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E9C326-20CD-2338-7DAE-5921736FF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972" y="547687"/>
            <a:ext cx="16450056" cy="109728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rgbClr val="2F3D4C"/>
                </a:solidFill>
              </a:defRPr>
            </a:lvl1pPr>
          </a:lstStyle>
          <a:p>
            <a:r>
              <a:rPr lang="en-US" dirty="0"/>
              <a:t>Title and Content slide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F54ED28-D286-7266-381B-E6160C27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54103" y="9527291"/>
            <a:ext cx="4114800" cy="547688"/>
          </a:xfrm>
        </p:spPr>
        <p:txBody>
          <a:bodyPr/>
          <a:lstStyle/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A4B8B91-BF75-FDBF-25DD-4B5B55DA0E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972" y="9534526"/>
            <a:ext cx="4114800" cy="547688"/>
          </a:xfrm>
        </p:spPr>
        <p:txBody>
          <a:bodyPr/>
          <a:lstStyle/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6/16/2026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5AAA586-00BD-3778-D3B0-1DF439C8D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972" y="1817316"/>
            <a:ext cx="16450056" cy="63336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3D4C"/>
                </a:solidFill>
              </a:defRPr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448CBD1-B5E6-754B-4D75-219F58E6D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6410" y="9534526"/>
            <a:ext cx="6172200" cy="547688"/>
          </a:xfrm>
        </p:spPr>
        <p:txBody>
          <a:bodyPr/>
          <a:lstStyle/>
          <a:p>
            <a:pPr defTabSz="1371600"/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o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9C326-20CD-2338-7DAE-5921736FF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972" y="547687"/>
            <a:ext cx="16450056" cy="109728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rgbClr val="2F3D4C"/>
                </a:solidFill>
              </a:defRPr>
            </a:lvl1pPr>
          </a:lstStyle>
          <a:p>
            <a:r>
              <a:rPr lang="en-US" dirty="0"/>
              <a:t>Custom Slide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F54ED28-D286-7266-381B-E6160C27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54103" y="9527291"/>
            <a:ext cx="4114800" cy="547688"/>
          </a:xfrm>
        </p:spPr>
        <p:txBody>
          <a:bodyPr/>
          <a:lstStyle/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A4B8B91-BF75-FDBF-25DD-4B5B55DA0E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972" y="9534526"/>
            <a:ext cx="4114800" cy="547688"/>
          </a:xfrm>
        </p:spPr>
        <p:txBody>
          <a:bodyPr/>
          <a:lstStyle/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6/16/2026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5AAA586-00BD-3778-D3B0-1DF439C8D7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8972" y="1817316"/>
            <a:ext cx="16450056" cy="744098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3D4C"/>
                </a:solidFill>
              </a:defRPr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</a:lstStyle>
          <a:p>
            <a:pPr lvl="0"/>
            <a:r>
              <a:rPr lang="en-US" dirty="0"/>
              <a:t>Please contact Nicole Arndt, nmarndt@ed.sc.gov, to design a custom slide to fit your needs. 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448CBD1-B5E6-754B-4D75-219F58E6D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6410" y="9534526"/>
            <a:ext cx="6172200" cy="547688"/>
          </a:xfrm>
        </p:spPr>
        <p:txBody>
          <a:bodyPr/>
          <a:lstStyle/>
          <a:p>
            <a:pPr defTabSz="1371600"/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50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57C5B0-A9C0-09CB-BD24-64EFCD4E53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650426" y="846324"/>
            <a:ext cx="26615" cy="17373600"/>
          </a:xfrm>
          <a:prstGeom prst="rect">
            <a:avLst/>
          </a:prstGeom>
        </p:spPr>
      </p:pic>
      <p:pic>
        <p:nvPicPr>
          <p:cNvPr id="5" name="SCDE logo" descr="South Carolina Department of Education logo ">
            <a:extLst>
              <a:ext uri="{FF2B5EF4-FFF2-40B4-BE49-F238E27FC236}">
                <a16:creationId xmlns:a16="http://schemas.microsoft.com/office/drawing/2014/main" id="{A016A209-B477-FFDA-7AE8-5C42ACA538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35400" y="8828011"/>
            <a:ext cx="1262662" cy="1254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E9C326-20CD-2338-7DAE-5921736FF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972" y="547687"/>
            <a:ext cx="16450056" cy="109728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rgbClr val="2F3D4C"/>
                </a:solidFill>
              </a:defRPr>
            </a:lvl1pPr>
          </a:lstStyle>
          <a:p>
            <a:r>
              <a:rPr lang="en-US" dirty="0"/>
              <a:t>Data slide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F54ED28-D286-7266-381B-E6160C278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54103" y="9527291"/>
            <a:ext cx="4114800" cy="547688"/>
          </a:xfrm>
        </p:spPr>
        <p:txBody>
          <a:bodyPr/>
          <a:lstStyle/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A4B8B91-BF75-FDBF-25DD-4B5B55DA0E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972" y="9534526"/>
            <a:ext cx="4114800" cy="547688"/>
          </a:xfrm>
        </p:spPr>
        <p:txBody>
          <a:bodyPr/>
          <a:lstStyle/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6/16/2026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448CBD1-B5E6-754B-4D75-219F58E6D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6410" y="9534526"/>
            <a:ext cx="6172200" cy="547688"/>
          </a:xfrm>
        </p:spPr>
        <p:txBody>
          <a:bodyPr/>
          <a:lstStyle/>
          <a:p>
            <a:pPr defTabSz="1371600"/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3AFE474-6905-6CBF-B4C2-AF926B17C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137" y="2166068"/>
            <a:ext cx="16450056" cy="623224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2F3D4C"/>
                </a:solidFill>
              </a:defRPr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217999-8758-BD0D-F188-1776473D73C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3731" y="1896138"/>
            <a:ext cx="16459200" cy="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01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79A8B40-4FA4-AB72-CF27-F710AC3A8D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650426" y="846324"/>
            <a:ext cx="26615" cy="17373600"/>
          </a:xfrm>
          <a:prstGeom prst="rect">
            <a:avLst/>
          </a:prstGeom>
        </p:spPr>
      </p:pic>
      <p:pic>
        <p:nvPicPr>
          <p:cNvPr id="11" name="SCDE logo" descr="South Carolina Department of Education logo ">
            <a:extLst>
              <a:ext uri="{FF2B5EF4-FFF2-40B4-BE49-F238E27FC236}">
                <a16:creationId xmlns:a16="http://schemas.microsoft.com/office/drawing/2014/main" id="{FF320282-5BD6-3617-EDC1-095179441E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35400" y="8828011"/>
            <a:ext cx="1262662" cy="1254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B525F5-194F-62C4-CDC3-1B712D0676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8972" y="547687"/>
            <a:ext cx="16404336" cy="109728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rgbClr val="2F3D4C"/>
                </a:solidFill>
              </a:defRPr>
            </a:lvl1pPr>
          </a:lstStyle>
          <a:p>
            <a:r>
              <a:rPr lang="en-US" dirty="0"/>
              <a:t>Two Content with Footer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AD13B-C6F1-0FFF-1CFE-F9506448B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8972" y="2247900"/>
            <a:ext cx="7772400" cy="636122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600">
                <a:solidFill>
                  <a:srgbClr val="2F3D4C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 sz="2600">
                <a:solidFill>
                  <a:srgbClr val="2F3D4C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 sz="2600">
                <a:solidFill>
                  <a:srgbClr val="2F3D4C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 sz="2600">
                <a:solidFill>
                  <a:srgbClr val="2F3D4C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3C630-315D-CFC6-1077-4EA130C6B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79311" y="2247900"/>
            <a:ext cx="7772400" cy="636122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2600">
                <a:solidFill>
                  <a:srgbClr val="2F3D4C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 sz="2600">
                <a:solidFill>
                  <a:srgbClr val="2F3D4C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 sz="2600">
                <a:solidFill>
                  <a:srgbClr val="2F3D4C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 sz="2600">
                <a:solidFill>
                  <a:srgbClr val="2F3D4C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4EA1A-AFD3-FE33-791E-2576D3414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6/16/2026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E9CDF-4B22-2AEC-D3B4-2114FED22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5E363-0518-8836-E86B-81440D4AE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82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B30407-92DB-6D23-E28D-5CA457DC00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3731" y="1896138"/>
            <a:ext cx="16459200" cy="1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0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57CB8A-616D-DB88-E626-AD88405EC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972" y="547687"/>
            <a:ext cx="16404336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1D1AE-8C70-E17F-4B72-A99C29DE1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972" y="1866901"/>
            <a:ext cx="16404336" cy="6891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739AE-F4E9-DBEA-157C-A988F04C3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8972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defTabSz="1371600"/>
            <a:fld id="{A448B9D2-E6E9-40E5-8C65-A106E5FF64CC}" type="datetimeFigureOut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6/16/2026</a:t>
            </a:fld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12BDF-56C2-0213-CE6C-82243BE91B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35040" y="9556342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defTabSz="1371600"/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486B0-175D-859B-47C3-0AF39FCE8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208508" y="9556342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defTabSz="1371600"/>
            <a:fld id="{6198BB4C-949A-4E12-86B0-4EF15C1E3C5D}" type="slidenum">
              <a:rPr lang="en-US" smtClean="0">
                <a:solidFill>
                  <a:prstClr val="black">
                    <a:tint val="82000"/>
                  </a:prstClr>
                </a:solidFill>
              </a:rPr>
              <a:pPr defTabSz="1371600"/>
              <a:t>‹#›</a:t>
            </a:fld>
            <a:endParaRPr lang="en-US" dirty="0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9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5" r:id="rId3"/>
    <p:sldLayoutId id="2147483662" r:id="rId4"/>
    <p:sldLayoutId id="2147483677" r:id="rId5"/>
    <p:sldLayoutId id="2147483678" r:id="rId6"/>
    <p:sldLayoutId id="2147483679" r:id="rId7"/>
    <p:sldLayoutId id="2147483674" r:id="rId8"/>
    <p:sldLayoutId id="2147483663" r:id="rId9"/>
    <p:sldLayoutId id="2147483673" r:id="rId10"/>
    <p:sldLayoutId id="2147483664" r:id="rId11"/>
    <p:sldLayoutId id="2147483672" r:id="rId12"/>
    <p:sldLayoutId id="2147483666" r:id="rId13"/>
    <p:sldLayoutId id="2147483668" r:id="rId14"/>
    <p:sldLayoutId id="2147483670" r:id="rId15"/>
    <p:sldLayoutId id="2147483669" r:id="rId16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sa.org/palmettoeducationsummit/regist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125B5-F436-FCCB-568C-BFA2D8619E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TOSA </a:t>
            </a:r>
            <a:r>
              <a:rPr lang="en-US"/>
              <a:t>Certification Central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99F854-9284-7C19-F74C-100A35BAAD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Palmetto Education Summit</a:t>
            </a:r>
          </a:p>
          <a:p>
            <a:r>
              <a:rPr lang="en-US" dirty="0"/>
              <a:t>6/16/2026</a:t>
            </a:r>
          </a:p>
        </p:txBody>
      </p:sp>
      <p:pic>
        <p:nvPicPr>
          <p:cNvPr id="5" name="Content PlacehCDE banner logo" descr="2024 South Carolina Department of Education banner logo.">
            <a:extLst>
              <a:ext uri="{FF2B5EF4-FFF2-40B4-BE49-F238E27FC236}">
                <a16:creationId xmlns:a16="http://schemas.microsoft.com/office/drawing/2014/main" id="{F8433567-76C1-EC93-B632-9F4365145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8191501"/>
            <a:ext cx="960120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23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D259A-30CB-AD73-7895-15F4B7343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TOSA Certification Central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0E334-DE24-432C-5224-51FDD9B009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71700" y="5729165"/>
            <a:ext cx="13944600" cy="2038350"/>
          </a:xfrm>
        </p:spPr>
        <p:txBody>
          <a:bodyPr>
            <a:normAutofit/>
          </a:bodyPr>
          <a:lstStyle/>
          <a:p>
            <a:r>
              <a:rPr lang="en-US" sz="4000" dirty="0">
                <a:hlinkClick r:id="rId3"/>
              </a:rPr>
              <a:t>https://www.tosa.org/palmettoeducationsummit/register</a:t>
            </a:r>
            <a:r>
              <a:rPr lang="en-US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5945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D376D9-A94D-5CA8-D27B-EF5E49AA7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ed.sc.gov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1">
      <a:dk1>
        <a:sysClr val="windowText" lastClr="000000"/>
      </a:dk1>
      <a:lt1>
        <a:sysClr val="window" lastClr="FFFFFF"/>
      </a:lt1>
      <a:dk2>
        <a:srgbClr val="44546A"/>
      </a:dk2>
      <a:lt2>
        <a:srgbClr val="FCEFD8"/>
      </a:lt2>
      <a:accent1>
        <a:srgbClr val="F1BA55"/>
      </a:accent1>
      <a:accent2>
        <a:srgbClr val="43718B"/>
      </a:accent2>
      <a:accent3>
        <a:srgbClr val="D8D8D8"/>
      </a:accent3>
      <a:accent4>
        <a:srgbClr val="2F3D4C"/>
      </a:accent4>
      <a:accent5>
        <a:srgbClr val="A2B3C6"/>
      </a:accent5>
      <a:accent6>
        <a:srgbClr val="7F7F7F"/>
      </a:accent6>
      <a:hlink>
        <a:srgbClr val="43718B"/>
      </a:hlink>
      <a:folHlink>
        <a:srgbClr val="43718B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>
        <a:noAutofit/>
      </a:bodyPr>
      <a:lstStyle>
        <a:defPPr algn="l">
          <a:defRPr sz="4400"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SA Certification " id="{79E5B68F-CFD0-434C-BAB1-C1F1E682921A}" vid="{5B54F63D-F976-46BA-929F-6888FB0E78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2704e2c5-29f5-4f7e-b91c-bd56f0685995}" enabled="0" method="" siteId="{2704e2c5-29f5-4f7e-b91c-bd56f068599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TOSA Certification </Template>
  <TotalTime>0</TotalTime>
  <Words>80</Words>
  <Application>Microsoft Office PowerPoint</Application>
  <PresentationFormat>Custom</PresentationFormat>
  <Paragraphs>14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Aptos</vt:lpstr>
      <vt:lpstr>Arial</vt:lpstr>
      <vt:lpstr>1_Office Theme</vt:lpstr>
      <vt:lpstr>TOSA Certification Central</vt:lpstr>
      <vt:lpstr>TOSA Certification Central</vt:lpstr>
      <vt:lpstr>ed.sc.gov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Bocchino, Herbert S</dc:creator>
  <cp:lastModifiedBy>Bocchino, Herbert S</cp:lastModifiedBy>
  <cp:revision>1</cp:revision>
  <dcterms:created xsi:type="dcterms:W3CDTF">2026-06-16T17:30:04Z</dcterms:created>
  <dcterms:modified xsi:type="dcterms:W3CDTF">2026-06-16T17:30:38Z</dcterms:modified>
  <dc:identifier>DAGJFJTh0zc</dc:identifier>
</cp:coreProperties>
</file>