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28"/>
  </p:notesMasterIdLst>
  <p:sldIdLst>
    <p:sldId id="256" r:id="rId2"/>
    <p:sldId id="289" r:id="rId3"/>
    <p:sldId id="290" r:id="rId4"/>
    <p:sldId id="279" r:id="rId5"/>
    <p:sldId id="280" r:id="rId6"/>
    <p:sldId id="257" r:id="rId7"/>
    <p:sldId id="272" r:id="rId8"/>
    <p:sldId id="260" r:id="rId9"/>
    <p:sldId id="267" r:id="rId10"/>
    <p:sldId id="281" r:id="rId11"/>
    <p:sldId id="262" r:id="rId12"/>
    <p:sldId id="266" r:id="rId13"/>
    <p:sldId id="264" r:id="rId14"/>
    <p:sldId id="265" r:id="rId15"/>
    <p:sldId id="268" r:id="rId16"/>
    <p:sldId id="277" r:id="rId17"/>
    <p:sldId id="282" r:id="rId18"/>
    <p:sldId id="284" r:id="rId19"/>
    <p:sldId id="286" r:id="rId20"/>
    <p:sldId id="285" r:id="rId21"/>
    <p:sldId id="271" r:id="rId22"/>
    <p:sldId id="287" r:id="rId23"/>
    <p:sldId id="273" r:id="rId24"/>
    <p:sldId id="274" r:id="rId25"/>
    <p:sldId id="275" r:id="rId26"/>
    <p:sldId id="276"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C03456-C6D0-4004-A446-172B18ACCEBD}" v="6" dt="2026-06-17T13:44:05.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2192" autoAdjust="0"/>
  </p:normalViewPr>
  <p:slideViewPr>
    <p:cSldViewPr snapToGrid="0">
      <p:cViewPr>
        <p:scale>
          <a:sx n="47" d="100"/>
          <a:sy n="47" d="100"/>
        </p:scale>
        <p:origin x="540" y="12"/>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ry Herzog" userId="5731ff7d4b3cfb78" providerId="LiveId" clId="{5278F028-C0F1-4BF4-834D-E86BE8C4AA19}"/>
    <pc:docChg chg="custSel modSld">
      <pc:chgData name="Cherry Herzog" userId="5731ff7d4b3cfb78" providerId="LiveId" clId="{5278F028-C0F1-4BF4-834D-E86BE8C4AA19}" dt="2026-06-17T13:45:31.955" v="32" actId="2711"/>
      <pc:docMkLst>
        <pc:docMk/>
      </pc:docMkLst>
      <pc:sldChg chg="addSp modSp mod modNotesTx">
        <pc:chgData name="Cherry Herzog" userId="5731ff7d4b3cfb78" providerId="LiveId" clId="{5278F028-C0F1-4BF4-834D-E86BE8C4AA19}" dt="2026-06-17T13:41:49.716" v="17" actId="1076"/>
        <pc:sldMkLst>
          <pc:docMk/>
          <pc:sldMk cId="1722716851" sldId="256"/>
        </pc:sldMkLst>
        <pc:picChg chg="add mod">
          <ac:chgData name="Cherry Herzog" userId="5731ff7d4b3cfb78" providerId="LiveId" clId="{5278F028-C0F1-4BF4-834D-E86BE8C4AA19}" dt="2026-06-17T13:41:49.716" v="17" actId="1076"/>
          <ac:picMkLst>
            <pc:docMk/>
            <pc:sldMk cId="1722716851" sldId="256"/>
            <ac:picMk id="3" creationId="{F9369E2A-4444-F7D8-65C2-84E603E34A4E}"/>
          </ac:picMkLst>
        </pc:picChg>
      </pc:sldChg>
      <pc:sldChg chg="modNotesTx">
        <pc:chgData name="Cherry Herzog" userId="5731ff7d4b3cfb78" providerId="LiveId" clId="{5278F028-C0F1-4BF4-834D-E86BE8C4AA19}" dt="2026-06-17T13:28:20.306" v="12" actId="6549"/>
        <pc:sldMkLst>
          <pc:docMk/>
          <pc:sldMk cId="3122252115" sldId="257"/>
        </pc:sldMkLst>
      </pc:sldChg>
      <pc:sldChg chg="modNotesTx">
        <pc:chgData name="Cherry Herzog" userId="5731ff7d4b3cfb78" providerId="LiveId" clId="{5278F028-C0F1-4BF4-834D-E86BE8C4AA19}" dt="2026-06-17T13:29:00.551" v="13" actId="6549"/>
        <pc:sldMkLst>
          <pc:docMk/>
          <pc:sldMk cId="676601729" sldId="260"/>
        </pc:sldMkLst>
      </pc:sldChg>
      <pc:sldChg chg="addSp modSp mod modNotesTx">
        <pc:chgData name="Cherry Herzog" userId="5731ff7d4b3cfb78" providerId="LiveId" clId="{5278F028-C0F1-4BF4-834D-E86BE8C4AA19}" dt="2026-06-17T13:43:01.705" v="26" actId="1076"/>
        <pc:sldMkLst>
          <pc:docMk/>
          <pc:sldMk cId="1598809976" sldId="262"/>
        </pc:sldMkLst>
        <pc:picChg chg="add mod">
          <ac:chgData name="Cherry Herzog" userId="5731ff7d4b3cfb78" providerId="LiveId" clId="{5278F028-C0F1-4BF4-834D-E86BE8C4AA19}" dt="2026-06-17T13:43:01.705" v="26" actId="1076"/>
          <ac:picMkLst>
            <pc:docMk/>
            <pc:sldMk cId="1598809976" sldId="262"/>
            <ac:picMk id="2" creationId="{F9369E2A-4444-F7D8-65C2-84E603E34A4E}"/>
          </ac:picMkLst>
        </pc:picChg>
      </pc:sldChg>
      <pc:sldChg chg="modNotesTx">
        <pc:chgData name="Cherry Herzog" userId="5731ff7d4b3cfb78" providerId="LiveId" clId="{5278F028-C0F1-4BF4-834D-E86BE8C4AA19}" dt="2026-06-17T13:27:38.355" v="8" actId="6549"/>
        <pc:sldMkLst>
          <pc:docMk/>
          <pc:sldMk cId="273282483" sldId="264"/>
        </pc:sldMkLst>
      </pc:sldChg>
      <pc:sldChg chg="modNotesTx">
        <pc:chgData name="Cherry Herzog" userId="5731ff7d4b3cfb78" providerId="LiveId" clId="{5278F028-C0F1-4BF4-834D-E86BE8C4AA19}" dt="2026-06-17T13:27:23.916" v="4" actId="6549"/>
        <pc:sldMkLst>
          <pc:docMk/>
          <pc:sldMk cId="3591364012" sldId="265"/>
        </pc:sldMkLst>
      </pc:sldChg>
      <pc:sldChg chg="modNotesTx">
        <pc:chgData name="Cherry Herzog" userId="5731ff7d4b3cfb78" providerId="LiveId" clId="{5278F028-C0F1-4BF4-834D-E86BE8C4AA19}" dt="2026-06-17T13:27:55.222" v="10" actId="6549"/>
        <pc:sldMkLst>
          <pc:docMk/>
          <pc:sldMk cId="4180376172" sldId="266"/>
        </pc:sldMkLst>
      </pc:sldChg>
      <pc:sldChg chg="modNotesTx">
        <pc:chgData name="Cherry Herzog" userId="5731ff7d4b3cfb78" providerId="LiveId" clId="{5278F028-C0F1-4BF4-834D-E86BE8C4AA19}" dt="2026-06-17T13:29:07.805" v="14" actId="6549"/>
        <pc:sldMkLst>
          <pc:docMk/>
          <pc:sldMk cId="4009270212" sldId="267"/>
        </pc:sldMkLst>
      </pc:sldChg>
      <pc:sldChg chg="modNotesTx">
        <pc:chgData name="Cherry Herzog" userId="5731ff7d4b3cfb78" providerId="LiveId" clId="{5278F028-C0F1-4BF4-834D-E86BE8C4AA19}" dt="2026-06-17T13:26:46.656" v="0" actId="6549"/>
        <pc:sldMkLst>
          <pc:docMk/>
          <pc:sldMk cId="3717142722" sldId="271"/>
        </pc:sldMkLst>
      </pc:sldChg>
      <pc:sldChg chg="addSp modSp mod">
        <pc:chgData name="Cherry Herzog" userId="5731ff7d4b3cfb78" providerId="LiveId" clId="{5278F028-C0F1-4BF4-834D-E86BE8C4AA19}" dt="2026-06-17T13:42:42.797" v="24" actId="1076"/>
        <pc:sldMkLst>
          <pc:docMk/>
          <pc:sldMk cId="147045265" sldId="272"/>
        </pc:sldMkLst>
        <pc:picChg chg="add mod">
          <ac:chgData name="Cherry Herzog" userId="5731ff7d4b3cfb78" providerId="LiveId" clId="{5278F028-C0F1-4BF4-834D-E86BE8C4AA19}" dt="2026-06-17T13:42:42.797" v="24" actId="1076"/>
          <ac:picMkLst>
            <pc:docMk/>
            <pc:sldMk cId="147045265" sldId="272"/>
            <ac:picMk id="2" creationId="{F9369E2A-4444-F7D8-65C2-84E603E34A4E}"/>
          </ac:picMkLst>
        </pc:picChg>
      </pc:sldChg>
      <pc:sldChg chg="addSp delSp modSp mod modClrScheme chgLayout">
        <pc:chgData name="Cherry Herzog" userId="5731ff7d4b3cfb78" providerId="LiveId" clId="{5278F028-C0F1-4BF4-834D-E86BE8C4AA19}" dt="2026-06-17T13:45:31.955" v="32" actId="2711"/>
        <pc:sldMkLst>
          <pc:docMk/>
          <pc:sldMk cId="2131494967" sldId="276"/>
        </pc:sldMkLst>
        <pc:spChg chg="mod">
          <ac:chgData name="Cherry Herzog" userId="5731ff7d4b3cfb78" providerId="LiveId" clId="{5278F028-C0F1-4BF4-834D-E86BE8C4AA19}" dt="2026-06-17T13:45:11.717" v="31" actId="26606"/>
          <ac:spMkLst>
            <pc:docMk/>
            <pc:sldMk cId="2131494967" sldId="276"/>
            <ac:spMk id="8" creationId="{9E62C3B9-5D51-A8AF-B7C2-D3194D1C8036}"/>
          </ac:spMkLst>
        </pc:spChg>
        <pc:spChg chg="del">
          <ac:chgData name="Cherry Herzog" userId="5731ff7d4b3cfb78" providerId="LiveId" clId="{5278F028-C0F1-4BF4-834D-E86BE8C4AA19}" dt="2026-06-17T13:45:11.717" v="31" actId="26606"/>
          <ac:spMkLst>
            <pc:docMk/>
            <pc:sldMk cId="2131494967" sldId="276"/>
            <ac:spMk id="9" creationId="{74408537-0DC7-BAA9-2E0A-7A8AF13E66A6}"/>
          </ac:spMkLst>
        </pc:spChg>
        <pc:spChg chg="mod">
          <ac:chgData name="Cherry Herzog" userId="5731ff7d4b3cfb78" providerId="LiveId" clId="{5278F028-C0F1-4BF4-834D-E86BE8C4AA19}" dt="2026-06-17T13:45:31.955" v="32" actId="2711"/>
          <ac:spMkLst>
            <pc:docMk/>
            <pc:sldMk cId="2131494967" sldId="276"/>
            <ac:spMk id="10" creationId="{319883DD-F57F-A8F5-D899-74577C1FE409}"/>
          </ac:spMkLst>
        </pc:spChg>
        <pc:graphicFrameChg chg="add">
          <ac:chgData name="Cherry Herzog" userId="5731ff7d4b3cfb78" providerId="LiveId" clId="{5278F028-C0F1-4BF4-834D-E86BE8C4AA19}" dt="2026-06-17T13:45:11.717" v="31" actId="26606"/>
          <ac:graphicFrameMkLst>
            <pc:docMk/>
            <pc:sldMk cId="2131494967" sldId="276"/>
            <ac:graphicFrameMk id="12" creationId="{8A4BD5D9-8624-D5A6-4368-5A6178AB3928}"/>
          </ac:graphicFrameMkLst>
        </pc:graphicFrameChg>
      </pc:sldChg>
      <pc:sldChg chg="modNotesTx">
        <pc:chgData name="Cherry Herzog" userId="5731ff7d4b3cfb78" providerId="LiveId" clId="{5278F028-C0F1-4BF4-834D-E86BE8C4AA19}" dt="2026-06-17T13:27:14.017" v="3" actId="6549"/>
        <pc:sldMkLst>
          <pc:docMk/>
          <pc:sldMk cId="606797674" sldId="277"/>
        </pc:sldMkLst>
      </pc:sldChg>
      <pc:sldChg chg="modNotesTx">
        <pc:chgData name="Cherry Herzog" userId="5731ff7d4b3cfb78" providerId="LiveId" clId="{5278F028-C0F1-4BF4-834D-E86BE8C4AA19}" dt="2026-06-17T13:29:13.769" v="15" actId="6549"/>
        <pc:sldMkLst>
          <pc:docMk/>
          <pc:sldMk cId="2653238006" sldId="281"/>
        </pc:sldMkLst>
      </pc:sldChg>
      <pc:sldChg chg="addSp modSp mod modNotesTx">
        <pc:chgData name="Cherry Herzog" userId="5731ff7d4b3cfb78" providerId="LiveId" clId="{5278F028-C0F1-4BF4-834D-E86BE8C4AA19}" dt="2026-06-17T13:43:59.088" v="28" actId="1076"/>
        <pc:sldMkLst>
          <pc:docMk/>
          <pc:sldMk cId="2312652128" sldId="282"/>
        </pc:sldMkLst>
        <pc:picChg chg="add mod">
          <ac:chgData name="Cherry Herzog" userId="5731ff7d4b3cfb78" providerId="LiveId" clId="{5278F028-C0F1-4BF4-834D-E86BE8C4AA19}" dt="2026-06-17T13:43:59.088" v="28" actId="1076"/>
          <ac:picMkLst>
            <pc:docMk/>
            <pc:sldMk cId="2312652128" sldId="282"/>
            <ac:picMk id="2" creationId="{F9369E2A-4444-F7D8-65C2-84E603E34A4E}"/>
          </ac:picMkLst>
        </pc:picChg>
      </pc:sldChg>
      <pc:sldChg chg="addSp modSp mod">
        <pc:chgData name="Cherry Herzog" userId="5731ff7d4b3cfb78" providerId="LiveId" clId="{5278F028-C0F1-4BF4-834D-E86BE8C4AA19}" dt="2026-06-17T13:44:10.792" v="30" actId="1076"/>
        <pc:sldMkLst>
          <pc:docMk/>
          <pc:sldMk cId="3969319562" sldId="284"/>
        </pc:sldMkLst>
        <pc:picChg chg="add mod">
          <ac:chgData name="Cherry Herzog" userId="5731ff7d4b3cfb78" providerId="LiveId" clId="{5278F028-C0F1-4BF4-834D-E86BE8C4AA19}" dt="2026-06-17T13:44:10.792" v="30" actId="1076"/>
          <ac:picMkLst>
            <pc:docMk/>
            <pc:sldMk cId="3969319562" sldId="284"/>
            <ac:picMk id="2" creationId="{F9369E2A-4444-F7D8-65C2-84E603E34A4E}"/>
          </ac:picMkLst>
        </pc:picChg>
      </pc:sldChg>
      <pc:sldChg chg="modNotesTx">
        <pc:chgData name="Cherry Herzog" userId="5731ff7d4b3cfb78" providerId="LiveId" clId="{5278F028-C0F1-4BF4-834D-E86BE8C4AA19}" dt="2026-06-17T13:26:54.180" v="1" actId="6549"/>
        <pc:sldMkLst>
          <pc:docMk/>
          <pc:sldMk cId="3009493051" sldId="285"/>
        </pc:sldMkLst>
      </pc:sldChg>
      <pc:sldChg chg="addSp modSp mod">
        <pc:chgData name="Cherry Herzog" userId="5731ff7d4b3cfb78" providerId="LiveId" clId="{5278F028-C0F1-4BF4-834D-E86BE8C4AA19}" dt="2026-06-17T13:42:06.087" v="19" actId="1076"/>
        <pc:sldMkLst>
          <pc:docMk/>
          <pc:sldMk cId="3763422151" sldId="289"/>
        </pc:sldMkLst>
        <pc:picChg chg="add mod">
          <ac:chgData name="Cherry Herzog" userId="5731ff7d4b3cfb78" providerId="LiveId" clId="{5278F028-C0F1-4BF4-834D-E86BE8C4AA19}" dt="2026-06-17T13:42:06.087" v="19" actId="1076"/>
          <ac:picMkLst>
            <pc:docMk/>
            <pc:sldMk cId="3763422151" sldId="289"/>
            <ac:picMk id="2" creationId="{F9369E2A-4444-F7D8-65C2-84E603E34A4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SimpleTimelineDefaultColorVariant">
  <dgm:title val="Simple Timeline Default Color Variant"/>
  <dgm:desc val="Simple Timeline Default Color Variant"/>
  <dgm:catLst>
    <dgm:cat type="Other" pri="2"/>
  </dgm:catLst>
  <dgm:styleLbl name="node0">
    <dgm:fillClrLst meth="repeat">
      <a:schemeClr val="dk2"/>
    </dgm:fillClrLst>
    <dgm:linClrLst meth="repeat">
      <a:schemeClr val="lt1"/>
    </dgm:linClrLst>
    <dgm:effectClrLst/>
    <dgm:txLinClrLst/>
    <dgm:txFillClrLst/>
    <dgm:txEffectClrLst/>
  </dgm:styleLbl>
  <dgm:styleLbl name="alignNode1">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styleLbl name="node1">
    <dgm:fillClrLst meth="repeat">
      <a:schemeClr val="dk2"/>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dk2">
        <a:alpha val="50000"/>
      </a:schemeClr>
    </dgm:fillClrLst>
    <dgm:linClrLst meth="repeat">
      <a:schemeClr val="lt1"/>
    </dgm:linClrLst>
    <dgm:effectClrLst/>
    <dgm:txLinClrLst/>
    <dgm:txFillClrLst/>
    <dgm:txEffectClrLst/>
  </dgm:styleLbl>
  <dgm:styleLbl name="node2">
    <dgm:fillClrLst meth="repeat">
      <a:schemeClr val="dk2"/>
    </dgm:fillClrLst>
    <dgm:linClrLst meth="repeat">
      <a:schemeClr val="lt1"/>
    </dgm:linClrLst>
    <dgm:effectClrLst/>
    <dgm:txLinClrLst/>
    <dgm:txFillClrLst/>
    <dgm:txEffectClrLst/>
  </dgm:styleLbl>
  <dgm:styleLbl name="node3">
    <dgm:fillClrLst meth="repeat">
      <a:schemeClr val="dk2"/>
    </dgm:fillClrLst>
    <dgm:linClrLst meth="repeat">
      <a:schemeClr val="lt1"/>
    </dgm:linClrLst>
    <dgm:effectClrLst/>
    <dgm:txLinClrLst/>
    <dgm:txFillClrLst/>
    <dgm:txEffectClrLst/>
  </dgm:styleLbl>
  <dgm:styleLbl name="node4">
    <dgm:fillClrLst meth="repeat">
      <a:schemeClr val="dk2"/>
    </dgm:fillClrLst>
    <dgm:linClrLst meth="repeat">
      <a:schemeClr val="lt1"/>
    </dgm:linClrLst>
    <dgm:effectClrLst/>
    <dgm:txLinClrLst/>
    <dgm:txFillClrLst/>
    <dgm:txEffectClrLst/>
  </dgm:styleLbl>
  <dgm:styleLbl name="fg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tx1"/>
    </dgm:txFillClrLst>
    <dgm:txEffectClrLst/>
  </dgm:styleLbl>
  <dgm:styleLbl name="asst0">
    <dgm:fillClrLst meth="repeat">
      <a:schemeClr val="dk2"/>
    </dgm:fillClrLst>
    <dgm:linClrLst meth="repeat">
      <a:schemeClr val="lt1"/>
    </dgm:linClrLst>
    <dgm:effectClrLst/>
    <dgm:txLinClrLst/>
    <dgm:txFillClrLst/>
    <dgm:txEffectClrLst/>
  </dgm:styleLbl>
  <dgm:styleLbl name="asst1">
    <dgm:fillClrLst meth="repeat">
      <a:schemeClr val="dk2"/>
    </dgm:fillClrLst>
    <dgm:linClrLst meth="repeat">
      <a:schemeClr val="lt1"/>
    </dgm:linClrLst>
    <dgm:effectClrLst/>
    <dgm:txLinClrLst/>
    <dgm:txFillClrLst/>
    <dgm:txEffectClrLst/>
  </dgm:styleLbl>
  <dgm:styleLbl name="asst2">
    <dgm:fillClrLst meth="repeat">
      <a:schemeClr val="dk2"/>
    </dgm:fillClrLst>
    <dgm:linClrLst meth="repeat">
      <a:schemeClr val="lt1"/>
    </dgm:linClrLst>
    <dgm:effectClrLst/>
    <dgm:txLinClrLst/>
    <dgm:txFillClrLst/>
    <dgm:txEffectClrLst/>
  </dgm:styleLbl>
  <dgm:styleLbl name="asst3">
    <dgm:fillClrLst meth="repeat">
      <a:schemeClr val="dk2"/>
    </dgm:fillClrLst>
    <dgm:linClrLst meth="repeat">
      <a:schemeClr val="lt1"/>
    </dgm:linClrLst>
    <dgm:effectClrLst/>
    <dgm:txLinClrLst/>
    <dgm:txFillClrLst/>
    <dgm:txEffectClrLst/>
  </dgm:styleLbl>
  <dgm:styleLbl name="asst4">
    <dgm:fillClrLst meth="repeat">
      <a:schemeClr val="dk2"/>
    </dgm:fillClrLst>
    <dgm:linClrLst meth="repeat">
      <a:schemeClr val="lt1"/>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1"/>
    </dgm:txFillClrLst>
    <dgm:txEffectClrLst/>
  </dgm:styleLbl>
  <dgm:styleLbl name="parChTrans2D2">
    <dgm:fillClrLst meth="repeat">
      <a:schemeClr val="dk2"/>
    </dgm:fillClrLst>
    <dgm:linClrLst meth="repeat">
      <a:schemeClr val="dk2"/>
    </dgm:linClrLst>
    <dgm:effectClrLst/>
    <dgm:txLinClrLst/>
    <dgm:txFillClrLst meth="repeat">
      <a:schemeClr val="lt1"/>
    </dgm:txFillClrLst>
    <dgm:txEffectClrLst/>
  </dgm:styleLbl>
  <dgm:styleLbl name="parChTrans2D3">
    <dgm:fillClrLst meth="repeat">
      <a:schemeClr val="dk2"/>
    </dgm:fillClrLst>
    <dgm:linClrLst meth="repeat">
      <a:schemeClr val="dk2"/>
    </dgm:linClrLst>
    <dgm:effectClrLst/>
    <dgm:txLinClrLst/>
    <dgm:txFillClrLst meth="repeat">
      <a:schemeClr val="lt1"/>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accent1">
        <a:alpha val="90000"/>
      </a:schemeClr>
    </dgm:fillClrLst>
    <dgm:linClrLst meth="repeat">
      <a:schemeClr val="lt1"/>
    </dgm:linClrLst>
    <dgm:effectClrLst/>
    <dgm:txLinClrLst/>
    <dgm:txFillClrLst meth="repeat">
      <a:schemeClr val="accent1"/>
    </dgm:txFillClrLst>
    <dgm:txEffectClrLst/>
  </dgm:styleLbl>
  <dgm:styleLbl name="conFgAcc1">
    <dgm:fillClrLst meth="repeat">
      <a:schemeClr val="lt1">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dk2">
        <a:alpha val="90000"/>
      </a:schemeClr>
    </dgm:fillClrLst>
    <dgm:linClrLst meth="repeat">
      <a:schemeClr val="dk2"/>
    </dgm:linClrLst>
    <dgm:effectClrLst/>
    <dgm:txLinClrLst/>
    <dgm:txFillClrLst meth="repeat">
      <a:schemeClr val="dk2"/>
    </dgm:txFillClrLst>
    <dgm:txEffectClrLst/>
  </dgm:styleLbl>
  <dgm:styleLbl name="trAlignAcc1">
    <dgm:fillClrLst meth="repeat">
      <a:schemeClr val="lt1">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1"/>
    </dgm:fillClrLst>
    <dgm:linClrLst meth="repeat">
      <a:schemeClr val="dk2"/>
    </dgm:linClrLst>
    <dgm:effectClrLst/>
    <dgm:txLinClrLst/>
    <dgm:txFillClrLst meth="repeat">
      <a:schemeClr val="dk1"/>
    </dgm:txFillClrLst>
    <dgm:txEffectClrLst/>
  </dgm:styleLbl>
  <dgm:styleLbl name="solidAlignAcc1">
    <dgm:fillClrLst meth="repeat">
      <a:schemeClr val="lt1"/>
    </dgm:fillClrLst>
    <dgm:linClrLst meth="repeat">
      <a:schemeClr val="dk2"/>
    </dgm:linClrLst>
    <dgm:effectClrLst/>
    <dgm:txLinClrLst/>
    <dgm:txFillClrLst meth="repeat">
      <a:schemeClr val="dk1"/>
    </dgm:txFillClrLst>
    <dgm:txEffectClrLst/>
  </dgm:styleLbl>
  <dgm:styleLbl name="solidBgAcc1">
    <dgm:fillClrLst meth="repeat">
      <a:schemeClr val="lt1"/>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SimpleTimelineDefaultColorVariant">
  <dgm:title val="Simple Timeline Default Color Variant"/>
  <dgm:desc val="Simple Timeline Default Color Variant"/>
  <dgm:catLst>
    <dgm:cat type="Other" pri="2"/>
  </dgm:catLst>
  <dgm:styleLbl name="node0">
    <dgm:fillClrLst meth="repeat">
      <a:schemeClr val="dk2"/>
    </dgm:fillClrLst>
    <dgm:linClrLst meth="repeat">
      <a:schemeClr val="lt1"/>
    </dgm:linClrLst>
    <dgm:effectClrLst/>
    <dgm:txLinClrLst/>
    <dgm:txFillClrLst/>
    <dgm:txEffectClrLst/>
  </dgm:styleLbl>
  <dgm:styleLbl name="alignNode1">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styleLbl name="node1">
    <dgm:fillClrLst meth="repeat">
      <a:schemeClr val="dk2"/>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dk2">
        <a:alpha val="50000"/>
      </a:schemeClr>
    </dgm:fillClrLst>
    <dgm:linClrLst meth="repeat">
      <a:schemeClr val="lt1"/>
    </dgm:linClrLst>
    <dgm:effectClrLst/>
    <dgm:txLinClrLst/>
    <dgm:txFillClrLst/>
    <dgm:txEffectClrLst/>
  </dgm:styleLbl>
  <dgm:styleLbl name="node2">
    <dgm:fillClrLst meth="repeat">
      <a:schemeClr val="dk2"/>
    </dgm:fillClrLst>
    <dgm:linClrLst meth="repeat">
      <a:schemeClr val="lt1"/>
    </dgm:linClrLst>
    <dgm:effectClrLst/>
    <dgm:txLinClrLst/>
    <dgm:txFillClrLst/>
    <dgm:txEffectClrLst/>
  </dgm:styleLbl>
  <dgm:styleLbl name="node3">
    <dgm:fillClrLst meth="repeat">
      <a:schemeClr val="dk2"/>
    </dgm:fillClrLst>
    <dgm:linClrLst meth="repeat">
      <a:schemeClr val="lt1"/>
    </dgm:linClrLst>
    <dgm:effectClrLst/>
    <dgm:txLinClrLst/>
    <dgm:txFillClrLst/>
    <dgm:txEffectClrLst/>
  </dgm:styleLbl>
  <dgm:styleLbl name="node4">
    <dgm:fillClrLst meth="repeat">
      <a:schemeClr val="dk2"/>
    </dgm:fillClrLst>
    <dgm:linClrLst meth="repeat">
      <a:schemeClr val="lt1"/>
    </dgm:linClrLst>
    <dgm:effectClrLst/>
    <dgm:txLinClrLst/>
    <dgm:txFillClrLst/>
    <dgm:txEffectClrLst/>
  </dgm:styleLbl>
  <dgm:styleLbl name="fg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tx1"/>
    </dgm:txFillClrLst>
    <dgm:txEffectClrLst/>
  </dgm:styleLbl>
  <dgm:styleLbl name="asst0">
    <dgm:fillClrLst meth="repeat">
      <a:schemeClr val="dk2"/>
    </dgm:fillClrLst>
    <dgm:linClrLst meth="repeat">
      <a:schemeClr val="lt1"/>
    </dgm:linClrLst>
    <dgm:effectClrLst/>
    <dgm:txLinClrLst/>
    <dgm:txFillClrLst/>
    <dgm:txEffectClrLst/>
  </dgm:styleLbl>
  <dgm:styleLbl name="asst1">
    <dgm:fillClrLst meth="repeat">
      <a:schemeClr val="dk2"/>
    </dgm:fillClrLst>
    <dgm:linClrLst meth="repeat">
      <a:schemeClr val="lt1"/>
    </dgm:linClrLst>
    <dgm:effectClrLst/>
    <dgm:txLinClrLst/>
    <dgm:txFillClrLst/>
    <dgm:txEffectClrLst/>
  </dgm:styleLbl>
  <dgm:styleLbl name="asst2">
    <dgm:fillClrLst meth="repeat">
      <a:schemeClr val="dk2"/>
    </dgm:fillClrLst>
    <dgm:linClrLst meth="repeat">
      <a:schemeClr val="lt1"/>
    </dgm:linClrLst>
    <dgm:effectClrLst/>
    <dgm:txLinClrLst/>
    <dgm:txFillClrLst/>
    <dgm:txEffectClrLst/>
  </dgm:styleLbl>
  <dgm:styleLbl name="asst3">
    <dgm:fillClrLst meth="repeat">
      <a:schemeClr val="dk2"/>
    </dgm:fillClrLst>
    <dgm:linClrLst meth="repeat">
      <a:schemeClr val="lt1"/>
    </dgm:linClrLst>
    <dgm:effectClrLst/>
    <dgm:txLinClrLst/>
    <dgm:txFillClrLst/>
    <dgm:txEffectClrLst/>
  </dgm:styleLbl>
  <dgm:styleLbl name="asst4">
    <dgm:fillClrLst meth="repeat">
      <a:schemeClr val="dk2"/>
    </dgm:fillClrLst>
    <dgm:linClrLst meth="repeat">
      <a:schemeClr val="lt1"/>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1"/>
    </dgm:txFillClrLst>
    <dgm:txEffectClrLst/>
  </dgm:styleLbl>
  <dgm:styleLbl name="parChTrans2D2">
    <dgm:fillClrLst meth="repeat">
      <a:schemeClr val="dk2"/>
    </dgm:fillClrLst>
    <dgm:linClrLst meth="repeat">
      <a:schemeClr val="dk2"/>
    </dgm:linClrLst>
    <dgm:effectClrLst/>
    <dgm:txLinClrLst/>
    <dgm:txFillClrLst meth="repeat">
      <a:schemeClr val="lt1"/>
    </dgm:txFillClrLst>
    <dgm:txEffectClrLst/>
  </dgm:styleLbl>
  <dgm:styleLbl name="parChTrans2D3">
    <dgm:fillClrLst meth="repeat">
      <a:schemeClr val="dk2"/>
    </dgm:fillClrLst>
    <dgm:linClrLst meth="repeat">
      <a:schemeClr val="dk2"/>
    </dgm:linClrLst>
    <dgm:effectClrLst/>
    <dgm:txLinClrLst/>
    <dgm:txFillClrLst meth="repeat">
      <a:schemeClr val="lt1"/>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accent1">
        <a:alpha val="90000"/>
      </a:schemeClr>
    </dgm:fillClrLst>
    <dgm:linClrLst meth="repeat">
      <a:schemeClr val="lt1"/>
    </dgm:linClrLst>
    <dgm:effectClrLst/>
    <dgm:txLinClrLst/>
    <dgm:txFillClrLst meth="repeat">
      <a:schemeClr val="accent1"/>
    </dgm:txFillClrLst>
    <dgm:txEffectClrLst/>
  </dgm:styleLbl>
  <dgm:styleLbl name="conFgAcc1">
    <dgm:fillClrLst meth="repeat">
      <a:schemeClr val="lt1">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dk2">
        <a:alpha val="90000"/>
      </a:schemeClr>
    </dgm:fillClrLst>
    <dgm:linClrLst meth="repeat">
      <a:schemeClr val="dk2"/>
    </dgm:linClrLst>
    <dgm:effectClrLst/>
    <dgm:txLinClrLst/>
    <dgm:txFillClrLst meth="repeat">
      <a:schemeClr val="dk2"/>
    </dgm:txFillClrLst>
    <dgm:txEffectClrLst/>
  </dgm:styleLbl>
  <dgm:styleLbl name="trAlignAcc1">
    <dgm:fillClrLst meth="repeat">
      <a:schemeClr val="lt1">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1"/>
    </dgm:fillClrLst>
    <dgm:linClrLst meth="repeat">
      <a:schemeClr val="dk2"/>
    </dgm:linClrLst>
    <dgm:effectClrLst/>
    <dgm:txLinClrLst/>
    <dgm:txFillClrLst meth="repeat">
      <a:schemeClr val="dk1"/>
    </dgm:txFillClrLst>
    <dgm:txEffectClrLst/>
  </dgm:styleLbl>
  <dgm:styleLbl name="solidAlignAcc1">
    <dgm:fillClrLst meth="repeat">
      <a:schemeClr val="lt1"/>
    </dgm:fillClrLst>
    <dgm:linClrLst meth="repeat">
      <a:schemeClr val="dk2"/>
    </dgm:linClrLst>
    <dgm:effectClrLst/>
    <dgm:txLinClrLst/>
    <dgm:txFillClrLst meth="repeat">
      <a:schemeClr val="dk1"/>
    </dgm:txFillClrLst>
    <dgm:txEffectClrLst/>
  </dgm:styleLbl>
  <dgm:styleLbl name="solidBgAcc1">
    <dgm:fillClrLst meth="repeat">
      <a:schemeClr val="lt1"/>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SimpleTimelineDefaultColorVariant">
  <dgm:title val="Simple Timeline Default Color Variant"/>
  <dgm:desc val="Simple Timeline Default Color Variant"/>
  <dgm:catLst>
    <dgm:cat type="Other" pri="2"/>
  </dgm:catLst>
  <dgm:styleLbl name="node0">
    <dgm:fillClrLst meth="repeat">
      <a:schemeClr val="dk2"/>
    </dgm:fillClrLst>
    <dgm:linClrLst meth="repeat">
      <a:schemeClr val="lt1"/>
    </dgm:linClrLst>
    <dgm:effectClrLst/>
    <dgm:txLinClrLst/>
    <dgm:txFillClrLst/>
    <dgm:txEffectClrLst/>
  </dgm:styleLbl>
  <dgm:styleLbl name="alignNode1">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styleLbl name="node1">
    <dgm:fillClrLst meth="repeat">
      <a:schemeClr val="dk2"/>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dk2">
        <a:alpha val="50000"/>
      </a:schemeClr>
    </dgm:fillClrLst>
    <dgm:linClrLst meth="repeat">
      <a:schemeClr val="lt1"/>
    </dgm:linClrLst>
    <dgm:effectClrLst/>
    <dgm:txLinClrLst/>
    <dgm:txFillClrLst/>
    <dgm:txEffectClrLst/>
  </dgm:styleLbl>
  <dgm:styleLbl name="node2">
    <dgm:fillClrLst meth="repeat">
      <a:schemeClr val="dk2"/>
    </dgm:fillClrLst>
    <dgm:linClrLst meth="repeat">
      <a:schemeClr val="lt1"/>
    </dgm:linClrLst>
    <dgm:effectClrLst/>
    <dgm:txLinClrLst/>
    <dgm:txFillClrLst/>
    <dgm:txEffectClrLst/>
  </dgm:styleLbl>
  <dgm:styleLbl name="node3">
    <dgm:fillClrLst meth="repeat">
      <a:schemeClr val="dk2"/>
    </dgm:fillClrLst>
    <dgm:linClrLst meth="repeat">
      <a:schemeClr val="lt1"/>
    </dgm:linClrLst>
    <dgm:effectClrLst/>
    <dgm:txLinClrLst/>
    <dgm:txFillClrLst/>
    <dgm:txEffectClrLst/>
  </dgm:styleLbl>
  <dgm:styleLbl name="node4">
    <dgm:fillClrLst meth="repeat">
      <a:schemeClr val="dk2"/>
    </dgm:fillClrLst>
    <dgm:linClrLst meth="repeat">
      <a:schemeClr val="lt1"/>
    </dgm:linClrLst>
    <dgm:effectClrLst/>
    <dgm:txLinClrLst/>
    <dgm:txFillClrLst/>
    <dgm:txEffectClrLst/>
  </dgm:styleLbl>
  <dgm:styleLbl name="fg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tx1"/>
    </dgm:txFillClrLst>
    <dgm:txEffectClrLst/>
  </dgm:styleLbl>
  <dgm:styleLbl name="asst0">
    <dgm:fillClrLst meth="repeat">
      <a:schemeClr val="dk2"/>
    </dgm:fillClrLst>
    <dgm:linClrLst meth="repeat">
      <a:schemeClr val="lt1"/>
    </dgm:linClrLst>
    <dgm:effectClrLst/>
    <dgm:txLinClrLst/>
    <dgm:txFillClrLst/>
    <dgm:txEffectClrLst/>
  </dgm:styleLbl>
  <dgm:styleLbl name="asst1">
    <dgm:fillClrLst meth="repeat">
      <a:schemeClr val="dk2"/>
    </dgm:fillClrLst>
    <dgm:linClrLst meth="repeat">
      <a:schemeClr val="lt1"/>
    </dgm:linClrLst>
    <dgm:effectClrLst/>
    <dgm:txLinClrLst/>
    <dgm:txFillClrLst/>
    <dgm:txEffectClrLst/>
  </dgm:styleLbl>
  <dgm:styleLbl name="asst2">
    <dgm:fillClrLst meth="repeat">
      <a:schemeClr val="dk2"/>
    </dgm:fillClrLst>
    <dgm:linClrLst meth="repeat">
      <a:schemeClr val="lt1"/>
    </dgm:linClrLst>
    <dgm:effectClrLst/>
    <dgm:txLinClrLst/>
    <dgm:txFillClrLst/>
    <dgm:txEffectClrLst/>
  </dgm:styleLbl>
  <dgm:styleLbl name="asst3">
    <dgm:fillClrLst meth="repeat">
      <a:schemeClr val="dk2"/>
    </dgm:fillClrLst>
    <dgm:linClrLst meth="repeat">
      <a:schemeClr val="lt1"/>
    </dgm:linClrLst>
    <dgm:effectClrLst/>
    <dgm:txLinClrLst/>
    <dgm:txFillClrLst/>
    <dgm:txEffectClrLst/>
  </dgm:styleLbl>
  <dgm:styleLbl name="asst4">
    <dgm:fillClrLst meth="repeat">
      <a:schemeClr val="dk2"/>
    </dgm:fillClrLst>
    <dgm:linClrLst meth="repeat">
      <a:schemeClr val="lt1"/>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1"/>
    </dgm:txFillClrLst>
    <dgm:txEffectClrLst/>
  </dgm:styleLbl>
  <dgm:styleLbl name="parChTrans2D2">
    <dgm:fillClrLst meth="repeat">
      <a:schemeClr val="dk2"/>
    </dgm:fillClrLst>
    <dgm:linClrLst meth="repeat">
      <a:schemeClr val="dk2"/>
    </dgm:linClrLst>
    <dgm:effectClrLst/>
    <dgm:txLinClrLst/>
    <dgm:txFillClrLst meth="repeat">
      <a:schemeClr val="lt1"/>
    </dgm:txFillClrLst>
    <dgm:txEffectClrLst/>
  </dgm:styleLbl>
  <dgm:styleLbl name="parChTrans2D3">
    <dgm:fillClrLst meth="repeat">
      <a:schemeClr val="dk2"/>
    </dgm:fillClrLst>
    <dgm:linClrLst meth="repeat">
      <a:schemeClr val="dk2"/>
    </dgm:linClrLst>
    <dgm:effectClrLst/>
    <dgm:txLinClrLst/>
    <dgm:txFillClrLst meth="repeat">
      <a:schemeClr val="lt1"/>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accent1">
        <a:alpha val="90000"/>
      </a:schemeClr>
    </dgm:fillClrLst>
    <dgm:linClrLst meth="repeat">
      <a:schemeClr val="lt1"/>
    </dgm:linClrLst>
    <dgm:effectClrLst/>
    <dgm:txLinClrLst/>
    <dgm:txFillClrLst meth="repeat">
      <a:schemeClr val="accent1"/>
    </dgm:txFillClrLst>
    <dgm:txEffectClrLst/>
  </dgm:styleLbl>
  <dgm:styleLbl name="conFgAcc1">
    <dgm:fillClrLst meth="repeat">
      <a:schemeClr val="lt1">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dk2">
        <a:alpha val="90000"/>
      </a:schemeClr>
    </dgm:fillClrLst>
    <dgm:linClrLst meth="repeat">
      <a:schemeClr val="dk2"/>
    </dgm:linClrLst>
    <dgm:effectClrLst/>
    <dgm:txLinClrLst/>
    <dgm:txFillClrLst meth="repeat">
      <a:schemeClr val="dk2"/>
    </dgm:txFillClrLst>
    <dgm:txEffectClrLst/>
  </dgm:styleLbl>
  <dgm:styleLbl name="trAlignAcc1">
    <dgm:fillClrLst meth="repeat">
      <a:schemeClr val="lt1">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1"/>
    </dgm:fillClrLst>
    <dgm:linClrLst meth="repeat">
      <a:schemeClr val="dk2"/>
    </dgm:linClrLst>
    <dgm:effectClrLst/>
    <dgm:txLinClrLst/>
    <dgm:txFillClrLst meth="repeat">
      <a:schemeClr val="dk1"/>
    </dgm:txFillClrLst>
    <dgm:txEffectClrLst/>
  </dgm:styleLbl>
  <dgm:styleLbl name="solidAlignAcc1">
    <dgm:fillClrLst meth="repeat">
      <a:schemeClr val="lt1"/>
    </dgm:fillClrLst>
    <dgm:linClrLst meth="repeat">
      <a:schemeClr val="dk2"/>
    </dgm:linClrLst>
    <dgm:effectClrLst/>
    <dgm:txLinClrLst/>
    <dgm:txFillClrLst meth="repeat">
      <a:schemeClr val="dk1"/>
    </dgm:txFillClrLst>
    <dgm:txEffectClrLst/>
  </dgm:styleLbl>
  <dgm:styleLbl name="solidBgAcc1">
    <dgm:fillClrLst meth="repeat">
      <a:schemeClr val="lt1"/>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SimpleTimelineDefaultColorVariant">
  <dgm:title val="Simple Timeline Default Color Variant"/>
  <dgm:desc val="Simple Timeline Default Color Variant"/>
  <dgm:catLst>
    <dgm:cat type="Other" pri="2"/>
  </dgm:catLst>
  <dgm:styleLbl name="node0">
    <dgm:fillClrLst meth="repeat">
      <a:schemeClr val="dk2"/>
    </dgm:fillClrLst>
    <dgm:linClrLst meth="repeat">
      <a:schemeClr val="lt1"/>
    </dgm:linClrLst>
    <dgm:effectClrLst/>
    <dgm:txLinClrLst/>
    <dgm:txFillClrLst/>
    <dgm:txEffectClrLst/>
  </dgm:styleLbl>
  <dgm:styleLbl name="alignNode1">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styleLbl name="node1">
    <dgm:fillClrLst meth="repeat">
      <a:schemeClr val="dk2"/>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dk2">
        <a:alpha val="50000"/>
      </a:schemeClr>
    </dgm:fillClrLst>
    <dgm:linClrLst meth="repeat">
      <a:schemeClr val="lt1"/>
    </dgm:linClrLst>
    <dgm:effectClrLst/>
    <dgm:txLinClrLst/>
    <dgm:txFillClrLst/>
    <dgm:txEffectClrLst/>
  </dgm:styleLbl>
  <dgm:styleLbl name="node2">
    <dgm:fillClrLst meth="repeat">
      <a:schemeClr val="dk2"/>
    </dgm:fillClrLst>
    <dgm:linClrLst meth="repeat">
      <a:schemeClr val="lt1"/>
    </dgm:linClrLst>
    <dgm:effectClrLst/>
    <dgm:txLinClrLst/>
    <dgm:txFillClrLst/>
    <dgm:txEffectClrLst/>
  </dgm:styleLbl>
  <dgm:styleLbl name="node3">
    <dgm:fillClrLst meth="repeat">
      <a:schemeClr val="dk2"/>
    </dgm:fillClrLst>
    <dgm:linClrLst meth="repeat">
      <a:schemeClr val="lt1"/>
    </dgm:linClrLst>
    <dgm:effectClrLst/>
    <dgm:txLinClrLst/>
    <dgm:txFillClrLst/>
    <dgm:txEffectClrLst/>
  </dgm:styleLbl>
  <dgm:styleLbl name="node4">
    <dgm:fillClrLst meth="repeat">
      <a:schemeClr val="dk2"/>
    </dgm:fillClrLst>
    <dgm:linClrLst meth="repeat">
      <a:schemeClr val="lt1"/>
    </dgm:linClrLst>
    <dgm:effectClrLst/>
    <dgm:txLinClrLst/>
    <dgm:txFillClrLst/>
    <dgm:txEffectClrLst/>
  </dgm:styleLbl>
  <dgm:styleLbl name="fg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tx1"/>
    </dgm:txFillClrLst>
    <dgm:txEffectClrLst/>
  </dgm:styleLbl>
  <dgm:styleLbl name="asst0">
    <dgm:fillClrLst meth="repeat">
      <a:schemeClr val="dk2"/>
    </dgm:fillClrLst>
    <dgm:linClrLst meth="repeat">
      <a:schemeClr val="lt1"/>
    </dgm:linClrLst>
    <dgm:effectClrLst/>
    <dgm:txLinClrLst/>
    <dgm:txFillClrLst/>
    <dgm:txEffectClrLst/>
  </dgm:styleLbl>
  <dgm:styleLbl name="asst1">
    <dgm:fillClrLst meth="repeat">
      <a:schemeClr val="dk2"/>
    </dgm:fillClrLst>
    <dgm:linClrLst meth="repeat">
      <a:schemeClr val="lt1"/>
    </dgm:linClrLst>
    <dgm:effectClrLst/>
    <dgm:txLinClrLst/>
    <dgm:txFillClrLst/>
    <dgm:txEffectClrLst/>
  </dgm:styleLbl>
  <dgm:styleLbl name="asst2">
    <dgm:fillClrLst meth="repeat">
      <a:schemeClr val="dk2"/>
    </dgm:fillClrLst>
    <dgm:linClrLst meth="repeat">
      <a:schemeClr val="lt1"/>
    </dgm:linClrLst>
    <dgm:effectClrLst/>
    <dgm:txLinClrLst/>
    <dgm:txFillClrLst/>
    <dgm:txEffectClrLst/>
  </dgm:styleLbl>
  <dgm:styleLbl name="asst3">
    <dgm:fillClrLst meth="repeat">
      <a:schemeClr val="dk2"/>
    </dgm:fillClrLst>
    <dgm:linClrLst meth="repeat">
      <a:schemeClr val="lt1"/>
    </dgm:linClrLst>
    <dgm:effectClrLst/>
    <dgm:txLinClrLst/>
    <dgm:txFillClrLst/>
    <dgm:txEffectClrLst/>
  </dgm:styleLbl>
  <dgm:styleLbl name="asst4">
    <dgm:fillClrLst meth="repeat">
      <a:schemeClr val="dk2"/>
    </dgm:fillClrLst>
    <dgm:linClrLst meth="repeat">
      <a:schemeClr val="lt1"/>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1"/>
    </dgm:txFillClrLst>
    <dgm:txEffectClrLst/>
  </dgm:styleLbl>
  <dgm:styleLbl name="parChTrans2D2">
    <dgm:fillClrLst meth="repeat">
      <a:schemeClr val="dk2"/>
    </dgm:fillClrLst>
    <dgm:linClrLst meth="repeat">
      <a:schemeClr val="dk2"/>
    </dgm:linClrLst>
    <dgm:effectClrLst/>
    <dgm:txLinClrLst/>
    <dgm:txFillClrLst meth="repeat">
      <a:schemeClr val="lt1"/>
    </dgm:txFillClrLst>
    <dgm:txEffectClrLst/>
  </dgm:styleLbl>
  <dgm:styleLbl name="parChTrans2D3">
    <dgm:fillClrLst meth="repeat">
      <a:schemeClr val="dk2"/>
    </dgm:fillClrLst>
    <dgm:linClrLst meth="repeat">
      <a:schemeClr val="dk2"/>
    </dgm:linClrLst>
    <dgm:effectClrLst/>
    <dgm:txLinClrLst/>
    <dgm:txFillClrLst meth="repeat">
      <a:schemeClr val="lt1"/>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accent1">
        <a:alpha val="90000"/>
      </a:schemeClr>
    </dgm:fillClrLst>
    <dgm:linClrLst meth="repeat">
      <a:schemeClr val="lt1"/>
    </dgm:linClrLst>
    <dgm:effectClrLst/>
    <dgm:txLinClrLst/>
    <dgm:txFillClrLst meth="repeat">
      <a:schemeClr val="accent1"/>
    </dgm:txFillClrLst>
    <dgm:txEffectClrLst/>
  </dgm:styleLbl>
  <dgm:styleLbl name="conFgAcc1">
    <dgm:fillClrLst meth="repeat">
      <a:schemeClr val="lt1">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dk2">
        <a:alpha val="90000"/>
      </a:schemeClr>
    </dgm:fillClrLst>
    <dgm:linClrLst meth="repeat">
      <a:schemeClr val="dk2"/>
    </dgm:linClrLst>
    <dgm:effectClrLst/>
    <dgm:txLinClrLst/>
    <dgm:txFillClrLst meth="repeat">
      <a:schemeClr val="dk2"/>
    </dgm:txFillClrLst>
    <dgm:txEffectClrLst/>
  </dgm:styleLbl>
  <dgm:styleLbl name="trAlignAcc1">
    <dgm:fillClrLst meth="repeat">
      <a:schemeClr val="lt1">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1"/>
    </dgm:fillClrLst>
    <dgm:linClrLst meth="repeat">
      <a:schemeClr val="dk2"/>
    </dgm:linClrLst>
    <dgm:effectClrLst/>
    <dgm:txLinClrLst/>
    <dgm:txFillClrLst meth="repeat">
      <a:schemeClr val="dk1"/>
    </dgm:txFillClrLst>
    <dgm:txEffectClrLst/>
  </dgm:styleLbl>
  <dgm:styleLbl name="solidAlignAcc1">
    <dgm:fillClrLst meth="repeat">
      <a:schemeClr val="lt1"/>
    </dgm:fillClrLst>
    <dgm:linClrLst meth="repeat">
      <a:schemeClr val="dk2"/>
    </dgm:linClrLst>
    <dgm:effectClrLst/>
    <dgm:txLinClrLst/>
    <dgm:txFillClrLst meth="repeat">
      <a:schemeClr val="dk1"/>
    </dgm:txFillClrLst>
    <dgm:txEffectClrLst/>
  </dgm:styleLbl>
  <dgm:styleLbl name="solidBgAcc1">
    <dgm:fillClrLst meth="repeat">
      <a:schemeClr val="lt1"/>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29F8D-98BB-479F-8E39-E506D919BD27}" type="doc">
      <dgm:prSet loTypeId="urn:microsoft.com/office/officeart/2024/3/layout/SimpleTimelineDefaultVariant" loCatId="Timeline" qsTypeId="urn:microsoft.com/office/officeart/2005/8/quickstyle/simple1" qsCatId="simple" csTypeId="urn:microsoft.com/office/officeart/2005/8/colors/SimpleTimelineDefaultColorVariant" csCatId="other" phldr="1"/>
      <dgm:spPr/>
      <dgm:t>
        <a:bodyPr/>
        <a:lstStyle/>
        <a:p>
          <a:endParaRPr lang="en-US"/>
        </a:p>
      </dgm:t>
    </dgm:pt>
    <dgm:pt modelId="{CE79CCFE-2E86-40AB-B08E-5346385A9B93}">
      <dgm:prSet/>
      <dgm:spPr/>
      <dgm:t>
        <a:bodyPr/>
        <a:lstStyle/>
        <a:p>
          <a:pPr>
            <a:defRPr b="1"/>
          </a:pPr>
          <a:r>
            <a:rPr lang="en-US">
              <a:latin typeface="Arial" panose="020B0604020202020204" pitchFamily="34" charset="0"/>
              <a:cs typeface="Arial" panose="020B0604020202020204" pitchFamily="34" charset="0"/>
            </a:rPr>
            <a:t>The Honest Limitations</a:t>
          </a:r>
        </a:p>
      </dgm:t>
    </dgm:pt>
    <dgm:pt modelId="{0F345104-8BFD-49B9-9E24-3F36A53AE087}" type="parTrans" cxnId="{C3128C70-6B38-4D88-9460-CBFBEAA55A63}">
      <dgm:prSet/>
      <dgm:spPr/>
      <dgm:t>
        <a:bodyPr/>
        <a:lstStyle/>
        <a:p>
          <a:endParaRPr lang="en-US"/>
        </a:p>
      </dgm:t>
    </dgm:pt>
    <dgm:pt modelId="{FB098030-8804-4449-81F1-F504AC6D04FF}" type="sibTrans" cxnId="{C3128C70-6B38-4D88-9460-CBFBEAA55A63}">
      <dgm:prSet/>
      <dgm:spPr/>
      <dgm:t>
        <a:bodyPr/>
        <a:lstStyle/>
        <a:p>
          <a:endParaRPr lang="en-US"/>
        </a:p>
      </dgm:t>
    </dgm:pt>
    <dgm:pt modelId="{2CDA11F0-A0FC-4046-9268-DC1EF83A9D60}">
      <dgm:prSet custT="1"/>
      <dgm:spPr/>
      <dgm:t>
        <a:bodyPr/>
        <a:lstStyle/>
        <a:p>
          <a:pPr>
            <a:buNone/>
          </a:pPr>
          <a:r>
            <a:rPr lang="en-US" sz="2000" b="1" dirty="0">
              <a:latin typeface="Arial" panose="020B0604020202020204" pitchFamily="34" charset="0"/>
              <a:cs typeface="Arial" panose="020B0604020202020204" pitchFamily="34" charset="0"/>
            </a:rPr>
            <a:t>Some Reformers are too small</a:t>
          </a:r>
        </a:p>
      </dgm:t>
    </dgm:pt>
    <dgm:pt modelId="{E909C18B-62CE-400A-A48E-0A590480AEAC}" type="parTrans" cxnId="{6FD571F3-54D5-47B7-BE73-245F0139A4BF}">
      <dgm:prSet/>
      <dgm:spPr/>
      <dgm:t>
        <a:bodyPr/>
        <a:lstStyle/>
        <a:p>
          <a:endParaRPr lang="en-US"/>
        </a:p>
      </dgm:t>
    </dgm:pt>
    <dgm:pt modelId="{4F6C0CA8-9CEF-45D3-96B0-2E98648B60C0}" type="sibTrans" cxnId="{6FD571F3-54D5-47B7-BE73-245F0139A4BF}">
      <dgm:prSet/>
      <dgm:spPr/>
      <dgm:t>
        <a:bodyPr/>
        <a:lstStyle/>
        <a:p>
          <a:endParaRPr lang="en-US"/>
        </a:p>
      </dgm:t>
    </dgm:pt>
    <dgm:pt modelId="{E4B11F12-B1EC-4291-BFA0-00A00BF5D627}">
      <dgm:prSet custT="1"/>
      <dgm:spPr/>
      <dgm:t>
        <a:bodyPr/>
        <a:lstStyle/>
        <a:p>
          <a:r>
            <a:rPr lang="en-US" sz="2000" dirty="0">
              <a:latin typeface="Arial" panose="020B0604020202020204" pitchFamily="34" charset="0"/>
              <a:cs typeface="Arial" panose="020B0604020202020204" pitchFamily="34" charset="0"/>
            </a:rPr>
            <a:t>Carriage feels too cramped</a:t>
          </a:r>
        </a:p>
      </dgm:t>
    </dgm:pt>
    <dgm:pt modelId="{E4361561-8AEA-4305-9D13-A903104FE862}" type="parTrans" cxnId="{E9EEE67C-1C3B-4D08-A09C-2B07D518B628}">
      <dgm:prSet/>
      <dgm:spPr/>
      <dgm:t>
        <a:bodyPr/>
        <a:lstStyle/>
        <a:p>
          <a:endParaRPr lang="en-US"/>
        </a:p>
      </dgm:t>
    </dgm:pt>
    <dgm:pt modelId="{9A84614F-42E5-4C71-B180-C4E39581D0B5}" type="sibTrans" cxnId="{E9EEE67C-1C3B-4D08-A09C-2B07D518B628}">
      <dgm:prSet/>
      <dgm:spPr/>
      <dgm:t>
        <a:bodyPr/>
        <a:lstStyle/>
        <a:p>
          <a:endParaRPr lang="en-US"/>
        </a:p>
      </dgm:t>
    </dgm:pt>
    <dgm:pt modelId="{544477DD-5DB3-4AB0-968E-B1BE633A11A3}">
      <dgm:prSet custT="1"/>
      <dgm:spPr/>
      <dgm:t>
        <a:bodyPr/>
        <a:lstStyle/>
        <a:p>
          <a:pPr>
            <a:buNone/>
          </a:pPr>
          <a:endParaRPr lang="en-US" sz="2000" dirty="0">
            <a:latin typeface="Arial" panose="020B0604020202020204" pitchFamily="34" charset="0"/>
            <a:cs typeface="Arial" panose="020B0604020202020204" pitchFamily="34" charset="0"/>
          </a:endParaRPr>
        </a:p>
      </dgm:t>
    </dgm:pt>
    <dgm:pt modelId="{5B83FFE6-B4AB-47B0-8E6B-8CF0658A4687}" type="parTrans" cxnId="{5F0A2DD8-2918-4503-A72C-43C805E1C58F}">
      <dgm:prSet/>
      <dgm:spPr/>
      <dgm:t>
        <a:bodyPr/>
        <a:lstStyle/>
        <a:p>
          <a:endParaRPr lang="en-US"/>
        </a:p>
      </dgm:t>
    </dgm:pt>
    <dgm:pt modelId="{7B63A432-6F8C-4080-B207-6B223A0AE0EA}" type="sibTrans" cxnId="{5F0A2DD8-2918-4503-A72C-43C805E1C58F}">
      <dgm:prSet/>
      <dgm:spPr/>
      <dgm:t>
        <a:bodyPr/>
        <a:lstStyle/>
        <a:p>
          <a:endParaRPr lang="en-US"/>
        </a:p>
      </dgm:t>
    </dgm:pt>
    <dgm:pt modelId="{904434A3-3678-4A59-B934-65992127B794}">
      <dgm:prSet/>
      <dgm:spPr/>
      <dgm:t>
        <a:bodyPr/>
        <a:lstStyle/>
        <a:p>
          <a:pPr>
            <a:buNone/>
          </a:pPr>
          <a:endParaRPr lang="en-US" sz="900" dirty="0">
            <a:latin typeface="Arial" panose="020B0604020202020204" pitchFamily="34" charset="0"/>
            <a:cs typeface="Arial" panose="020B0604020202020204" pitchFamily="34" charset="0"/>
          </a:endParaRPr>
        </a:p>
      </dgm:t>
    </dgm:pt>
    <dgm:pt modelId="{3F605634-C5B7-48A9-AF5A-D586D8836BA0}" type="parTrans" cxnId="{0899C43D-BCDD-46E1-BCAD-164CC94C112F}">
      <dgm:prSet/>
      <dgm:spPr/>
      <dgm:t>
        <a:bodyPr/>
        <a:lstStyle/>
        <a:p>
          <a:endParaRPr lang="en-US"/>
        </a:p>
      </dgm:t>
    </dgm:pt>
    <dgm:pt modelId="{BDC21789-9E18-4992-8A3C-8EF86973AC1E}" type="sibTrans" cxnId="{0899C43D-BCDD-46E1-BCAD-164CC94C112F}">
      <dgm:prSet/>
      <dgm:spPr/>
      <dgm:t>
        <a:bodyPr/>
        <a:lstStyle/>
        <a:p>
          <a:endParaRPr lang="en-US"/>
        </a:p>
      </dgm:t>
    </dgm:pt>
    <dgm:pt modelId="{EEB711FE-8385-469F-A198-F15C7B693CA6}">
      <dgm:prSet custT="1"/>
      <dgm:spPr/>
      <dgm:t>
        <a:bodyPr/>
        <a:lstStyle/>
        <a:p>
          <a:pPr>
            <a:buNone/>
          </a:pPr>
          <a:r>
            <a:rPr lang="en-US" sz="2000" dirty="0">
              <a:latin typeface="Arial" panose="020B0604020202020204" pitchFamily="34" charset="0"/>
              <a:cs typeface="Arial" panose="020B0604020202020204" pitchFamily="34" charset="0"/>
            </a:rPr>
            <a:t> </a:t>
          </a:r>
        </a:p>
      </dgm:t>
    </dgm:pt>
    <dgm:pt modelId="{E1167C62-81B3-49CD-A2FE-46A87CC91885}" type="parTrans" cxnId="{DBF98563-D257-44FE-B833-522D25CCAEFD}">
      <dgm:prSet/>
      <dgm:spPr/>
      <dgm:t>
        <a:bodyPr/>
        <a:lstStyle/>
        <a:p>
          <a:endParaRPr lang="en-US"/>
        </a:p>
      </dgm:t>
    </dgm:pt>
    <dgm:pt modelId="{8C91F9C8-F8F1-47A0-A74F-04BE19ACDD8A}" type="sibTrans" cxnId="{DBF98563-D257-44FE-B833-522D25CCAEFD}">
      <dgm:prSet/>
      <dgm:spPr/>
      <dgm:t>
        <a:bodyPr/>
        <a:lstStyle/>
        <a:p>
          <a:endParaRPr lang="en-US"/>
        </a:p>
      </dgm:t>
    </dgm:pt>
    <dgm:pt modelId="{98D630D2-D47E-47F7-BB19-A03E7E1E4E50}">
      <dgm:prSet custT="1"/>
      <dgm:spPr/>
      <dgm:t>
        <a:bodyPr/>
        <a:lstStyle/>
        <a:p>
          <a:r>
            <a:rPr lang="en-US" sz="2000" dirty="0">
              <a:latin typeface="Arial" panose="020B0604020202020204" pitchFamily="34" charset="0"/>
              <a:cs typeface="Arial" panose="020B0604020202020204" pitchFamily="34" charset="0"/>
            </a:rPr>
            <a:t>Springs max out too easily</a:t>
          </a:r>
        </a:p>
      </dgm:t>
    </dgm:pt>
    <dgm:pt modelId="{6B540140-300C-4405-9653-3AE3AEA8AD51}" type="parTrans" cxnId="{39DED786-249E-4065-9948-214A0A6A10B8}">
      <dgm:prSet/>
      <dgm:spPr/>
      <dgm:t>
        <a:bodyPr/>
        <a:lstStyle/>
        <a:p>
          <a:endParaRPr lang="en-US"/>
        </a:p>
      </dgm:t>
    </dgm:pt>
    <dgm:pt modelId="{CCB53365-D5A2-4805-93E2-2A846BADEED0}" type="sibTrans" cxnId="{39DED786-249E-4065-9948-214A0A6A10B8}">
      <dgm:prSet/>
      <dgm:spPr/>
      <dgm:t>
        <a:bodyPr/>
        <a:lstStyle/>
        <a:p>
          <a:endParaRPr lang="en-US"/>
        </a:p>
      </dgm:t>
    </dgm:pt>
    <dgm:pt modelId="{C56D4D99-3163-4522-940C-EFBCE8FADB93}">
      <dgm:prSet custT="1"/>
      <dgm:spPr/>
      <dgm:t>
        <a:bodyPr/>
        <a:lstStyle/>
        <a:p>
          <a:r>
            <a:rPr lang="en-US" sz="2000" dirty="0" err="1">
              <a:latin typeface="Arial" panose="020B0604020202020204" pitchFamily="34" charset="0"/>
              <a:cs typeface="Arial" panose="020B0604020202020204" pitchFamily="34" charset="0"/>
            </a:rPr>
            <a:t>Soulder</a:t>
          </a:r>
          <a:r>
            <a:rPr lang="en-US" sz="2000" dirty="0">
              <a:latin typeface="Arial" panose="020B0604020202020204" pitchFamily="34" charset="0"/>
              <a:cs typeface="Arial" panose="020B0604020202020204" pitchFamily="34" charset="0"/>
            </a:rPr>
            <a:t> pad and straps dig in</a:t>
          </a:r>
        </a:p>
      </dgm:t>
    </dgm:pt>
    <dgm:pt modelId="{AD3676DA-66B6-44E3-88EA-A496BB48A3AE}" type="parTrans" cxnId="{E2CF0107-85D4-4CB5-9144-1E7C03176229}">
      <dgm:prSet/>
      <dgm:spPr/>
      <dgm:t>
        <a:bodyPr/>
        <a:lstStyle/>
        <a:p>
          <a:endParaRPr lang="en-US"/>
        </a:p>
      </dgm:t>
    </dgm:pt>
    <dgm:pt modelId="{BD0C16AC-4314-4C2F-9EDF-CCD1B0FAF49A}" type="sibTrans" cxnId="{E2CF0107-85D4-4CB5-9144-1E7C03176229}">
      <dgm:prSet/>
      <dgm:spPr/>
      <dgm:t>
        <a:bodyPr/>
        <a:lstStyle/>
        <a:p>
          <a:endParaRPr lang="en-US"/>
        </a:p>
      </dgm:t>
    </dgm:pt>
    <dgm:pt modelId="{65515C5D-9B40-4C26-BABA-62450DD72DDD}">
      <dgm:prSet custT="1"/>
      <dgm:spPr/>
      <dgm:t>
        <a:bodyPr/>
        <a:lstStyle/>
        <a:p>
          <a:r>
            <a:rPr lang="en-US" sz="2000" dirty="0">
              <a:latin typeface="Arial" panose="020B0604020202020204" pitchFamily="34" charset="0"/>
              <a:cs typeface="Arial" panose="020B0604020202020204" pitchFamily="34" charset="0"/>
            </a:rPr>
            <a:t>Weight Limits</a:t>
          </a:r>
        </a:p>
      </dgm:t>
    </dgm:pt>
    <dgm:pt modelId="{112A705F-3DBA-4CE3-96BB-8B41A8C020D9}" type="parTrans" cxnId="{96CAA567-433A-42A3-B752-59E7C1F9668A}">
      <dgm:prSet/>
      <dgm:spPr/>
      <dgm:t>
        <a:bodyPr/>
        <a:lstStyle/>
        <a:p>
          <a:endParaRPr lang="en-US"/>
        </a:p>
      </dgm:t>
    </dgm:pt>
    <dgm:pt modelId="{E6471B1C-0C45-44BD-98F4-8EE4EF409DEE}" type="sibTrans" cxnId="{96CAA567-433A-42A3-B752-59E7C1F9668A}">
      <dgm:prSet/>
      <dgm:spPr/>
      <dgm:t>
        <a:bodyPr/>
        <a:lstStyle/>
        <a:p>
          <a:endParaRPr lang="en-US"/>
        </a:p>
      </dgm:t>
    </dgm:pt>
    <dgm:pt modelId="{72F6A47E-867C-4342-A348-1A8123AE1936}">
      <dgm:prSet custT="1"/>
      <dgm:spPr/>
      <dgm:t>
        <a:bodyPr/>
        <a:lstStyle/>
        <a:p>
          <a:endParaRPr lang="en-US" sz="2000" dirty="0">
            <a:latin typeface="Arial" panose="020B0604020202020204" pitchFamily="34" charset="0"/>
            <a:cs typeface="Arial" panose="020B0604020202020204" pitchFamily="34" charset="0"/>
          </a:endParaRPr>
        </a:p>
      </dgm:t>
    </dgm:pt>
    <dgm:pt modelId="{FE60AA92-8F32-48AE-879B-32189E46D723}" type="parTrans" cxnId="{49A45C37-2A20-445C-A7D9-AF4E1803EE36}">
      <dgm:prSet/>
      <dgm:spPr/>
      <dgm:t>
        <a:bodyPr/>
        <a:lstStyle/>
        <a:p>
          <a:endParaRPr lang="en-US"/>
        </a:p>
      </dgm:t>
    </dgm:pt>
    <dgm:pt modelId="{AAAE46D2-F92F-415D-870D-310CC25564FA}" type="sibTrans" cxnId="{49A45C37-2A20-445C-A7D9-AF4E1803EE36}">
      <dgm:prSet/>
      <dgm:spPr/>
      <dgm:t>
        <a:bodyPr/>
        <a:lstStyle/>
        <a:p>
          <a:endParaRPr lang="en-US"/>
        </a:p>
      </dgm:t>
    </dgm:pt>
    <dgm:pt modelId="{13BF596F-F1C4-45E7-8A5E-482E33892137}">
      <dgm:prSet custT="1"/>
      <dgm:spPr/>
      <dgm:t>
        <a:bodyPr/>
        <a:lstStyle/>
        <a:p>
          <a:pPr>
            <a:buNone/>
          </a:pPr>
          <a:r>
            <a:rPr lang="en-US" sz="2000" b="1" dirty="0">
              <a:solidFill>
                <a:srgbClr val="FF0000"/>
              </a:solidFill>
              <a:latin typeface="Arial" panose="020B0604020202020204" pitchFamily="34" charset="0"/>
              <a:cs typeface="Arial" panose="020B0604020202020204" pitchFamily="34" charset="0"/>
            </a:rPr>
            <a:t>The Truth</a:t>
          </a:r>
        </a:p>
        <a:p>
          <a:pPr>
            <a:buNone/>
          </a:pPr>
          <a:r>
            <a:rPr lang="en-US" sz="2000" b="1" dirty="0">
              <a:latin typeface="Arial" panose="020B0604020202020204" pitchFamily="34" charset="0"/>
              <a:cs typeface="Arial" panose="020B0604020202020204" pitchFamily="34" charset="0"/>
            </a:rPr>
            <a:t>Big &amp; Tall doesn’t limit Pilates, it makes it more effective</a:t>
          </a:r>
        </a:p>
        <a:p>
          <a:pPr>
            <a:buNone/>
          </a:pPr>
          <a:endParaRPr lang="en-US" sz="800" b="1" dirty="0">
            <a:latin typeface="Arial" panose="020B0604020202020204" pitchFamily="34" charset="0"/>
            <a:cs typeface="Arial" panose="020B0604020202020204" pitchFamily="34" charset="0"/>
          </a:endParaRPr>
        </a:p>
        <a:p>
          <a:pPr>
            <a:buFont typeface="Arial" panose="020B0604020202020204" pitchFamily="34" charset="0"/>
            <a:buNone/>
          </a:pPr>
          <a:r>
            <a:rPr lang="en-US" sz="2000" b="0" dirty="0">
              <a:latin typeface="Arial" panose="020B0604020202020204" pitchFamily="34" charset="0"/>
              <a:cs typeface="Arial" panose="020B0604020202020204" pitchFamily="34" charset="0"/>
            </a:rPr>
            <a:t>Longer Limbs = More Leverage</a:t>
          </a:r>
        </a:p>
        <a:p>
          <a:pPr>
            <a:buFont typeface="Arial" panose="020B0604020202020204" pitchFamily="34" charset="0"/>
            <a:buNone/>
          </a:pPr>
          <a:r>
            <a:rPr lang="en-US" sz="2000" b="0" dirty="0">
              <a:latin typeface="Arial" panose="020B0604020202020204" pitchFamily="34" charset="0"/>
              <a:cs typeface="Arial" panose="020B0604020202020204" pitchFamily="34" charset="0"/>
            </a:rPr>
            <a:t>More body mass = More resistance</a:t>
          </a:r>
        </a:p>
        <a:p>
          <a:pPr>
            <a:buFont typeface="Arial" panose="020B0604020202020204" pitchFamily="34" charset="0"/>
            <a:buNone/>
          </a:pPr>
          <a:r>
            <a:rPr lang="en-US" sz="2000" b="0" dirty="0">
              <a:latin typeface="Arial" panose="020B0604020202020204" pitchFamily="34" charset="0"/>
              <a:cs typeface="Arial" panose="020B0604020202020204" pitchFamily="34" charset="0"/>
            </a:rPr>
            <a:t>Stability work becomes more meaningful</a:t>
          </a:r>
        </a:p>
        <a:p>
          <a:pPr>
            <a:buFont typeface="Arial" panose="020B0604020202020204" pitchFamily="34" charset="0"/>
            <a:buNone/>
          </a:pPr>
          <a:endParaRPr lang="en-US" sz="2000" b="0" dirty="0">
            <a:latin typeface="Arial" panose="020B0604020202020204" pitchFamily="34" charset="0"/>
            <a:cs typeface="Arial" panose="020B0604020202020204" pitchFamily="34" charset="0"/>
          </a:endParaRPr>
        </a:p>
        <a:p>
          <a:pPr>
            <a:buNone/>
          </a:pPr>
          <a:endParaRPr lang="en-US" sz="2000" b="0" dirty="0">
            <a:latin typeface="Arial" panose="020B0604020202020204" pitchFamily="34" charset="0"/>
            <a:cs typeface="Arial" panose="020B0604020202020204" pitchFamily="34" charset="0"/>
          </a:endParaRPr>
        </a:p>
      </dgm:t>
    </dgm:pt>
    <dgm:pt modelId="{5B448DE7-565A-4D8A-BC84-99230E6991FC}" type="parTrans" cxnId="{A73FDDB3-DAE5-4D2E-8524-A821703B5C28}">
      <dgm:prSet/>
      <dgm:spPr/>
      <dgm:t>
        <a:bodyPr/>
        <a:lstStyle/>
        <a:p>
          <a:endParaRPr lang="en-US"/>
        </a:p>
      </dgm:t>
    </dgm:pt>
    <dgm:pt modelId="{DDBEAF33-7549-4173-93C4-2FF419BF90AA}" type="sibTrans" cxnId="{A73FDDB3-DAE5-4D2E-8524-A821703B5C28}">
      <dgm:prSet/>
      <dgm:spPr/>
      <dgm:t>
        <a:bodyPr/>
        <a:lstStyle/>
        <a:p>
          <a:endParaRPr lang="en-US"/>
        </a:p>
      </dgm:t>
    </dgm:pt>
    <dgm:pt modelId="{A88F14C1-02FA-44B7-95AA-4552557AC8B4}" type="pres">
      <dgm:prSet presAssocID="{D8629F8D-98BB-479F-8E39-E506D919BD27}" presName="root" presStyleCnt="0">
        <dgm:presLayoutVars>
          <dgm:chMax/>
          <dgm:chPref/>
          <dgm:animLvl val="lvl"/>
        </dgm:presLayoutVars>
      </dgm:prSet>
      <dgm:spPr/>
    </dgm:pt>
    <dgm:pt modelId="{13FECC3A-0480-4BD1-8BF0-B2A9E1776583}" type="pres">
      <dgm:prSet presAssocID="{D8629F8D-98BB-479F-8E39-E506D919BD27}" presName="divider" presStyleLbl="alignAcc1" presStyleIdx="0" presStyleCnt="1"/>
      <dgm:spPr>
        <a:solidFill>
          <a:schemeClr val="dk2">
            <a:alpha val="90000"/>
            <a:hueOff val="0"/>
            <a:satOff val="0"/>
            <a:lumOff val="0"/>
            <a:alphaOff val="0"/>
          </a:schemeClr>
        </a:solidFill>
        <a:ln w="12050" cap="flat" cmpd="sng" algn="ctr">
          <a:solidFill>
            <a:schemeClr val="dk2">
              <a:hueOff val="0"/>
              <a:satOff val="0"/>
              <a:lumOff val="0"/>
              <a:alphaOff val="0"/>
            </a:schemeClr>
          </a:solidFill>
          <a:prstDash val="solid"/>
          <a:miter lim="800000"/>
          <a:tailEnd type="arrow" w="med" len="med"/>
        </a:ln>
        <a:effectLst/>
      </dgm:spPr>
    </dgm:pt>
    <dgm:pt modelId="{98A45F12-30B5-434A-8467-4C0C18D69C32}" type="pres">
      <dgm:prSet presAssocID="{D8629F8D-98BB-479F-8E39-E506D919BD27}" presName="nodes" presStyleCnt="0">
        <dgm:presLayoutVars>
          <dgm:chMax/>
          <dgm:chPref/>
          <dgm:animLvl val="lvl"/>
        </dgm:presLayoutVars>
      </dgm:prSet>
      <dgm:spPr/>
    </dgm:pt>
    <dgm:pt modelId="{BAB58108-6FB0-4CA7-9E96-1EFEBD13A306}" type="pres">
      <dgm:prSet presAssocID="{CE79CCFE-2E86-40AB-B08E-5346385A9B93}" presName="composite1" presStyleCnt="0"/>
      <dgm:spPr/>
    </dgm:pt>
    <dgm:pt modelId="{69686BA4-EDE0-4053-B8E2-8CEE0CA42048}" type="pres">
      <dgm:prSet presAssocID="{CE79CCFE-2E86-40AB-B08E-5346385A9B93}" presName="ConnectorPoint1" presStyleLbl="lnNode1" presStyleIdx="0" presStyleCnt="1"/>
      <dgm:spPr/>
    </dgm:pt>
    <dgm:pt modelId="{B68F3D63-6619-443F-AC80-C16F0289BA45}" type="pres">
      <dgm:prSet presAssocID="{CE79CCFE-2E86-40AB-B08E-5346385A9B93}" presName="DropPinPlaceHolder1" presStyleCnt="0"/>
      <dgm:spPr/>
    </dgm:pt>
    <dgm:pt modelId="{2EDC2AB7-A9E7-4CAB-9644-42D7EB3C5DEE}" type="pres">
      <dgm:prSet presAssocID="{CE79CCFE-2E86-40AB-B08E-5346385A9B93}" presName="DropPin1" presStyleLbl="alignNode1" presStyleIdx="0" presStyleCnt="2"/>
      <dgm:spPr/>
    </dgm:pt>
    <dgm:pt modelId="{B1176ED4-376D-4F3B-BBC2-D6E38CAB99F5}" type="pres">
      <dgm:prSet presAssocID="{CE79CCFE-2E86-40AB-B08E-5346385A9B93}" presName="Ellipse1" presStyleLbl="fgAcc1" presStyleIdx="0" presStyleCnt="1"/>
      <dgm:spPr>
        <a:solidFill>
          <a:schemeClr val="accent1">
            <a:alpha val="90000"/>
            <a:hueOff val="0"/>
            <a:satOff val="0"/>
            <a:lumOff val="0"/>
            <a:alphaOff val="0"/>
          </a:schemeClr>
        </a:solidFill>
        <a:ln w="12700" cap="flat" cmpd="sng" algn="ctr">
          <a:noFill/>
          <a:prstDash val="solid"/>
          <a:miter lim="800000"/>
        </a:ln>
        <a:effectLst/>
      </dgm:spPr>
    </dgm:pt>
    <dgm:pt modelId="{9D551638-67B6-41F4-9C38-34C715B0AD2F}" type="pres">
      <dgm:prSet presAssocID="{CE79CCFE-2E86-40AB-B08E-5346385A9B93}" presName="L2TextContainer1" presStyleLbl="revTx" presStyleIdx="0" presStyleCnt="1">
        <dgm:presLayoutVars>
          <dgm:bulletEnabled val="1"/>
        </dgm:presLayoutVars>
      </dgm:prSet>
      <dgm:spPr/>
    </dgm:pt>
    <dgm:pt modelId="{A254C5A5-8BF8-47ED-9456-4B4BE312C985}" type="pres">
      <dgm:prSet presAssocID="{CE79CCFE-2E86-40AB-B08E-5346385A9B93}" presName="L1TextContainer1" presStyleLbl="alignNode1" presStyleIdx="1" presStyleCnt="2">
        <dgm:presLayoutVars>
          <dgm:chMax val="1"/>
          <dgm:chPref val="1"/>
          <dgm:bulletEnabled val="1"/>
        </dgm:presLayoutVars>
      </dgm:prSet>
      <dgm:spPr/>
    </dgm:pt>
    <dgm:pt modelId="{5441E545-B2CF-4960-99F5-8A045ADA42BB}" type="pres">
      <dgm:prSet presAssocID="{CE79CCFE-2E86-40AB-B08E-5346385A9B93}" presName="ConnectLine1" presStyleLbl="sibTrans1D1" presStyleIdx="0" presStyleCnt="1"/>
      <dgm:spPr/>
    </dgm:pt>
    <dgm:pt modelId="{07B72477-41A8-43BA-9DDA-4522B201681C}" type="pres">
      <dgm:prSet presAssocID="{CE79CCFE-2E86-40AB-B08E-5346385A9B93}" presName="EmptyPlaceHolder1" presStyleCnt="0"/>
      <dgm:spPr/>
    </dgm:pt>
  </dgm:ptLst>
  <dgm:cxnLst>
    <dgm:cxn modelId="{E2CF0107-85D4-4CB5-9144-1E7C03176229}" srcId="{2CDA11F0-A0FC-4046-9268-DC1EF83A9D60}" destId="{C56D4D99-3163-4522-940C-EFBCE8FADB93}" srcOrd="2" destOrd="0" parTransId="{AD3676DA-66B6-44E3-88EA-A496BB48A3AE}" sibTransId="{BD0C16AC-4314-4C2F-9EDF-CCD1B0FAF49A}"/>
    <dgm:cxn modelId="{49A45C37-2A20-445C-A7D9-AF4E1803EE36}" srcId="{2CDA11F0-A0FC-4046-9268-DC1EF83A9D60}" destId="{72F6A47E-867C-4342-A348-1A8123AE1936}" srcOrd="4" destOrd="0" parTransId="{FE60AA92-8F32-48AE-879B-32189E46D723}" sibTransId="{AAAE46D2-F92F-415D-870D-310CC25564FA}"/>
    <dgm:cxn modelId="{0899C43D-BCDD-46E1-BCAD-164CC94C112F}" srcId="{CE79CCFE-2E86-40AB-B08E-5346385A9B93}" destId="{904434A3-3678-4A59-B934-65992127B794}" srcOrd="4" destOrd="0" parTransId="{3F605634-C5B7-48A9-AF5A-D586D8836BA0}" sibTransId="{BDC21789-9E18-4992-8A3C-8EF86973AC1E}"/>
    <dgm:cxn modelId="{DBF98563-D257-44FE-B833-522D25CCAEFD}" srcId="{CE79CCFE-2E86-40AB-B08E-5346385A9B93}" destId="{EEB711FE-8385-469F-A198-F15C7B693CA6}" srcOrd="2" destOrd="0" parTransId="{E1167C62-81B3-49CD-A2FE-46A87CC91885}" sibTransId="{8C91F9C8-F8F1-47A0-A74F-04BE19ACDD8A}"/>
    <dgm:cxn modelId="{29493966-9199-4447-AC59-1EADFFE6E627}" type="presOf" srcId="{13BF596F-F1C4-45E7-8A5E-482E33892137}" destId="{9D551638-67B6-41F4-9C38-34C715B0AD2F}" srcOrd="0" destOrd="6" presId="urn:microsoft.com/office/officeart/2024/3/layout/SimpleTimelineDefaultVariant"/>
    <dgm:cxn modelId="{96CAA567-433A-42A3-B752-59E7C1F9668A}" srcId="{2CDA11F0-A0FC-4046-9268-DC1EF83A9D60}" destId="{65515C5D-9B40-4C26-BABA-62450DD72DDD}" srcOrd="3" destOrd="0" parTransId="{112A705F-3DBA-4CE3-96BB-8B41A8C020D9}" sibTransId="{E6471B1C-0C45-44BD-98F4-8EE4EF409DEE}"/>
    <dgm:cxn modelId="{239D7B6B-59FE-4927-881E-357DC8DED461}" type="presOf" srcId="{D8629F8D-98BB-479F-8E39-E506D919BD27}" destId="{A88F14C1-02FA-44B7-95AA-4552557AC8B4}" srcOrd="0" destOrd="0" presId="urn:microsoft.com/office/officeart/2024/3/layout/SimpleTimelineDefaultVariant"/>
    <dgm:cxn modelId="{C3128C70-6B38-4D88-9460-CBFBEAA55A63}" srcId="{D8629F8D-98BB-479F-8E39-E506D919BD27}" destId="{CE79CCFE-2E86-40AB-B08E-5346385A9B93}" srcOrd="0" destOrd="0" parTransId="{0F345104-8BFD-49B9-9E24-3F36A53AE087}" sibTransId="{FB098030-8804-4449-81F1-F504AC6D04FF}"/>
    <dgm:cxn modelId="{66883774-529D-4FD0-BF4C-676636E53257}" type="presOf" srcId="{EEB711FE-8385-469F-A198-F15C7B693CA6}" destId="{9D551638-67B6-41F4-9C38-34C715B0AD2F}" srcOrd="0" destOrd="7" presId="urn:microsoft.com/office/officeart/2024/3/layout/SimpleTimelineDefaultVariant"/>
    <dgm:cxn modelId="{E9EEE67C-1C3B-4D08-A09C-2B07D518B628}" srcId="{2CDA11F0-A0FC-4046-9268-DC1EF83A9D60}" destId="{E4B11F12-B1EC-4291-BFA0-00A00BF5D627}" srcOrd="0" destOrd="0" parTransId="{E4361561-8AEA-4305-9D13-A903104FE862}" sibTransId="{9A84614F-42E5-4C71-B180-C4E39581D0B5}"/>
    <dgm:cxn modelId="{9390F682-C62F-42DB-A600-259D33250F1F}" type="presOf" srcId="{904434A3-3678-4A59-B934-65992127B794}" destId="{9D551638-67B6-41F4-9C38-34C715B0AD2F}" srcOrd="0" destOrd="9" presId="urn:microsoft.com/office/officeart/2024/3/layout/SimpleTimelineDefaultVariant"/>
    <dgm:cxn modelId="{39DED786-249E-4065-9948-214A0A6A10B8}" srcId="{2CDA11F0-A0FC-4046-9268-DC1EF83A9D60}" destId="{98D630D2-D47E-47F7-BB19-A03E7E1E4E50}" srcOrd="1" destOrd="0" parTransId="{6B540140-300C-4405-9653-3AE3AEA8AD51}" sibTransId="{CCB53365-D5A2-4805-93E2-2A846BADEED0}"/>
    <dgm:cxn modelId="{E719C887-8FC4-4654-A6D2-654AB45DE792}" type="presOf" srcId="{CE79CCFE-2E86-40AB-B08E-5346385A9B93}" destId="{A254C5A5-8BF8-47ED-9456-4B4BE312C985}" srcOrd="0" destOrd="0" presId="urn:microsoft.com/office/officeart/2024/3/layout/SimpleTimelineDefaultVariant"/>
    <dgm:cxn modelId="{2717E788-0949-4E92-B28A-32DDB6DA0D39}" type="presOf" srcId="{72F6A47E-867C-4342-A348-1A8123AE1936}" destId="{9D551638-67B6-41F4-9C38-34C715B0AD2F}" srcOrd="0" destOrd="5" presId="urn:microsoft.com/office/officeart/2024/3/layout/SimpleTimelineDefaultVariant"/>
    <dgm:cxn modelId="{6F922A90-177C-48DD-890B-31BB6BBD6A76}" type="presOf" srcId="{E4B11F12-B1EC-4291-BFA0-00A00BF5D627}" destId="{9D551638-67B6-41F4-9C38-34C715B0AD2F}" srcOrd="0" destOrd="1" presId="urn:microsoft.com/office/officeart/2024/3/layout/SimpleTimelineDefaultVariant"/>
    <dgm:cxn modelId="{B699E293-A61D-4FA6-82DA-5CB261888B3F}" type="presOf" srcId="{98D630D2-D47E-47F7-BB19-A03E7E1E4E50}" destId="{9D551638-67B6-41F4-9C38-34C715B0AD2F}" srcOrd="0" destOrd="2" presId="urn:microsoft.com/office/officeart/2024/3/layout/SimpleTimelineDefaultVariant"/>
    <dgm:cxn modelId="{A73FDDB3-DAE5-4D2E-8524-A821703B5C28}" srcId="{CE79CCFE-2E86-40AB-B08E-5346385A9B93}" destId="{13BF596F-F1C4-45E7-8A5E-482E33892137}" srcOrd="1" destOrd="0" parTransId="{5B448DE7-565A-4D8A-BC84-99230E6991FC}" sibTransId="{DDBEAF33-7549-4173-93C4-2FF419BF90AA}"/>
    <dgm:cxn modelId="{3A1668C4-AD33-435B-A389-6DF62EA74B47}" type="presOf" srcId="{544477DD-5DB3-4AB0-968E-B1BE633A11A3}" destId="{9D551638-67B6-41F4-9C38-34C715B0AD2F}" srcOrd="0" destOrd="8" presId="urn:microsoft.com/office/officeart/2024/3/layout/SimpleTimelineDefaultVariant"/>
    <dgm:cxn modelId="{6A04DEC5-505C-413A-8154-1BD17EE42313}" type="presOf" srcId="{2CDA11F0-A0FC-4046-9268-DC1EF83A9D60}" destId="{9D551638-67B6-41F4-9C38-34C715B0AD2F}" srcOrd="0" destOrd="0" presId="urn:microsoft.com/office/officeart/2024/3/layout/SimpleTimelineDefaultVariant"/>
    <dgm:cxn modelId="{D1E29FC6-D847-49C8-904F-78FFEA1208E9}" type="presOf" srcId="{65515C5D-9B40-4C26-BABA-62450DD72DDD}" destId="{9D551638-67B6-41F4-9C38-34C715B0AD2F}" srcOrd="0" destOrd="4" presId="urn:microsoft.com/office/officeart/2024/3/layout/SimpleTimelineDefaultVariant"/>
    <dgm:cxn modelId="{5F0A2DD8-2918-4503-A72C-43C805E1C58F}" srcId="{CE79CCFE-2E86-40AB-B08E-5346385A9B93}" destId="{544477DD-5DB3-4AB0-968E-B1BE633A11A3}" srcOrd="3" destOrd="0" parTransId="{5B83FFE6-B4AB-47B0-8E6B-8CF0658A4687}" sibTransId="{7B63A432-6F8C-4080-B207-6B223A0AE0EA}"/>
    <dgm:cxn modelId="{6FD571F3-54D5-47B7-BE73-245F0139A4BF}" srcId="{CE79CCFE-2E86-40AB-B08E-5346385A9B93}" destId="{2CDA11F0-A0FC-4046-9268-DC1EF83A9D60}" srcOrd="0" destOrd="0" parTransId="{E909C18B-62CE-400A-A48E-0A590480AEAC}" sibTransId="{4F6C0CA8-9CEF-45D3-96B0-2E98648B60C0}"/>
    <dgm:cxn modelId="{308BEAF7-C210-4D81-87EF-3F1A4E0E7B9C}" type="presOf" srcId="{C56D4D99-3163-4522-940C-EFBCE8FADB93}" destId="{9D551638-67B6-41F4-9C38-34C715B0AD2F}" srcOrd="0" destOrd="3" presId="urn:microsoft.com/office/officeart/2024/3/layout/SimpleTimelineDefaultVariant"/>
    <dgm:cxn modelId="{A0409931-B00A-4664-82A1-043296BAA58D}" type="presParOf" srcId="{A88F14C1-02FA-44B7-95AA-4552557AC8B4}" destId="{13FECC3A-0480-4BD1-8BF0-B2A9E1776583}" srcOrd="0" destOrd="0" presId="urn:microsoft.com/office/officeart/2024/3/layout/SimpleTimelineDefaultVariant"/>
    <dgm:cxn modelId="{E0673A09-0EC5-42C9-B5BE-F397F728F5A7}" type="presParOf" srcId="{A88F14C1-02FA-44B7-95AA-4552557AC8B4}" destId="{98A45F12-30B5-434A-8467-4C0C18D69C32}" srcOrd="1" destOrd="0" presId="urn:microsoft.com/office/officeart/2024/3/layout/SimpleTimelineDefaultVariant"/>
    <dgm:cxn modelId="{E507F656-B70B-4015-9D8C-876CAB452AB4}" type="presParOf" srcId="{98A45F12-30B5-434A-8467-4C0C18D69C32}" destId="{BAB58108-6FB0-4CA7-9E96-1EFEBD13A306}" srcOrd="0" destOrd="0" presId="urn:microsoft.com/office/officeart/2024/3/layout/SimpleTimelineDefaultVariant"/>
    <dgm:cxn modelId="{52B5ABF5-3A1C-437D-85CD-D0A520E246A8}" type="presParOf" srcId="{BAB58108-6FB0-4CA7-9E96-1EFEBD13A306}" destId="{69686BA4-EDE0-4053-B8E2-8CEE0CA42048}" srcOrd="0" destOrd="0" presId="urn:microsoft.com/office/officeart/2024/3/layout/SimpleTimelineDefaultVariant"/>
    <dgm:cxn modelId="{435D13B5-98A9-449F-8A80-442DA7E819C1}" type="presParOf" srcId="{BAB58108-6FB0-4CA7-9E96-1EFEBD13A306}" destId="{B68F3D63-6619-443F-AC80-C16F0289BA45}" srcOrd="1" destOrd="0" presId="urn:microsoft.com/office/officeart/2024/3/layout/SimpleTimelineDefaultVariant"/>
    <dgm:cxn modelId="{A0884BC3-7CC7-4094-8AA9-0A1FC7DCD63E}" type="presParOf" srcId="{B68F3D63-6619-443F-AC80-C16F0289BA45}" destId="{2EDC2AB7-A9E7-4CAB-9644-42D7EB3C5DEE}" srcOrd="0" destOrd="0" presId="urn:microsoft.com/office/officeart/2024/3/layout/SimpleTimelineDefaultVariant"/>
    <dgm:cxn modelId="{CB23A355-1766-49CF-9211-6FA158D0AE45}" type="presParOf" srcId="{B68F3D63-6619-443F-AC80-C16F0289BA45}" destId="{B1176ED4-376D-4F3B-BBC2-D6E38CAB99F5}" srcOrd="1" destOrd="0" presId="urn:microsoft.com/office/officeart/2024/3/layout/SimpleTimelineDefaultVariant"/>
    <dgm:cxn modelId="{F9E25C45-2585-492F-BA41-8E7806D11A66}" type="presParOf" srcId="{BAB58108-6FB0-4CA7-9E96-1EFEBD13A306}" destId="{9D551638-67B6-41F4-9C38-34C715B0AD2F}" srcOrd="2" destOrd="0" presId="urn:microsoft.com/office/officeart/2024/3/layout/SimpleTimelineDefaultVariant"/>
    <dgm:cxn modelId="{CEF68A12-339A-4009-A44F-5231E8F300F6}" type="presParOf" srcId="{BAB58108-6FB0-4CA7-9E96-1EFEBD13A306}" destId="{A254C5A5-8BF8-47ED-9456-4B4BE312C985}" srcOrd="3" destOrd="0" presId="urn:microsoft.com/office/officeart/2024/3/layout/SimpleTimelineDefaultVariant"/>
    <dgm:cxn modelId="{C31FA36F-F652-4A90-8EDA-47C84E47989E}" type="presParOf" srcId="{BAB58108-6FB0-4CA7-9E96-1EFEBD13A306}" destId="{5441E545-B2CF-4960-99F5-8A045ADA42BB}" srcOrd="4" destOrd="0" presId="urn:microsoft.com/office/officeart/2024/3/layout/SimpleTimelineDefaultVariant"/>
    <dgm:cxn modelId="{E48AB1EE-A0E5-4744-A5B5-A4FC6B04A35C}" type="presParOf" srcId="{BAB58108-6FB0-4CA7-9E96-1EFEBD13A306}" destId="{07B72477-41A8-43BA-9DDA-4522B201681C}" srcOrd="5" destOrd="0" presId="urn:microsoft.com/office/officeart/2024/3/layout/SimpleTimelineDefaultVarian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29F8D-98BB-479F-8E39-E506D919BD27}" type="doc">
      <dgm:prSet loTypeId="urn:microsoft.com/office/officeart/2024/3/layout/SimpleTimelineDefaultVariant" loCatId="Timeline" qsTypeId="urn:microsoft.com/office/officeart/2005/8/quickstyle/simple1" qsCatId="simple" csTypeId="urn:microsoft.com/office/officeart/2005/8/colors/SimpleTimelineDefaultColorVariant" csCatId="other" phldr="1"/>
      <dgm:spPr/>
      <dgm:t>
        <a:bodyPr/>
        <a:lstStyle/>
        <a:p>
          <a:endParaRPr lang="en-US"/>
        </a:p>
      </dgm:t>
    </dgm:pt>
    <dgm:pt modelId="{CE79CCFE-2E86-40AB-B08E-5346385A9B93}">
      <dgm:prSet custT="1"/>
      <dgm:spPr/>
      <dgm:t>
        <a:bodyPr/>
        <a:lstStyle/>
        <a:p>
          <a:pPr>
            <a:defRPr b="1"/>
          </a:pPr>
          <a:r>
            <a:rPr lang="en-US" sz="2000" dirty="0">
              <a:latin typeface="Arial" panose="020B0604020202020204" pitchFamily="34" charset="0"/>
              <a:cs typeface="Arial" panose="020B0604020202020204" pitchFamily="34" charset="0"/>
            </a:rPr>
            <a:t>Props That Help</a:t>
          </a:r>
        </a:p>
      </dgm:t>
    </dgm:pt>
    <dgm:pt modelId="{0F345104-8BFD-49B9-9E24-3F36A53AE087}" type="parTrans" cxnId="{C3128C70-6B38-4D88-9460-CBFBEAA55A63}">
      <dgm:prSet/>
      <dgm:spPr/>
      <dgm:t>
        <a:bodyPr/>
        <a:lstStyle/>
        <a:p>
          <a:endParaRPr lang="en-US"/>
        </a:p>
      </dgm:t>
    </dgm:pt>
    <dgm:pt modelId="{FB098030-8804-4449-81F1-F504AC6D04FF}" type="sibTrans" cxnId="{C3128C70-6B38-4D88-9460-CBFBEAA55A63}">
      <dgm:prSet/>
      <dgm:spPr/>
      <dgm:t>
        <a:bodyPr/>
        <a:lstStyle/>
        <a:p>
          <a:endParaRPr lang="en-US"/>
        </a:p>
      </dgm:t>
    </dgm:pt>
    <dgm:pt modelId="{2CDA11F0-A0FC-4046-9268-DC1EF83A9D60}">
      <dgm:prSet custT="1"/>
      <dgm:spPr/>
      <dgm:t>
        <a:bodyPr/>
        <a:lstStyle/>
        <a:p>
          <a:r>
            <a:rPr lang="en-US" sz="2000" b="1" dirty="0">
              <a:latin typeface="Arial" panose="020B0604020202020204" pitchFamily="34" charset="0"/>
              <a:cs typeface="Arial" panose="020B0604020202020204" pitchFamily="34" charset="0"/>
            </a:rPr>
            <a:t>Equipment that helps</a:t>
          </a:r>
          <a:endParaRPr lang="en-US" sz="2000" dirty="0">
            <a:latin typeface="Arial" panose="020B0604020202020204" pitchFamily="34" charset="0"/>
            <a:cs typeface="Arial" panose="020B0604020202020204" pitchFamily="34" charset="0"/>
          </a:endParaRPr>
        </a:p>
      </dgm:t>
    </dgm:pt>
    <dgm:pt modelId="{E909C18B-62CE-400A-A48E-0A590480AEAC}" type="parTrans" cxnId="{6FD571F3-54D5-47B7-BE73-245F0139A4BF}">
      <dgm:prSet/>
      <dgm:spPr/>
      <dgm:t>
        <a:bodyPr/>
        <a:lstStyle/>
        <a:p>
          <a:endParaRPr lang="en-US"/>
        </a:p>
      </dgm:t>
    </dgm:pt>
    <dgm:pt modelId="{4F6C0CA8-9CEF-45D3-96B0-2E98648B60C0}" type="sibTrans" cxnId="{6FD571F3-54D5-47B7-BE73-245F0139A4BF}">
      <dgm:prSet/>
      <dgm:spPr/>
      <dgm:t>
        <a:bodyPr/>
        <a:lstStyle/>
        <a:p>
          <a:endParaRPr lang="en-US"/>
        </a:p>
      </dgm:t>
    </dgm:pt>
    <dgm:pt modelId="{D36734BA-F5D3-4766-AF5D-742FC70681F7}">
      <dgm:prSet custT="1"/>
      <dgm:spPr/>
      <dgm:t>
        <a:bodyPr/>
        <a:lstStyle/>
        <a:p>
          <a:pPr>
            <a:defRPr b="1"/>
          </a:pPr>
          <a:r>
            <a:rPr lang="en-US" sz="2000" b="1" dirty="0">
              <a:latin typeface="Arial" panose="020B0604020202020204" pitchFamily="34" charset="0"/>
              <a:cs typeface="Arial" panose="020B0604020202020204" pitchFamily="34" charset="0"/>
            </a:rPr>
            <a:t>What to avoid early on or Modify</a:t>
          </a:r>
          <a:endParaRPr lang="en-US" sz="2000" dirty="0">
            <a:latin typeface="Arial" panose="020B0604020202020204" pitchFamily="34" charset="0"/>
            <a:cs typeface="Arial" panose="020B0604020202020204" pitchFamily="34" charset="0"/>
          </a:endParaRPr>
        </a:p>
      </dgm:t>
    </dgm:pt>
    <dgm:pt modelId="{90229002-E163-4E7E-8CDB-CE4595A60D11}" type="parTrans" cxnId="{3FF654C1-B1D6-44D9-9BB7-3EBFA77122D6}">
      <dgm:prSet/>
      <dgm:spPr/>
      <dgm:t>
        <a:bodyPr/>
        <a:lstStyle/>
        <a:p>
          <a:endParaRPr lang="en-US"/>
        </a:p>
      </dgm:t>
    </dgm:pt>
    <dgm:pt modelId="{BBEC45D6-0738-46DF-B954-1FA8004E38CC}" type="sibTrans" cxnId="{3FF654C1-B1D6-44D9-9BB7-3EBFA77122D6}">
      <dgm:prSet/>
      <dgm:spPr/>
      <dgm:t>
        <a:bodyPr/>
        <a:lstStyle/>
        <a:p>
          <a:endParaRPr lang="en-US"/>
        </a:p>
      </dgm:t>
    </dgm:pt>
    <dgm:pt modelId="{08AE8A53-5C4B-47AD-91D6-7D3DF62C8930}">
      <dgm:prSet custT="1"/>
      <dgm:spPr/>
      <dgm:t>
        <a:bodyPr/>
        <a:lstStyle/>
        <a:p>
          <a:r>
            <a:rPr lang="en-US" sz="2000" dirty="0">
              <a:latin typeface="Arial" panose="020B0604020202020204" pitchFamily="34" charset="0"/>
              <a:cs typeface="Arial" panose="020B0604020202020204" pitchFamily="34" charset="0"/>
            </a:rPr>
            <a:t>❌ Full teaser </a:t>
          </a:r>
        </a:p>
      </dgm:t>
    </dgm:pt>
    <dgm:pt modelId="{FBDE612A-20CE-44A8-96B8-391A31273E45}" type="parTrans" cxnId="{218E171D-208C-4CED-8E55-4E9397A06A4F}">
      <dgm:prSet/>
      <dgm:spPr/>
      <dgm:t>
        <a:bodyPr/>
        <a:lstStyle/>
        <a:p>
          <a:endParaRPr lang="en-US"/>
        </a:p>
      </dgm:t>
    </dgm:pt>
    <dgm:pt modelId="{FE115EAA-454C-42E3-8659-5D2C970E4A45}" type="sibTrans" cxnId="{218E171D-208C-4CED-8E55-4E9397A06A4F}">
      <dgm:prSet/>
      <dgm:spPr/>
      <dgm:t>
        <a:bodyPr/>
        <a:lstStyle/>
        <a:p>
          <a:endParaRPr lang="en-US"/>
        </a:p>
      </dgm:t>
    </dgm:pt>
    <dgm:pt modelId="{E4B11F12-B1EC-4291-BFA0-00A00BF5D627}">
      <dgm:prSet custT="1"/>
      <dgm:spPr/>
      <dgm:t>
        <a:bodyPr/>
        <a:lstStyle/>
        <a:p>
          <a:r>
            <a:rPr lang="en-US" sz="2000" dirty="0">
              <a:latin typeface="Arial" panose="020B0604020202020204" pitchFamily="34" charset="0"/>
              <a:cs typeface="Arial" panose="020B0604020202020204" pitchFamily="34" charset="0"/>
            </a:rPr>
            <a:t>Yoga mat (extra thick for comfort) </a:t>
          </a:r>
        </a:p>
      </dgm:t>
    </dgm:pt>
    <dgm:pt modelId="{E4361561-8AEA-4305-9D13-A903104FE862}" type="parTrans" cxnId="{E9EEE67C-1C3B-4D08-A09C-2B07D518B628}">
      <dgm:prSet/>
      <dgm:spPr/>
      <dgm:t>
        <a:bodyPr/>
        <a:lstStyle/>
        <a:p>
          <a:endParaRPr lang="en-US"/>
        </a:p>
      </dgm:t>
    </dgm:pt>
    <dgm:pt modelId="{9A84614F-42E5-4C71-B180-C4E39581D0B5}" type="sibTrans" cxnId="{E9EEE67C-1C3B-4D08-A09C-2B07D518B628}">
      <dgm:prSet/>
      <dgm:spPr/>
      <dgm:t>
        <a:bodyPr/>
        <a:lstStyle/>
        <a:p>
          <a:endParaRPr lang="en-US"/>
        </a:p>
      </dgm:t>
    </dgm:pt>
    <dgm:pt modelId="{26F16461-1A57-4242-8DDE-B877EF0398F9}">
      <dgm:prSet custT="1"/>
      <dgm:spPr/>
      <dgm:t>
        <a:bodyPr/>
        <a:lstStyle/>
        <a:p>
          <a:r>
            <a:rPr lang="en-US" sz="2000" dirty="0">
              <a:latin typeface="Arial" panose="020B0604020202020204" pitchFamily="34" charset="0"/>
              <a:cs typeface="Arial" panose="020B0604020202020204" pitchFamily="34" charset="0"/>
            </a:rPr>
            <a:t>Flex Cushion or Half Barrel (for elevation) </a:t>
          </a:r>
        </a:p>
      </dgm:t>
    </dgm:pt>
    <dgm:pt modelId="{4AA014D1-A78C-4EC0-BDEC-4E5932871E5F}" type="parTrans" cxnId="{E1EEFB0B-735D-4011-9CE9-45E07B194A4D}">
      <dgm:prSet/>
      <dgm:spPr/>
      <dgm:t>
        <a:bodyPr/>
        <a:lstStyle/>
        <a:p>
          <a:endParaRPr lang="en-US"/>
        </a:p>
      </dgm:t>
    </dgm:pt>
    <dgm:pt modelId="{CF978946-FEBC-4297-B2E8-6BB322D81354}" type="sibTrans" cxnId="{E1EEFB0B-735D-4011-9CE9-45E07B194A4D}">
      <dgm:prSet/>
      <dgm:spPr/>
      <dgm:t>
        <a:bodyPr/>
        <a:lstStyle/>
        <a:p>
          <a:endParaRPr lang="en-US"/>
        </a:p>
      </dgm:t>
    </dgm:pt>
    <dgm:pt modelId="{F896A81D-76A2-4C80-9ACE-4CEAFB9F3465}">
      <dgm:prSet custT="1"/>
      <dgm:spPr/>
      <dgm:t>
        <a:bodyPr/>
        <a:lstStyle/>
        <a:p>
          <a:r>
            <a:rPr lang="en-US" sz="2000" dirty="0">
              <a:latin typeface="Arial" panose="020B0604020202020204" pitchFamily="34" charset="0"/>
              <a:cs typeface="Arial" panose="020B0604020202020204" pitchFamily="34" charset="0"/>
            </a:rPr>
            <a:t>Resistance band (adds challenge without joint stress) </a:t>
          </a:r>
        </a:p>
      </dgm:t>
    </dgm:pt>
    <dgm:pt modelId="{7586C3B9-C7DF-4CD1-A471-26999D6815E0}" type="parTrans" cxnId="{83C27421-1C99-417E-BA63-184D2217BE38}">
      <dgm:prSet/>
      <dgm:spPr/>
      <dgm:t>
        <a:bodyPr/>
        <a:lstStyle/>
        <a:p>
          <a:endParaRPr lang="en-US"/>
        </a:p>
      </dgm:t>
    </dgm:pt>
    <dgm:pt modelId="{44E9FF98-6FA6-447B-9FE2-46DA31B1092D}" type="sibTrans" cxnId="{83C27421-1C99-417E-BA63-184D2217BE38}">
      <dgm:prSet/>
      <dgm:spPr/>
      <dgm:t>
        <a:bodyPr/>
        <a:lstStyle/>
        <a:p>
          <a:endParaRPr lang="en-US"/>
        </a:p>
      </dgm:t>
    </dgm:pt>
    <dgm:pt modelId="{F5DCCED1-90AF-4324-80C8-B870FAFA49E7}">
      <dgm:prSet custT="1"/>
      <dgm:spPr/>
      <dgm:t>
        <a:bodyPr/>
        <a:lstStyle/>
        <a:p>
          <a:r>
            <a:rPr lang="en-US" sz="2000" dirty="0">
              <a:latin typeface="Arial" panose="020B0604020202020204" pitchFamily="34" charset="0"/>
              <a:cs typeface="Arial" panose="020B0604020202020204" pitchFamily="34" charset="0"/>
            </a:rPr>
            <a:t>Pilates ring (optional for inner thigh/core work) </a:t>
          </a:r>
        </a:p>
      </dgm:t>
    </dgm:pt>
    <dgm:pt modelId="{F7688783-0997-4018-9775-6BB563648F3B}" type="parTrans" cxnId="{281AAB6D-9625-4460-9B55-905F17DB0AB9}">
      <dgm:prSet/>
      <dgm:spPr/>
      <dgm:t>
        <a:bodyPr/>
        <a:lstStyle/>
        <a:p>
          <a:endParaRPr lang="en-US"/>
        </a:p>
      </dgm:t>
    </dgm:pt>
    <dgm:pt modelId="{618505A7-A26A-47A2-82EF-85428031FD50}" type="sibTrans" cxnId="{281AAB6D-9625-4460-9B55-905F17DB0AB9}">
      <dgm:prSet/>
      <dgm:spPr/>
      <dgm:t>
        <a:bodyPr/>
        <a:lstStyle/>
        <a:p>
          <a:endParaRPr lang="en-US"/>
        </a:p>
      </dgm:t>
    </dgm:pt>
    <dgm:pt modelId="{544477DD-5DB3-4AB0-968E-B1BE633A11A3}">
      <dgm:prSet custT="1"/>
      <dgm:spPr/>
      <dgm:t>
        <a:bodyPr/>
        <a:lstStyle/>
        <a:p>
          <a:endParaRPr lang="en-US" sz="1200" dirty="0">
            <a:latin typeface="Arial" panose="020B0604020202020204" pitchFamily="34" charset="0"/>
            <a:cs typeface="Arial" panose="020B0604020202020204" pitchFamily="34" charset="0"/>
          </a:endParaRPr>
        </a:p>
      </dgm:t>
    </dgm:pt>
    <dgm:pt modelId="{5B83FFE6-B4AB-47B0-8E6B-8CF0658A4687}" type="parTrans" cxnId="{5F0A2DD8-2918-4503-A72C-43C805E1C58F}">
      <dgm:prSet/>
      <dgm:spPr/>
      <dgm:t>
        <a:bodyPr/>
        <a:lstStyle/>
        <a:p>
          <a:endParaRPr lang="en-US"/>
        </a:p>
      </dgm:t>
    </dgm:pt>
    <dgm:pt modelId="{7B63A432-6F8C-4080-B207-6B223A0AE0EA}" type="sibTrans" cxnId="{5F0A2DD8-2918-4503-A72C-43C805E1C58F}">
      <dgm:prSet/>
      <dgm:spPr/>
      <dgm:t>
        <a:bodyPr/>
        <a:lstStyle/>
        <a:p>
          <a:endParaRPr lang="en-US"/>
        </a:p>
      </dgm:t>
    </dgm:pt>
    <dgm:pt modelId="{904434A3-3678-4A59-B934-65992127B794}">
      <dgm:prSet custT="1"/>
      <dgm:spPr/>
      <dgm:t>
        <a:bodyPr/>
        <a:lstStyle/>
        <a:p>
          <a:endParaRPr lang="en-US" sz="1200" dirty="0">
            <a:latin typeface="Arial" panose="020B0604020202020204" pitchFamily="34" charset="0"/>
            <a:cs typeface="Arial" panose="020B0604020202020204" pitchFamily="34" charset="0"/>
          </a:endParaRPr>
        </a:p>
      </dgm:t>
    </dgm:pt>
    <dgm:pt modelId="{3F605634-C5B7-48A9-AF5A-D586D8836BA0}" type="parTrans" cxnId="{0899C43D-BCDD-46E1-BCAD-164CC94C112F}">
      <dgm:prSet/>
      <dgm:spPr/>
      <dgm:t>
        <a:bodyPr/>
        <a:lstStyle/>
        <a:p>
          <a:endParaRPr lang="en-US"/>
        </a:p>
      </dgm:t>
    </dgm:pt>
    <dgm:pt modelId="{BDC21789-9E18-4992-8A3C-8EF86973AC1E}" type="sibTrans" cxnId="{0899C43D-BCDD-46E1-BCAD-164CC94C112F}">
      <dgm:prSet/>
      <dgm:spPr/>
      <dgm:t>
        <a:bodyPr/>
        <a:lstStyle/>
        <a:p>
          <a:endParaRPr lang="en-US"/>
        </a:p>
      </dgm:t>
    </dgm:pt>
    <dgm:pt modelId="{6EF82072-970A-4C28-82F5-D291D2246FD8}">
      <dgm:prSet custT="1"/>
      <dgm:spPr/>
      <dgm:t>
        <a:bodyPr/>
        <a:lstStyle/>
        <a:p>
          <a:r>
            <a:rPr lang="en-US" sz="2000" dirty="0">
              <a:latin typeface="Arial" panose="020B0604020202020204" pitchFamily="34" charset="0"/>
              <a:cs typeface="Arial" panose="020B0604020202020204" pitchFamily="34" charset="0"/>
            </a:rPr>
            <a:t>❌ Straight-leg double leg lowers (too much strain initially) </a:t>
          </a:r>
        </a:p>
      </dgm:t>
    </dgm:pt>
    <dgm:pt modelId="{433720CD-5DA8-4A02-A049-4AC9208EFF33}" type="parTrans" cxnId="{8DB6E8EC-B628-4415-B4D0-BCEC44B0D886}">
      <dgm:prSet/>
      <dgm:spPr/>
      <dgm:t>
        <a:bodyPr/>
        <a:lstStyle/>
        <a:p>
          <a:endParaRPr lang="en-US"/>
        </a:p>
      </dgm:t>
    </dgm:pt>
    <dgm:pt modelId="{8709ED75-7287-4421-B1BC-009E7DF55F39}" type="sibTrans" cxnId="{8DB6E8EC-B628-4415-B4D0-BCEC44B0D886}">
      <dgm:prSet/>
      <dgm:spPr/>
      <dgm:t>
        <a:bodyPr/>
        <a:lstStyle/>
        <a:p>
          <a:endParaRPr lang="en-US"/>
        </a:p>
      </dgm:t>
    </dgm:pt>
    <dgm:pt modelId="{36577B23-4E16-4A3F-8A98-C7DA6D30351D}">
      <dgm:prSet custT="1"/>
      <dgm:spPr/>
      <dgm:t>
        <a:bodyPr/>
        <a:lstStyle/>
        <a:p>
          <a:r>
            <a:rPr lang="en-US" sz="2000" dirty="0">
              <a:latin typeface="Arial" panose="020B0604020202020204" pitchFamily="34" charset="0"/>
              <a:cs typeface="Arial" panose="020B0604020202020204" pitchFamily="34" charset="0"/>
            </a:rPr>
            <a:t>❌ Anything that compresses your breathing </a:t>
          </a:r>
        </a:p>
      </dgm:t>
    </dgm:pt>
    <dgm:pt modelId="{B9967CFC-5DD5-4C2E-810C-717CB3C99433}" type="parTrans" cxnId="{34205F52-048D-430E-89B3-D23A33D9253F}">
      <dgm:prSet/>
      <dgm:spPr/>
      <dgm:t>
        <a:bodyPr/>
        <a:lstStyle/>
        <a:p>
          <a:endParaRPr lang="en-US"/>
        </a:p>
      </dgm:t>
    </dgm:pt>
    <dgm:pt modelId="{EE5E6989-90C8-40E8-9DD1-6C3E9EF02F7F}" type="sibTrans" cxnId="{34205F52-048D-430E-89B3-D23A33D9253F}">
      <dgm:prSet/>
      <dgm:spPr/>
      <dgm:t>
        <a:bodyPr/>
        <a:lstStyle/>
        <a:p>
          <a:endParaRPr lang="en-US"/>
        </a:p>
      </dgm:t>
    </dgm:pt>
    <dgm:pt modelId="{F98A142B-CF02-43D4-ADEF-028D31161582}">
      <dgm:prSet/>
      <dgm:spPr/>
      <dgm:t>
        <a:bodyPr/>
        <a:lstStyle/>
        <a:p>
          <a:endParaRPr lang="en-US" sz="800" dirty="0"/>
        </a:p>
      </dgm:t>
    </dgm:pt>
    <dgm:pt modelId="{0CB0FF53-A558-4094-8711-262FA8D18D32}" type="parTrans" cxnId="{EA1EFF6A-2151-4EE8-8A1D-7D48E46F4174}">
      <dgm:prSet/>
      <dgm:spPr/>
      <dgm:t>
        <a:bodyPr/>
        <a:lstStyle/>
        <a:p>
          <a:endParaRPr lang="en-US"/>
        </a:p>
      </dgm:t>
    </dgm:pt>
    <dgm:pt modelId="{BE4DB8F8-357B-4A7F-B5BF-E66B4735E328}" type="sibTrans" cxnId="{EA1EFF6A-2151-4EE8-8A1D-7D48E46F4174}">
      <dgm:prSet/>
      <dgm:spPr/>
      <dgm:t>
        <a:bodyPr/>
        <a:lstStyle/>
        <a:p>
          <a:endParaRPr lang="en-US"/>
        </a:p>
      </dgm:t>
    </dgm:pt>
    <dgm:pt modelId="{EEB711FE-8385-469F-A198-F15C7B693CA6}">
      <dgm:prSet custT="1"/>
      <dgm:spPr/>
      <dgm:t>
        <a:bodyPr/>
        <a:lstStyle/>
        <a:p>
          <a:endParaRPr lang="en-US" sz="800" dirty="0">
            <a:latin typeface="Arial" panose="020B0604020202020204" pitchFamily="34" charset="0"/>
            <a:cs typeface="Arial" panose="020B0604020202020204" pitchFamily="34" charset="0"/>
          </a:endParaRPr>
        </a:p>
      </dgm:t>
    </dgm:pt>
    <dgm:pt modelId="{E1167C62-81B3-49CD-A2FE-46A87CC91885}" type="parTrans" cxnId="{DBF98563-D257-44FE-B833-522D25CCAEFD}">
      <dgm:prSet/>
      <dgm:spPr/>
      <dgm:t>
        <a:bodyPr/>
        <a:lstStyle/>
        <a:p>
          <a:endParaRPr lang="en-US"/>
        </a:p>
      </dgm:t>
    </dgm:pt>
    <dgm:pt modelId="{8C91F9C8-F8F1-47A0-A74F-04BE19ACDD8A}" type="sibTrans" cxnId="{DBF98563-D257-44FE-B833-522D25CCAEFD}">
      <dgm:prSet/>
      <dgm:spPr/>
      <dgm:t>
        <a:bodyPr/>
        <a:lstStyle/>
        <a:p>
          <a:endParaRPr lang="en-US"/>
        </a:p>
      </dgm:t>
    </dgm:pt>
    <dgm:pt modelId="{51AF25DA-AC26-4630-933D-EE7B7E3FAE90}">
      <dgm:prSet custT="1"/>
      <dgm:spPr/>
      <dgm:t>
        <a:bodyPr/>
        <a:lstStyle/>
        <a:p>
          <a:endParaRPr lang="en-US" sz="800" dirty="0">
            <a:latin typeface="Arial" panose="020B0604020202020204" pitchFamily="34" charset="0"/>
            <a:cs typeface="Arial" panose="020B0604020202020204" pitchFamily="34" charset="0"/>
          </a:endParaRPr>
        </a:p>
      </dgm:t>
    </dgm:pt>
    <dgm:pt modelId="{DCE29EDC-8779-43DF-96A9-04FD9C0995AD}" type="parTrans" cxnId="{09AC0284-98F5-44F8-8F90-BDA94CA43E5B}">
      <dgm:prSet/>
      <dgm:spPr/>
      <dgm:t>
        <a:bodyPr/>
        <a:lstStyle/>
        <a:p>
          <a:endParaRPr lang="en-US"/>
        </a:p>
      </dgm:t>
    </dgm:pt>
    <dgm:pt modelId="{7D9AF5A8-CBD1-4CFC-993D-A117221229F5}" type="sibTrans" cxnId="{09AC0284-98F5-44F8-8F90-BDA94CA43E5B}">
      <dgm:prSet/>
      <dgm:spPr/>
      <dgm:t>
        <a:bodyPr/>
        <a:lstStyle/>
        <a:p>
          <a:endParaRPr lang="en-US"/>
        </a:p>
      </dgm:t>
    </dgm:pt>
    <dgm:pt modelId="{5EE28659-9C02-42E1-A744-A8D5898D5CAE}">
      <dgm:prSet custT="1"/>
      <dgm:spPr/>
      <dgm:t>
        <a:bodyPr/>
        <a:lstStyle/>
        <a:p>
          <a:endParaRPr lang="en-US" sz="800" dirty="0">
            <a:latin typeface="Arial" panose="020B0604020202020204" pitchFamily="34" charset="0"/>
            <a:cs typeface="Arial" panose="020B0604020202020204" pitchFamily="34" charset="0"/>
          </a:endParaRPr>
        </a:p>
      </dgm:t>
    </dgm:pt>
    <dgm:pt modelId="{08AFBE1A-6A7C-4B24-B7AD-8C678F0B61CB}" type="parTrans" cxnId="{27B4B9E4-69F5-4121-BEEC-FEAF26D150A7}">
      <dgm:prSet/>
      <dgm:spPr/>
      <dgm:t>
        <a:bodyPr/>
        <a:lstStyle/>
        <a:p>
          <a:endParaRPr lang="en-US"/>
        </a:p>
      </dgm:t>
    </dgm:pt>
    <dgm:pt modelId="{3C323E58-FB03-4FF6-8CFE-B55641A6F429}" type="sibTrans" cxnId="{27B4B9E4-69F5-4121-BEEC-FEAF26D150A7}">
      <dgm:prSet/>
      <dgm:spPr/>
      <dgm:t>
        <a:bodyPr/>
        <a:lstStyle/>
        <a:p>
          <a:endParaRPr lang="en-US"/>
        </a:p>
      </dgm:t>
    </dgm:pt>
    <dgm:pt modelId="{21C70E75-BD5D-4422-A496-9D64EE916EA7}" type="pres">
      <dgm:prSet presAssocID="{D8629F8D-98BB-479F-8E39-E506D919BD27}" presName="root" presStyleCnt="0">
        <dgm:presLayoutVars>
          <dgm:chMax/>
          <dgm:chPref/>
          <dgm:animLvl val="lvl"/>
        </dgm:presLayoutVars>
      </dgm:prSet>
      <dgm:spPr/>
    </dgm:pt>
    <dgm:pt modelId="{22A256D5-911C-47BC-A11E-A137FA31D33B}" type="pres">
      <dgm:prSet presAssocID="{D8629F8D-98BB-479F-8E39-E506D919BD27}" presName="divider" presStyleLbl="alignAcc1" presStyleIdx="0" presStyleCnt="1" custLinFactX="-25014" custLinFactY="2687881" custLinFactNeighborX="-100000" custLinFactNeighborY="2700000"/>
      <dgm:spPr>
        <a:solidFill>
          <a:schemeClr val="dk2">
            <a:alpha val="90000"/>
            <a:hueOff val="0"/>
            <a:satOff val="0"/>
            <a:lumOff val="0"/>
            <a:alphaOff val="0"/>
          </a:schemeClr>
        </a:solidFill>
        <a:ln w="12050" cap="flat" cmpd="sng" algn="ctr">
          <a:solidFill>
            <a:schemeClr val="dk2">
              <a:hueOff val="0"/>
              <a:satOff val="0"/>
              <a:lumOff val="0"/>
              <a:alphaOff val="0"/>
            </a:schemeClr>
          </a:solidFill>
          <a:prstDash val="solid"/>
          <a:miter lim="800000"/>
          <a:tailEnd type="arrow" w="med" len="med"/>
        </a:ln>
        <a:effectLst/>
      </dgm:spPr>
    </dgm:pt>
    <dgm:pt modelId="{B8F2D27B-BD70-4E86-A35D-ADDE42DCE751}" type="pres">
      <dgm:prSet presAssocID="{D8629F8D-98BB-479F-8E39-E506D919BD27}" presName="nodes" presStyleCnt="0">
        <dgm:presLayoutVars>
          <dgm:chMax/>
          <dgm:chPref/>
          <dgm:animLvl val="lvl"/>
        </dgm:presLayoutVars>
      </dgm:prSet>
      <dgm:spPr/>
    </dgm:pt>
    <dgm:pt modelId="{D21419A3-C6C5-4ACD-AD14-0899E503F13C}" type="pres">
      <dgm:prSet presAssocID="{CE79CCFE-2E86-40AB-B08E-5346385A9B93}" presName="composite1" presStyleCnt="0"/>
      <dgm:spPr/>
    </dgm:pt>
    <dgm:pt modelId="{1668AEE5-99B4-4C52-842C-B73155F9D3D7}" type="pres">
      <dgm:prSet presAssocID="{CE79CCFE-2E86-40AB-B08E-5346385A9B93}" presName="ConnectorPoint1" presStyleLbl="lnNode1" presStyleIdx="0" presStyleCnt="2"/>
      <dgm:spPr/>
    </dgm:pt>
    <dgm:pt modelId="{300FD74B-EEB8-47B0-A329-555CC986CFB4}" type="pres">
      <dgm:prSet presAssocID="{CE79CCFE-2E86-40AB-B08E-5346385A9B93}" presName="DropPinPlaceHolder1" presStyleCnt="0"/>
      <dgm:spPr/>
    </dgm:pt>
    <dgm:pt modelId="{6500F17F-FCBA-4824-9ADA-FCE85262A32D}" type="pres">
      <dgm:prSet presAssocID="{CE79CCFE-2E86-40AB-B08E-5346385A9B93}" presName="DropPin1" presStyleLbl="alignNode1" presStyleIdx="0" presStyleCnt="4"/>
      <dgm:spPr/>
    </dgm:pt>
    <dgm:pt modelId="{1A48547F-1078-4FCE-99CD-8D4FD65EFA88}" type="pres">
      <dgm:prSet presAssocID="{CE79CCFE-2E86-40AB-B08E-5346385A9B93}" presName="Ellipse1" presStyleLbl="fgAcc1" presStyleIdx="0" presStyleCnt="2"/>
      <dgm:spPr>
        <a:solidFill>
          <a:schemeClr val="accent1">
            <a:alpha val="90000"/>
            <a:hueOff val="0"/>
            <a:satOff val="0"/>
            <a:lumOff val="0"/>
            <a:alphaOff val="0"/>
          </a:schemeClr>
        </a:solidFill>
        <a:ln w="12700" cap="flat" cmpd="sng" algn="ctr">
          <a:noFill/>
          <a:prstDash val="solid"/>
          <a:miter lim="800000"/>
        </a:ln>
        <a:effectLst/>
      </dgm:spPr>
    </dgm:pt>
    <dgm:pt modelId="{DA1F1926-B102-4E36-961D-2EB2F8CFC014}" type="pres">
      <dgm:prSet presAssocID="{CE79CCFE-2E86-40AB-B08E-5346385A9B93}" presName="L2TextContainer1" presStyleLbl="revTx" presStyleIdx="0" presStyleCnt="2" custLinFactNeighborX="-3053" custLinFactNeighborY="-49407">
        <dgm:presLayoutVars>
          <dgm:bulletEnabled val="1"/>
        </dgm:presLayoutVars>
      </dgm:prSet>
      <dgm:spPr/>
    </dgm:pt>
    <dgm:pt modelId="{1044F1F1-E5EC-4168-9ABD-7DAB22AA9316}" type="pres">
      <dgm:prSet presAssocID="{CE79CCFE-2E86-40AB-B08E-5346385A9B93}" presName="L1TextContainer1" presStyleLbl="alignNode1" presStyleIdx="1" presStyleCnt="4" custLinFactNeighborX="-13183" custLinFactNeighborY="-93885">
        <dgm:presLayoutVars>
          <dgm:chMax val="1"/>
          <dgm:chPref val="1"/>
          <dgm:bulletEnabled val="1"/>
        </dgm:presLayoutVars>
      </dgm:prSet>
      <dgm:spPr/>
    </dgm:pt>
    <dgm:pt modelId="{1748D032-B512-44BC-BE6C-10352255C5CC}" type="pres">
      <dgm:prSet presAssocID="{CE79CCFE-2E86-40AB-B08E-5346385A9B93}" presName="ConnectLine1" presStyleLbl="sibTrans1D1" presStyleIdx="0" presStyleCnt="2" custLinFactX="-15455" custLinFactNeighborX="-100000" custLinFactNeighborY="7576"/>
      <dgm:spPr/>
    </dgm:pt>
    <dgm:pt modelId="{8F17265E-3FB7-454D-B811-DCD4C955E294}" type="pres">
      <dgm:prSet presAssocID="{CE79CCFE-2E86-40AB-B08E-5346385A9B93}" presName="EmptyPlaceHolder1" presStyleCnt="0"/>
      <dgm:spPr/>
    </dgm:pt>
    <dgm:pt modelId="{060447D7-47E1-4BD8-A921-C9DB71618CD6}" type="pres">
      <dgm:prSet presAssocID="{FB098030-8804-4449-81F1-F504AC6D04FF}" presName="spaceBetweenRectangles1" presStyleCnt="0"/>
      <dgm:spPr/>
    </dgm:pt>
    <dgm:pt modelId="{DB2240E3-3BB5-4539-963F-76BB27E08EF6}" type="pres">
      <dgm:prSet presAssocID="{D36734BA-F5D3-4766-AF5D-742FC70681F7}" presName="composite1" presStyleCnt="0"/>
      <dgm:spPr/>
    </dgm:pt>
    <dgm:pt modelId="{C8933E8E-CC95-45FE-9AC9-911ADB0D8963}" type="pres">
      <dgm:prSet presAssocID="{D36734BA-F5D3-4766-AF5D-742FC70681F7}" presName="ConnectorPoint1" presStyleLbl="lnNode1" presStyleIdx="1" presStyleCnt="2"/>
      <dgm:spPr/>
    </dgm:pt>
    <dgm:pt modelId="{B6A72C6B-5190-4145-8EAB-B442822B54F3}" type="pres">
      <dgm:prSet presAssocID="{D36734BA-F5D3-4766-AF5D-742FC70681F7}" presName="DropPinPlaceHolder1" presStyleCnt="0"/>
      <dgm:spPr/>
    </dgm:pt>
    <dgm:pt modelId="{8A723F95-25F9-4633-8BB4-9B4662F4E8D7}" type="pres">
      <dgm:prSet presAssocID="{D36734BA-F5D3-4766-AF5D-742FC70681F7}" presName="DropPin1" presStyleLbl="alignNode1" presStyleIdx="2" presStyleCnt="4"/>
      <dgm:spPr/>
    </dgm:pt>
    <dgm:pt modelId="{CD0689AC-AFFE-4BC1-AE05-31CE61FBF9FD}" type="pres">
      <dgm:prSet presAssocID="{D36734BA-F5D3-4766-AF5D-742FC70681F7}" presName="Ellipse1" presStyleLbl="fgAcc1" presStyleIdx="1" presStyleCnt="2"/>
      <dgm:spPr>
        <a:solidFill>
          <a:schemeClr val="accent1">
            <a:alpha val="90000"/>
            <a:hueOff val="0"/>
            <a:satOff val="0"/>
            <a:lumOff val="0"/>
            <a:alphaOff val="0"/>
          </a:schemeClr>
        </a:solidFill>
        <a:ln w="12700" cap="flat" cmpd="sng" algn="ctr">
          <a:noFill/>
          <a:prstDash val="solid"/>
          <a:miter lim="800000"/>
        </a:ln>
        <a:effectLst/>
      </dgm:spPr>
    </dgm:pt>
    <dgm:pt modelId="{AD4E61F2-9207-4B11-9863-9DCB1A6DC28C}" type="pres">
      <dgm:prSet presAssocID="{D36734BA-F5D3-4766-AF5D-742FC70681F7}" presName="L2TextContainer1" presStyleLbl="revTx" presStyleIdx="1" presStyleCnt="2" custLinFactNeighborX="-5725" custLinFactNeighborY="-69630">
        <dgm:presLayoutVars>
          <dgm:bulletEnabled val="1"/>
        </dgm:presLayoutVars>
      </dgm:prSet>
      <dgm:spPr/>
    </dgm:pt>
    <dgm:pt modelId="{1BA9A1BA-325F-4FC7-B4FD-96F60E37285F}" type="pres">
      <dgm:prSet presAssocID="{D36734BA-F5D3-4766-AF5D-742FC70681F7}" presName="L1TextContainer1" presStyleLbl="alignNode1" presStyleIdx="3" presStyleCnt="4" custLinFactY="-42696" custLinFactNeighborX="-6106" custLinFactNeighborY="-100000">
        <dgm:presLayoutVars>
          <dgm:chMax val="1"/>
          <dgm:chPref val="1"/>
          <dgm:bulletEnabled val="1"/>
        </dgm:presLayoutVars>
      </dgm:prSet>
      <dgm:spPr/>
    </dgm:pt>
    <dgm:pt modelId="{A1850534-5C22-46C8-8200-AC96D8559F44}" type="pres">
      <dgm:prSet presAssocID="{D36734BA-F5D3-4766-AF5D-742FC70681F7}" presName="ConnectLine1" presStyleLbl="sibTrans1D1" presStyleIdx="1" presStyleCnt="2"/>
      <dgm:spPr/>
    </dgm:pt>
    <dgm:pt modelId="{08C845F3-CFAC-43C6-9DD3-F15B7DE559C8}" type="pres">
      <dgm:prSet presAssocID="{D36734BA-F5D3-4766-AF5D-742FC70681F7}" presName="EmptyPlaceHolder1" presStyleCnt="0"/>
      <dgm:spPr/>
    </dgm:pt>
  </dgm:ptLst>
  <dgm:cxnLst>
    <dgm:cxn modelId="{CE1F6901-9582-449B-9C58-1544C60257C0}" type="presOf" srcId="{544477DD-5DB3-4AB0-968E-B1BE633A11A3}" destId="{DA1F1926-B102-4E36-961D-2EB2F8CFC014}" srcOrd="0" destOrd="8" presId="urn:microsoft.com/office/officeart/2024/3/layout/SimpleTimelineDefaultVariant"/>
    <dgm:cxn modelId="{E1EEFB0B-735D-4011-9CE9-45E07B194A4D}" srcId="{EEB711FE-8385-469F-A198-F15C7B693CA6}" destId="{26F16461-1A57-4242-8DDE-B877EF0398F9}" srcOrd="0" destOrd="0" parTransId="{4AA014D1-A78C-4EC0-BDEC-4E5932871E5F}" sibTransId="{CF978946-FEBC-4297-B2E8-6BB322D81354}"/>
    <dgm:cxn modelId="{218E171D-208C-4CED-8E55-4E9397A06A4F}" srcId="{D36734BA-F5D3-4766-AF5D-742FC70681F7}" destId="{08AE8A53-5C4B-47AD-91D6-7D3DF62C8930}" srcOrd="0" destOrd="0" parTransId="{FBDE612A-20CE-44A8-96B8-391A31273E45}" sibTransId="{FE115EAA-454C-42E3-8659-5D2C970E4A45}"/>
    <dgm:cxn modelId="{E46A111E-4618-4EFF-AC25-DA643C43938D}" type="presOf" srcId="{51AF25DA-AC26-4630-933D-EE7B7E3FAE90}" destId="{DA1F1926-B102-4E36-961D-2EB2F8CFC014}" srcOrd="0" destOrd="4" presId="urn:microsoft.com/office/officeart/2024/3/layout/SimpleTimelineDefaultVariant"/>
    <dgm:cxn modelId="{83C27421-1C99-417E-BA63-184D2217BE38}" srcId="{51AF25DA-AC26-4630-933D-EE7B7E3FAE90}" destId="{F896A81D-76A2-4C80-9ACE-4CEAFB9F3465}" srcOrd="0" destOrd="0" parTransId="{7586C3B9-C7DF-4CD1-A471-26999D6815E0}" sibTransId="{44E9FF98-6FA6-447B-9FE2-46DA31B1092D}"/>
    <dgm:cxn modelId="{0899C43D-BCDD-46E1-BCAD-164CC94C112F}" srcId="{CE79CCFE-2E86-40AB-B08E-5346385A9B93}" destId="{904434A3-3678-4A59-B934-65992127B794}" srcOrd="5" destOrd="0" parTransId="{3F605634-C5B7-48A9-AF5A-D586D8836BA0}" sibTransId="{BDC21789-9E18-4992-8A3C-8EF86973AC1E}"/>
    <dgm:cxn modelId="{B71F213F-D692-4B0D-8A5C-B53AF33183A6}" type="presOf" srcId="{36577B23-4E16-4A3F-8A98-C7DA6D30351D}" destId="{AD4E61F2-9207-4B11-9863-9DCB1A6DC28C}" srcOrd="0" destOrd="2" presId="urn:microsoft.com/office/officeart/2024/3/layout/SimpleTimelineDefaultVariant"/>
    <dgm:cxn modelId="{DBF98563-D257-44FE-B833-522D25CCAEFD}" srcId="{CE79CCFE-2E86-40AB-B08E-5346385A9B93}" destId="{EEB711FE-8385-469F-A198-F15C7B693CA6}" srcOrd="1" destOrd="0" parTransId="{E1167C62-81B3-49CD-A2FE-46A87CC91885}" sibTransId="{8C91F9C8-F8F1-47A0-A74F-04BE19ACDD8A}"/>
    <dgm:cxn modelId="{2AA5764A-7A98-414B-8937-60C21F31837B}" type="presOf" srcId="{6EF82072-970A-4C28-82F5-D291D2246FD8}" destId="{AD4E61F2-9207-4B11-9863-9DCB1A6DC28C}" srcOrd="0" destOrd="1" presId="urn:microsoft.com/office/officeart/2024/3/layout/SimpleTimelineDefaultVariant"/>
    <dgm:cxn modelId="{EA1EFF6A-2151-4EE8-8A1D-7D48E46F4174}" srcId="{D36734BA-F5D3-4766-AF5D-742FC70681F7}" destId="{F98A142B-CF02-43D4-ADEF-028D31161582}" srcOrd="3" destOrd="0" parTransId="{0CB0FF53-A558-4094-8711-262FA8D18D32}" sibTransId="{BE4DB8F8-357B-4A7F-B5BF-E66B4735E328}"/>
    <dgm:cxn modelId="{281AAB6D-9625-4460-9B55-905F17DB0AB9}" srcId="{5EE28659-9C02-42E1-A744-A8D5898D5CAE}" destId="{F5DCCED1-90AF-4324-80C8-B870FAFA49E7}" srcOrd="0" destOrd="0" parTransId="{F7688783-0997-4018-9775-6BB563648F3B}" sibTransId="{618505A7-A26A-47A2-82EF-85428031FD50}"/>
    <dgm:cxn modelId="{6F5D1C70-B609-41DB-87F8-A1D1D161567B}" type="presOf" srcId="{D36734BA-F5D3-4766-AF5D-742FC70681F7}" destId="{1BA9A1BA-325F-4FC7-B4FD-96F60E37285F}" srcOrd="0" destOrd="0" presId="urn:microsoft.com/office/officeart/2024/3/layout/SimpleTimelineDefaultVariant"/>
    <dgm:cxn modelId="{C3128C70-6B38-4D88-9460-CBFBEAA55A63}" srcId="{D8629F8D-98BB-479F-8E39-E506D919BD27}" destId="{CE79CCFE-2E86-40AB-B08E-5346385A9B93}" srcOrd="0" destOrd="0" parTransId="{0F345104-8BFD-49B9-9E24-3F36A53AE087}" sibTransId="{FB098030-8804-4449-81F1-F504AC6D04FF}"/>
    <dgm:cxn modelId="{34205F52-048D-430E-89B3-D23A33D9253F}" srcId="{D36734BA-F5D3-4766-AF5D-742FC70681F7}" destId="{36577B23-4E16-4A3F-8A98-C7DA6D30351D}" srcOrd="2" destOrd="0" parTransId="{B9967CFC-5DD5-4C2E-810C-717CB3C99433}" sibTransId="{EE5E6989-90C8-40E8-9DD1-6C3E9EF02F7F}"/>
    <dgm:cxn modelId="{5E410B76-596F-450F-AA0E-B2897EEF1C0F}" type="presOf" srcId="{CE79CCFE-2E86-40AB-B08E-5346385A9B93}" destId="{1044F1F1-E5EC-4168-9ABD-7DAB22AA9316}" srcOrd="0" destOrd="0" presId="urn:microsoft.com/office/officeart/2024/3/layout/SimpleTimelineDefaultVariant"/>
    <dgm:cxn modelId="{4EFA2077-92DD-47CA-9F19-B2F217AF4B46}" type="presOf" srcId="{5EE28659-9C02-42E1-A744-A8D5898D5CAE}" destId="{DA1F1926-B102-4E36-961D-2EB2F8CFC014}" srcOrd="0" destOrd="6" presId="urn:microsoft.com/office/officeart/2024/3/layout/SimpleTimelineDefaultVariant"/>
    <dgm:cxn modelId="{E9EEE67C-1C3B-4D08-A09C-2B07D518B628}" srcId="{2CDA11F0-A0FC-4046-9268-DC1EF83A9D60}" destId="{E4B11F12-B1EC-4291-BFA0-00A00BF5D627}" srcOrd="0" destOrd="0" parTransId="{E4361561-8AEA-4305-9D13-A903104FE862}" sibTransId="{9A84614F-42E5-4C71-B180-C4E39581D0B5}"/>
    <dgm:cxn modelId="{4D1EEF7E-153D-47EF-AFB9-BC8C2D42A78C}" type="presOf" srcId="{2CDA11F0-A0FC-4046-9268-DC1EF83A9D60}" destId="{DA1F1926-B102-4E36-961D-2EB2F8CFC014}" srcOrd="0" destOrd="0" presId="urn:microsoft.com/office/officeart/2024/3/layout/SimpleTimelineDefaultVariant"/>
    <dgm:cxn modelId="{09AC0284-98F5-44F8-8F90-BDA94CA43E5B}" srcId="{CE79CCFE-2E86-40AB-B08E-5346385A9B93}" destId="{51AF25DA-AC26-4630-933D-EE7B7E3FAE90}" srcOrd="2" destOrd="0" parTransId="{DCE29EDC-8779-43DF-96A9-04FD9C0995AD}" sibTransId="{7D9AF5A8-CBD1-4CFC-993D-A117221229F5}"/>
    <dgm:cxn modelId="{3BF46F92-EE22-4C95-9AA7-9B00D6730DBF}" type="presOf" srcId="{26F16461-1A57-4242-8DDE-B877EF0398F9}" destId="{DA1F1926-B102-4E36-961D-2EB2F8CFC014}" srcOrd="0" destOrd="3" presId="urn:microsoft.com/office/officeart/2024/3/layout/SimpleTimelineDefaultVariant"/>
    <dgm:cxn modelId="{F7A4C699-7B9E-49EF-936A-6311557EBD5F}" type="presOf" srcId="{904434A3-3678-4A59-B934-65992127B794}" destId="{DA1F1926-B102-4E36-961D-2EB2F8CFC014}" srcOrd="0" destOrd="9" presId="urn:microsoft.com/office/officeart/2024/3/layout/SimpleTimelineDefaultVariant"/>
    <dgm:cxn modelId="{9BC692AF-1BB4-45FF-AC2E-102570F159C7}" type="presOf" srcId="{F5DCCED1-90AF-4324-80C8-B870FAFA49E7}" destId="{DA1F1926-B102-4E36-961D-2EB2F8CFC014}" srcOrd="0" destOrd="7" presId="urn:microsoft.com/office/officeart/2024/3/layout/SimpleTimelineDefaultVariant"/>
    <dgm:cxn modelId="{1B016FBB-D13C-4BEF-B906-46C896833543}" type="presOf" srcId="{F98A142B-CF02-43D4-ADEF-028D31161582}" destId="{AD4E61F2-9207-4B11-9863-9DCB1A6DC28C}" srcOrd="0" destOrd="3" presId="urn:microsoft.com/office/officeart/2024/3/layout/SimpleTimelineDefaultVariant"/>
    <dgm:cxn modelId="{000DCCBD-5C37-4CEE-A9BC-58AA8EC6271A}" type="presOf" srcId="{E4B11F12-B1EC-4291-BFA0-00A00BF5D627}" destId="{DA1F1926-B102-4E36-961D-2EB2F8CFC014}" srcOrd="0" destOrd="1" presId="urn:microsoft.com/office/officeart/2024/3/layout/SimpleTimelineDefaultVariant"/>
    <dgm:cxn modelId="{3FF654C1-B1D6-44D9-9BB7-3EBFA77122D6}" srcId="{D8629F8D-98BB-479F-8E39-E506D919BD27}" destId="{D36734BA-F5D3-4766-AF5D-742FC70681F7}" srcOrd="1" destOrd="0" parTransId="{90229002-E163-4E7E-8CDB-CE4595A60D11}" sibTransId="{BBEC45D6-0738-46DF-B954-1FA8004E38CC}"/>
    <dgm:cxn modelId="{4391B4C4-EB72-4130-BC8A-4E068E91D58C}" type="presOf" srcId="{D8629F8D-98BB-479F-8E39-E506D919BD27}" destId="{21C70E75-BD5D-4422-A496-9D64EE916EA7}" srcOrd="0" destOrd="0" presId="urn:microsoft.com/office/officeart/2024/3/layout/SimpleTimelineDefaultVariant"/>
    <dgm:cxn modelId="{3397D8D7-373A-4F80-9DFE-85AEA6CCB45B}" type="presOf" srcId="{EEB711FE-8385-469F-A198-F15C7B693CA6}" destId="{DA1F1926-B102-4E36-961D-2EB2F8CFC014}" srcOrd="0" destOrd="2" presId="urn:microsoft.com/office/officeart/2024/3/layout/SimpleTimelineDefaultVariant"/>
    <dgm:cxn modelId="{5F0A2DD8-2918-4503-A72C-43C805E1C58F}" srcId="{CE79CCFE-2E86-40AB-B08E-5346385A9B93}" destId="{544477DD-5DB3-4AB0-968E-B1BE633A11A3}" srcOrd="4" destOrd="0" parTransId="{5B83FFE6-B4AB-47B0-8E6B-8CF0658A4687}" sibTransId="{7B63A432-6F8C-4080-B207-6B223A0AE0EA}"/>
    <dgm:cxn modelId="{27B4B9E4-69F5-4121-BEEC-FEAF26D150A7}" srcId="{CE79CCFE-2E86-40AB-B08E-5346385A9B93}" destId="{5EE28659-9C02-42E1-A744-A8D5898D5CAE}" srcOrd="3" destOrd="0" parTransId="{08AFBE1A-6A7C-4B24-B7AD-8C678F0B61CB}" sibTransId="{3C323E58-FB03-4FF6-8CFE-B55641A6F429}"/>
    <dgm:cxn modelId="{1C2016E8-F8ED-435C-88C9-A1736C22A77D}" type="presOf" srcId="{F896A81D-76A2-4C80-9ACE-4CEAFB9F3465}" destId="{DA1F1926-B102-4E36-961D-2EB2F8CFC014}" srcOrd="0" destOrd="5" presId="urn:microsoft.com/office/officeart/2024/3/layout/SimpleTimelineDefaultVariant"/>
    <dgm:cxn modelId="{8DB6E8EC-B628-4415-B4D0-BCEC44B0D886}" srcId="{D36734BA-F5D3-4766-AF5D-742FC70681F7}" destId="{6EF82072-970A-4C28-82F5-D291D2246FD8}" srcOrd="1" destOrd="0" parTransId="{433720CD-5DA8-4A02-A049-4AC9208EFF33}" sibTransId="{8709ED75-7287-4421-B1BC-009E7DF55F39}"/>
    <dgm:cxn modelId="{257FBBF2-F999-46D2-805D-1120E1A9F6CF}" type="presOf" srcId="{08AE8A53-5C4B-47AD-91D6-7D3DF62C8930}" destId="{AD4E61F2-9207-4B11-9863-9DCB1A6DC28C}" srcOrd="0" destOrd="0" presId="urn:microsoft.com/office/officeart/2024/3/layout/SimpleTimelineDefaultVariant"/>
    <dgm:cxn modelId="{6FD571F3-54D5-47B7-BE73-245F0139A4BF}" srcId="{CE79CCFE-2E86-40AB-B08E-5346385A9B93}" destId="{2CDA11F0-A0FC-4046-9268-DC1EF83A9D60}" srcOrd="0" destOrd="0" parTransId="{E909C18B-62CE-400A-A48E-0A590480AEAC}" sibTransId="{4F6C0CA8-9CEF-45D3-96B0-2E98648B60C0}"/>
    <dgm:cxn modelId="{2A9081B2-FE4D-4829-82CF-4E9CB34FCA16}" type="presParOf" srcId="{21C70E75-BD5D-4422-A496-9D64EE916EA7}" destId="{22A256D5-911C-47BC-A11E-A137FA31D33B}" srcOrd="0" destOrd="0" presId="urn:microsoft.com/office/officeart/2024/3/layout/SimpleTimelineDefaultVariant"/>
    <dgm:cxn modelId="{FF29D8E6-CFEC-4D7F-8124-C9D452A3304F}" type="presParOf" srcId="{21C70E75-BD5D-4422-A496-9D64EE916EA7}" destId="{B8F2D27B-BD70-4E86-A35D-ADDE42DCE751}" srcOrd="1" destOrd="0" presId="urn:microsoft.com/office/officeart/2024/3/layout/SimpleTimelineDefaultVariant"/>
    <dgm:cxn modelId="{7D29D007-D7F8-4A8B-B8BF-DC0622D1F26A}" type="presParOf" srcId="{B8F2D27B-BD70-4E86-A35D-ADDE42DCE751}" destId="{D21419A3-C6C5-4ACD-AD14-0899E503F13C}" srcOrd="0" destOrd="0" presId="urn:microsoft.com/office/officeart/2024/3/layout/SimpleTimelineDefaultVariant"/>
    <dgm:cxn modelId="{AD1BA7FF-0DAA-448F-B642-A4AE952F73ED}" type="presParOf" srcId="{D21419A3-C6C5-4ACD-AD14-0899E503F13C}" destId="{1668AEE5-99B4-4C52-842C-B73155F9D3D7}" srcOrd="0" destOrd="0" presId="urn:microsoft.com/office/officeart/2024/3/layout/SimpleTimelineDefaultVariant"/>
    <dgm:cxn modelId="{EB270621-A193-4230-BD32-4CC6BAD2C7A6}" type="presParOf" srcId="{D21419A3-C6C5-4ACD-AD14-0899E503F13C}" destId="{300FD74B-EEB8-47B0-A329-555CC986CFB4}" srcOrd="1" destOrd="0" presId="urn:microsoft.com/office/officeart/2024/3/layout/SimpleTimelineDefaultVariant"/>
    <dgm:cxn modelId="{FCD79F34-FE23-490A-921F-1F7C40580C0D}" type="presParOf" srcId="{300FD74B-EEB8-47B0-A329-555CC986CFB4}" destId="{6500F17F-FCBA-4824-9ADA-FCE85262A32D}" srcOrd="0" destOrd="0" presId="urn:microsoft.com/office/officeart/2024/3/layout/SimpleTimelineDefaultVariant"/>
    <dgm:cxn modelId="{A0830961-9AED-49D9-82D9-78F5D3A66930}" type="presParOf" srcId="{300FD74B-EEB8-47B0-A329-555CC986CFB4}" destId="{1A48547F-1078-4FCE-99CD-8D4FD65EFA88}" srcOrd="1" destOrd="0" presId="urn:microsoft.com/office/officeart/2024/3/layout/SimpleTimelineDefaultVariant"/>
    <dgm:cxn modelId="{744F5F05-5AF4-4FAB-80C7-582A745099BB}" type="presParOf" srcId="{D21419A3-C6C5-4ACD-AD14-0899E503F13C}" destId="{DA1F1926-B102-4E36-961D-2EB2F8CFC014}" srcOrd="2" destOrd="0" presId="urn:microsoft.com/office/officeart/2024/3/layout/SimpleTimelineDefaultVariant"/>
    <dgm:cxn modelId="{4B1225E9-349F-43D1-BCC8-3111EF7DC75E}" type="presParOf" srcId="{D21419A3-C6C5-4ACD-AD14-0899E503F13C}" destId="{1044F1F1-E5EC-4168-9ABD-7DAB22AA9316}" srcOrd="3" destOrd="0" presId="urn:microsoft.com/office/officeart/2024/3/layout/SimpleTimelineDefaultVariant"/>
    <dgm:cxn modelId="{95DECC62-0818-4CAA-8815-469843238285}" type="presParOf" srcId="{D21419A3-C6C5-4ACD-AD14-0899E503F13C}" destId="{1748D032-B512-44BC-BE6C-10352255C5CC}" srcOrd="4" destOrd="0" presId="urn:microsoft.com/office/officeart/2024/3/layout/SimpleTimelineDefaultVariant"/>
    <dgm:cxn modelId="{57F1AB45-4295-4EF2-A4F0-EB7A7FB8688C}" type="presParOf" srcId="{D21419A3-C6C5-4ACD-AD14-0899E503F13C}" destId="{8F17265E-3FB7-454D-B811-DCD4C955E294}" srcOrd="5" destOrd="0" presId="urn:microsoft.com/office/officeart/2024/3/layout/SimpleTimelineDefaultVariant"/>
    <dgm:cxn modelId="{BDB12127-BDBA-4D40-BCA3-39D842194BEC}" type="presParOf" srcId="{B8F2D27B-BD70-4E86-A35D-ADDE42DCE751}" destId="{060447D7-47E1-4BD8-A921-C9DB71618CD6}" srcOrd="1" destOrd="0" presId="urn:microsoft.com/office/officeart/2024/3/layout/SimpleTimelineDefaultVariant"/>
    <dgm:cxn modelId="{DC9E7481-A349-4F3E-8943-79B40FE8DDEB}" type="presParOf" srcId="{B8F2D27B-BD70-4E86-A35D-ADDE42DCE751}" destId="{DB2240E3-3BB5-4539-963F-76BB27E08EF6}" srcOrd="2" destOrd="0" presId="urn:microsoft.com/office/officeart/2024/3/layout/SimpleTimelineDefaultVariant"/>
    <dgm:cxn modelId="{E5B694FD-A35E-413A-A663-1584A74D91C5}" type="presParOf" srcId="{DB2240E3-3BB5-4539-963F-76BB27E08EF6}" destId="{C8933E8E-CC95-45FE-9AC9-911ADB0D8963}" srcOrd="0" destOrd="0" presId="urn:microsoft.com/office/officeart/2024/3/layout/SimpleTimelineDefaultVariant"/>
    <dgm:cxn modelId="{C90CF239-805C-483C-AD4E-26E9A040D103}" type="presParOf" srcId="{DB2240E3-3BB5-4539-963F-76BB27E08EF6}" destId="{B6A72C6B-5190-4145-8EAB-B442822B54F3}" srcOrd="1" destOrd="0" presId="urn:microsoft.com/office/officeart/2024/3/layout/SimpleTimelineDefaultVariant"/>
    <dgm:cxn modelId="{55BF2819-F22B-48B8-858B-C3FBF529EAA7}" type="presParOf" srcId="{B6A72C6B-5190-4145-8EAB-B442822B54F3}" destId="{8A723F95-25F9-4633-8BB4-9B4662F4E8D7}" srcOrd="0" destOrd="0" presId="urn:microsoft.com/office/officeart/2024/3/layout/SimpleTimelineDefaultVariant"/>
    <dgm:cxn modelId="{C1DF04CC-C47E-4388-ACB9-3AF02E97CF1D}" type="presParOf" srcId="{B6A72C6B-5190-4145-8EAB-B442822B54F3}" destId="{CD0689AC-AFFE-4BC1-AE05-31CE61FBF9FD}" srcOrd="1" destOrd="0" presId="urn:microsoft.com/office/officeart/2024/3/layout/SimpleTimelineDefaultVariant"/>
    <dgm:cxn modelId="{28A8B6DF-A19F-491A-8B5D-846FB3CED28F}" type="presParOf" srcId="{DB2240E3-3BB5-4539-963F-76BB27E08EF6}" destId="{AD4E61F2-9207-4B11-9863-9DCB1A6DC28C}" srcOrd="2" destOrd="0" presId="urn:microsoft.com/office/officeart/2024/3/layout/SimpleTimelineDefaultVariant"/>
    <dgm:cxn modelId="{32ED505E-C08E-4BE2-B858-025CBCC61123}" type="presParOf" srcId="{DB2240E3-3BB5-4539-963F-76BB27E08EF6}" destId="{1BA9A1BA-325F-4FC7-B4FD-96F60E37285F}" srcOrd="3" destOrd="0" presId="urn:microsoft.com/office/officeart/2024/3/layout/SimpleTimelineDefaultVariant"/>
    <dgm:cxn modelId="{9D6304C1-5CE4-411C-9557-084667D70FC2}" type="presParOf" srcId="{DB2240E3-3BB5-4539-963F-76BB27E08EF6}" destId="{A1850534-5C22-46C8-8200-AC96D8559F44}" srcOrd="4" destOrd="0" presId="urn:microsoft.com/office/officeart/2024/3/layout/SimpleTimelineDefaultVariant"/>
    <dgm:cxn modelId="{0C54E8BC-E93D-4EEB-ADA7-0E2CC161F4B4}" type="presParOf" srcId="{DB2240E3-3BB5-4539-963F-76BB27E08EF6}" destId="{08C845F3-CFAC-43C6-9DD3-F15B7DE559C8}" srcOrd="5" destOrd="0" presId="urn:microsoft.com/office/officeart/2024/3/layout/SimpleTimelineDefaultVarian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29F8D-98BB-479F-8E39-E506D919BD27}" type="doc">
      <dgm:prSet loTypeId="urn:microsoft.com/office/officeart/2024/3/layout/SimpleTimelineDefaultVariant" loCatId="Timeline" qsTypeId="urn:microsoft.com/office/officeart/2005/8/quickstyle/simple1" qsCatId="simple" csTypeId="urn:microsoft.com/office/officeart/2005/8/colors/SimpleTimelineDefaultColorVariant" csCatId="other" phldr="1"/>
      <dgm:spPr/>
      <dgm:t>
        <a:bodyPr/>
        <a:lstStyle/>
        <a:p>
          <a:endParaRPr lang="en-US"/>
        </a:p>
      </dgm:t>
    </dgm:pt>
    <dgm:pt modelId="{CE79CCFE-2E86-40AB-B08E-5346385A9B93}">
      <dgm:prSet custT="1"/>
      <dgm:spPr/>
      <dgm:t>
        <a:bodyPr/>
        <a:lstStyle/>
        <a:p>
          <a:pPr>
            <a:defRPr b="1"/>
          </a:pPr>
          <a:r>
            <a:rPr lang="en-US" sz="2000" b="1" dirty="0">
              <a:latin typeface="Arial" panose="020B0604020202020204" pitchFamily="34" charset="0"/>
              <a:cs typeface="Arial" panose="020B0604020202020204" pitchFamily="34" charset="0"/>
            </a:rPr>
            <a:t>Adjust leverage, not effort</a:t>
          </a:r>
          <a:endParaRPr lang="en-US" sz="2000" dirty="0">
            <a:latin typeface="Arial" panose="020B0604020202020204" pitchFamily="34" charset="0"/>
            <a:cs typeface="Arial" panose="020B0604020202020204" pitchFamily="34" charset="0"/>
          </a:endParaRPr>
        </a:p>
      </dgm:t>
    </dgm:pt>
    <dgm:pt modelId="{0F345104-8BFD-49B9-9E24-3F36A53AE087}" type="parTrans" cxnId="{C3128C70-6B38-4D88-9460-CBFBEAA55A63}">
      <dgm:prSet/>
      <dgm:spPr/>
      <dgm:t>
        <a:bodyPr/>
        <a:lstStyle/>
        <a:p>
          <a:endParaRPr lang="en-US"/>
        </a:p>
      </dgm:t>
    </dgm:pt>
    <dgm:pt modelId="{FB098030-8804-4449-81F1-F504AC6D04FF}" type="sibTrans" cxnId="{C3128C70-6B38-4D88-9460-CBFBEAA55A63}">
      <dgm:prSet/>
      <dgm:spPr/>
      <dgm:t>
        <a:bodyPr/>
        <a:lstStyle/>
        <a:p>
          <a:endParaRPr lang="en-US"/>
        </a:p>
      </dgm:t>
    </dgm:pt>
    <dgm:pt modelId="{2CDA11F0-A0FC-4046-9268-DC1EF83A9D60}">
      <dgm:prSet custT="1"/>
      <dgm:spPr/>
      <dgm:t>
        <a:bodyPr/>
        <a:lstStyle/>
        <a:p>
          <a:r>
            <a:rPr lang="en-US" sz="2000" b="0" dirty="0">
              <a:latin typeface="Arial" panose="020B0604020202020204" pitchFamily="34" charset="0"/>
              <a:cs typeface="Arial" panose="020B0604020202020204" pitchFamily="34" charset="0"/>
            </a:rPr>
            <a:t>Shorter limbs mean different leverage. In moves like the Hundred or leg circles, you may feel less strain in some positions—so slow things down and focus on precision instead of range. Quality &gt; length</a:t>
          </a:r>
        </a:p>
        <a:p>
          <a:endParaRPr lang="en-US" sz="900" dirty="0"/>
        </a:p>
      </dgm:t>
    </dgm:pt>
    <dgm:pt modelId="{E909C18B-62CE-400A-A48E-0A590480AEAC}" type="parTrans" cxnId="{6FD571F3-54D5-47B7-BE73-245F0139A4BF}">
      <dgm:prSet/>
      <dgm:spPr/>
      <dgm:t>
        <a:bodyPr/>
        <a:lstStyle/>
        <a:p>
          <a:endParaRPr lang="en-US"/>
        </a:p>
      </dgm:t>
    </dgm:pt>
    <dgm:pt modelId="{4F6C0CA8-9CEF-45D3-96B0-2E98648B60C0}" type="sibTrans" cxnId="{6FD571F3-54D5-47B7-BE73-245F0139A4BF}">
      <dgm:prSet/>
      <dgm:spPr/>
      <dgm:t>
        <a:bodyPr/>
        <a:lstStyle/>
        <a:p>
          <a:endParaRPr lang="en-US"/>
        </a:p>
      </dgm:t>
    </dgm:pt>
    <dgm:pt modelId="{D36734BA-F5D3-4766-AF5D-742FC70681F7}">
      <dgm:prSet custT="1"/>
      <dgm:spPr/>
      <dgm:t>
        <a:bodyPr/>
        <a:lstStyle/>
        <a:p>
          <a:pPr>
            <a:defRPr b="1"/>
          </a:pPr>
          <a:r>
            <a:rPr lang="en-US" sz="2000" b="1" dirty="0">
              <a:latin typeface="Arial" panose="020B0604020202020204" pitchFamily="34" charset="0"/>
              <a:cs typeface="Arial" panose="020B0604020202020204" pitchFamily="34" charset="0"/>
            </a:rPr>
            <a:t>Core engagement is your superpower</a:t>
          </a:r>
          <a:endParaRPr lang="en-US" sz="2000" dirty="0">
            <a:latin typeface="Arial" panose="020B0604020202020204" pitchFamily="34" charset="0"/>
            <a:cs typeface="Arial" panose="020B0604020202020204" pitchFamily="34" charset="0"/>
          </a:endParaRPr>
        </a:p>
      </dgm:t>
    </dgm:pt>
    <dgm:pt modelId="{90229002-E163-4E7E-8CDB-CE4595A60D11}" type="parTrans" cxnId="{3FF654C1-B1D6-44D9-9BB7-3EBFA77122D6}">
      <dgm:prSet/>
      <dgm:spPr/>
      <dgm:t>
        <a:bodyPr/>
        <a:lstStyle/>
        <a:p>
          <a:endParaRPr lang="en-US"/>
        </a:p>
      </dgm:t>
    </dgm:pt>
    <dgm:pt modelId="{BBEC45D6-0738-46DF-B954-1FA8004E38CC}" type="sibTrans" cxnId="{3FF654C1-B1D6-44D9-9BB7-3EBFA77122D6}">
      <dgm:prSet/>
      <dgm:spPr/>
      <dgm:t>
        <a:bodyPr/>
        <a:lstStyle/>
        <a:p>
          <a:endParaRPr lang="en-US"/>
        </a:p>
      </dgm:t>
    </dgm:pt>
    <dgm:pt modelId="{08AE8A53-5C4B-47AD-91D6-7D3DF62C8930}">
      <dgm:prSet custT="1"/>
      <dgm:spPr/>
      <dgm:t>
        <a:bodyPr/>
        <a:lstStyle/>
        <a:p>
          <a:r>
            <a:rPr lang="en-US" sz="2000" b="0" dirty="0">
              <a:latin typeface="Arial" panose="020B0604020202020204" pitchFamily="34" charset="0"/>
              <a:cs typeface="Arial" panose="020B0604020202020204" pitchFamily="34" charset="0"/>
            </a:rPr>
            <a:t>Smaller frames often benefit from naturally better balance and control. Lean into exercises like:</a:t>
          </a:r>
        </a:p>
      </dgm:t>
    </dgm:pt>
    <dgm:pt modelId="{FBDE612A-20CE-44A8-96B8-391A31273E45}" type="parTrans" cxnId="{218E171D-208C-4CED-8E55-4E9397A06A4F}">
      <dgm:prSet/>
      <dgm:spPr/>
      <dgm:t>
        <a:bodyPr/>
        <a:lstStyle/>
        <a:p>
          <a:endParaRPr lang="en-US"/>
        </a:p>
      </dgm:t>
    </dgm:pt>
    <dgm:pt modelId="{FE115EAA-454C-42E3-8659-5D2C970E4A45}" type="sibTrans" cxnId="{218E171D-208C-4CED-8E55-4E9397A06A4F}">
      <dgm:prSet/>
      <dgm:spPr/>
      <dgm:t>
        <a:bodyPr/>
        <a:lstStyle/>
        <a:p>
          <a:endParaRPr lang="en-US"/>
        </a:p>
      </dgm:t>
    </dgm:pt>
    <dgm:pt modelId="{544477DD-5DB3-4AB0-968E-B1BE633A11A3}">
      <dgm:prSet/>
      <dgm:spPr/>
      <dgm:t>
        <a:bodyPr/>
        <a:lstStyle/>
        <a:p>
          <a:endParaRPr lang="en-US" sz="900"/>
        </a:p>
      </dgm:t>
    </dgm:pt>
    <dgm:pt modelId="{5B83FFE6-B4AB-47B0-8E6B-8CF0658A4687}" type="parTrans" cxnId="{5F0A2DD8-2918-4503-A72C-43C805E1C58F}">
      <dgm:prSet/>
      <dgm:spPr/>
      <dgm:t>
        <a:bodyPr/>
        <a:lstStyle/>
        <a:p>
          <a:endParaRPr lang="en-US"/>
        </a:p>
      </dgm:t>
    </dgm:pt>
    <dgm:pt modelId="{7B63A432-6F8C-4080-B207-6B223A0AE0EA}" type="sibTrans" cxnId="{5F0A2DD8-2918-4503-A72C-43C805E1C58F}">
      <dgm:prSet/>
      <dgm:spPr/>
      <dgm:t>
        <a:bodyPr/>
        <a:lstStyle/>
        <a:p>
          <a:endParaRPr lang="en-US"/>
        </a:p>
      </dgm:t>
    </dgm:pt>
    <dgm:pt modelId="{904434A3-3678-4A59-B934-65992127B794}">
      <dgm:prSet/>
      <dgm:spPr/>
      <dgm:t>
        <a:bodyPr/>
        <a:lstStyle/>
        <a:p>
          <a:endParaRPr lang="en-US" sz="900" dirty="0"/>
        </a:p>
      </dgm:t>
    </dgm:pt>
    <dgm:pt modelId="{3F605634-C5B7-48A9-AF5A-D586D8836BA0}" type="parTrans" cxnId="{0899C43D-BCDD-46E1-BCAD-164CC94C112F}">
      <dgm:prSet/>
      <dgm:spPr/>
      <dgm:t>
        <a:bodyPr/>
        <a:lstStyle/>
        <a:p>
          <a:endParaRPr lang="en-US"/>
        </a:p>
      </dgm:t>
    </dgm:pt>
    <dgm:pt modelId="{BDC21789-9E18-4992-8A3C-8EF86973AC1E}" type="sibTrans" cxnId="{0899C43D-BCDD-46E1-BCAD-164CC94C112F}">
      <dgm:prSet/>
      <dgm:spPr/>
      <dgm:t>
        <a:bodyPr/>
        <a:lstStyle/>
        <a:p>
          <a:endParaRPr lang="en-US"/>
        </a:p>
      </dgm:t>
    </dgm:pt>
    <dgm:pt modelId="{F98A142B-CF02-43D4-ADEF-028D31161582}">
      <dgm:prSet/>
      <dgm:spPr/>
      <dgm:t>
        <a:bodyPr/>
        <a:lstStyle/>
        <a:p>
          <a:endParaRPr lang="en-US" sz="900" dirty="0"/>
        </a:p>
      </dgm:t>
    </dgm:pt>
    <dgm:pt modelId="{0CB0FF53-A558-4094-8711-262FA8D18D32}" type="parTrans" cxnId="{EA1EFF6A-2151-4EE8-8A1D-7D48E46F4174}">
      <dgm:prSet/>
      <dgm:spPr/>
      <dgm:t>
        <a:bodyPr/>
        <a:lstStyle/>
        <a:p>
          <a:endParaRPr lang="en-US"/>
        </a:p>
      </dgm:t>
    </dgm:pt>
    <dgm:pt modelId="{BE4DB8F8-357B-4A7F-B5BF-E66B4735E328}" type="sibTrans" cxnId="{EA1EFF6A-2151-4EE8-8A1D-7D48E46F4174}">
      <dgm:prSet/>
      <dgm:spPr/>
      <dgm:t>
        <a:bodyPr/>
        <a:lstStyle/>
        <a:p>
          <a:endParaRPr lang="en-US"/>
        </a:p>
      </dgm:t>
    </dgm:pt>
    <dgm:pt modelId="{E5AC51AB-9E9F-418C-B594-C2CDCC6A120D}">
      <dgm:prSet custT="1"/>
      <dgm:spPr/>
      <dgm:t>
        <a:bodyPr/>
        <a:lstStyle/>
        <a:p>
          <a:r>
            <a:rPr lang="en-US" sz="2000" b="0" dirty="0">
              <a:latin typeface="Arial" panose="020B0604020202020204" pitchFamily="34" charset="0"/>
              <a:cs typeface="Arial" panose="020B0604020202020204" pitchFamily="34" charset="0"/>
            </a:rPr>
            <a:t>The Hundred </a:t>
          </a:r>
        </a:p>
      </dgm:t>
    </dgm:pt>
    <dgm:pt modelId="{248CBF29-8D57-4E0D-89AF-327E7241E253}" type="parTrans" cxnId="{4C39B2C0-E138-4BC0-9E27-B2F9E7ABCBB1}">
      <dgm:prSet/>
      <dgm:spPr/>
      <dgm:t>
        <a:bodyPr/>
        <a:lstStyle/>
        <a:p>
          <a:endParaRPr lang="en-US"/>
        </a:p>
      </dgm:t>
    </dgm:pt>
    <dgm:pt modelId="{F5D270F0-FA49-48D4-9981-9656666077D7}" type="sibTrans" cxnId="{4C39B2C0-E138-4BC0-9E27-B2F9E7ABCBB1}">
      <dgm:prSet/>
      <dgm:spPr/>
      <dgm:t>
        <a:bodyPr/>
        <a:lstStyle/>
        <a:p>
          <a:endParaRPr lang="en-US"/>
        </a:p>
      </dgm:t>
    </dgm:pt>
    <dgm:pt modelId="{BCBB725F-99D9-4DC9-8C4C-A126283F4E3E}">
      <dgm:prSet custT="1"/>
      <dgm:spPr/>
      <dgm:t>
        <a:bodyPr/>
        <a:lstStyle/>
        <a:p>
          <a:r>
            <a:rPr lang="en-US" sz="2000" b="0" dirty="0">
              <a:latin typeface="Arial" panose="020B0604020202020204" pitchFamily="34" charset="0"/>
              <a:cs typeface="Arial" panose="020B0604020202020204" pitchFamily="34" charset="0"/>
            </a:rPr>
            <a:t>Roll-Up </a:t>
          </a:r>
        </a:p>
      </dgm:t>
    </dgm:pt>
    <dgm:pt modelId="{A7A6D0F3-E644-4F5B-BEBC-CCDADDC3179E}" type="parTrans" cxnId="{1C01FAAE-B441-4393-B689-D5AEF40F8A7E}">
      <dgm:prSet/>
      <dgm:spPr/>
      <dgm:t>
        <a:bodyPr/>
        <a:lstStyle/>
        <a:p>
          <a:endParaRPr lang="en-US"/>
        </a:p>
      </dgm:t>
    </dgm:pt>
    <dgm:pt modelId="{FB566463-5038-49D3-B873-17106F98B2C1}" type="sibTrans" cxnId="{1C01FAAE-B441-4393-B689-D5AEF40F8A7E}">
      <dgm:prSet/>
      <dgm:spPr/>
      <dgm:t>
        <a:bodyPr/>
        <a:lstStyle/>
        <a:p>
          <a:endParaRPr lang="en-US"/>
        </a:p>
      </dgm:t>
    </dgm:pt>
    <dgm:pt modelId="{1AFA7549-340B-4F23-990D-452DE1C0175E}">
      <dgm:prSet custT="1"/>
      <dgm:spPr/>
      <dgm:t>
        <a:bodyPr/>
        <a:lstStyle/>
        <a:p>
          <a:r>
            <a:rPr lang="en-US" sz="2000" b="0" dirty="0">
              <a:latin typeface="Arial" panose="020B0604020202020204" pitchFamily="34" charset="0"/>
              <a:cs typeface="Arial" panose="020B0604020202020204" pitchFamily="34" charset="0"/>
            </a:rPr>
            <a:t>Single leg stretches</a:t>
          </a:r>
        </a:p>
      </dgm:t>
    </dgm:pt>
    <dgm:pt modelId="{89A9E939-8D78-4D89-A5B5-6CA2CE95B559}" type="parTrans" cxnId="{EB1204AB-14F6-4443-9D28-73D12A0EDE68}">
      <dgm:prSet/>
      <dgm:spPr/>
      <dgm:t>
        <a:bodyPr/>
        <a:lstStyle/>
        <a:p>
          <a:endParaRPr lang="en-US"/>
        </a:p>
      </dgm:t>
    </dgm:pt>
    <dgm:pt modelId="{92505284-E561-4BB0-8A2F-0EC7BD63688E}" type="sibTrans" cxnId="{EB1204AB-14F6-4443-9D28-73D12A0EDE68}">
      <dgm:prSet/>
      <dgm:spPr/>
      <dgm:t>
        <a:bodyPr/>
        <a:lstStyle/>
        <a:p>
          <a:endParaRPr lang="en-US"/>
        </a:p>
      </dgm:t>
    </dgm:pt>
    <dgm:pt modelId="{E4B11F12-B1EC-4291-BFA0-00A00BF5D627}">
      <dgm:prSet/>
      <dgm:spPr/>
      <dgm:t>
        <a:bodyPr/>
        <a:lstStyle/>
        <a:p>
          <a:endParaRPr lang="en-US" sz="900" dirty="0"/>
        </a:p>
      </dgm:t>
    </dgm:pt>
    <dgm:pt modelId="{E4361561-8AEA-4305-9D13-A903104FE862}" type="parTrans" cxnId="{815F1336-554D-40AE-A8C7-4292B564C05B}">
      <dgm:prSet/>
      <dgm:spPr/>
      <dgm:t>
        <a:bodyPr/>
        <a:lstStyle/>
        <a:p>
          <a:endParaRPr lang="en-US"/>
        </a:p>
      </dgm:t>
    </dgm:pt>
    <dgm:pt modelId="{9A84614F-42E5-4C71-B180-C4E39581D0B5}" type="sibTrans" cxnId="{815F1336-554D-40AE-A8C7-4292B564C05B}">
      <dgm:prSet/>
      <dgm:spPr/>
      <dgm:t>
        <a:bodyPr/>
        <a:lstStyle/>
        <a:p>
          <a:endParaRPr lang="en-US"/>
        </a:p>
      </dgm:t>
    </dgm:pt>
    <dgm:pt modelId="{41A5A9DA-956F-4713-B735-52A144550896}">
      <dgm:prSet custT="1"/>
      <dgm:spPr/>
      <dgm:t>
        <a:bodyPr/>
        <a:lstStyle/>
        <a:p>
          <a:br>
            <a:rPr lang="en-US" sz="2000" b="0"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These build strength without needing long limbs or heavy resistance. </a:t>
          </a:r>
        </a:p>
      </dgm:t>
    </dgm:pt>
    <dgm:pt modelId="{9D0CD8EB-ACEB-4835-93AA-8B20DFD19C63}" type="parTrans" cxnId="{E0DD739C-7ABE-489E-8BCC-E9965BB5A273}">
      <dgm:prSet/>
      <dgm:spPr/>
      <dgm:t>
        <a:bodyPr/>
        <a:lstStyle/>
        <a:p>
          <a:endParaRPr lang="en-US"/>
        </a:p>
      </dgm:t>
    </dgm:pt>
    <dgm:pt modelId="{0DCD82AD-E797-4178-A966-4B4C246C1CAF}" type="sibTrans" cxnId="{E0DD739C-7ABE-489E-8BCC-E9965BB5A273}">
      <dgm:prSet/>
      <dgm:spPr/>
      <dgm:t>
        <a:bodyPr/>
        <a:lstStyle/>
        <a:p>
          <a:endParaRPr lang="en-US"/>
        </a:p>
      </dgm:t>
    </dgm:pt>
    <dgm:pt modelId="{21C70E75-BD5D-4422-A496-9D64EE916EA7}" type="pres">
      <dgm:prSet presAssocID="{D8629F8D-98BB-479F-8E39-E506D919BD27}" presName="root" presStyleCnt="0">
        <dgm:presLayoutVars>
          <dgm:chMax/>
          <dgm:chPref/>
          <dgm:animLvl val="lvl"/>
        </dgm:presLayoutVars>
      </dgm:prSet>
      <dgm:spPr/>
    </dgm:pt>
    <dgm:pt modelId="{22A256D5-911C-47BC-A11E-A137FA31D33B}" type="pres">
      <dgm:prSet presAssocID="{D8629F8D-98BB-479F-8E39-E506D919BD27}" presName="divider" presStyleLbl="alignAcc1" presStyleIdx="0" presStyleCnt="1" custLinFactX="-20019" custLinFactY="3130758" custLinFactNeighborX="-100000" custLinFactNeighborY="3200000"/>
      <dgm:spPr>
        <a:solidFill>
          <a:schemeClr val="dk2">
            <a:alpha val="90000"/>
            <a:hueOff val="0"/>
            <a:satOff val="0"/>
            <a:lumOff val="0"/>
            <a:alphaOff val="0"/>
          </a:schemeClr>
        </a:solidFill>
        <a:ln w="12050" cap="flat" cmpd="sng" algn="ctr">
          <a:solidFill>
            <a:schemeClr val="dk2">
              <a:hueOff val="0"/>
              <a:satOff val="0"/>
              <a:lumOff val="0"/>
              <a:alphaOff val="0"/>
            </a:schemeClr>
          </a:solidFill>
          <a:prstDash val="solid"/>
          <a:miter lim="800000"/>
          <a:tailEnd type="arrow" w="med" len="med"/>
        </a:ln>
        <a:effectLst/>
      </dgm:spPr>
    </dgm:pt>
    <dgm:pt modelId="{B8F2D27B-BD70-4E86-A35D-ADDE42DCE751}" type="pres">
      <dgm:prSet presAssocID="{D8629F8D-98BB-479F-8E39-E506D919BD27}" presName="nodes" presStyleCnt="0">
        <dgm:presLayoutVars>
          <dgm:chMax/>
          <dgm:chPref/>
          <dgm:animLvl val="lvl"/>
        </dgm:presLayoutVars>
      </dgm:prSet>
      <dgm:spPr/>
    </dgm:pt>
    <dgm:pt modelId="{3E88F611-A842-4707-A622-FC82D7ECDBB8}" type="pres">
      <dgm:prSet presAssocID="{CE79CCFE-2E86-40AB-B08E-5346385A9B93}" presName="composite1" presStyleCnt="0"/>
      <dgm:spPr/>
    </dgm:pt>
    <dgm:pt modelId="{ED150E38-5BA1-454C-A275-A364A7807332}" type="pres">
      <dgm:prSet presAssocID="{CE79CCFE-2E86-40AB-B08E-5346385A9B93}" presName="ConnectorPoint1" presStyleLbl="lnNode1" presStyleIdx="0" presStyleCnt="2"/>
      <dgm:spPr/>
    </dgm:pt>
    <dgm:pt modelId="{EBC21355-3CF0-41DA-A7A6-C22BC2F2D601}" type="pres">
      <dgm:prSet presAssocID="{CE79CCFE-2E86-40AB-B08E-5346385A9B93}" presName="DropPinPlaceHolder1" presStyleCnt="0"/>
      <dgm:spPr/>
    </dgm:pt>
    <dgm:pt modelId="{67308D9A-8973-4260-B799-3BC67D0B9E17}" type="pres">
      <dgm:prSet presAssocID="{CE79CCFE-2E86-40AB-B08E-5346385A9B93}" presName="DropPin1" presStyleLbl="alignNode1" presStyleIdx="0" presStyleCnt="4"/>
      <dgm:spPr/>
    </dgm:pt>
    <dgm:pt modelId="{6FF84B9A-67D3-4F7E-89D4-5A2E8C3B989B}" type="pres">
      <dgm:prSet presAssocID="{CE79CCFE-2E86-40AB-B08E-5346385A9B93}" presName="Ellipse1" presStyleLbl="fgAcc1" presStyleIdx="0" presStyleCnt="2"/>
      <dgm:spPr>
        <a:solidFill>
          <a:schemeClr val="accent1">
            <a:alpha val="90000"/>
            <a:hueOff val="0"/>
            <a:satOff val="0"/>
            <a:lumOff val="0"/>
            <a:alphaOff val="0"/>
          </a:schemeClr>
        </a:solidFill>
        <a:ln w="12700" cap="flat" cmpd="sng" algn="ctr">
          <a:noFill/>
          <a:prstDash val="solid"/>
          <a:miter lim="800000"/>
        </a:ln>
        <a:effectLst/>
      </dgm:spPr>
    </dgm:pt>
    <dgm:pt modelId="{D3D3DC04-D34E-4CFE-B30C-7516E4C2FB5C}" type="pres">
      <dgm:prSet presAssocID="{CE79CCFE-2E86-40AB-B08E-5346385A9B93}" presName="L2TextContainer1" presStyleLbl="revTx" presStyleIdx="0" presStyleCnt="2" custLinFactNeighborX="-4580" custLinFactNeighborY="-18652">
        <dgm:presLayoutVars>
          <dgm:bulletEnabled val="1"/>
        </dgm:presLayoutVars>
      </dgm:prSet>
      <dgm:spPr/>
    </dgm:pt>
    <dgm:pt modelId="{A0E26849-A5F3-4008-957E-F90BE393C1A3}" type="pres">
      <dgm:prSet presAssocID="{CE79CCFE-2E86-40AB-B08E-5346385A9B93}" presName="L1TextContainer1" presStyleLbl="alignNode1" presStyleIdx="1" presStyleCnt="4" custLinFactNeighborX="-6106" custLinFactNeighborY="-51858">
        <dgm:presLayoutVars>
          <dgm:chMax val="1"/>
          <dgm:chPref val="1"/>
          <dgm:bulletEnabled val="1"/>
        </dgm:presLayoutVars>
      </dgm:prSet>
      <dgm:spPr/>
    </dgm:pt>
    <dgm:pt modelId="{C1923DA2-76AE-4B3C-8165-C553994765B8}" type="pres">
      <dgm:prSet presAssocID="{CE79CCFE-2E86-40AB-B08E-5346385A9B93}" presName="ConnectLine1" presStyleLbl="sibTrans1D1" presStyleIdx="0" presStyleCnt="2"/>
      <dgm:spPr/>
    </dgm:pt>
    <dgm:pt modelId="{90387BBA-F592-42C6-8FAC-A07F91F7FEE2}" type="pres">
      <dgm:prSet presAssocID="{CE79CCFE-2E86-40AB-B08E-5346385A9B93}" presName="EmptyPlaceHolder1" presStyleCnt="0"/>
      <dgm:spPr/>
    </dgm:pt>
    <dgm:pt modelId="{7F3EC113-7683-4CE9-9CEF-727E51B39280}" type="pres">
      <dgm:prSet presAssocID="{FB098030-8804-4449-81F1-F504AC6D04FF}" presName="spaceBetweenRectangles1" presStyleCnt="0"/>
      <dgm:spPr/>
    </dgm:pt>
    <dgm:pt modelId="{D47F4D26-CBC9-4A10-852C-ECC54A73CBE2}" type="pres">
      <dgm:prSet presAssocID="{D36734BA-F5D3-4766-AF5D-742FC70681F7}" presName="composite1" presStyleCnt="0"/>
      <dgm:spPr/>
    </dgm:pt>
    <dgm:pt modelId="{837E0524-FBCB-47A5-A933-92EB8F851685}" type="pres">
      <dgm:prSet presAssocID="{D36734BA-F5D3-4766-AF5D-742FC70681F7}" presName="ConnectorPoint1" presStyleLbl="lnNode1" presStyleIdx="1" presStyleCnt="2"/>
      <dgm:spPr/>
    </dgm:pt>
    <dgm:pt modelId="{6039720D-98EC-4058-9C4B-37CE66C109D7}" type="pres">
      <dgm:prSet presAssocID="{D36734BA-F5D3-4766-AF5D-742FC70681F7}" presName="DropPinPlaceHolder1" presStyleCnt="0"/>
      <dgm:spPr/>
    </dgm:pt>
    <dgm:pt modelId="{61423668-7E09-4374-8362-F8ACED83092D}" type="pres">
      <dgm:prSet presAssocID="{D36734BA-F5D3-4766-AF5D-742FC70681F7}" presName="DropPin1" presStyleLbl="alignNode1" presStyleIdx="2" presStyleCnt="4"/>
      <dgm:spPr/>
    </dgm:pt>
    <dgm:pt modelId="{92AB6A2F-DD46-47DB-8051-4EFF85B0E346}" type="pres">
      <dgm:prSet presAssocID="{D36734BA-F5D3-4766-AF5D-742FC70681F7}" presName="Ellipse1" presStyleLbl="fgAcc1" presStyleIdx="1" presStyleCnt="2"/>
      <dgm:spPr>
        <a:solidFill>
          <a:schemeClr val="accent1">
            <a:alpha val="90000"/>
            <a:hueOff val="0"/>
            <a:satOff val="0"/>
            <a:lumOff val="0"/>
            <a:alphaOff val="0"/>
          </a:schemeClr>
        </a:solidFill>
        <a:ln w="12700" cap="flat" cmpd="sng" algn="ctr">
          <a:noFill/>
          <a:prstDash val="solid"/>
          <a:miter lim="800000"/>
        </a:ln>
        <a:effectLst/>
      </dgm:spPr>
    </dgm:pt>
    <dgm:pt modelId="{39E5540C-1A6C-4609-B8EE-43F6D1AD5A70}" type="pres">
      <dgm:prSet presAssocID="{D36734BA-F5D3-4766-AF5D-742FC70681F7}" presName="L2TextContainer1" presStyleLbl="revTx" presStyleIdx="1" presStyleCnt="2" custLinFactY="-87110" custLinFactNeighborX="1144" custLinFactNeighborY="-100000">
        <dgm:presLayoutVars>
          <dgm:bulletEnabled val="1"/>
        </dgm:presLayoutVars>
      </dgm:prSet>
      <dgm:spPr/>
    </dgm:pt>
    <dgm:pt modelId="{6B602C23-17B6-40CF-B2D9-4726CB6202C7}" type="pres">
      <dgm:prSet presAssocID="{D36734BA-F5D3-4766-AF5D-742FC70681F7}" presName="L1TextContainer1" presStyleLbl="alignNode1" presStyleIdx="3" presStyleCnt="4" custLinFactY="-110692" custLinFactNeighborX="-545" custLinFactNeighborY="-200000">
        <dgm:presLayoutVars>
          <dgm:chMax val="1"/>
          <dgm:chPref val="1"/>
          <dgm:bulletEnabled val="1"/>
        </dgm:presLayoutVars>
      </dgm:prSet>
      <dgm:spPr/>
    </dgm:pt>
    <dgm:pt modelId="{FF2C8BB6-1448-4C5E-ADD0-1667F4BA84E1}" type="pres">
      <dgm:prSet presAssocID="{D36734BA-F5D3-4766-AF5D-742FC70681F7}" presName="ConnectLine1" presStyleLbl="sibTrans1D1" presStyleIdx="1" presStyleCnt="2"/>
      <dgm:spPr/>
    </dgm:pt>
    <dgm:pt modelId="{D55855D7-63C2-424B-9094-2F747593A8B0}" type="pres">
      <dgm:prSet presAssocID="{D36734BA-F5D3-4766-AF5D-742FC70681F7}" presName="EmptyPlaceHolder1" presStyleCnt="0"/>
      <dgm:spPr/>
    </dgm:pt>
  </dgm:ptLst>
  <dgm:cxnLst>
    <dgm:cxn modelId="{311C7F13-537A-4E0D-B3DE-696C29069989}" type="presOf" srcId="{CE79CCFE-2E86-40AB-B08E-5346385A9B93}" destId="{A0E26849-A5F3-4008-957E-F90BE393C1A3}" srcOrd="0" destOrd="0" presId="urn:microsoft.com/office/officeart/2024/3/layout/SimpleTimelineDefaultVariant"/>
    <dgm:cxn modelId="{218E171D-208C-4CED-8E55-4E9397A06A4F}" srcId="{D36734BA-F5D3-4766-AF5D-742FC70681F7}" destId="{08AE8A53-5C4B-47AD-91D6-7D3DF62C8930}" srcOrd="0" destOrd="0" parTransId="{FBDE612A-20CE-44A8-96B8-391A31273E45}" sibTransId="{FE115EAA-454C-42E3-8659-5D2C970E4A45}"/>
    <dgm:cxn modelId="{88D58126-9B39-46B8-92DF-68004B190822}" type="presOf" srcId="{2CDA11F0-A0FC-4046-9268-DC1EF83A9D60}" destId="{D3D3DC04-D34E-4CFE-B30C-7516E4C2FB5C}" srcOrd="0" destOrd="0" presId="urn:microsoft.com/office/officeart/2024/3/layout/SimpleTimelineDefaultVariant"/>
    <dgm:cxn modelId="{4AFBC429-5A65-40EA-964F-0CBB149F2610}" type="presOf" srcId="{E4B11F12-B1EC-4291-BFA0-00A00BF5D627}" destId="{D3D3DC04-D34E-4CFE-B30C-7516E4C2FB5C}" srcOrd="0" destOrd="1" presId="urn:microsoft.com/office/officeart/2024/3/layout/SimpleTimelineDefaultVariant"/>
    <dgm:cxn modelId="{815F1336-554D-40AE-A8C7-4292B564C05B}" srcId="{CE79CCFE-2E86-40AB-B08E-5346385A9B93}" destId="{E4B11F12-B1EC-4291-BFA0-00A00BF5D627}" srcOrd="1" destOrd="0" parTransId="{E4361561-8AEA-4305-9D13-A903104FE862}" sibTransId="{9A84614F-42E5-4C71-B180-C4E39581D0B5}"/>
    <dgm:cxn modelId="{0899C43D-BCDD-46E1-BCAD-164CC94C112F}" srcId="{CE79CCFE-2E86-40AB-B08E-5346385A9B93}" destId="{904434A3-3678-4A59-B934-65992127B794}" srcOrd="3" destOrd="0" parTransId="{3F605634-C5B7-48A9-AF5A-D586D8836BA0}" sibTransId="{BDC21789-9E18-4992-8A3C-8EF86973AC1E}"/>
    <dgm:cxn modelId="{E68FB15E-CD28-46AF-8FF7-D2B0E6800C87}" type="presOf" srcId="{1AFA7549-340B-4F23-990D-452DE1C0175E}" destId="{39E5540C-1A6C-4609-B8EE-43F6D1AD5A70}" srcOrd="0" destOrd="3" presId="urn:microsoft.com/office/officeart/2024/3/layout/SimpleTimelineDefaultVariant"/>
    <dgm:cxn modelId="{EA1EFF6A-2151-4EE8-8A1D-7D48E46F4174}" srcId="{D36734BA-F5D3-4766-AF5D-742FC70681F7}" destId="{F98A142B-CF02-43D4-ADEF-028D31161582}" srcOrd="2" destOrd="0" parTransId="{0CB0FF53-A558-4094-8711-262FA8D18D32}" sibTransId="{BE4DB8F8-357B-4A7F-B5BF-E66B4735E328}"/>
    <dgm:cxn modelId="{C3128C70-6B38-4D88-9460-CBFBEAA55A63}" srcId="{D8629F8D-98BB-479F-8E39-E506D919BD27}" destId="{CE79CCFE-2E86-40AB-B08E-5346385A9B93}" srcOrd="0" destOrd="0" parTransId="{0F345104-8BFD-49B9-9E24-3F36A53AE087}" sibTransId="{FB098030-8804-4449-81F1-F504AC6D04FF}"/>
    <dgm:cxn modelId="{35226E57-5E74-44B0-A4EE-12377230AD6D}" type="presOf" srcId="{F98A142B-CF02-43D4-ADEF-028D31161582}" destId="{39E5540C-1A6C-4609-B8EE-43F6D1AD5A70}" srcOrd="0" destOrd="5" presId="urn:microsoft.com/office/officeart/2024/3/layout/SimpleTimelineDefaultVariant"/>
    <dgm:cxn modelId="{6CC3847F-4E3B-4714-AEA1-D0D015AE159C}" type="presOf" srcId="{41A5A9DA-956F-4713-B735-52A144550896}" destId="{39E5540C-1A6C-4609-B8EE-43F6D1AD5A70}" srcOrd="0" destOrd="4" presId="urn:microsoft.com/office/officeart/2024/3/layout/SimpleTimelineDefaultVariant"/>
    <dgm:cxn modelId="{C2210892-B292-433F-99E8-0577922B6D13}" type="presOf" srcId="{E5AC51AB-9E9F-418C-B594-C2CDCC6A120D}" destId="{39E5540C-1A6C-4609-B8EE-43F6D1AD5A70}" srcOrd="0" destOrd="1" presId="urn:microsoft.com/office/officeart/2024/3/layout/SimpleTimelineDefaultVariant"/>
    <dgm:cxn modelId="{9DF2DE93-82E0-487A-8FBE-58380B0C5D2E}" type="presOf" srcId="{08AE8A53-5C4B-47AD-91D6-7D3DF62C8930}" destId="{39E5540C-1A6C-4609-B8EE-43F6D1AD5A70}" srcOrd="0" destOrd="0" presId="urn:microsoft.com/office/officeart/2024/3/layout/SimpleTimelineDefaultVariant"/>
    <dgm:cxn modelId="{E0DD739C-7ABE-489E-8BCC-E9965BB5A273}" srcId="{D36734BA-F5D3-4766-AF5D-742FC70681F7}" destId="{41A5A9DA-956F-4713-B735-52A144550896}" srcOrd="1" destOrd="0" parTransId="{9D0CD8EB-ACEB-4835-93AA-8B20DFD19C63}" sibTransId="{0DCD82AD-E797-4178-A966-4B4C246C1CAF}"/>
    <dgm:cxn modelId="{EB1204AB-14F6-4443-9D28-73D12A0EDE68}" srcId="{08AE8A53-5C4B-47AD-91D6-7D3DF62C8930}" destId="{1AFA7549-340B-4F23-990D-452DE1C0175E}" srcOrd="2" destOrd="0" parTransId="{89A9E939-8D78-4D89-A5B5-6CA2CE95B559}" sibTransId="{92505284-E561-4BB0-8A2F-0EC7BD63688E}"/>
    <dgm:cxn modelId="{1C01FAAE-B441-4393-B689-D5AEF40F8A7E}" srcId="{08AE8A53-5C4B-47AD-91D6-7D3DF62C8930}" destId="{BCBB725F-99D9-4DC9-8C4C-A126283F4E3E}" srcOrd="1" destOrd="0" parTransId="{A7A6D0F3-E644-4F5B-BEBC-CCDADDC3179E}" sibTransId="{FB566463-5038-49D3-B873-17106F98B2C1}"/>
    <dgm:cxn modelId="{2C5329B8-F983-4077-9699-9AF52E8D0FA8}" type="presOf" srcId="{544477DD-5DB3-4AB0-968E-B1BE633A11A3}" destId="{D3D3DC04-D34E-4CFE-B30C-7516E4C2FB5C}" srcOrd="0" destOrd="2" presId="urn:microsoft.com/office/officeart/2024/3/layout/SimpleTimelineDefaultVariant"/>
    <dgm:cxn modelId="{629ABDBD-BAF7-492C-A7FA-80DD65DB1B05}" type="presOf" srcId="{BCBB725F-99D9-4DC9-8C4C-A126283F4E3E}" destId="{39E5540C-1A6C-4609-B8EE-43F6D1AD5A70}" srcOrd="0" destOrd="2" presId="urn:microsoft.com/office/officeart/2024/3/layout/SimpleTimelineDefaultVariant"/>
    <dgm:cxn modelId="{4C39B2C0-E138-4BC0-9E27-B2F9E7ABCBB1}" srcId="{08AE8A53-5C4B-47AD-91D6-7D3DF62C8930}" destId="{E5AC51AB-9E9F-418C-B594-C2CDCC6A120D}" srcOrd="0" destOrd="0" parTransId="{248CBF29-8D57-4E0D-89AF-327E7241E253}" sibTransId="{F5D270F0-FA49-48D4-9981-9656666077D7}"/>
    <dgm:cxn modelId="{3FF654C1-B1D6-44D9-9BB7-3EBFA77122D6}" srcId="{D8629F8D-98BB-479F-8E39-E506D919BD27}" destId="{D36734BA-F5D3-4766-AF5D-742FC70681F7}" srcOrd="1" destOrd="0" parTransId="{90229002-E163-4E7E-8CDB-CE4595A60D11}" sibTransId="{BBEC45D6-0738-46DF-B954-1FA8004E38CC}"/>
    <dgm:cxn modelId="{C03CBCC1-DC39-49A2-9DB0-15945EC239DB}" type="presOf" srcId="{D36734BA-F5D3-4766-AF5D-742FC70681F7}" destId="{6B602C23-17B6-40CF-B2D9-4726CB6202C7}" srcOrd="0" destOrd="0" presId="urn:microsoft.com/office/officeart/2024/3/layout/SimpleTimelineDefaultVariant"/>
    <dgm:cxn modelId="{4391B4C4-EB72-4130-BC8A-4E068E91D58C}" type="presOf" srcId="{D8629F8D-98BB-479F-8E39-E506D919BD27}" destId="{21C70E75-BD5D-4422-A496-9D64EE916EA7}" srcOrd="0" destOrd="0" presId="urn:microsoft.com/office/officeart/2024/3/layout/SimpleTimelineDefaultVariant"/>
    <dgm:cxn modelId="{5F0A2DD8-2918-4503-A72C-43C805E1C58F}" srcId="{CE79CCFE-2E86-40AB-B08E-5346385A9B93}" destId="{544477DD-5DB3-4AB0-968E-B1BE633A11A3}" srcOrd="2" destOrd="0" parTransId="{5B83FFE6-B4AB-47B0-8E6B-8CF0658A4687}" sibTransId="{7B63A432-6F8C-4080-B207-6B223A0AE0EA}"/>
    <dgm:cxn modelId="{6FD571F3-54D5-47B7-BE73-245F0139A4BF}" srcId="{CE79CCFE-2E86-40AB-B08E-5346385A9B93}" destId="{2CDA11F0-A0FC-4046-9268-DC1EF83A9D60}" srcOrd="0" destOrd="0" parTransId="{E909C18B-62CE-400A-A48E-0A590480AEAC}" sibTransId="{4F6C0CA8-9CEF-45D3-96B0-2E98648B60C0}"/>
    <dgm:cxn modelId="{E8E09EF9-C862-4461-92FD-09072297FD7B}" type="presOf" srcId="{904434A3-3678-4A59-B934-65992127B794}" destId="{D3D3DC04-D34E-4CFE-B30C-7516E4C2FB5C}" srcOrd="0" destOrd="3" presId="urn:microsoft.com/office/officeart/2024/3/layout/SimpleTimelineDefaultVariant"/>
    <dgm:cxn modelId="{98B08614-5E96-4D3E-A25D-EBBB61F5D78A}" type="presParOf" srcId="{21C70E75-BD5D-4422-A496-9D64EE916EA7}" destId="{22A256D5-911C-47BC-A11E-A137FA31D33B}" srcOrd="0" destOrd="0" presId="urn:microsoft.com/office/officeart/2024/3/layout/SimpleTimelineDefaultVariant"/>
    <dgm:cxn modelId="{3C23E09B-5B73-4FF7-A3DD-1F776F91FD5F}" type="presParOf" srcId="{21C70E75-BD5D-4422-A496-9D64EE916EA7}" destId="{B8F2D27B-BD70-4E86-A35D-ADDE42DCE751}" srcOrd="1" destOrd="0" presId="urn:microsoft.com/office/officeart/2024/3/layout/SimpleTimelineDefaultVariant"/>
    <dgm:cxn modelId="{5FEC4F0B-D0F9-4AF2-971C-A5153BC40B28}" type="presParOf" srcId="{B8F2D27B-BD70-4E86-A35D-ADDE42DCE751}" destId="{3E88F611-A842-4707-A622-FC82D7ECDBB8}" srcOrd="0" destOrd="0" presId="urn:microsoft.com/office/officeart/2024/3/layout/SimpleTimelineDefaultVariant"/>
    <dgm:cxn modelId="{89061A5A-4881-40C2-B74C-03AA13D2ADD6}" type="presParOf" srcId="{3E88F611-A842-4707-A622-FC82D7ECDBB8}" destId="{ED150E38-5BA1-454C-A275-A364A7807332}" srcOrd="0" destOrd="0" presId="urn:microsoft.com/office/officeart/2024/3/layout/SimpleTimelineDefaultVariant"/>
    <dgm:cxn modelId="{90CB1166-124A-4FCC-A6CE-B540D3F74056}" type="presParOf" srcId="{3E88F611-A842-4707-A622-FC82D7ECDBB8}" destId="{EBC21355-3CF0-41DA-A7A6-C22BC2F2D601}" srcOrd="1" destOrd="0" presId="urn:microsoft.com/office/officeart/2024/3/layout/SimpleTimelineDefaultVariant"/>
    <dgm:cxn modelId="{895CFD11-F60A-41FD-B320-A56D0D2CDEDC}" type="presParOf" srcId="{EBC21355-3CF0-41DA-A7A6-C22BC2F2D601}" destId="{67308D9A-8973-4260-B799-3BC67D0B9E17}" srcOrd="0" destOrd="0" presId="urn:microsoft.com/office/officeart/2024/3/layout/SimpleTimelineDefaultVariant"/>
    <dgm:cxn modelId="{2F37AAC1-4556-45E1-BF41-3B0676AC9235}" type="presParOf" srcId="{EBC21355-3CF0-41DA-A7A6-C22BC2F2D601}" destId="{6FF84B9A-67D3-4F7E-89D4-5A2E8C3B989B}" srcOrd="1" destOrd="0" presId="urn:microsoft.com/office/officeart/2024/3/layout/SimpleTimelineDefaultVariant"/>
    <dgm:cxn modelId="{67775C97-EDEB-496C-BD9D-67A88D608A01}" type="presParOf" srcId="{3E88F611-A842-4707-A622-FC82D7ECDBB8}" destId="{D3D3DC04-D34E-4CFE-B30C-7516E4C2FB5C}" srcOrd="2" destOrd="0" presId="urn:microsoft.com/office/officeart/2024/3/layout/SimpleTimelineDefaultVariant"/>
    <dgm:cxn modelId="{4A08A362-7D14-4220-9DD0-276CB2FB2690}" type="presParOf" srcId="{3E88F611-A842-4707-A622-FC82D7ECDBB8}" destId="{A0E26849-A5F3-4008-957E-F90BE393C1A3}" srcOrd="3" destOrd="0" presId="urn:microsoft.com/office/officeart/2024/3/layout/SimpleTimelineDefaultVariant"/>
    <dgm:cxn modelId="{E1BAACF8-94C1-449D-81FE-3FF58FA62DB8}" type="presParOf" srcId="{3E88F611-A842-4707-A622-FC82D7ECDBB8}" destId="{C1923DA2-76AE-4B3C-8165-C553994765B8}" srcOrd="4" destOrd="0" presId="urn:microsoft.com/office/officeart/2024/3/layout/SimpleTimelineDefaultVariant"/>
    <dgm:cxn modelId="{F632E482-4739-490C-9D4D-FE8C7C7739C2}" type="presParOf" srcId="{3E88F611-A842-4707-A622-FC82D7ECDBB8}" destId="{90387BBA-F592-42C6-8FAC-A07F91F7FEE2}" srcOrd="5" destOrd="0" presId="urn:microsoft.com/office/officeart/2024/3/layout/SimpleTimelineDefaultVariant"/>
    <dgm:cxn modelId="{5B84A45B-A10D-44CB-B73C-F99FC047435D}" type="presParOf" srcId="{B8F2D27B-BD70-4E86-A35D-ADDE42DCE751}" destId="{7F3EC113-7683-4CE9-9CEF-727E51B39280}" srcOrd="1" destOrd="0" presId="urn:microsoft.com/office/officeart/2024/3/layout/SimpleTimelineDefaultVariant"/>
    <dgm:cxn modelId="{98604F70-1E4B-4B57-B13E-E05C4FE6C231}" type="presParOf" srcId="{B8F2D27B-BD70-4E86-A35D-ADDE42DCE751}" destId="{D47F4D26-CBC9-4A10-852C-ECC54A73CBE2}" srcOrd="2" destOrd="0" presId="urn:microsoft.com/office/officeart/2024/3/layout/SimpleTimelineDefaultVariant"/>
    <dgm:cxn modelId="{103C7A60-0F47-4582-9F5F-45FF1010E9BF}" type="presParOf" srcId="{D47F4D26-CBC9-4A10-852C-ECC54A73CBE2}" destId="{837E0524-FBCB-47A5-A933-92EB8F851685}" srcOrd="0" destOrd="0" presId="urn:microsoft.com/office/officeart/2024/3/layout/SimpleTimelineDefaultVariant"/>
    <dgm:cxn modelId="{33CCDE03-318B-4F23-B690-915C4C8D8D29}" type="presParOf" srcId="{D47F4D26-CBC9-4A10-852C-ECC54A73CBE2}" destId="{6039720D-98EC-4058-9C4B-37CE66C109D7}" srcOrd="1" destOrd="0" presId="urn:microsoft.com/office/officeart/2024/3/layout/SimpleTimelineDefaultVariant"/>
    <dgm:cxn modelId="{81FD2DF0-2A94-47F5-8A3F-8F871CA9424F}" type="presParOf" srcId="{6039720D-98EC-4058-9C4B-37CE66C109D7}" destId="{61423668-7E09-4374-8362-F8ACED83092D}" srcOrd="0" destOrd="0" presId="urn:microsoft.com/office/officeart/2024/3/layout/SimpleTimelineDefaultVariant"/>
    <dgm:cxn modelId="{9BCC48B0-672E-4CCC-873D-965B3062E1F5}" type="presParOf" srcId="{6039720D-98EC-4058-9C4B-37CE66C109D7}" destId="{92AB6A2F-DD46-47DB-8051-4EFF85B0E346}" srcOrd="1" destOrd="0" presId="urn:microsoft.com/office/officeart/2024/3/layout/SimpleTimelineDefaultVariant"/>
    <dgm:cxn modelId="{34A8F14D-5273-4FAE-A383-9F5060CB8C50}" type="presParOf" srcId="{D47F4D26-CBC9-4A10-852C-ECC54A73CBE2}" destId="{39E5540C-1A6C-4609-B8EE-43F6D1AD5A70}" srcOrd="2" destOrd="0" presId="urn:microsoft.com/office/officeart/2024/3/layout/SimpleTimelineDefaultVariant"/>
    <dgm:cxn modelId="{8BF43A7D-AD20-46F9-A054-F6F7394CD943}" type="presParOf" srcId="{D47F4D26-CBC9-4A10-852C-ECC54A73CBE2}" destId="{6B602C23-17B6-40CF-B2D9-4726CB6202C7}" srcOrd="3" destOrd="0" presId="urn:microsoft.com/office/officeart/2024/3/layout/SimpleTimelineDefaultVariant"/>
    <dgm:cxn modelId="{09DB7E4B-6A2E-4087-A6EA-6FB9CBF69E56}" type="presParOf" srcId="{D47F4D26-CBC9-4A10-852C-ECC54A73CBE2}" destId="{FF2C8BB6-1448-4C5E-ADD0-1667F4BA84E1}" srcOrd="4" destOrd="0" presId="urn:microsoft.com/office/officeart/2024/3/layout/SimpleTimelineDefaultVariant"/>
    <dgm:cxn modelId="{F1CEDB7D-B39C-46BC-9916-BD495C9DF970}" type="presParOf" srcId="{D47F4D26-CBC9-4A10-852C-ECC54A73CBE2}" destId="{D55855D7-63C2-424B-9094-2F747593A8B0}" srcOrd="5" destOrd="0" presId="urn:microsoft.com/office/officeart/2024/3/layout/SimpleTimelineDefaultVarian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629F8D-98BB-479F-8E39-E506D919BD27}" type="doc">
      <dgm:prSet loTypeId="urn:microsoft.com/office/officeart/2024/3/layout/SimpleTimelineDefaultVariant" loCatId="Timeline" qsTypeId="urn:microsoft.com/office/officeart/2005/8/quickstyle/simple1" qsCatId="simple" csTypeId="urn:microsoft.com/office/officeart/2005/8/colors/SimpleTimelineDefaultColorVariant" csCatId="other" phldr="1"/>
      <dgm:spPr/>
      <dgm:t>
        <a:bodyPr/>
        <a:lstStyle/>
        <a:p>
          <a:endParaRPr lang="en-US"/>
        </a:p>
      </dgm:t>
    </dgm:pt>
    <dgm:pt modelId="{EBC9B771-E852-464B-BB3F-C500D5F7D7DF}">
      <dgm:prSet custT="1"/>
      <dgm:spPr/>
      <dgm:t>
        <a:bodyPr/>
        <a:lstStyle/>
        <a:p>
          <a:pPr>
            <a:defRPr b="1"/>
          </a:pPr>
          <a:r>
            <a:rPr lang="en-US" sz="2000" b="1" dirty="0">
              <a:latin typeface="Arial" panose="020B0604020202020204" pitchFamily="34" charset="0"/>
              <a:cs typeface="Arial" panose="020B0604020202020204" pitchFamily="34" charset="0"/>
            </a:rPr>
            <a:t>Be mindful with equipment</a:t>
          </a:r>
          <a:endParaRPr lang="en-US" sz="2000" dirty="0">
            <a:latin typeface="Arial" panose="020B0604020202020204" pitchFamily="34" charset="0"/>
            <a:cs typeface="Arial" panose="020B0604020202020204" pitchFamily="34" charset="0"/>
          </a:endParaRPr>
        </a:p>
      </dgm:t>
    </dgm:pt>
    <dgm:pt modelId="{0C42DD2F-5AC5-47FC-91BA-EB7DCA6ABBB8}" type="parTrans" cxnId="{42A79518-A4ED-4EA1-90C4-4B135ABB7465}">
      <dgm:prSet/>
      <dgm:spPr/>
      <dgm:t>
        <a:bodyPr/>
        <a:lstStyle/>
        <a:p>
          <a:endParaRPr lang="en-US"/>
        </a:p>
      </dgm:t>
    </dgm:pt>
    <dgm:pt modelId="{1F889909-A19C-47E6-A7A8-050B26A18364}" type="sibTrans" cxnId="{42A79518-A4ED-4EA1-90C4-4B135ABB7465}">
      <dgm:prSet/>
      <dgm:spPr/>
      <dgm:t>
        <a:bodyPr/>
        <a:lstStyle/>
        <a:p>
          <a:endParaRPr lang="en-US"/>
        </a:p>
      </dgm:t>
    </dgm:pt>
    <dgm:pt modelId="{10945835-8040-49D1-9EC1-4E0F9310E84F}">
      <dgm:prSet custT="1"/>
      <dgm:spPr/>
      <dgm:t>
        <a:bodyPr/>
        <a:lstStyle/>
        <a:p>
          <a:r>
            <a:rPr lang="en-US" sz="2000" b="0" dirty="0">
              <a:latin typeface="Arial" panose="020B0604020202020204" pitchFamily="34" charset="0"/>
              <a:cs typeface="Arial" panose="020B0604020202020204" pitchFamily="34" charset="0"/>
            </a:rPr>
            <a:t>On machines like the Reformer, foot bar and strap settings matter a lot. If things feel “too far away,” they probably are.</a:t>
          </a:r>
        </a:p>
      </dgm:t>
    </dgm:pt>
    <dgm:pt modelId="{80D84604-3823-4686-850E-E113BCA38A54}" type="parTrans" cxnId="{D49A9358-39C8-4ADC-8026-D7DD25DF9D5E}">
      <dgm:prSet/>
      <dgm:spPr/>
      <dgm:t>
        <a:bodyPr/>
        <a:lstStyle/>
        <a:p>
          <a:endParaRPr lang="en-US"/>
        </a:p>
      </dgm:t>
    </dgm:pt>
    <dgm:pt modelId="{3B097225-4501-4F6A-94D3-DA00C228AE9E}" type="sibTrans" cxnId="{D49A9358-39C8-4ADC-8026-D7DD25DF9D5E}">
      <dgm:prSet/>
      <dgm:spPr/>
      <dgm:t>
        <a:bodyPr/>
        <a:lstStyle/>
        <a:p>
          <a:endParaRPr lang="en-US"/>
        </a:p>
      </dgm:t>
    </dgm:pt>
    <dgm:pt modelId="{DBFAFC76-1FEA-4D6E-B015-4CD6FA6451E8}">
      <dgm:prSet custT="1"/>
      <dgm:spPr/>
      <dgm:t>
        <a:bodyPr/>
        <a:lstStyle/>
        <a:p>
          <a:pPr>
            <a:defRPr b="1"/>
          </a:pPr>
          <a:r>
            <a:rPr lang="en-US" sz="2000" b="1" dirty="0">
              <a:latin typeface="Arial" panose="020B0604020202020204" pitchFamily="34" charset="0"/>
              <a:cs typeface="Arial" panose="020B0604020202020204" pitchFamily="34" charset="0"/>
            </a:rPr>
            <a:t>Watch neck and hip alignment</a:t>
          </a:r>
          <a:endParaRPr lang="en-US" sz="2000" dirty="0">
            <a:latin typeface="Arial" panose="020B0604020202020204" pitchFamily="34" charset="0"/>
            <a:cs typeface="Arial" panose="020B0604020202020204" pitchFamily="34" charset="0"/>
          </a:endParaRPr>
        </a:p>
      </dgm:t>
    </dgm:pt>
    <dgm:pt modelId="{81113457-E736-4A8E-84AA-B779CE904C28}" type="parTrans" cxnId="{B06AAD0B-0EF1-4AD1-92F5-C9313450056E}">
      <dgm:prSet/>
      <dgm:spPr/>
      <dgm:t>
        <a:bodyPr/>
        <a:lstStyle/>
        <a:p>
          <a:endParaRPr lang="en-US"/>
        </a:p>
      </dgm:t>
    </dgm:pt>
    <dgm:pt modelId="{7F17DB31-3AE1-4845-8B15-C1178216B7A8}" type="sibTrans" cxnId="{B06AAD0B-0EF1-4AD1-92F5-C9313450056E}">
      <dgm:prSet/>
      <dgm:spPr/>
      <dgm:t>
        <a:bodyPr/>
        <a:lstStyle/>
        <a:p>
          <a:endParaRPr lang="en-US"/>
        </a:p>
      </dgm:t>
    </dgm:pt>
    <dgm:pt modelId="{DB9C04A1-8EB0-4507-9F59-DDDE3C44DF82}">
      <dgm:prSet custT="1"/>
      <dgm:spPr/>
      <dgm:t>
        <a:bodyPr/>
        <a:lstStyle/>
        <a:p>
          <a:r>
            <a:rPr lang="en-US" sz="2000" b="0" dirty="0">
              <a:latin typeface="Arial" panose="020B0604020202020204" pitchFamily="34" charset="0"/>
              <a:cs typeface="Arial" panose="020B0604020202020204" pitchFamily="34" charset="0"/>
            </a:rPr>
            <a:t>Because proportions differ, shorter people sometimes tuck too much or overcompensate. Keep your spine neutral and avoid pulling your head forward during ab work. :</a:t>
          </a:r>
        </a:p>
      </dgm:t>
    </dgm:pt>
    <dgm:pt modelId="{CE1078D6-2CE7-42F5-8421-C82C02D84857}" type="parTrans" cxnId="{9173240E-043C-426B-808E-D1471D8FB00F}">
      <dgm:prSet/>
      <dgm:spPr/>
      <dgm:t>
        <a:bodyPr/>
        <a:lstStyle/>
        <a:p>
          <a:endParaRPr lang="en-US"/>
        </a:p>
      </dgm:t>
    </dgm:pt>
    <dgm:pt modelId="{E05833FD-1E7B-4281-B7EE-0B70435B78EC}" type="sibTrans" cxnId="{9173240E-043C-426B-808E-D1471D8FB00F}">
      <dgm:prSet/>
      <dgm:spPr/>
      <dgm:t>
        <a:bodyPr/>
        <a:lstStyle/>
        <a:p>
          <a:endParaRPr lang="en-US"/>
        </a:p>
      </dgm:t>
    </dgm:pt>
    <dgm:pt modelId="{21C70E75-BD5D-4422-A496-9D64EE916EA7}" type="pres">
      <dgm:prSet presAssocID="{D8629F8D-98BB-479F-8E39-E506D919BD27}" presName="root" presStyleCnt="0">
        <dgm:presLayoutVars>
          <dgm:chMax/>
          <dgm:chPref/>
          <dgm:animLvl val="lvl"/>
        </dgm:presLayoutVars>
      </dgm:prSet>
      <dgm:spPr/>
    </dgm:pt>
    <dgm:pt modelId="{22A256D5-911C-47BC-A11E-A137FA31D33B}" type="pres">
      <dgm:prSet presAssocID="{D8629F8D-98BB-479F-8E39-E506D919BD27}" presName="divider" presStyleLbl="alignAcc1" presStyleIdx="0" presStyleCnt="1"/>
      <dgm:spPr>
        <a:solidFill>
          <a:schemeClr val="dk2">
            <a:alpha val="90000"/>
            <a:hueOff val="0"/>
            <a:satOff val="0"/>
            <a:lumOff val="0"/>
            <a:alphaOff val="0"/>
          </a:schemeClr>
        </a:solidFill>
        <a:ln w="12050" cap="flat" cmpd="sng" algn="ctr">
          <a:solidFill>
            <a:schemeClr val="dk2">
              <a:hueOff val="0"/>
              <a:satOff val="0"/>
              <a:lumOff val="0"/>
              <a:alphaOff val="0"/>
            </a:schemeClr>
          </a:solidFill>
          <a:prstDash val="solid"/>
          <a:miter lim="800000"/>
          <a:tailEnd type="arrow" w="med" len="med"/>
        </a:ln>
        <a:effectLst/>
      </dgm:spPr>
    </dgm:pt>
    <dgm:pt modelId="{B8F2D27B-BD70-4E86-A35D-ADDE42DCE751}" type="pres">
      <dgm:prSet presAssocID="{D8629F8D-98BB-479F-8E39-E506D919BD27}" presName="nodes" presStyleCnt="0">
        <dgm:presLayoutVars>
          <dgm:chMax/>
          <dgm:chPref/>
          <dgm:animLvl val="lvl"/>
        </dgm:presLayoutVars>
      </dgm:prSet>
      <dgm:spPr/>
    </dgm:pt>
    <dgm:pt modelId="{8FEA89DF-BDBF-435B-9C8E-C6C5DBEDEA3C}" type="pres">
      <dgm:prSet presAssocID="{EBC9B771-E852-464B-BB3F-C500D5F7D7DF}" presName="composite1" presStyleCnt="0"/>
      <dgm:spPr/>
    </dgm:pt>
    <dgm:pt modelId="{65334979-7CDF-45F1-AF43-5942795D01DA}" type="pres">
      <dgm:prSet presAssocID="{EBC9B771-E852-464B-BB3F-C500D5F7D7DF}" presName="ConnectorPoint1" presStyleLbl="lnNode1" presStyleIdx="0" presStyleCnt="2"/>
      <dgm:spPr/>
    </dgm:pt>
    <dgm:pt modelId="{8A0B07F7-D8A3-4825-82B3-E4CBDF66F364}" type="pres">
      <dgm:prSet presAssocID="{EBC9B771-E852-464B-BB3F-C500D5F7D7DF}" presName="DropPinPlaceHolder1" presStyleCnt="0"/>
      <dgm:spPr/>
    </dgm:pt>
    <dgm:pt modelId="{F8EA836D-2B0B-49D1-A147-AC6AB039F586}" type="pres">
      <dgm:prSet presAssocID="{EBC9B771-E852-464B-BB3F-C500D5F7D7DF}" presName="DropPin1" presStyleLbl="alignNode1" presStyleIdx="0" presStyleCnt="4"/>
      <dgm:spPr/>
    </dgm:pt>
    <dgm:pt modelId="{E89FC18C-8730-4673-ABFC-24B6600AFF90}" type="pres">
      <dgm:prSet presAssocID="{EBC9B771-E852-464B-BB3F-C500D5F7D7DF}" presName="Ellipse1" presStyleLbl="fgAcc1" presStyleIdx="0" presStyleCnt="2"/>
      <dgm:spPr>
        <a:solidFill>
          <a:schemeClr val="accent1">
            <a:alpha val="90000"/>
            <a:hueOff val="0"/>
            <a:satOff val="0"/>
            <a:lumOff val="0"/>
            <a:alphaOff val="0"/>
          </a:schemeClr>
        </a:solidFill>
        <a:ln w="12700" cap="flat" cmpd="sng" algn="ctr">
          <a:noFill/>
          <a:prstDash val="solid"/>
          <a:miter lim="800000"/>
        </a:ln>
        <a:effectLst/>
      </dgm:spPr>
    </dgm:pt>
    <dgm:pt modelId="{56049F44-29BB-4FC6-A425-EC9CA705A714}" type="pres">
      <dgm:prSet presAssocID="{EBC9B771-E852-464B-BB3F-C500D5F7D7DF}" presName="L2TextContainer1" presStyleLbl="revTx" presStyleIdx="0" presStyleCnt="2">
        <dgm:presLayoutVars>
          <dgm:bulletEnabled val="1"/>
        </dgm:presLayoutVars>
      </dgm:prSet>
      <dgm:spPr/>
    </dgm:pt>
    <dgm:pt modelId="{B769A2CC-FCE2-4BFF-93F5-E60146FB632F}" type="pres">
      <dgm:prSet presAssocID="{EBC9B771-E852-464B-BB3F-C500D5F7D7DF}" presName="L1TextContainer1" presStyleLbl="alignNode1" presStyleIdx="1" presStyleCnt="4">
        <dgm:presLayoutVars>
          <dgm:chMax val="1"/>
          <dgm:chPref val="1"/>
          <dgm:bulletEnabled val="1"/>
        </dgm:presLayoutVars>
      </dgm:prSet>
      <dgm:spPr/>
    </dgm:pt>
    <dgm:pt modelId="{882FB056-3EAE-4AAF-BC91-496809B76C98}" type="pres">
      <dgm:prSet presAssocID="{EBC9B771-E852-464B-BB3F-C500D5F7D7DF}" presName="ConnectLine1" presStyleLbl="sibTrans1D1" presStyleIdx="0" presStyleCnt="2" custLinFactX="-184850" custLinFactNeighborX="-200000" custLinFactNeighborY="15945"/>
      <dgm:spPr/>
    </dgm:pt>
    <dgm:pt modelId="{E1A1D455-1FCF-427C-9892-BB47397890ED}" type="pres">
      <dgm:prSet presAssocID="{EBC9B771-E852-464B-BB3F-C500D5F7D7DF}" presName="EmptyPlaceHolder1" presStyleCnt="0"/>
      <dgm:spPr/>
    </dgm:pt>
    <dgm:pt modelId="{6505AD4E-63C5-4292-B5F1-DB8782F3337F}" type="pres">
      <dgm:prSet presAssocID="{1F889909-A19C-47E6-A7A8-050B26A18364}" presName="spaceBetweenRectangles1" presStyleCnt="0"/>
      <dgm:spPr/>
    </dgm:pt>
    <dgm:pt modelId="{3B0D0461-32FF-41C4-86B4-A73A8417DCC1}" type="pres">
      <dgm:prSet presAssocID="{DBFAFC76-1FEA-4D6E-B015-4CD6FA6451E8}" presName="composite1" presStyleCnt="0"/>
      <dgm:spPr/>
    </dgm:pt>
    <dgm:pt modelId="{936CE5E4-3A4B-4FF6-AA16-D4460716BC3F}" type="pres">
      <dgm:prSet presAssocID="{DBFAFC76-1FEA-4D6E-B015-4CD6FA6451E8}" presName="ConnectorPoint1" presStyleLbl="lnNode1" presStyleIdx="1" presStyleCnt="2"/>
      <dgm:spPr/>
    </dgm:pt>
    <dgm:pt modelId="{603B0B5D-7FD9-46F5-8A5A-DAD9C7AC3FF9}" type="pres">
      <dgm:prSet presAssocID="{DBFAFC76-1FEA-4D6E-B015-4CD6FA6451E8}" presName="DropPinPlaceHolder1" presStyleCnt="0"/>
      <dgm:spPr/>
    </dgm:pt>
    <dgm:pt modelId="{FA905CB2-B16E-4BB7-AD1A-81735D4F7692}" type="pres">
      <dgm:prSet presAssocID="{DBFAFC76-1FEA-4D6E-B015-4CD6FA6451E8}" presName="DropPin1" presStyleLbl="alignNode1" presStyleIdx="2" presStyleCnt="4"/>
      <dgm:spPr/>
    </dgm:pt>
    <dgm:pt modelId="{849D2732-4750-48B3-812D-6ED66249C2F3}" type="pres">
      <dgm:prSet presAssocID="{DBFAFC76-1FEA-4D6E-B015-4CD6FA6451E8}" presName="Ellipse1" presStyleLbl="fgAcc1" presStyleIdx="1" presStyleCnt="2"/>
      <dgm:spPr>
        <a:solidFill>
          <a:schemeClr val="accent1">
            <a:alpha val="90000"/>
            <a:hueOff val="0"/>
            <a:satOff val="0"/>
            <a:lumOff val="0"/>
            <a:alphaOff val="0"/>
          </a:schemeClr>
        </a:solidFill>
        <a:ln w="12700" cap="flat" cmpd="sng" algn="ctr">
          <a:noFill/>
          <a:prstDash val="solid"/>
          <a:miter lim="800000"/>
        </a:ln>
        <a:effectLst/>
      </dgm:spPr>
    </dgm:pt>
    <dgm:pt modelId="{446741CB-8028-4AE1-B223-FFFC0B85F260}" type="pres">
      <dgm:prSet presAssocID="{DBFAFC76-1FEA-4D6E-B015-4CD6FA6451E8}" presName="L2TextContainer1" presStyleLbl="revTx" presStyleIdx="1" presStyleCnt="2">
        <dgm:presLayoutVars>
          <dgm:bulletEnabled val="1"/>
        </dgm:presLayoutVars>
      </dgm:prSet>
      <dgm:spPr/>
    </dgm:pt>
    <dgm:pt modelId="{E052E86E-F65C-40D8-80FF-BDE016BC8AC1}" type="pres">
      <dgm:prSet presAssocID="{DBFAFC76-1FEA-4D6E-B015-4CD6FA6451E8}" presName="L1TextContainer1" presStyleLbl="alignNode1" presStyleIdx="3" presStyleCnt="4">
        <dgm:presLayoutVars>
          <dgm:chMax val="1"/>
          <dgm:chPref val="1"/>
          <dgm:bulletEnabled val="1"/>
        </dgm:presLayoutVars>
      </dgm:prSet>
      <dgm:spPr/>
    </dgm:pt>
    <dgm:pt modelId="{415EF929-6AE2-4A6B-B6F0-4717CFE3E630}" type="pres">
      <dgm:prSet presAssocID="{DBFAFC76-1FEA-4D6E-B015-4CD6FA6451E8}" presName="ConnectLine1" presStyleLbl="sibTrans1D1" presStyleIdx="1" presStyleCnt="2"/>
      <dgm:spPr/>
    </dgm:pt>
    <dgm:pt modelId="{70AAA07C-7A31-4003-A427-CEA628655B8F}" type="pres">
      <dgm:prSet presAssocID="{DBFAFC76-1FEA-4D6E-B015-4CD6FA6451E8}" presName="EmptyPlaceHolder1" presStyleCnt="0"/>
      <dgm:spPr/>
    </dgm:pt>
  </dgm:ptLst>
  <dgm:cxnLst>
    <dgm:cxn modelId="{B06AAD0B-0EF1-4AD1-92F5-C9313450056E}" srcId="{D8629F8D-98BB-479F-8E39-E506D919BD27}" destId="{DBFAFC76-1FEA-4D6E-B015-4CD6FA6451E8}" srcOrd="1" destOrd="0" parTransId="{81113457-E736-4A8E-84AA-B779CE904C28}" sibTransId="{7F17DB31-3AE1-4845-8B15-C1178216B7A8}"/>
    <dgm:cxn modelId="{AEE1700C-F985-4CD3-97CF-A722A681C6F9}" type="presOf" srcId="{DB9C04A1-8EB0-4507-9F59-DDDE3C44DF82}" destId="{446741CB-8028-4AE1-B223-FFFC0B85F260}" srcOrd="0" destOrd="0" presId="urn:microsoft.com/office/officeart/2024/3/layout/SimpleTimelineDefaultVariant"/>
    <dgm:cxn modelId="{9173240E-043C-426B-808E-D1471D8FB00F}" srcId="{DBFAFC76-1FEA-4D6E-B015-4CD6FA6451E8}" destId="{DB9C04A1-8EB0-4507-9F59-DDDE3C44DF82}" srcOrd="0" destOrd="0" parTransId="{CE1078D6-2CE7-42F5-8421-C82C02D84857}" sibTransId="{E05833FD-1E7B-4281-B7EE-0B70435B78EC}"/>
    <dgm:cxn modelId="{BDEBAE11-E05E-4B41-AC5D-90845C3AC611}" type="presOf" srcId="{DBFAFC76-1FEA-4D6E-B015-4CD6FA6451E8}" destId="{E052E86E-F65C-40D8-80FF-BDE016BC8AC1}" srcOrd="0" destOrd="0" presId="urn:microsoft.com/office/officeart/2024/3/layout/SimpleTimelineDefaultVariant"/>
    <dgm:cxn modelId="{42A79518-A4ED-4EA1-90C4-4B135ABB7465}" srcId="{D8629F8D-98BB-479F-8E39-E506D919BD27}" destId="{EBC9B771-E852-464B-BB3F-C500D5F7D7DF}" srcOrd="0" destOrd="0" parTransId="{0C42DD2F-5AC5-47FC-91BA-EB7DCA6ABBB8}" sibTransId="{1F889909-A19C-47E6-A7A8-050B26A18364}"/>
    <dgm:cxn modelId="{B141D862-9601-4D98-BFC8-764196C0B39F}" type="presOf" srcId="{EBC9B771-E852-464B-BB3F-C500D5F7D7DF}" destId="{B769A2CC-FCE2-4BFF-93F5-E60146FB632F}" srcOrd="0" destOrd="0" presId="urn:microsoft.com/office/officeart/2024/3/layout/SimpleTimelineDefaultVariant"/>
    <dgm:cxn modelId="{D49A9358-39C8-4ADC-8026-D7DD25DF9D5E}" srcId="{EBC9B771-E852-464B-BB3F-C500D5F7D7DF}" destId="{10945835-8040-49D1-9EC1-4E0F9310E84F}" srcOrd="0" destOrd="0" parTransId="{80D84604-3823-4686-850E-E113BCA38A54}" sibTransId="{3B097225-4501-4F6A-94D3-DA00C228AE9E}"/>
    <dgm:cxn modelId="{4391B4C4-EB72-4130-BC8A-4E068E91D58C}" type="presOf" srcId="{D8629F8D-98BB-479F-8E39-E506D919BD27}" destId="{21C70E75-BD5D-4422-A496-9D64EE916EA7}" srcOrd="0" destOrd="0" presId="urn:microsoft.com/office/officeart/2024/3/layout/SimpleTimelineDefaultVariant"/>
    <dgm:cxn modelId="{88D6A3CE-36F9-4CB8-B765-858E08B0109C}" type="presOf" srcId="{10945835-8040-49D1-9EC1-4E0F9310E84F}" destId="{56049F44-29BB-4FC6-A425-EC9CA705A714}" srcOrd="0" destOrd="0" presId="urn:microsoft.com/office/officeart/2024/3/layout/SimpleTimelineDefaultVariant"/>
    <dgm:cxn modelId="{59E79BAA-B49A-4D40-B03B-0DD530DFF9D5}" type="presParOf" srcId="{21C70E75-BD5D-4422-A496-9D64EE916EA7}" destId="{22A256D5-911C-47BC-A11E-A137FA31D33B}" srcOrd="0" destOrd="0" presId="urn:microsoft.com/office/officeart/2024/3/layout/SimpleTimelineDefaultVariant"/>
    <dgm:cxn modelId="{4609A255-89D1-4DC1-A633-02349568F7EC}" type="presParOf" srcId="{21C70E75-BD5D-4422-A496-9D64EE916EA7}" destId="{B8F2D27B-BD70-4E86-A35D-ADDE42DCE751}" srcOrd="1" destOrd="0" presId="urn:microsoft.com/office/officeart/2024/3/layout/SimpleTimelineDefaultVariant"/>
    <dgm:cxn modelId="{909C7177-AB96-4667-93C8-F74DFEBBB15C}" type="presParOf" srcId="{B8F2D27B-BD70-4E86-A35D-ADDE42DCE751}" destId="{8FEA89DF-BDBF-435B-9C8E-C6C5DBEDEA3C}" srcOrd="0" destOrd="0" presId="urn:microsoft.com/office/officeart/2024/3/layout/SimpleTimelineDefaultVariant"/>
    <dgm:cxn modelId="{B85F254F-E953-42F6-BB39-E50B7F380233}" type="presParOf" srcId="{8FEA89DF-BDBF-435B-9C8E-C6C5DBEDEA3C}" destId="{65334979-7CDF-45F1-AF43-5942795D01DA}" srcOrd="0" destOrd="0" presId="urn:microsoft.com/office/officeart/2024/3/layout/SimpleTimelineDefaultVariant"/>
    <dgm:cxn modelId="{326DE0D4-5B9F-4439-A367-D0E7CAA83DB0}" type="presParOf" srcId="{8FEA89DF-BDBF-435B-9C8E-C6C5DBEDEA3C}" destId="{8A0B07F7-D8A3-4825-82B3-E4CBDF66F364}" srcOrd="1" destOrd="0" presId="urn:microsoft.com/office/officeart/2024/3/layout/SimpleTimelineDefaultVariant"/>
    <dgm:cxn modelId="{F47A2ED9-9C98-484C-A618-C8ADF2CCB71A}" type="presParOf" srcId="{8A0B07F7-D8A3-4825-82B3-E4CBDF66F364}" destId="{F8EA836D-2B0B-49D1-A147-AC6AB039F586}" srcOrd="0" destOrd="0" presId="urn:microsoft.com/office/officeart/2024/3/layout/SimpleTimelineDefaultVariant"/>
    <dgm:cxn modelId="{50C499B9-6153-40FB-A57F-10395F037DF9}" type="presParOf" srcId="{8A0B07F7-D8A3-4825-82B3-E4CBDF66F364}" destId="{E89FC18C-8730-4673-ABFC-24B6600AFF90}" srcOrd="1" destOrd="0" presId="urn:microsoft.com/office/officeart/2024/3/layout/SimpleTimelineDefaultVariant"/>
    <dgm:cxn modelId="{5E825DDB-9050-4840-AA93-45E413963C9F}" type="presParOf" srcId="{8FEA89DF-BDBF-435B-9C8E-C6C5DBEDEA3C}" destId="{56049F44-29BB-4FC6-A425-EC9CA705A714}" srcOrd="2" destOrd="0" presId="urn:microsoft.com/office/officeart/2024/3/layout/SimpleTimelineDefaultVariant"/>
    <dgm:cxn modelId="{B9363392-7DD7-4BE8-8139-FABE55E020E8}" type="presParOf" srcId="{8FEA89DF-BDBF-435B-9C8E-C6C5DBEDEA3C}" destId="{B769A2CC-FCE2-4BFF-93F5-E60146FB632F}" srcOrd="3" destOrd="0" presId="urn:microsoft.com/office/officeart/2024/3/layout/SimpleTimelineDefaultVariant"/>
    <dgm:cxn modelId="{8D88D2ED-A6B0-4FD6-853E-19C346B02984}" type="presParOf" srcId="{8FEA89DF-BDBF-435B-9C8E-C6C5DBEDEA3C}" destId="{882FB056-3EAE-4AAF-BC91-496809B76C98}" srcOrd="4" destOrd="0" presId="urn:microsoft.com/office/officeart/2024/3/layout/SimpleTimelineDefaultVariant"/>
    <dgm:cxn modelId="{E4A45432-0C1F-498F-B83C-D189241321EC}" type="presParOf" srcId="{8FEA89DF-BDBF-435B-9C8E-C6C5DBEDEA3C}" destId="{E1A1D455-1FCF-427C-9892-BB47397890ED}" srcOrd="5" destOrd="0" presId="urn:microsoft.com/office/officeart/2024/3/layout/SimpleTimelineDefaultVariant"/>
    <dgm:cxn modelId="{F9FA9EBD-0138-4488-BBB2-BD574454012E}" type="presParOf" srcId="{B8F2D27B-BD70-4E86-A35D-ADDE42DCE751}" destId="{6505AD4E-63C5-4292-B5F1-DB8782F3337F}" srcOrd="1" destOrd="0" presId="urn:microsoft.com/office/officeart/2024/3/layout/SimpleTimelineDefaultVariant"/>
    <dgm:cxn modelId="{CC437393-9A93-47CA-BE51-EC5515ADF04F}" type="presParOf" srcId="{B8F2D27B-BD70-4E86-A35D-ADDE42DCE751}" destId="{3B0D0461-32FF-41C4-86B4-A73A8417DCC1}" srcOrd="2" destOrd="0" presId="urn:microsoft.com/office/officeart/2024/3/layout/SimpleTimelineDefaultVariant"/>
    <dgm:cxn modelId="{5E8E4BAA-C179-4BF7-9C9D-D49D0A488988}" type="presParOf" srcId="{3B0D0461-32FF-41C4-86B4-A73A8417DCC1}" destId="{936CE5E4-3A4B-4FF6-AA16-D4460716BC3F}" srcOrd="0" destOrd="0" presId="urn:microsoft.com/office/officeart/2024/3/layout/SimpleTimelineDefaultVariant"/>
    <dgm:cxn modelId="{9C427955-A4E3-4457-BF85-E5DE1348B517}" type="presParOf" srcId="{3B0D0461-32FF-41C4-86B4-A73A8417DCC1}" destId="{603B0B5D-7FD9-46F5-8A5A-DAD9C7AC3FF9}" srcOrd="1" destOrd="0" presId="urn:microsoft.com/office/officeart/2024/3/layout/SimpleTimelineDefaultVariant"/>
    <dgm:cxn modelId="{7230AB75-BE42-4ED3-9201-8183A0B5DD69}" type="presParOf" srcId="{603B0B5D-7FD9-46F5-8A5A-DAD9C7AC3FF9}" destId="{FA905CB2-B16E-4BB7-AD1A-81735D4F7692}" srcOrd="0" destOrd="0" presId="urn:microsoft.com/office/officeart/2024/3/layout/SimpleTimelineDefaultVariant"/>
    <dgm:cxn modelId="{633BC4D2-ACC1-40C2-AA5D-14662D601118}" type="presParOf" srcId="{603B0B5D-7FD9-46F5-8A5A-DAD9C7AC3FF9}" destId="{849D2732-4750-48B3-812D-6ED66249C2F3}" srcOrd="1" destOrd="0" presId="urn:microsoft.com/office/officeart/2024/3/layout/SimpleTimelineDefaultVariant"/>
    <dgm:cxn modelId="{6CE2AE02-2F62-4257-9BE9-83116CE99F85}" type="presParOf" srcId="{3B0D0461-32FF-41C4-86B4-A73A8417DCC1}" destId="{446741CB-8028-4AE1-B223-FFFC0B85F260}" srcOrd="2" destOrd="0" presId="urn:microsoft.com/office/officeart/2024/3/layout/SimpleTimelineDefaultVariant"/>
    <dgm:cxn modelId="{724804B6-8017-48E3-A4C1-78569043FB8E}" type="presParOf" srcId="{3B0D0461-32FF-41C4-86B4-A73A8417DCC1}" destId="{E052E86E-F65C-40D8-80FF-BDE016BC8AC1}" srcOrd="3" destOrd="0" presId="urn:microsoft.com/office/officeart/2024/3/layout/SimpleTimelineDefaultVariant"/>
    <dgm:cxn modelId="{06E24071-ACC3-4EF6-8356-B770D2F3BE9F}" type="presParOf" srcId="{3B0D0461-32FF-41C4-86B4-A73A8417DCC1}" destId="{415EF929-6AE2-4A6B-B6F0-4717CFE3E630}" srcOrd="4" destOrd="0" presId="urn:microsoft.com/office/officeart/2024/3/layout/SimpleTimelineDefaultVariant"/>
    <dgm:cxn modelId="{C1E2E33E-ECD6-4D08-A978-72B88BA76846}" type="presParOf" srcId="{3B0D0461-32FF-41C4-86B4-A73A8417DCC1}" destId="{70AAA07C-7A31-4003-A427-CEA628655B8F}" srcOrd="5" destOrd="0" presId="urn:microsoft.com/office/officeart/2024/3/layout/SimpleTimelineDefaultVaria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A37715-4456-4A9E-8F67-49E2DCF01D2B}" type="doc">
      <dgm:prSet loTypeId="urn:microsoft.com/office/officeart/2005/8/layout/vList2" loCatId="list" qsTypeId="urn:microsoft.com/office/officeart/2005/8/quickstyle/simple5" qsCatId="simple" csTypeId="urn:microsoft.com/office/officeart/2005/8/colors/accent3_2" csCatId="accent3"/>
      <dgm:spPr/>
      <dgm:t>
        <a:bodyPr/>
        <a:lstStyle/>
        <a:p>
          <a:endParaRPr lang="en-US"/>
        </a:p>
      </dgm:t>
    </dgm:pt>
    <dgm:pt modelId="{55365613-0D32-450E-8F06-5FDBFDE955DC}">
      <dgm:prSet/>
      <dgm:spPr/>
      <dgm:t>
        <a:bodyPr/>
        <a:lstStyle/>
        <a:p>
          <a:r>
            <a:rPr lang="en-US"/>
            <a:t>Footwork Series			</a:t>
          </a:r>
        </a:p>
      </dgm:t>
    </dgm:pt>
    <dgm:pt modelId="{59F2510E-8DCE-48E9-95CC-E65102288D23}" type="parTrans" cxnId="{72BE5827-EFD8-4E19-B446-8E4D6E7B341C}">
      <dgm:prSet/>
      <dgm:spPr/>
      <dgm:t>
        <a:bodyPr/>
        <a:lstStyle/>
        <a:p>
          <a:endParaRPr lang="en-US"/>
        </a:p>
      </dgm:t>
    </dgm:pt>
    <dgm:pt modelId="{999C7C3B-B722-4D20-9221-45AC419995E5}" type="sibTrans" cxnId="{72BE5827-EFD8-4E19-B446-8E4D6E7B341C}">
      <dgm:prSet/>
      <dgm:spPr/>
      <dgm:t>
        <a:bodyPr/>
        <a:lstStyle/>
        <a:p>
          <a:endParaRPr lang="en-US"/>
        </a:p>
      </dgm:t>
    </dgm:pt>
    <dgm:pt modelId="{FB678736-C5F7-43A7-987A-B5253E6F9DD3}">
      <dgm:prSet/>
      <dgm:spPr/>
      <dgm:t>
        <a:bodyPr/>
        <a:lstStyle/>
        <a:p>
          <a:r>
            <a:rPr lang="en-US"/>
            <a:t>Short Spine</a:t>
          </a:r>
        </a:p>
      </dgm:t>
    </dgm:pt>
    <dgm:pt modelId="{BB2D69CA-BFE4-4A5B-A9AE-1170682C788B}" type="parTrans" cxnId="{F34E1C78-D866-4ECD-8034-0932453D25C2}">
      <dgm:prSet/>
      <dgm:spPr/>
      <dgm:t>
        <a:bodyPr/>
        <a:lstStyle/>
        <a:p>
          <a:endParaRPr lang="en-US"/>
        </a:p>
      </dgm:t>
    </dgm:pt>
    <dgm:pt modelId="{2EED9A90-8935-4BA1-B4C1-93EBA9D1478F}" type="sibTrans" cxnId="{F34E1C78-D866-4ECD-8034-0932453D25C2}">
      <dgm:prSet/>
      <dgm:spPr/>
      <dgm:t>
        <a:bodyPr/>
        <a:lstStyle/>
        <a:p>
          <a:endParaRPr lang="en-US"/>
        </a:p>
      </dgm:t>
    </dgm:pt>
    <dgm:pt modelId="{E540D12E-C08E-4371-8AA5-3CB1FFA345B8}">
      <dgm:prSet/>
      <dgm:spPr/>
      <dgm:t>
        <a:bodyPr/>
        <a:lstStyle/>
        <a:p>
          <a:r>
            <a:rPr lang="en-US"/>
            <a:t>Long Box Series- Tall</a:t>
          </a:r>
        </a:p>
      </dgm:t>
    </dgm:pt>
    <dgm:pt modelId="{9472A25D-C79F-4FB2-839A-F694183E8B43}" type="parTrans" cxnId="{D10B860A-2DA1-47F2-B57D-1DD130B87DEB}">
      <dgm:prSet/>
      <dgm:spPr/>
      <dgm:t>
        <a:bodyPr/>
        <a:lstStyle/>
        <a:p>
          <a:endParaRPr lang="en-US"/>
        </a:p>
      </dgm:t>
    </dgm:pt>
    <dgm:pt modelId="{5685D1B3-44A6-4CA2-A4FB-D8CEC63BC259}" type="sibTrans" cxnId="{D10B860A-2DA1-47F2-B57D-1DD130B87DEB}">
      <dgm:prSet/>
      <dgm:spPr/>
      <dgm:t>
        <a:bodyPr/>
        <a:lstStyle/>
        <a:p>
          <a:endParaRPr lang="en-US"/>
        </a:p>
      </dgm:t>
    </dgm:pt>
    <dgm:pt modelId="{92302AE3-5BB4-4C16-B316-5AC2FB4F6307}">
      <dgm:prSet/>
      <dgm:spPr/>
      <dgm:t>
        <a:bodyPr/>
        <a:lstStyle/>
        <a:p>
          <a:r>
            <a:rPr lang="en-US"/>
            <a:t>Short Box Series- Short/ Tall</a:t>
          </a:r>
        </a:p>
      </dgm:t>
    </dgm:pt>
    <dgm:pt modelId="{4F7BD2F6-0A8C-4910-8211-B8099C65456A}" type="parTrans" cxnId="{77E12A09-6A6B-42B8-96A8-2CFF4D078594}">
      <dgm:prSet/>
      <dgm:spPr/>
      <dgm:t>
        <a:bodyPr/>
        <a:lstStyle/>
        <a:p>
          <a:endParaRPr lang="en-US"/>
        </a:p>
      </dgm:t>
    </dgm:pt>
    <dgm:pt modelId="{96AE6D28-7871-4634-9719-439E33DAAC1B}" type="sibTrans" cxnId="{77E12A09-6A6B-42B8-96A8-2CFF4D078594}">
      <dgm:prSet/>
      <dgm:spPr/>
      <dgm:t>
        <a:bodyPr/>
        <a:lstStyle/>
        <a:p>
          <a:endParaRPr lang="en-US"/>
        </a:p>
      </dgm:t>
    </dgm:pt>
    <dgm:pt modelId="{CF96D7F4-1F59-4515-AE47-01E330BCF0D2}">
      <dgm:prSet/>
      <dgm:spPr/>
      <dgm:t>
        <a:bodyPr/>
        <a:lstStyle/>
        <a:p>
          <a:r>
            <a:rPr lang="en-US"/>
            <a:t>Long Stretch Series- Tall</a:t>
          </a:r>
        </a:p>
      </dgm:t>
    </dgm:pt>
    <dgm:pt modelId="{FEF86775-C4C7-475D-8D22-92EFD587D9B7}" type="parTrans" cxnId="{CD57E620-85FE-4898-9673-A29F5E50AD4C}">
      <dgm:prSet/>
      <dgm:spPr/>
      <dgm:t>
        <a:bodyPr/>
        <a:lstStyle/>
        <a:p>
          <a:endParaRPr lang="en-US"/>
        </a:p>
      </dgm:t>
    </dgm:pt>
    <dgm:pt modelId="{E09A0506-61EE-450C-B8B6-6C34F756C984}" type="sibTrans" cxnId="{CD57E620-85FE-4898-9673-A29F5E50AD4C}">
      <dgm:prSet/>
      <dgm:spPr/>
      <dgm:t>
        <a:bodyPr/>
        <a:lstStyle/>
        <a:p>
          <a:endParaRPr lang="en-US"/>
        </a:p>
      </dgm:t>
    </dgm:pt>
    <dgm:pt modelId="{49AF3B48-114C-478E-A337-58FFFA29CEBE}">
      <dgm:prSet/>
      <dgm:spPr/>
      <dgm:t>
        <a:bodyPr/>
        <a:lstStyle/>
        <a:p>
          <a:r>
            <a:rPr lang="en-US"/>
            <a:t>Knee Stretch Series</a:t>
          </a:r>
        </a:p>
      </dgm:t>
    </dgm:pt>
    <dgm:pt modelId="{16639AB9-D1A4-4D5F-847E-74FCC3830DDD}" type="parTrans" cxnId="{64894722-C8BA-41B9-8548-30572503B141}">
      <dgm:prSet/>
      <dgm:spPr/>
      <dgm:t>
        <a:bodyPr/>
        <a:lstStyle/>
        <a:p>
          <a:endParaRPr lang="en-US"/>
        </a:p>
      </dgm:t>
    </dgm:pt>
    <dgm:pt modelId="{CA7416AE-9664-4ECE-B1A6-88FAC96B077E}" type="sibTrans" cxnId="{64894722-C8BA-41B9-8548-30572503B141}">
      <dgm:prSet/>
      <dgm:spPr/>
      <dgm:t>
        <a:bodyPr/>
        <a:lstStyle/>
        <a:p>
          <a:endParaRPr lang="en-US"/>
        </a:p>
      </dgm:t>
    </dgm:pt>
    <dgm:pt modelId="{6C5B0E95-54AF-4483-9C46-734D3B24E61C}" type="pres">
      <dgm:prSet presAssocID="{B7A37715-4456-4A9E-8F67-49E2DCF01D2B}" presName="linear" presStyleCnt="0">
        <dgm:presLayoutVars>
          <dgm:animLvl val="lvl"/>
          <dgm:resizeHandles val="exact"/>
        </dgm:presLayoutVars>
      </dgm:prSet>
      <dgm:spPr/>
    </dgm:pt>
    <dgm:pt modelId="{5087D7D4-CA18-4B81-8603-68C8178903EF}" type="pres">
      <dgm:prSet presAssocID="{55365613-0D32-450E-8F06-5FDBFDE955DC}" presName="parentText" presStyleLbl="node1" presStyleIdx="0" presStyleCnt="6">
        <dgm:presLayoutVars>
          <dgm:chMax val="0"/>
          <dgm:bulletEnabled val="1"/>
        </dgm:presLayoutVars>
      </dgm:prSet>
      <dgm:spPr/>
    </dgm:pt>
    <dgm:pt modelId="{619928A3-6253-4F77-B6DE-87C8D2BB9A97}" type="pres">
      <dgm:prSet presAssocID="{999C7C3B-B722-4D20-9221-45AC419995E5}" presName="spacer" presStyleCnt="0"/>
      <dgm:spPr/>
    </dgm:pt>
    <dgm:pt modelId="{D1952558-74AA-4674-9532-6096B0C11B1E}" type="pres">
      <dgm:prSet presAssocID="{FB678736-C5F7-43A7-987A-B5253E6F9DD3}" presName="parentText" presStyleLbl="node1" presStyleIdx="1" presStyleCnt="6">
        <dgm:presLayoutVars>
          <dgm:chMax val="0"/>
          <dgm:bulletEnabled val="1"/>
        </dgm:presLayoutVars>
      </dgm:prSet>
      <dgm:spPr/>
    </dgm:pt>
    <dgm:pt modelId="{DA887909-FC8A-4009-BD35-E22C9742BE6D}" type="pres">
      <dgm:prSet presAssocID="{2EED9A90-8935-4BA1-B4C1-93EBA9D1478F}" presName="spacer" presStyleCnt="0"/>
      <dgm:spPr/>
    </dgm:pt>
    <dgm:pt modelId="{C7E67142-29B6-4235-87E8-2D5D7AB1BA61}" type="pres">
      <dgm:prSet presAssocID="{E540D12E-C08E-4371-8AA5-3CB1FFA345B8}" presName="parentText" presStyleLbl="node1" presStyleIdx="2" presStyleCnt="6">
        <dgm:presLayoutVars>
          <dgm:chMax val="0"/>
          <dgm:bulletEnabled val="1"/>
        </dgm:presLayoutVars>
      </dgm:prSet>
      <dgm:spPr/>
    </dgm:pt>
    <dgm:pt modelId="{3CD5EB95-6ECA-4340-8E85-8E80FBE12A45}" type="pres">
      <dgm:prSet presAssocID="{5685D1B3-44A6-4CA2-A4FB-D8CEC63BC259}" presName="spacer" presStyleCnt="0"/>
      <dgm:spPr/>
    </dgm:pt>
    <dgm:pt modelId="{F5489399-026B-460F-9128-E1C11D219E6D}" type="pres">
      <dgm:prSet presAssocID="{92302AE3-5BB4-4C16-B316-5AC2FB4F6307}" presName="parentText" presStyleLbl="node1" presStyleIdx="3" presStyleCnt="6">
        <dgm:presLayoutVars>
          <dgm:chMax val="0"/>
          <dgm:bulletEnabled val="1"/>
        </dgm:presLayoutVars>
      </dgm:prSet>
      <dgm:spPr/>
    </dgm:pt>
    <dgm:pt modelId="{D0C955C9-61D5-4F56-AAD5-D787D0333D5D}" type="pres">
      <dgm:prSet presAssocID="{96AE6D28-7871-4634-9719-439E33DAAC1B}" presName="spacer" presStyleCnt="0"/>
      <dgm:spPr/>
    </dgm:pt>
    <dgm:pt modelId="{7B2AA3DE-B110-4D28-B77D-17B193ECCDC9}" type="pres">
      <dgm:prSet presAssocID="{CF96D7F4-1F59-4515-AE47-01E330BCF0D2}" presName="parentText" presStyleLbl="node1" presStyleIdx="4" presStyleCnt="6">
        <dgm:presLayoutVars>
          <dgm:chMax val="0"/>
          <dgm:bulletEnabled val="1"/>
        </dgm:presLayoutVars>
      </dgm:prSet>
      <dgm:spPr/>
    </dgm:pt>
    <dgm:pt modelId="{02D2C06F-BEC5-43CA-BD2A-FC84BB696C7C}" type="pres">
      <dgm:prSet presAssocID="{E09A0506-61EE-450C-B8B6-6C34F756C984}" presName="spacer" presStyleCnt="0"/>
      <dgm:spPr/>
    </dgm:pt>
    <dgm:pt modelId="{656B649F-2D96-4B3E-B8EB-D88C6A2901AD}" type="pres">
      <dgm:prSet presAssocID="{49AF3B48-114C-478E-A337-58FFFA29CEBE}" presName="parentText" presStyleLbl="node1" presStyleIdx="5" presStyleCnt="6">
        <dgm:presLayoutVars>
          <dgm:chMax val="0"/>
          <dgm:bulletEnabled val="1"/>
        </dgm:presLayoutVars>
      </dgm:prSet>
      <dgm:spPr/>
    </dgm:pt>
  </dgm:ptLst>
  <dgm:cxnLst>
    <dgm:cxn modelId="{77E12A09-6A6B-42B8-96A8-2CFF4D078594}" srcId="{B7A37715-4456-4A9E-8F67-49E2DCF01D2B}" destId="{92302AE3-5BB4-4C16-B316-5AC2FB4F6307}" srcOrd="3" destOrd="0" parTransId="{4F7BD2F6-0A8C-4910-8211-B8099C65456A}" sibTransId="{96AE6D28-7871-4634-9719-439E33DAAC1B}"/>
    <dgm:cxn modelId="{D10B860A-2DA1-47F2-B57D-1DD130B87DEB}" srcId="{B7A37715-4456-4A9E-8F67-49E2DCF01D2B}" destId="{E540D12E-C08E-4371-8AA5-3CB1FFA345B8}" srcOrd="2" destOrd="0" parTransId="{9472A25D-C79F-4FB2-839A-F694183E8B43}" sibTransId="{5685D1B3-44A6-4CA2-A4FB-D8CEC63BC259}"/>
    <dgm:cxn modelId="{D933020D-4CD9-4F01-AE69-3E432F18EED1}" type="presOf" srcId="{92302AE3-5BB4-4C16-B316-5AC2FB4F6307}" destId="{F5489399-026B-460F-9128-E1C11D219E6D}" srcOrd="0" destOrd="0" presId="urn:microsoft.com/office/officeart/2005/8/layout/vList2"/>
    <dgm:cxn modelId="{CD57E620-85FE-4898-9673-A29F5E50AD4C}" srcId="{B7A37715-4456-4A9E-8F67-49E2DCF01D2B}" destId="{CF96D7F4-1F59-4515-AE47-01E330BCF0D2}" srcOrd="4" destOrd="0" parTransId="{FEF86775-C4C7-475D-8D22-92EFD587D9B7}" sibTransId="{E09A0506-61EE-450C-B8B6-6C34F756C984}"/>
    <dgm:cxn modelId="{64894722-C8BA-41B9-8548-30572503B141}" srcId="{B7A37715-4456-4A9E-8F67-49E2DCF01D2B}" destId="{49AF3B48-114C-478E-A337-58FFFA29CEBE}" srcOrd="5" destOrd="0" parTransId="{16639AB9-D1A4-4D5F-847E-74FCC3830DDD}" sibTransId="{CA7416AE-9664-4ECE-B1A6-88FAC96B077E}"/>
    <dgm:cxn modelId="{72BE5827-EFD8-4E19-B446-8E4D6E7B341C}" srcId="{B7A37715-4456-4A9E-8F67-49E2DCF01D2B}" destId="{55365613-0D32-450E-8F06-5FDBFDE955DC}" srcOrd="0" destOrd="0" parTransId="{59F2510E-8DCE-48E9-95CC-E65102288D23}" sibTransId="{999C7C3B-B722-4D20-9221-45AC419995E5}"/>
    <dgm:cxn modelId="{8C04DC27-3694-4FDE-9697-E088CFAAEC6D}" type="presOf" srcId="{CF96D7F4-1F59-4515-AE47-01E330BCF0D2}" destId="{7B2AA3DE-B110-4D28-B77D-17B193ECCDC9}" srcOrd="0" destOrd="0" presId="urn:microsoft.com/office/officeart/2005/8/layout/vList2"/>
    <dgm:cxn modelId="{870E8469-FF72-46B6-937E-D40111AECE94}" type="presOf" srcId="{B7A37715-4456-4A9E-8F67-49E2DCF01D2B}" destId="{6C5B0E95-54AF-4483-9C46-734D3B24E61C}" srcOrd="0" destOrd="0" presId="urn:microsoft.com/office/officeart/2005/8/layout/vList2"/>
    <dgm:cxn modelId="{470BCB51-50A4-4369-BE14-8FFFB269DA6F}" type="presOf" srcId="{55365613-0D32-450E-8F06-5FDBFDE955DC}" destId="{5087D7D4-CA18-4B81-8603-68C8178903EF}" srcOrd="0" destOrd="0" presId="urn:microsoft.com/office/officeart/2005/8/layout/vList2"/>
    <dgm:cxn modelId="{F34E1C78-D866-4ECD-8034-0932453D25C2}" srcId="{B7A37715-4456-4A9E-8F67-49E2DCF01D2B}" destId="{FB678736-C5F7-43A7-987A-B5253E6F9DD3}" srcOrd="1" destOrd="0" parTransId="{BB2D69CA-BFE4-4A5B-A9AE-1170682C788B}" sibTransId="{2EED9A90-8935-4BA1-B4C1-93EBA9D1478F}"/>
    <dgm:cxn modelId="{304DD184-1CB3-4749-A2AF-F690E015277A}" type="presOf" srcId="{FB678736-C5F7-43A7-987A-B5253E6F9DD3}" destId="{D1952558-74AA-4674-9532-6096B0C11B1E}" srcOrd="0" destOrd="0" presId="urn:microsoft.com/office/officeart/2005/8/layout/vList2"/>
    <dgm:cxn modelId="{1E112A88-8003-43C4-BF56-FCE955144805}" type="presOf" srcId="{49AF3B48-114C-478E-A337-58FFFA29CEBE}" destId="{656B649F-2D96-4B3E-B8EB-D88C6A2901AD}" srcOrd="0" destOrd="0" presId="urn:microsoft.com/office/officeart/2005/8/layout/vList2"/>
    <dgm:cxn modelId="{326B34B9-7F96-48E5-A41A-0FE8D47FD543}" type="presOf" srcId="{E540D12E-C08E-4371-8AA5-3CB1FFA345B8}" destId="{C7E67142-29B6-4235-87E8-2D5D7AB1BA61}" srcOrd="0" destOrd="0" presId="urn:microsoft.com/office/officeart/2005/8/layout/vList2"/>
    <dgm:cxn modelId="{598DF861-CA85-4199-8784-4C6FAACC5161}" type="presParOf" srcId="{6C5B0E95-54AF-4483-9C46-734D3B24E61C}" destId="{5087D7D4-CA18-4B81-8603-68C8178903EF}" srcOrd="0" destOrd="0" presId="urn:microsoft.com/office/officeart/2005/8/layout/vList2"/>
    <dgm:cxn modelId="{8CE15037-BD1D-43E3-846C-FBF72EBBCE84}" type="presParOf" srcId="{6C5B0E95-54AF-4483-9C46-734D3B24E61C}" destId="{619928A3-6253-4F77-B6DE-87C8D2BB9A97}" srcOrd="1" destOrd="0" presId="urn:microsoft.com/office/officeart/2005/8/layout/vList2"/>
    <dgm:cxn modelId="{87CC921D-5F68-4F2B-81FE-C91702FC7D1B}" type="presParOf" srcId="{6C5B0E95-54AF-4483-9C46-734D3B24E61C}" destId="{D1952558-74AA-4674-9532-6096B0C11B1E}" srcOrd="2" destOrd="0" presId="urn:microsoft.com/office/officeart/2005/8/layout/vList2"/>
    <dgm:cxn modelId="{57C98CBC-3CC8-4488-BA53-E246CBE5E67E}" type="presParOf" srcId="{6C5B0E95-54AF-4483-9C46-734D3B24E61C}" destId="{DA887909-FC8A-4009-BD35-E22C9742BE6D}" srcOrd="3" destOrd="0" presId="urn:microsoft.com/office/officeart/2005/8/layout/vList2"/>
    <dgm:cxn modelId="{67FDE229-4E8B-4E17-8461-78D6A2416222}" type="presParOf" srcId="{6C5B0E95-54AF-4483-9C46-734D3B24E61C}" destId="{C7E67142-29B6-4235-87E8-2D5D7AB1BA61}" srcOrd="4" destOrd="0" presId="urn:microsoft.com/office/officeart/2005/8/layout/vList2"/>
    <dgm:cxn modelId="{150F87E0-917C-4794-A1B5-FB4547EBCF3A}" type="presParOf" srcId="{6C5B0E95-54AF-4483-9C46-734D3B24E61C}" destId="{3CD5EB95-6ECA-4340-8E85-8E80FBE12A45}" srcOrd="5" destOrd="0" presId="urn:microsoft.com/office/officeart/2005/8/layout/vList2"/>
    <dgm:cxn modelId="{CE4BBD98-3168-4300-A8AF-1D91E0FA026B}" type="presParOf" srcId="{6C5B0E95-54AF-4483-9C46-734D3B24E61C}" destId="{F5489399-026B-460F-9128-E1C11D219E6D}" srcOrd="6" destOrd="0" presId="urn:microsoft.com/office/officeart/2005/8/layout/vList2"/>
    <dgm:cxn modelId="{3F9059ED-CD04-4EEB-B3F6-4B7FA9DF9693}" type="presParOf" srcId="{6C5B0E95-54AF-4483-9C46-734D3B24E61C}" destId="{D0C955C9-61D5-4F56-AAD5-D787D0333D5D}" srcOrd="7" destOrd="0" presId="urn:microsoft.com/office/officeart/2005/8/layout/vList2"/>
    <dgm:cxn modelId="{7CBC9A0F-9318-4C9D-B5B0-D9939559BD50}" type="presParOf" srcId="{6C5B0E95-54AF-4483-9C46-734D3B24E61C}" destId="{7B2AA3DE-B110-4D28-B77D-17B193ECCDC9}" srcOrd="8" destOrd="0" presId="urn:microsoft.com/office/officeart/2005/8/layout/vList2"/>
    <dgm:cxn modelId="{D733E508-840B-4E80-9CB6-CA5378E61B01}" type="presParOf" srcId="{6C5B0E95-54AF-4483-9C46-734D3B24E61C}" destId="{02D2C06F-BEC5-43CA-BD2A-FC84BB696C7C}" srcOrd="9" destOrd="0" presId="urn:microsoft.com/office/officeart/2005/8/layout/vList2"/>
    <dgm:cxn modelId="{8A1BF690-1702-47E9-9A58-B07B1F5F176A}" type="presParOf" srcId="{6C5B0E95-54AF-4483-9C46-734D3B24E61C}" destId="{656B649F-2D96-4B3E-B8EB-D88C6A2901A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635E52-CE7C-45A2-8CB7-F03EE0020DD0}"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E2D2574F-B481-40C3-B10B-39BAF72A3997}">
      <dgm:prSet/>
      <dgm:spPr/>
      <dgm:t>
        <a:bodyPr/>
        <a:lstStyle/>
        <a:p>
          <a:r>
            <a:rPr lang="en-US"/>
            <a:t>Footwork Series			</a:t>
          </a:r>
        </a:p>
      </dgm:t>
    </dgm:pt>
    <dgm:pt modelId="{75A5ACE7-8A8D-4608-B97B-C207D117FB12}" type="parTrans" cxnId="{84094F3B-8847-4D18-B53D-4D5F0DA4EAF3}">
      <dgm:prSet/>
      <dgm:spPr/>
      <dgm:t>
        <a:bodyPr/>
        <a:lstStyle/>
        <a:p>
          <a:endParaRPr lang="en-US"/>
        </a:p>
      </dgm:t>
    </dgm:pt>
    <dgm:pt modelId="{371D7208-BBE0-4822-98A5-79FABF7FE9B4}" type="sibTrans" cxnId="{84094F3B-8847-4D18-B53D-4D5F0DA4EAF3}">
      <dgm:prSet/>
      <dgm:spPr/>
      <dgm:t>
        <a:bodyPr/>
        <a:lstStyle/>
        <a:p>
          <a:endParaRPr lang="en-US"/>
        </a:p>
      </dgm:t>
    </dgm:pt>
    <dgm:pt modelId="{D1F548B2-BE4A-4B77-B9B5-7152470773D9}">
      <dgm:prSet/>
      <dgm:spPr/>
      <dgm:t>
        <a:bodyPr/>
        <a:lstStyle/>
        <a:p>
          <a:r>
            <a:rPr lang="en-US"/>
            <a:t>Standing Press Down-Front</a:t>
          </a:r>
        </a:p>
      </dgm:t>
    </dgm:pt>
    <dgm:pt modelId="{B8C5F617-A55F-4594-9D85-07F499A37D5A}" type="parTrans" cxnId="{C59F7844-5215-4690-A688-5A05FA62A053}">
      <dgm:prSet/>
      <dgm:spPr/>
      <dgm:t>
        <a:bodyPr/>
        <a:lstStyle/>
        <a:p>
          <a:endParaRPr lang="en-US"/>
        </a:p>
      </dgm:t>
    </dgm:pt>
    <dgm:pt modelId="{F6C3DCFE-F707-454D-B4B0-8B307708097A}" type="sibTrans" cxnId="{C59F7844-5215-4690-A688-5A05FA62A053}">
      <dgm:prSet/>
      <dgm:spPr/>
      <dgm:t>
        <a:bodyPr/>
        <a:lstStyle/>
        <a:p>
          <a:endParaRPr lang="en-US"/>
        </a:p>
      </dgm:t>
    </dgm:pt>
    <dgm:pt modelId="{AB88BC0C-F27B-42F2-B06D-2B673223ABE7}">
      <dgm:prSet/>
      <dgm:spPr/>
      <dgm:t>
        <a:bodyPr/>
        <a:lstStyle/>
        <a:p>
          <a:r>
            <a:rPr lang="en-US"/>
            <a:t>Standing Press Down-Side</a:t>
          </a:r>
        </a:p>
      </dgm:t>
    </dgm:pt>
    <dgm:pt modelId="{11A0D1A0-4B4F-44FD-A466-9EA1B2A6668B}" type="parTrans" cxnId="{096DB7B8-2616-4E8F-A75C-2C81CDB1D315}">
      <dgm:prSet/>
      <dgm:spPr/>
      <dgm:t>
        <a:bodyPr/>
        <a:lstStyle/>
        <a:p>
          <a:endParaRPr lang="en-US"/>
        </a:p>
      </dgm:t>
    </dgm:pt>
    <dgm:pt modelId="{AF715B48-8801-4514-9BEE-4B09F206E09E}" type="sibTrans" cxnId="{096DB7B8-2616-4E8F-A75C-2C81CDB1D315}">
      <dgm:prSet/>
      <dgm:spPr/>
      <dgm:t>
        <a:bodyPr/>
        <a:lstStyle/>
        <a:p>
          <a:endParaRPr lang="en-US"/>
        </a:p>
      </dgm:t>
    </dgm:pt>
    <dgm:pt modelId="{441C8D15-652D-43F9-9D4B-050ECC113AEA}">
      <dgm:prSet/>
      <dgm:spPr/>
      <dgm:t>
        <a:bodyPr/>
        <a:lstStyle/>
        <a:p>
          <a:r>
            <a:rPr lang="en-US"/>
            <a:t>Standing Press Down-Cross-over</a:t>
          </a:r>
        </a:p>
      </dgm:t>
    </dgm:pt>
    <dgm:pt modelId="{FDAF1CC7-8CC6-4E15-8336-68D4A8940D7E}" type="parTrans" cxnId="{DE6860D8-0B95-498C-89B4-7067CC370A7F}">
      <dgm:prSet/>
      <dgm:spPr/>
      <dgm:t>
        <a:bodyPr/>
        <a:lstStyle/>
        <a:p>
          <a:endParaRPr lang="en-US"/>
        </a:p>
      </dgm:t>
    </dgm:pt>
    <dgm:pt modelId="{F8685905-CFD2-42D2-9E4B-E512E00DD0E5}" type="sibTrans" cxnId="{DE6860D8-0B95-498C-89B4-7067CC370A7F}">
      <dgm:prSet/>
      <dgm:spPr/>
      <dgm:t>
        <a:bodyPr/>
        <a:lstStyle/>
        <a:p>
          <a:endParaRPr lang="en-US"/>
        </a:p>
      </dgm:t>
    </dgm:pt>
    <dgm:pt modelId="{CCD64BBC-5BB7-4908-A75F-62F2613D64AF}">
      <dgm:prSet/>
      <dgm:spPr/>
      <dgm:t>
        <a:bodyPr/>
        <a:lstStyle/>
        <a:p>
          <a:r>
            <a:rPr lang="en-US"/>
            <a:t>Going Up-Front</a:t>
          </a:r>
        </a:p>
      </dgm:t>
    </dgm:pt>
    <dgm:pt modelId="{43764DE9-D307-4635-9407-83763371E6A0}" type="parTrans" cxnId="{1AAAE763-1962-480D-92A0-2228A4296342}">
      <dgm:prSet/>
      <dgm:spPr/>
      <dgm:t>
        <a:bodyPr/>
        <a:lstStyle/>
        <a:p>
          <a:endParaRPr lang="en-US"/>
        </a:p>
      </dgm:t>
    </dgm:pt>
    <dgm:pt modelId="{5CDABC7E-58B7-482E-89F7-0C952454548C}" type="sibTrans" cxnId="{1AAAE763-1962-480D-92A0-2228A4296342}">
      <dgm:prSet/>
      <dgm:spPr/>
      <dgm:t>
        <a:bodyPr/>
        <a:lstStyle/>
        <a:p>
          <a:endParaRPr lang="en-US"/>
        </a:p>
      </dgm:t>
    </dgm:pt>
    <dgm:pt modelId="{5D79F0CF-8E4D-4397-981C-96680BEFB1AD}">
      <dgm:prSet/>
      <dgm:spPr/>
      <dgm:t>
        <a:bodyPr/>
        <a:lstStyle/>
        <a:p>
          <a:r>
            <a:rPr lang="en-US"/>
            <a:t>Going Up-Side</a:t>
          </a:r>
        </a:p>
      </dgm:t>
    </dgm:pt>
    <dgm:pt modelId="{EC1D112F-9C78-4796-9BB4-F2C01E4CA694}" type="parTrans" cxnId="{5E3480DC-7172-4D74-A597-95157CA59E15}">
      <dgm:prSet/>
      <dgm:spPr/>
      <dgm:t>
        <a:bodyPr/>
        <a:lstStyle/>
        <a:p>
          <a:endParaRPr lang="en-US"/>
        </a:p>
      </dgm:t>
    </dgm:pt>
    <dgm:pt modelId="{3645910A-E54C-4135-A92C-D14320000E10}" type="sibTrans" cxnId="{5E3480DC-7172-4D74-A597-95157CA59E15}">
      <dgm:prSet/>
      <dgm:spPr/>
      <dgm:t>
        <a:bodyPr/>
        <a:lstStyle/>
        <a:p>
          <a:endParaRPr lang="en-US"/>
        </a:p>
      </dgm:t>
    </dgm:pt>
    <dgm:pt modelId="{7EE8BC70-A436-457D-A3D8-35464D0FE821}">
      <dgm:prSet/>
      <dgm:spPr/>
      <dgm:t>
        <a:bodyPr/>
        <a:lstStyle/>
        <a:p>
          <a:r>
            <a:rPr lang="en-US"/>
            <a:t>Pull-up</a:t>
          </a:r>
        </a:p>
      </dgm:t>
    </dgm:pt>
    <dgm:pt modelId="{57B41F28-49DC-46E4-853E-4217B59317FA}" type="parTrans" cxnId="{58406C0E-8D0F-4887-B4E2-E377BDAB5F20}">
      <dgm:prSet/>
      <dgm:spPr/>
      <dgm:t>
        <a:bodyPr/>
        <a:lstStyle/>
        <a:p>
          <a:endParaRPr lang="en-US"/>
        </a:p>
      </dgm:t>
    </dgm:pt>
    <dgm:pt modelId="{538BBA3E-DE17-4C99-9943-B65CE4ED7DEB}" type="sibTrans" cxnId="{58406C0E-8D0F-4887-B4E2-E377BDAB5F20}">
      <dgm:prSet/>
      <dgm:spPr/>
      <dgm:t>
        <a:bodyPr/>
        <a:lstStyle/>
        <a:p>
          <a:endParaRPr lang="en-US"/>
        </a:p>
      </dgm:t>
    </dgm:pt>
    <dgm:pt modelId="{2AE7F6BB-2F6C-4CA3-BDFB-41CF6229FE73}" type="pres">
      <dgm:prSet presAssocID="{5D635E52-CE7C-45A2-8CB7-F03EE0020DD0}" presName="linear" presStyleCnt="0">
        <dgm:presLayoutVars>
          <dgm:animLvl val="lvl"/>
          <dgm:resizeHandles val="exact"/>
        </dgm:presLayoutVars>
      </dgm:prSet>
      <dgm:spPr/>
    </dgm:pt>
    <dgm:pt modelId="{F67A2613-6504-42D4-88FE-5497179AE66A}" type="pres">
      <dgm:prSet presAssocID="{E2D2574F-B481-40C3-B10B-39BAF72A3997}" presName="parentText" presStyleLbl="node1" presStyleIdx="0" presStyleCnt="7">
        <dgm:presLayoutVars>
          <dgm:chMax val="0"/>
          <dgm:bulletEnabled val="1"/>
        </dgm:presLayoutVars>
      </dgm:prSet>
      <dgm:spPr/>
    </dgm:pt>
    <dgm:pt modelId="{C44B4D28-1C85-4332-BD1F-D1FBA0D5BE53}" type="pres">
      <dgm:prSet presAssocID="{371D7208-BBE0-4822-98A5-79FABF7FE9B4}" presName="spacer" presStyleCnt="0"/>
      <dgm:spPr/>
    </dgm:pt>
    <dgm:pt modelId="{7C8A0C6C-C894-4B09-B20C-6DAD5828FF8F}" type="pres">
      <dgm:prSet presAssocID="{D1F548B2-BE4A-4B77-B9B5-7152470773D9}" presName="parentText" presStyleLbl="node1" presStyleIdx="1" presStyleCnt="7">
        <dgm:presLayoutVars>
          <dgm:chMax val="0"/>
          <dgm:bulletEnabled val="1"/>
        </dgm:presLayoutVars>
      </dgm:prSet>
      <dgm:spPr/>
    </dgm:pt>
    <dgm:pt modelId="{E42E24DA-B6F1-4E76-B47D-A7C70B53B277}" type="pres">
      <dgm:prSet presAssocID="{F6C3DCFE-F707-454D-B4B0-8B307708097A}" presName="spacer" presStyleCnt="0"/>
      <dgm:spPr/>
    </dgm:pt>
    <dgm:pt modelId="{D3524840-282E-427A-8639-EBA0C3D4B548}" type="pres">
      <dgm:prSet presAssocID="{AB88BC0C-F27B-42F2-B06D-2B673223ABE7}" presName="parentText" presStyleLbl="node1" presStyleIdx="2" presStyleCnt="7">
        <dgm:presLayoutVars>
          <dgm:chMax val="0"/>
          <dgm:bulletEnabled val="1"/>
        </dgm:presLayoutVars>
      </dgm:prSet>
      <dgm:spPr/>
    </dgm:pt>
    <dgm:pt modelId="{09DCBD10-956E-44C7-87F9-E0A7C506F6EE}" type="pres">
      <dgm:prSet presAssocID="{AF715B48-8801-4514-9BEE-4B09F206E09E}" presName="spacer" presStyleCnt="0"/>
      <dgm:spPr/>
    </dgm:pt>
    <dgm:pt modelId="{0B58DEB8-E38A-4F4D-BDCD-CBEF340AD574}" type="pres">
      <dgm:prSet presAssocID="{441C8D15-652D-43F9-9D4B-050ECC113AEA}" presName="parentText" presStyleLbl="node1" presStyleIdx="3" presStyleCnt="7">
        <dgm:presLayoutVars>
          <dgm:chMax val="0"/>
          <dgm:bulletEnabled val="1"/>
        </dgm:presLayoutVars>
      </dgm:prSet>
      <dgm:spPr/>
    </dgm:pt>
    <dgm:pt modelId="{A5650F37-F018-4B08-884A-6F16262FAA2B}" type="pres">
      <dgm:prSet presAssocID="{F8685905-CFD2-42D2-9E4B-E512E00DD0E5}" presName="spacer" presStyleCnt="0"/>
      <dgm:spPr/>
    </dgm:pt>
    <dgm:pt modelId="{A2DE405B-33FE-4D75-8197-42DA31C0EB3F}" type="pres">
      <dgm:prSet presAssocID="{CCD64BBC-5BB7-4908-A75F-62F2613D64AF}" presName="parentText" presStyleLbl="node1" presStyleIdx="4" presStyleCnt="7">
        <dgm:presLayoutVars>
          <dgm:chMax val="0"/>
          <dgm:bulletEnabled val="1"/>
        </dgm:presLayoutVars>
      </dgm:prSet>
      <dgm:spPr/>
    </dgm:pt>
    <dgm:pt modelId="{090D1DC5-1667-411D-8B45-BB2128578370}" type="pres">
      <dgm:prSet presAssocID="{5CDABC7E-58B7-482E-89F7-0C952454548C}" presName="spacer" presStyleCnt="0"/>
      <dgm:spPr/>
    </dgm:pt>
    <dgm:pt modelId="{13EE930D-BA4C-4EBE-A5A6-9BDC1E617784}" type="pres">
      <dgm:prSet presAssocID="{5D79F0CF-8E4D-4397-981C-96680BEFB1AD}" presName="parentText" presStyleLbl="node1" presStyleIdx="5" presStyleCnt="7">
        <dgm:presLayoutVars>
          <dgm:chMax val="0"/>
          <dgm:bulletEnabled val="1"/>
        </dgm:presLayoutVars>
      </dgm:prSet>
      <dgm:spPr/>
    </dgm:pt>
    <dgm:pt modelId="{9978B8D4-F1CD-4A8F-9BE7-181957D920CB}" type="pres">
      <dgm:prSet presAssocID="{3645910A-E54C-4135-A92C-D14320000E10}" presName="spacer" presStyleCnt="0"/>
      <dgm:spPr/>
    </dgm:pt>
    <dgm:pt modelId="{5F8E1234-B4FD-4F75-B690-7D76C77B5DB7}" type="pres">
      <dgm:prSet presAssocID="{7EE8BC70-A436-457D-A3D8-35464D0FE821}" presName="parentText" presStyleLbl="node1" presStyleIdx="6" presStyleCnt="7">
        <dgm:presLayoutVars>
          <dgm:chMax val="0"/>
          <dgm:bulletEnabled val="1"/>
        </dgm:presLayoutVars>
      </dgm:prSet>
      <dgm:spPr/>
    </dgm:pt>
  </dgm:ptLst>
  <dgm:cxnLst>
    <dgm:cxn modelId="{58406C0E-8D0F-4887-B4E2-E377BDAB5F20}" srcId="{5D635E52-CE7C-45A2-8CB7-F03EE0020DD0}" destId="{7EE8BC70-A436-457D-A3D8-35464D0FE821}" srcOrd="6" destOrd="0" parTransId="{57B41F28-49DC-46E4-853E-4217B59317FA}" sibTransId="{538BBA3E-DE17-4C99-9943-B65CE4ED7DEB}"/>
    <dgm:cxn modelId="{6546430F-69CE-484E-AF06-21A02257D38C}" type="presOf" srcId="{5D635E52-CE7C-45A2-8CB7-F03EE0020DD0}" destId="{2AE7F6BB-2F6C-4CA3-BDFB-41CF6229FE73}" srcOrd="0" destOrd="0" presId="urn:microsoft.com/office/officeart/2005/8/layout/vList2"/>
    <dgm:cxn modelId="{84094F3B-8847-4D18-B53D-4D5F0DA4EAF3}" srcId="{5D635E52-CE7C-45A2-8CB7-F03EE0020DD0}" destId="{E2D2574F-B481-40C3-B10B-39BAF72A3997}" srcOrd="0" destOrd="0" parTransId="{75A5ACE7-8A8D-4608-B97B-C207D117FB12}" sibTransId="{371D7208-BBE0-4822-98A5-79FABF7FE9B4}"/>
    <dgm:cxn modelId="{9AF3543C-BB57-4537-93D3-4A3339EEE53E}" type="presOf" srcId="{D1F548B2-BE4A-4B77-B9B5-7152470773D9}" destId="{7C8A0C6C-C894-4B09-B20C-6DAD5828FF8F}" srcOrd="0" destOrd="0" presId="urn:microsoft.com/office/officeart/2005/8/layout/vList2"/>
    <dgm:cxn modelId="{1B61C05E-092C-4119-A160-D0B87E6A40A2}" type="presOf" srcId="{CCD64BBC-5BB7-4908-A75F-62F2613D64AF}" destId="{A2DE405B-33FE-4D75-8197-42DA31C0EB3F}" srcOrd="0" destOrd="0" presId="urn:microsoft.com/office/officeart/2005/8/layout/vList2"/>
    <dgm:cxn modelId="{1AAAE763-1962-480D-92A0-2228A4296342}" srcId="{5D635E52-CE7C-45A2-8CB7-F03EE0020DD0}" destId="{CCD64BBC-5BB7-4908-A75F-62F2613D64AF}" srcOrd="4" destOrd="0" parTransId="{43764DE9-D307-4635-9407-83763371E6A0}" sibTransId="{5CDABC7E-58B7-482E-89F7-0C952454548C}"/>
    <dgm:cxn modelId="{C59F7844-5215-4690-A688-5A05FA62A053}" srcId="{5D635E52-CE7C-45A2-8CB7-F03EE0020DD0}" destId="{D1F548B2-BE4A-4B77-B9B5-7152470773D9}" srcOrd="1" destOrd="0" parTransId="{B8C5F617-A55F-4594-9D85-07F499A37D5A}" sibTransId="{F6C3DCFE-F707-454D-B4B0-8B307708097A}"/>
    <dgm:cxn modelId="{0580748F-88C9-4134-A4B0-7AC54012D7B6}" type="presOf" srcId="{5D79F0CF-8E4D-4397-981C-96680BEFB1AD}" destId="{13EE930D-BA4C-4EBE-A5A6-9BDC1E617784}" srcOrd="0" destOrd="0" presId="urn:microsoft.com/office/officeart/2005/8/layout/vList2"/>
    <dgm:cxn modelId="{65CF169E-0FDA-41D2-8755-F758E1A4E9D1}" type="presOf" srcId="{7EE8BC70-A436-457D-A3D8-35464D0FE821}" destId="{5F8E1234-B4FD-4F75-B690-7D76C77B5DB7}" srcOrd="0" destOrd="0" presId="urn:microsoft.com/office/officeart/2005/8/layout/vList2"/>
    <dgm:cxn modelId="{3C5F66A0-3461-45BD-8FD6-7096FE543848}" type="presOf" srcId="{441C8D15-652D-43F9-9D4B-050ECC113AEA}" destId="{0B58DEB8-E38A-4F4D-BDCD-CBEF340AD574}" srcOrd="0" destOrd="0" presId="urn:microsoft.com/office/officeart/2005/8/layout/vList2"/>
    <dgm:cxn modelId="{096DB7B8-2616-4E8F-A75C-2C81CDB1D315}" srcId="{5D635E52-CE7C-45A2-8CB7-F03EE0020DD0}" destId="{AB88BC0C-F27B-42F2-B06D-2B673223ABE7}" srcOrd="2" destOrd="0" parTransId="{11A0D1A0-4B4F-44FD-A466-9EA1B2A6668B}" sibTransId="{AF715B48-8801-4514-9BEE-4B09F206E09E}"/>
    <dgm:cxn modelId="{D8EE84BA-2996-4588-AC73-038B2E958759}" type="presOf" srcId="{AB88BC0C-F27B-42F2-B06D-2B673223ABE7}" destId="{D3524840-282E-427A-8639-EBA0C3D4B548}" srcOrd="0" destOrd="0" presId="urn:microsoft.com/office/officeart/2005/8/layout/vList2"/>
    <dgm:cxn modelId="{DE6860D8-0B95-498C-89B4-7067CC370A7F}" srcId="{5D635E52-CE7C-45A2-8CB7-F03EE0020DD0}" destId="{441C8D15-652D-43F9-9D4B-050ECC113AEA}" srcOrd="3" destOrd="0" parTransId="{FDAF1CC7-8CC6-4E15-8336-68D4A8940D7E}" sibTransId="{F8685905-CFD2-42D2-9E4B-E512E00DD0E5}"/>
    <dgm:cxn modelId="{5E3480DC-7172-4D74-A597-95157CA59E15}" srcId="{5D635E52-CE7C-45A2-8CB7-F03EE0020DD0}" destId="{5D79F0CF-8E4D-4397-981C-96680BEFB1AD}" srcOrd="5" destOrd="0" parTransId="{EC1D112F-9C78-4796-9BB4-F2C01E4CA694}" sibTransId="{3645910A-E54C-4135-A92C-D14320000E10}"/>
    <dgm:cxn modelId="{67E2A5F7-6AB3-43C1-BF77-DC5A46B1D0C0}" type="presOf" srcId="{E2D2574F-B481-40C3-B10B-39BAF72A3997}" destId="{F67A2613-6504-42D4-88FE-5497179AE66A}" srcOrd="0" destOrd="0" presId="urn:microsoft.com/office/officeart/2005/8/layout/vList2"/>
    <dgm:cxn modelId="{2D4036B3-E9D7-4D9B-9D3C-514989146D41}" type="presParOf" srcId="{2AE7F6BB-2F6C-4CA3-BDFB-41CF6229FE73}" destId="{F67A2613-6504-42D4-88FE-5497179AE66A}" srcOrd="0" destOrd="0" presId="urn:microsoft.com/office/officeart/2005/8/layout/vList2"/>
    <dgm:cxn modelId="{A52E93CC-985F-4C0B-A594-E63DE9901724}" type="presParOf" srcId="{2AE7F6BB-2F6C-4CA3-BDFB-41CF6229FE73}" destId="{C44B4D28-1C85-4332-BD1F-D1FBA0D5BE53}" srcOrd="1" destOrd="0" presId="urn:microsoft.com/office/officeart/2005/8/layout/vList2"/>
    <dgm:cxn modelId="{49B4DEE1-E5B6-40F7-AAE7-94432445441F}" type="presParOf" srcId="{2AE7F6BB-2F6C-4CA3-BDFB-41CF6229FE73}" destId="{7C8A0C6C-C894-4B09-B20C-6DAD5828FF8F}" srcOrd="2" destOrd="0" presId="urn:microsoft.com/office/officeart/2005/8/layout/vList2"/>
    <dgm:cxn modelId="{0B4FCD01-C22F-4CEB-B175-A036FF713781}" type="presParOf" srcId="{2AE7F6BB-2F6C-4CA3-BDFB-41CF6229FE73}" destId="{E42E24DA-B6F1-4E76-B47D-A7C70B53B277}" srcOrd="3" destOrd="0" presId="urn:microsoft.com/office/officeart/2005/8/layout/vList2"/>
    <dgm:cxn modelId="{511B9D01-999D-4AAB-BE1F-4B6ECFF32D95}" type="presParOf" srcId="{2AE7F6BB-2F6C-4CA3-BDFB-41CF6229FE73}" destId="{D3524840-282E-427A-8639-EBA0C3D4B548}" srcOrd="4" destOrd="0" presId="urn:microsoft.com/office/officeart/2005/8/layout/vList2"/>
    <dgm:cxn modelId="{35272A56-134F-4546-BB94-CB38C1670952}" type="presParOf" srcId="{2AE7F6BB-2F6C-4CA3-BDFB-41CF6229FE73}" destId="{09DCBD10-956E-44C7-87F9-E0A7C506F6EE}" srcOrd="5" destOrd="0" presId="urn:microsoft.com/office/officeart/2005/8/layout/vList2"/>
    <dgm:cxn modelId="{7D55FA9F-B99E-45F3-8F8F-8ABA6B249DBA}" type="presParOf" srcId="{2AE7F6BB-2F6C-4CA3-BDFB-41CF6229FE73}" destId="{0B58DEB8-E38A-4F4D-BDCD-CBEF340AD574}" srcOrd="6" destOrd="0" presId="urn:microsoft.com/office/officeart/2005/8/layout/vList2"/>
    <dgm:cxn modelId="{62A9DC3F-3AD9-4ABA-9345-15E3B9A34DDD}" type="presParOf" srcId="{2AE7F6BB-2F6C-4CA3-BDFB-41CF6229FE73}" destId="{A5650F37-F018-4B08-884A-6F16262FAA2B}" srcOrd="7" destOrd="0" presId="urn:microsoft.com/office/officeart/2005/8/layout/vList2"/>
    <dgm:cxn modelId="{6E07EB3A-68C7-4F38-8939-82D485C567AC}" type="presParOf" srcId="{2AE7F6BB-2F6C-4CA3-BDFB-41CF6229FE73}" destId="{A2DE405B-33FE-4D75-8197-42DA31C0EB3F}" srcOrd="8" destOrd="0" presId="urn:microsoft.com/office/officeart/2005/8/layout/vList2"/>
    <dgm:cxn modelId="{92DE0F1A-C892-4868-B9C0-4F50AB21B2E1}" type="presParOf" srcId="{2AE7F6BB-2F6C-4CA3-BDFB-41CF6229FE73}" destId="{090D1DC5-1667-411D-8B45-BB2128578370}" srcOrd="9" destOrd="0" presId="urn:microsoft.com/office/officeart/2005/8/layout/vList2"/>
    <dgm:cxn modelId="{DE0B832A-B948-4128-AF64-8D1FDF7DF067}" type="presParOf" srcId="{2AE7F6BB-2F6C-4CA3-BDFB-41CF6229FE73}" destId="{13EE930D-BA4C-4EBE-A5A6-9BDC1E617784}" srcOrd="10" destOrd="0" presId="urn:microsoft.com/office/officeart/2005/8/layout/vList2"/>
    <dgm:cxn modelId="{E4D37E6E-F618-4A50-AC70-154A9AA13B61}" type="presParOf" srcId="{2AE7F6BB-2F6C-4CA3-BDFB-41CF6229FE73}" destId="{9978B8D4-F1CD-4A8F-9BE7-181957D920CB}" srcOrd="11" destOrd="0" presId="urn:microsoft.com/office/officeart/2005/8/layout/vList2"/>
    <dgm:cxn modelId="{105A9E99-E0E0-4767-BC71-22BF8E2B3A69}" type="presParOf" srcId="{2AE7F6BB-2F6C-4CA3-BDFB-41CF6229FE73}" destId="{5F8E1234-B4FD-4F75-B690-7D76C77B5DB7}"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12CEF9-C3D9-4EA5-B66C-BDFE9C7B2EB0}" type="doc">
      <dgm:prSet loTypeId="urn:microsoft.com/office/officeart/2016/7/layout/RepeatingBendingProcessNew" loCatId="process" qsTypeId="urn:microsoft.com/office/officeart/2005/8/quickstyle/simple4" qsCatId="simple" csTypeId="urn:microsoft.com/office/officeart/2005/8/colors/accent1_2" csCatId="accent1"/>
      <dgm:spPr/>
      <dgm:t>
        <a:bodyPr/>
        <a:lstStyle/>
        <a:p>
          <a:endParaRPr lang="en-US"/>
        </a:p>
      </dgm:t>
    </dgm:pt>
    <dgm:pt modelId="{F560925C-F6DE-4EC9-9132-2315C474131B}">
      <dgm:prSet/>
      <dgm:spPr/>
      <dgm:t>
        <a:bodyPr/>
        <a:lstStyle/>
        <a:p>
          <a:r>
            <a:rPr lang="en-US" b="1" dirty="0"/>
            <a:t>Setup tweaks that make a huge difference</a:t>
          </a:r>
          <a:endParaRPr lang="en-US" dirty="0"/>
        </a:p>
      </dgm:t>
    </dgm:pt>
    <dgm:pt modelId="{DFC9965E-B555-49D9-9408-9F2D01E21192}" type="parTrans" cxnId="{0DA42922-20EA-4425-8A35-10CD49AB72E3}">
      <dgm:prSet/>
      <dgm:spPr/>
      <dgm:t>
        <a:bodyPr/>
        <a:lstStyle/>
        <a:p>
          <a:endParaRPr lang="en-US"/>
        </a:p>
      </dgm:t>
    </dgm:pt>
    <dgm:pt modelId="{965F5765-508B-43A3-AB47-1CC874FE44A6}" type="sibTrans" cxnId="{0DA42922-20EA-4425-8A35-10CD49AB72E3}">
      <dgm:prSet/>
      <dgm:spPr/>
      <dgm:t>
        <a:bodyPr/>
        <a:lstStyle/>
        <a:p>
          <a:endParaRPr lang="en-US"/>
        </a:p>
      </dgm:t>
    </dgm:pt>
    <dgm:pt modelId="{141562CC-83D4-484C-9B38-3B6F9C188826}">
      <dgm:prSet/>
      <dgm:spPr/>
      <dgm:t>
        <a:bodyPr/>
        <a:lstStyle/>
        <a:p>
          <a:r>
            <a:rPr lang="en-US"/>
            <a:t>Use heavier springs initially → gives support, not just resistance </a:t>
          </a:r>
        </a:p>
      </dgm:t>
    </dgm:pt>
    <dgm:pt modelId="{4C6EAE3E-3905-4267-B39F-7EC7F6960395}" type="parTrans" cxnId="{76A72DC0-A595-40FC-9473-EC791B9FA0AA}">
      <dgm:prSet/>
      <dgm:spPr/>
      <dgm:t>
        <a:bodyPr/>
        <a:lstStyle/>
        <a:p>
          <a:endParaRPr lang="en-US"/>
        </a:p>
      </dgm:t>
    </dgm:pt>
    <dgm:pt modelId="{C5CBF2BE-A51E-452B-88F8-254E5E6D7945}" type="sibTrans" cxnId="{76A72DC0-A595-40FC-9473-EC791B9FA0AA}">
      <dgm:prSet/>
      <dgm:spPr/>
      <dgm:t>
        <a:bodyPr/>
        <a:lstStyle/>
        <a:p>
          <a:endParaRPr lang="en-US"/>
        </a:p>
      </dgm:t>
    </dgm:pt>
    <dgm:pt modelId="{AE45CE78-0229-474E-B899-72FBCE884104}">
      <dgm:prSet/>
      <dgm:spPr/>
      <dgm:t>
        <a:bodyPr/>
        <a:lstStyle/>
        <a:p>
          <a:r>
            <a:rPr lang="en-US"/>
            <a:t>Wider stance → more stability </a:t>
          </a:r>
        </a:p>
      </dgm:t>
    </dgm:pt>
    <dgm:pt modelId="{0B1875E4-12D3-4A0D-94C9-00BD8C9B4565}" type="parTrans" cxnId="{F368860B-1767-4F87-ABCC-54D49FF41222}">
      <dgm:prSet/>
      <dgm:spPr/>
      <dgm:t>
        <a:bodyPr/>
        <a:lstStyle/>
        <a:p>
          <a:endParaRPr lang="en-US"/>
        </a:p>
      </dgm:t>
    </dgm:pt>
    <dgm:pt modelId="{879687A0-CF4F-47F4-871E-A10BCF0E4219}" type="sibTrans" cxnId="{F368860B-1767-4F87-ABCC-54D49FF41222}">
      <dgm:prSet/>
      <dgm:spPr/>
      <dgm:t>
        <a:bodyPr/>
        <a:lstStyle/>
        <a:p>
          <a:endParaRPr lang="en-US"/>
        </a:p>
      </dgm:t>
    </dgm:pt>
    <dgm:pt modelId="{FCA1FB9F-FC06-4555-A8B0-7A87AB0ECB70}">
      <dgm:prSet/>
      <dgm:spPr/>
      <dgm:t>
        <a:bodyPr/>
        <a:lstStyle/>
        <a:p>
          <a:r>
            <a:rPr lang="en-US"/>
            <a:t>Keep range shorter &gt; depth </a:t>
          </a:r>
        </a:p>
      </dgm:t>
    </dgm:pt>
    <dgm:pt modelId="{6F955C1F-6B53-451F-B20C-D07085A02603}" type="parTrans" cxnId="{82B44349-0125-4352-A063-066D17365742}">
      <dgm:prSet/>
      <dgm:spPr/>
      <dgm:t>
        <a:bodyPr/>
        <a:lstStyle/>
        <a:p>
          <a:endParaRPr lang="en-US"/>
        </a:p>
      </dgm:t>
    </dgm:pt>
    <dgm:pt modelId="{3F1CCC77-8BE0-4FB4-B050-13A2F53AD33D}" type="sibTrans" cxnId="{82B44349-0125-4352-A063-066D17365742}">
      <dgm:prSet/>
      <dgm:spPr/>
      <dgm:t>
        <a:bodyPr/>
        <a:lstStyle/>
        <a:p>
          <a:endParaRPr lang="en-US"/>
        </a:p>
      </dgm:t>
    </dgm:pt>
    <dgm:pt modelId="{E662F4E4-DF1A-43AD-9FE2-77D8DBC991F2}">
      <dgm:prSet/>
      <dgm:spPr/>
      <dgm:t>
        <a:bodyPr/>
        <a:lstStyle/>
        <a:p>
          <a:r>
            <a:rPr lang="en-US"/>
            <a:t>Use handles when needed </a:t>
          </a:r>
        </a:p>
      </dgm:t>
    </dgm:pt>
    <dgm:pt modelId="{CDC98C49-A939-4970-9B4D-4539023C5021}" type="parTrans" cxnId="{BCA314D0-B47D-492C-9A23-2AFDF9AAAFE3}">
      <dgm:prSet/>
      <dgm:spPr/>
      <dgm:t>
        <a:bodyPr/>
        <a:lstStyle/>
        <a:p>
          <a:endParaRPr lang="en-US"/>
        </a:p>
      </dgm:t>
    </dgm:pt>
    <dgm:pt modelId="{472039A6-E5B7-4E7E-8D24-9BE86B4BA129}" type="sibTrans" cxnId="{BCA314D0-B47D-492C-9A23-2AFDF9AAAFE3}">
      <dgm:prSet/>
      <dgm:spPr/>
      <dgm:t>
        <a:bodyPr/>
        <a:lstStyle/>
        <a:p>
          <a:endParaRPr lang="en-US"/>
        </a:p>
      </dgm:t>
    </dgm:pt>
    <dgm:pt modelId="{F4C618BD-2B17-4D56-B4F9-CD16DC29A9D1}">
      <dgm:prSet/>
      <dgm:spPr/>
      <dgm:t>
        <a:bodyPr/>
        <a:lstStyle/>
        <a:p>
          <a:r>
            <a:rPr lang="en-US" b="1"/>
            <a:t>Exercises to modify or avoid early</a:t>
          </a:r>
          <a:endParaRPr lang="en-US"/>
        </a:p>
      </dgm:t>
    </dgm:pt>
    <dgm:pt modelId="{866254A2-255C-4909-BF38-111EE8B86396}" type="parTrans" cxnId="{18C15F31-B662-4DB4-9EC6-A4D4A4E3A6E5}">
      <dgm:prSet/>
      <dgm:spPr/>
      <dgm:t>
        <a:bodyPr/>
        <a:lstStyle/>
        <a:p>
          <a:endParaRPr lang="en-US"/>
        </a:p>
      </dgm:t>
    </dgm:pt>
    <dgm:pt modelId="{395275C4-C3D5-45F1-893D-16F3E77EDA78}" type="sibTrans" cxnId="{18C15F31-B662-4DB4-9EC6-A4D4A4E3A6E5}">
      <dgm:prSet/>
      <dgm:spPr/>
      <dgm:t>
        <a:bodyPr/>
        <a:lstStyle/>
        <a:p>
          <a:endParaRPr lang="en-US"/>
        </a:p>
      </dgm:t>
    </dgm:pt>
    <dgm:pt modelId="{AC2D236B-0C8E-4914-A78F-F5C21165670F}">
      <dgm:prSet/>
      <dgm:spPr/>
      <dgm:t>
        <a:bodyPr/>
        <a:lstStyle/>
        <a:p>
          <a:r>
            <a:rPr lang="en-US"/>
            <a:t>These are common but not big-body friendly </a:t>
          </a:r>
          <a:r>
            <a:rPr lang="en-US" i="1"/>
            <a:t>at first</a:t>
          </a:r>
          <a:r>
            <a:rPr lang="en-US"/>
            <a:t>:</a:t>
          </a:r>
        </a:p>
      </dgm:t>
    </dgm:pt>
    <dgm:pt modelId="{27684ACA-392C-4B1D-905F-1E16C473AE03}" type="parTrans" cxnId="{045404C5-A6C9-46B2-9220-1500AB7D3D78}">
      <dgm:prSet/>
      <dgm:spPr/>
      <dgm:t>
        <a:bodyPr/>
        <a:lstStyle/>
        <a:p>
          <a:endParaRPr lang="en-US"/>
        </a:p>
      </dgm:t>
    </dgm:pt>
    <dgm:pt modelId="{8286683A-2730-4D0A-8709-02BC7C615FE2}" type="sibTrans" cxnId="{045404C5-A6C9-46B2-9220-1500AB7D3D78}">
      <dgm:prSet/>
      <dgm:spPr/>
      <dgm:t>
        <a:bodyPr/>
        <a:lstStyle/>
        <a:p>
          <a:endParaRPr lang="en-US"/>
        </a:p>
      </dgm:t>
    </dgm:pt>
    <dgm:pt modelId="{34881AB7-72FE-4A92-8935-00A2F8655A45}">
      <dgm:prSet/>
      <dgm:spPr/>
      <dgm:t>
        <a:bodyPr/>
        <a:lstStyle/>
        <a:p>
          <a:r>
            <a:rPr lang="en-US"/>
            <a:t>Deep pikes (too much compression) </a:t>
          </a:r>
        </a:p>
      </dgm:t>
    </dgm:pt>
    <dgm:pt modelId="{A9A48821-4F10-491B-B330-7566703E48B0}" type="parTrans" cxnId="{4D727959-66C1-4331-A9B2-AD14FA62E3F0}">
      <dgm:prSet/>
      <dgm:spPr/>
      <dgm:t>
        <a:bodyPr/>
        <a:lstStyle/>
        <a:p>
          <a:endParaRPr lang="en-US"/>
        </a:p>
      </dgm:t>
    </dgm:pt>
    <dgm:pt modelId="{EB3B8082-D27C-4F97-A476-53FDA107E0AE}" type="sibTrans" cxnId="{4D727959-66C1-4331-A9B2-AD14FA62E3F0}">
      <dgm:prSet/>
      <dgm:spPr/>
      <dgm:t>
        <a:bodyPr/>
        <a:lstStyle/>
        <a:p>
          <a:endParaRPr lang="en-US"/>
        </a:p>
      </dgm:t>
    </dgm:pt>
    <dgm:pt modelId="{B2F999D8-C9DF-4F16-B714-198CB95D2B77}">
      <dgm:prSet/>
      <dgm:spPr/>
      <dgm:t>
        <a:bodyPr/>
        <a:lstStyle/>
        <a:p>
          <a:r>
            <a:rPr lang="en-US"/>
            <a:t>Full Teaser on the chair </a:t>
          </a:r>
        </a:p>
      </dgm:t>
    </dgm:pt>
    <dgm:pt modelId="{9BE51CEB-423B-48F3-B560-DEDB621458D2}" type="parTrans" cxnId="{3820F973-57E4-4E4B-8509-4C681BC18C15}">
      <dgm:prSet/>
      <dgm:spPr/>
      <dgm:t>
        <a:bodyPr/>
        <a:lstStyle/>
        <a:p>
          <a:endParaRPr lang="en-US"/>
        </a:p>
      </dgm:t>
    </dgm:pt>
    <dgm:pt modelId="{047F177F-356D-4FB3-A945-D8031E4668BA}" type="sibTrans" cxnId="{3820F973-57E4-4E4B-8509-4C681BC18C15}">
      <dgm:prSet/>
      <dgm:spPr/>
      <dgm:t>
        <a:bodyPr/>
        <a:lstStyle/>
        <a:p>
          <a:endParaRPr lang="en-US"/>
        </a:p>
      </dgm:t>
    </dgm:pt>
    <dgm:pt modelId="{39A0A0CF-A456-4A97-AD03-0AC0C1EF3AEC}" type="pres">
      <dgm:prSet presAssocID="{F612CEF9-C3D9-4EA5-B66C-BDFE9C7B2EB0}" presName="Name0" presStyleCnt="0">
        <dgm:presLayoutVars>
          <dgm:dir/>
          <dgm:resizeHandles val="exact"/>
        </dgm:presLayoutVars>
      </dgm:prSet>
      <dgm:spPr/>
    </dgm:pt>
    <dgm:pt modelId="{2085F398-0B33-485E-8CFD-5E8791C4C393}" type="pres">
      <dgm:prSet presAssocID="{F560925C-F6DE-4EC9-9132-2315C474131B}" presName="node" presStyleLbl="node1" presStyleIdx="0" presStyleCnt="9">
        <dgm:presLayoutVars>
          <dgm:bulletEnabled val="1"/>
        </dgm:presLayoutVars>
      </dgm:prSet>
      <dgm:spPr/>
    </dgm:pt>
    <dgm:pt modelId="{E0BF91BD-DB57-4A63-AFD4-EBAFC67DFD37}" type="pres">
      <dgm:prSet presAssocID="{965F5765-508B-43A3-AB47-1CC874FE44A6}" presName="sibTrans" presStyleLbl="sibTrans1D1" presStyleIdx="0" presStyleCnt="8"/>
      <dgm:spPr/>
    </dgm:pt>
    <dgm:pt modelId="{5A48DE37-3959-481A-8718-8DF10408C190}" type="pres">
      <dgm:prSet presAssocID="{965F5765-508B-43A3-AB47-1CC874FE44A6}" presName="connectorText" presStyleLbl="sibTrans1D1" presStyleIdx="0" presStyleCnt="8"/>
      <dgm:spPr/>
    </dgm:pt>
    <dgm:pt modelId="{4A773103-6FCC-4029-B159-D81FB11F9969}" type="pres">
      <dgm:prSet presAssocID="{141562CC-83D4-484C-9B38-3B6F9C188826}" presName="node" presStyleLbl="node1" presStyleIdx="1" presStyleCnt="9">
        <dgm:presLayoutVars>
          <dgm:bulletEnabled val="1"/>
        </dgm:presLayoutVars>
      </dgm:prSet>
      <dgm:spPr/>
    </dgm:pt>
    <dgm:pt modelId="{F47B5D6B-E7F3-481B-B750-FDEFDC07693E}" type="pres">
      <dgm:prSet presAssocID="{C5CBF2BE-A51E-452B-88F8-254E5E6D7945}" presName="sibTrans" presStyleLbl="sibTrans1D1" presStyleIdx="1" presStyleCnt="8"/>
      <dgm:spPr/>
    </dgm:pt>
    <dgm:pt modelId="{E93B196F-4B08-42DB-B2B1-A0019251AA98}" type="pres">
      <dgm:prSet presAssocID="{C5CBF2BE-A51E-452B-88F8-254E5E6D7945}" presName="connectorText" presStyleLbl="sibTrans1D1" presStyleIdx="1" presStyleCnt="8"/>
      <dgm:spPr/>
    </dgm:pt>
    <dgm:pt modelId="{B7CB9927-9E56-4F95-8E98-38A60EE3745D}" type="pres">
      <dgm:prSet presAssocID="{AE45CE78-0229-474E-B899-72FBCE884104}" presName="node" presStyleLbl="node1" presStyleIdx="2" presStyleCnt="9">
        <dgm:presLayoutVars>
          <dgm:bulletEnabled val="1"/>
        </dgm:presLayoutVars>
      </dgm:prSet>
      <dgm:spPr/>
    </dgm:pt>
    <dgm:pt modelId="{270AFC9F-CBB8-4CD9-95F3-FCFA690F3831}" type="pres">
      <dgm:prSet presAssocID="{879687A0-CF4F-47F4-871E-A10BCF0E4219}" presName="sibTrans" presStyleLbl="sibTrans1D1" presStyleIdx="2" presStyleCnt="8"/>
      <dgm:spPr/>
    </dgm:pt>
    <dgm:pt modelId="{E52D0DE7-5093-4559-A137-0F3C649DACA9}" type="pres">
      <dgm:prSet presAssocID="{879687A0-CF4F-47F4-871E-A10BCF0E4219}" presName="connectorText" presStyleLbl="sibTrans1D1" presStyleIdx="2" presStyleCnt="8"/>
      <dgm:spPr/>
    </dgm:pt>
    <dgm:pt modelId="{8B59C33E-8E10-4EE2-9F2A-3C132B9AA2E4}" type="pres">
      <dgm:prSet presAssocID="{FCA1FB9F-FC06-4555-A8B0-7A87AB0ECB70}" presName="node" presStyleLbl="node1" presStyleIdx="3" presStyleCnt="9">
        <dgm:presLayoutVars>
          <dgm:bulletEnabled val="1"/>
        </dgm:presLayoutVars>
      </dgm:prSet>
      <dgm:spPr/>
    </dgm:pt>
    <dgm:pt modelId="{324AA0E2-5A97-4311-A64C-CC7E525E23E8}" type="pres">
      <dgm:prSet presAssocID="{3F1CCC77-8BE0-4FB4-B050-13A2F53AD33D}" presName="sibTrans" presStyleLbl="sibTrans1D1" presStyleIdx="3" presStyleCnt="8"/>
      <dgm:spPr/>
    </dgm:pt>
    <dgm:pt modelId="{33729141-02A9-45F9-8861-AEC464BC0B62}" type="pres">
      <dgm:prSet presAssocID="{3F1CCC77-8BE0-4FB4-B050-13A2F53AD33D}" presName="connectorText" presStyleLbl="sibTrans1D1" presStyleIdx="3" presStyleCnt="8"/>
      <dgm:spPr/>
    </dgm:pt>
    <dgm:pt modelId="{65160869-62F2-45C7-BDA7-BB76FF2DAFD6}" type="pres">
      <dgm:prSet presAssocID="{E662F4E4-DF1A-43AD-9FE2-77D8DBC991F2}" presName="node" presStyleLbl="node1" presStyleIdx="4" presStyleCnt="9">
        <dgm:presLayoutVars>
          <dgm:bulletEnabled val="1"/>
        </dgm:presLayoutVars>
      </dgm:prSet>
      <dgm:spPr/>
    </dgm:pt>
    <dgm:pt modelId="{4A606CB6-9BCD-45CC-A697-944EB27BB794}" type="pres">
      <dgm:prSet presAssocID="{472039A6-E5B7-4E7E-8D24-9BE86B4BA129}" presName="sibTrans" presStyleLbl="sibTrans1D1" presStyleIdx="4" presStyleCnt="8"/>
      <dgm:spPr/>
    </dgm:pt>
    <dgm:pt modelId="{25553BA7-ADFD-45B5-BEA8-E2E95379CE39}" type="pres">
      <dgm:prSet presAssocID="{472039A6-E5B7-4E7E-8D24-9BE86B4BA129}" presName="connectorText" presStyleLbl="sibTrans1D1" presStyleIdx="4" presStyleCnt="8"/>
      <dgm:spPr/>
    </dgm:pt>
    <dgm:pt modelId="{E1DD9DED-AA88-4CED-A4F2-538EAAD46ACB}" type="pres">
      <dgm:prSet presAssocID="{F4C618BD-2B17-4D56-B4F9-CD16DC29A9D1}" presName="node" presStyleLbl="node1" presStyleIdx="5" presStyleCnt="9">
        <dgm:presLayoutVars>
          <dgm:bulletEnabled val="1"/>
        </dgm:presLayoutVars>
      </dgm:prSet>
      <dgm:spPr/>
    </dgm:pt>
    <dgm:pt modelId="{3086178A-5482-447A-BA85-04275918B96B}" type="pres">
      <dgm:prSet presAssocID="{395275C4-C3D5-45F1-893D-16F3E77EDA78}" presName="sibTrans" presStyleLbl="sibTrans1D1" presStyleIdx="5" presStyleCnt="8"/>
      <dgm:spPr/>
    </dgm:pt>
    <dgm:pt modelId="{5575694F-8399-4FE7-8FD0-52B689715B42}" type="pres">
      <dgm:prSet presAssocID="{395275C4-C3D5-45F1-893D-16F3E77EDA78}" presName="connectorText" presStyleLbl="sibTrans1D1" presStyleIdx="5" presStyleCnt="8"/>
      <dgm:spPr/>
    </dgm:pt>
    <dgm:pt modelId="{FDB07850-802B-4439-823A-F8AE57264AD3}" type="pres">
      <dgm:prSet presAssocID="{AC2D236B-0C8E-4914-A78F-F5C21165670F}" presName="node" presStyleLbl="node1" presStyleIdx="6" presStyleCnt="9">
        <dgm:presLayoutVars>
          <dgm:bulletEnabled val="1"/>
        </dgm:presLayoutVars>
      </dgm:prSet>
      <dgm:spPr/>
    </dgm:pt>
    <dgm:pt modelId="{EC151E9D-EE63-4825-BF33-6190E0BFBA24}" type="pres">
      <dgm:prSet presAssocID="{8286683A-2730-4D0A-8709-02BC7C615FE2}" presName="sibTrans" presStyleLbl="sibTrans1D1" presStyleIdx="6" presStyleCnt="8"/>
      <dgm:spPr/>
    </dgm:pt>
    <dgm:pt modelId="{4781820A-84B5-4745-AA9F-14E1D89AB0BD}" type="pres">
      <dgm:prSet presAssocID="{8286683A-2730-4D0A-8709-02BC7C615FE2}" presName="connectorText" presStyleLbl="sibTrans1D1" presStyleIdx="6" presStyleCnt="8"/>
      <dgm:spPr/>
    </dgm:pt>
    <dgm:pt modelId="{7D59B5A6-8354-48A8-ACB9-C1626FB73712}" type="pres">
      <dgm:prSet presAssocID="{34881AB7-72FE-4A92-8935-00A2F8655A45}" presName="node" presStyleLbl="node1" presStyleIdx="7" presStyleCnt="9">
        <dgm:presLayoutVars>
          <dgm:bulletEnabled val="1"/>
        </dgm:presLayoutVars>
      </dgm:prSet>
      <dgm:spPr/>
    </dgm:pt>
    <dgm:pt modelId="{4D143C14-75A0-4F92-9A26-858DEE46D0F8}" type="pres">
      <dgm:prSet presAssocID="{EB3B8082-D27C-4F97-A476-53FDA107E0AE}" presName="sibTrans" presStyleLbl="sibTrans1D1" presStyleIdx="7" presStyleCnt="8"/>
      <dgm:spPr/>
    </dgm:pt>
    <dgm:pt modelId="{06BCE114-F36F-4B60-BE1B-D437099520BE}" type="pres">
      <dgm:prSet presAssocID="{EB3B8082-D27C-4F97-A476-53FDA107E0AE}" presName="connectorText" presStyleLbl="sibTrans1D1" presStyleIdx="7" presStyleCnt="8"/>
      <dgm:spPr/>
    </dgm:pt>
    <dgm:pt modelId="{104EC5E5-9FC3-4882-ABAF-01AD1DF332C8}" type="pres">
      <dgm:prSet presAssocID="{B2F999D8-C9DF-4F16-B714-198CB95D2B77}" presName="node" presStyleLbl="node1" presStyleIdx="8" presStyleCnt="9">
        <dgm:presLayoutVars>
          <dgm:bulletEnabled val="1"/>
        </dgm:presLayoutVars>
      </dgm:prSet>
      <dgm:spPr/>
    </dgm:pt>
  </dgm:ptLst>
  <dgm:cxnLst>
    <dgm:cxn modelId="{F368860B-1767-4F87-ABCC-54D49FF41222}" srcId="{F612CEF9-C3D9-4EA5-B66C-BDFE9C7B2EB0}" destId="{AE45CE78-0229-474E-B899-72FBCE884104}" srcOrd="2" destOrd="0" parTransId="{0B1875E4-12D3-4A0D-94C9-00BD8C9B4565}" sibTransId="{879687A0-CF4F-47F4-871E-A10BCF0E4219}"/>
    <dgm:cxn modelId="{0DA42922-20EA-4425-8A35-10CD49AB72E3}" srcId="{F612CEF9-C3D9-4EA5-B66C-BDFE9C7B2EB0}" destId="{F560925C-F6DE-4EC9-9132-2315C474131B}" srcOrd="0" destOrd="0" parTransId="{DFC9965E-B555-49D9-9408-9F2D01E21192}" sibTransId="{965F5765-508B-43A3-AB47-1CC874FE44A6}"/>
    <dgm:cxn modelId="{FC588223-F280-4F00-91B7-1345B1995107}" type="presOf" srcId="{F4C618BD-2B17-4D56-B4F9-CD16DC29A9D1}" destId="{E1DD9DED-AA88-4CED-A4F2-538EAAD46ACB}" srcOrd="0" destOrd="0" presId="urn:microsoft.com/office/officeart/2016/7/layout/RepeatingBendingProcessNew"/>
    <dgm:cxn modelId="{661B212D-3A58-440D-BD03-0A6036802098}" type="presOf" srcId="{395275C4-C3D5-45F1-893D-16F3E77EDA78}" destId="{3086178A-5482-447A-BA85-04275918B96B}" srcOrd="0" destOrd="0" presId="urn:microsoft.com/office/officeart/2016/7/layout/RepeatingBendingProcessNew"/>
    <dgm:cxn modelId="{18C15F31-B662-4DB4-9EC6-A4D4A4E3A6E5}" srcId="{F612CEF9-C3D9-4EA5-B66C-BDFE9C7B2EB0}" destId="{F4C618BD-2B17-4D56-B4F9-CD16DC29A9D1}" srcOrd="5" destOrd="0" parTransId="{866254A2-255C-4909-BF38-111EE8B86396}" sibTransId="{395275C4-C3D5-45F1-893D-16F3E77EDA78}"/>
    <dgm:cxn modelId="{BC82F233-B4EB-4957-892F-39269012D545}" type="presOf" srcId="{8286683A-2730-4D0A-8709-02BC7C615FE2}" destId="{4781820A-84B5-4745-AA9F-14E1D89AB0BD}" srcOrd="1" destOrd="0" presId="urn:microsoft.com/office/officeart/2016/7/layout/RepeatingBendingProcessNew"/>
    <dgm:cxn modelId="{A1D46944-A34F-4833-9430-49EBD3997811}" type="presOf" srcId="{879687A0-CF4F-47F4-871E-A10BCF0E4219}" destId="{270AFC9F-CBB8-4CD9-95F3-FCFA690F3831}" srcOrd="0" destOrd="0" presId="urn:microsoft.com/office/officeart/2016/7/layout/RepeatingBendingProcessNew"/>
    <dgm:cxn modelId="{3968E467-AD7E-494A-8B73-7B485BEB8591}" type="presOf" srcId="{472039A6-E5B7-4E7E-8D24-9BE86B4BA129}" destId="{25553BA7-ADFD-45B5-BEA8-E2E95379CE39}" srcOrd="1" destOrd="0" presId="urn:microsoft.com/office/officeart/2016/7/layout/RepeatingBendingProcessNew"/>
    <dgm:cxn modelId="{D30AFF47-5BFC-4795-A286-1E018734E5C2}" type="presOf" srcId="{EB3B8082-D27C-4F97-A476-53FDA107E0AE}" destId="{4D143C14-75A0-4F92-9A26-858DEE46D0F8}" srcOrd="0" destOrd="0" presId="urn:microsoft.com/office/officeart/2016/7/layout/RepeatingBendingProcessNew"/>
    <dgm:cxn modelId="{82B44349-0125-4352-A063-066D17365742}" srcId="{F612CEF9-C3D9-4EA5-B66C-BDFE9C7B2EB0}" destId="{FCA1FB9F-FC06-4555-A8B0-7A87AB0ECB70}" srcOrd="3" destOrd="0" parTransId="{6F955C1F-6B53-451F-B20C-D07085A02603}" sibTransId="{3F1CCC77-8BE0-4FB4-B050-13A2F53AD33D}"/>
    <dgm:cxn modelId="{EE810770-8E3F-4706-9292-22F5E239A09D}" type="presOf" srcId="{879687A0-CF4F-47F4-871E-A10BCF0E4219}" destId="{E52D0DE7-5093-4559-A137-0F3C649DACA9}" srcOrd="1" destOrd="0" presId="urn:microsoft.com/office/officeart/2016/7/layout/RepeatingBendingProcessNew"/>
    <dgm:cxn modelId="{B1884353-0F66-4967-A832-9D3D3C634F9A}" type="presOf" srcId="{34881AB7-72FE-4A92-8935-00A2F8655A45}" destId="{7D59B5A6-8354-48A8-ACB9-C1626FB73712}" srcOrd="0" destOrd="0" presId="urn:microsoft.com/office/officeart/2016/7/layout/RepeatingBendingProcessNew"/>
    <dgm:cxn modelId="{3820F973-57E4-4E4B-8509-4C681BC18C15}" srcId="{F612CEF9-C3D9-4EA5-B66C-BDFE9C7B2EB0}" destId="{B2F999D8-C9DF-4F16-B714-198CB95D2B77}" srcOrd="8" destOrd="0" parTransId="{9BE51CEB-423B-48F3-B560-DEDB621458D2}" sibTransId="{047F177F-356D-4FB3-A945-D8031E4668BA}"/>
    <dgm:cxn modelId="{2A7C8054-C567-40B0-9017-A14EFE21EC93}" type="presOf" srcId="{C5CBF2BE-A51E-452B-88F8-254E5E6D7945}" destId="{F47B5D6B-E7F3-481B-B750-FDEFDC07693E}" srcOrd="0" destOrd="0" presId="urn:microsoft.com/office/officeart/2016/7/layout/RepeatingBendingProcessNew"/>
    <dgm:cxn modelId="{4D727959-66C1-4331-A9B2-AD14FA62E3F0}" srcId="{F612CEF9-C3D9-4EA5-B66C-BDFE9C7B2EB0}" destId="{34881AB7-72FE-4A92-8935-00A2F8655A45}" srcOrd="7" destOrd="0" parTransId="{A9A48821-4F10-491B-B330-7566703E48B0}" sibTransId="{EB3B8082-D27C-4F97-A476-53FDA107E0AE}"/>
    <dgm:cxn modelId="{5F7D078B-4B4C-4857-9C15-325BB5F84755}" type="presOf" srcId="{965F5765-508B-43A3-AB47-1CC874FE44A6}" destId="{E0BF91BD-DB57-4A63-AFD4-EBAFC67DFD37}" srcOrd="0" destOrd="0" presId="urn:microsoft.com/office/officeart/2016/7/layout/RepeatingBendingProcessNew"/>
    <dgm:cxn modelId="{2467AC8D-16AF-469B-9906-882CE296FC4B}" type="presOf" srcId="{8286683A-2730-4D0A-8709-02BC7C615FE2}" destId="{EC151E9D-EE63-4825-BF33-6190E0BFBA24}" srcOrd="0" destOrd="0" presId="urn:microsoft.com/office/officeart/2016/7/layout/RepeatingBendingProcessNew"/>
    <dgm:cxn modelId="{B99B4A8F-BEF1-4717-AE0C-C8630B6243E4}" type="presOf" srcId="{F612CEF9-C3D9-4EA5-B66C-BDFE9C7B2EB0}" destId="{39A0A0CF-A456-4A97-AD03-0AC0C1EF3AEC}" srcOrd="0" destOrd="0" presId="urn:microsoft.com/office/officeart/2016/7/layout/RepeatingBendingProcessNew"/>
    <dgm:cxn modelId="{55228499-1387-4F72-A3F5-A6E92F1B1890}" type="presOf" srcId="{141562CC-83D4-484C-9B38-3B6F9C188826}" destId="{4A773103-6FCC-4029-B159-D81FB11F9969}" srcOrd="0" destOrd="0" presId="urn:microsoft.com/office/officeart/2016/7/layout/RepeatingBendingProcessNew"/>
    <dgm:cxn modelId="{4B15BDA0-0936-4D1C-B8D7-BA30B391EF9B}" type="presOf" srcId="{AE45CE78-0229-474E-B899-72FBCE884104}" destId="{B7CB9927-9E56-4F95-8E98-38A60EE3745D}" srcOrd="0" destOrd="0" presId="urn:microsoft.com/office/officeart/2016/7/layout/RepeatingBendingProcessNew"/>
    <dgm:cxn modelId="{AAF455A5-8A43-4DE6-BF2A-12ADDA32977E}" type="presOf" srcId="{472039A6-E5B7-4E7E-8D24-9BE86B4BA129}" destId="{4A606CB6-9BCD-45CC-A697-944EB27BB794}" srcOrd="0" destOrd="0" presId="urn:microsoft.com/office/officeart/2016/7/layout/RepeatingBendingProcessNew"/>
    <dgm:cxn modelId="{25F525A6-33C4-4AE7-9BE1-A3F5E0536158}" type="presOf" srcId="{3F1CCC77-8BE0-4FB4-B050-13A2F53AD33D}" destId="{324AA0E2-5A97-4311-A64C-CC7E525E23E8}" srcOrd="0" destOrd="0" presId="urn:microsoft.com/office/officeart/2016/7/layout/RepeatingBendingProcessNew"/>
    <dgm:cxn modelId="{8663A4A7-820F-410D-ABC6-BE4315ACAE18}" type="presOf" srcId="{AC2D236B-0C8E-4914-A78F-F5C21165670F}" destId="{FDB07850-802B-4439-823A-F8AE57264AD3}" srcOrd="0" destOrd="0" presId="urn:microsoft.com/office/officeart/2016/7/layout/RepeatingBendingProcessNew"/>
    <dgm:cxn modelId="{E3C9B1A9-0056-4F88-8077-F5BF2FA44701}" type="presOf" srcId="{E662F4E4-DF1A-43AD-9FE2-77D8DBC991F2}" destId="{65160869-62F2-45C7-BDA7-BB76FF2DAFD6}" srcOrd="0" destOrd="0" presId="urn:microsoft.com/office/officeart/2016/7/layout/RepeatingBendingProcessNew"/>
    <dgm:cxn modelId="{398CD5AB-E154-49A9-B0EF-EABE8DCBD3DF}" type="presOf" srcId="{3F1CCC77-8BE0-4FB4-B050-13A2F53AD33D}" destId="{33729141-02A9-45F9-8861-AEC464BC0B62}" srcOrd="1" destOrd="0" presId="urn:microsoft.com/office/officeart/2016/7/layout/RepeatingBendingProcessNew"/>
    <dgm:cxn modelId="{98623DB3-0FC0-495D-A9F4-40D454C003A8}" type="presOf" srcId="{395275C4-C3D5-45F1-893D-16F3E77EDA78}" destId="{5575694F-8399-4FE7-8FD0-52B689715B42}" srcOrd="1" destOrd="0" presId="urn:microsoft.com/office/officeart/2016/7/layout/RepeatingBendingProcessNew"/>
    <dgm:cxn modelId="{9FEB05BA-0B46-4C39-B11C-4892A8347EC1}" type="presOf" srcId="{C5CBF2BE-A51E-452B-88F8-254E5E6D7945}" destId="{E93B196F-4B08-42DB-B2B1-A0019251AA98}" srcOrd="1" destOrd="0" presId="urn:microsoft.com/office/officeart/2016/7/layout/RepeatingBendingProcessNew"/>
    <dgm:cxn modelId="{5199D2BD-81EA-4482-AC41-14985B79774F}" type="presOf" srcId="{EB3B8082-D27C-4F97-A476-53FDA107E0AE}" destId="{06BCE114-F36F-4B60-BE1B-D437099520BE}" srcOrd="1" destOrd="0" presId="urn:microsoft.com/office/officeart/2016/7/layout/RepeatingBendingProcessNew"/>
    <dgm:cxn modelId="{76A72DC0-A595-40FC-9473-EC791B9FA0AA}" srcId="{F612CEF9-C3D9-4EA5-B66C-BDFE9C7B2EB0}" destId="{141562CC-83D4-484C-9B38-3B6F9C188826}" srcOrd="1" destOrd="0" parTransId="{4C6EAE3E-3905-4267-B39F-7EC7F6960395}" sibTransId="{C5CBF2BE-A51E-452B-88F8-254E5E6D7945}"/>
    <dgm:cxn modelId="{B48C1DC1-D5CE-48BD-AE99-8B4C7BB78495}" type="presOf" srcId="{FCA1FB9F-FC06-4555-A8B0-7A87AB0ECB70}" destId="{8B59C33E-8E10-4EE2-9F2A-3C132B9AA2E4}" srcOrd="0" destOrd="0" presId="urn:microsoft.com/office/officeart/2016/7/layout/RepeatingBendingProcessNew"/>
    <dgm:cxn modelId="{045404C5-A6C9-46B2-9220-1500AB7D3D78}" srcId="{F612CEF9-C3D9-4EA5-B66C-BDFE9C7B2EB0}" destId="{AC2D236B-0C8E-4914-A78F-F5C21165670F}" srcOrd="6" destOrd="0" parTransId="{27684ACA-392C-4B1D-905F-1E16C473AE03}" sibTransId="{8286683A-2730-4D0A-8709-02BC7C615FE2}"/>
    <dgm:cxn modelId="{BCA314D0-B47D-492C-9A23-2AFDF9AAAFE3}" srcId="{F612CEF9-C3D9-4EA5-B66C-BDFE9C7B2EB0}" destId="{E662F4E4-DF1A-43AD-9FE2-77D8DBC991F2}" srcOrd="4" destOrd="0" parTransId="{CDC98C49-A939-4970-9B4D-4539023C5021}" sibTransId="{472039A6-E5B7-4E7E-8D24-9BE86B4BA129}"/>
    <dgm:cxn modelId="{DD5262D6-5C48-4F1F-B59F-C174FE88ABB2}" type="presOf" srcId="{965F5765-508B-43A3-AB47-1CC874FE44A6}" destId="{5A48DE37-3959-481A-8718-8DF10408C190}" srcOrd="1" destOrd="0" presId="urn:microsoft.com/office/officeart/2016/7/layout/RepeatingBendingProcessNew"/>
    <dgm:cxn modelId="{EC454BDB-3375-457D-AEE1-0D93C7C48411}" type="presOf" srcId="{B2F999D8-C9DF-4F16-B714-198CB95D2B77}" destId="{104EC5E5-9FC3-4882-ABAF-01AD1DF332C8}" srcOrd="0" destOrd="0" presId="urn:microsoft.com/office/officeart/2016/7/layout/RepeatingBendingProcessNew"/>
    <dgm:cxn modelId="{399D5AF8-ADE4-41BA-8004-AFE96ACCC0AC}" type="presOf" srcId="{F560925C-F6DE-4EC9-9132-2315C474131B}" destId="{2085F398-0B33-485E-8CFD-5E8791C4C393}" srcOrd="0" destOrd="0" presId="urn:microsoft.com/office/officeart/2016/7/layout/RepeatingBendingProcessNew"/>
    <dgm:cxn modelId="{1FF2FA36-6EC3-4732-B421-77AA5A92F74A}" type="presParOf" srcId="{39A0A0CF-A456-4A97-AD03-0AC0C1EF3AEC}" destId="{2085F398-0B33-485E-8CFD-5E8791C4C393}" srcOrd="0" destOrd="0" presId="urn:microsoft.com/office/officeart/2016/7/layout/RepeatingBendingProcessNew"/>
    <dgm:cxn modelId="{A62AD11D-E7E9-4E90-81FE-A44ECEA330AE}" type="presParOf" srcId="{39A0A0CF-A456-4A97-AD03-0AC0C1EF3AEC}" destId="{E0BF91BD-DB57-4A63-AFD4-EBAFC67DFD37}" srcOrd="1" destOrd="0" presId="urn:microsoft.com/office/officeart/2016/7/layout/RepeatingBendingProcessNew"/>
    <dgm:cxn modelId="{10BB8EF5-692A-40E6-BD0C-6299FC9E7C66}" type="presParOf" srcId="{E0BF91BD-DB57-4A63-AFD4-EBAFC67DFD37}" destId="{5A48DE37-3959-481A-8718-8DF10408C190}" srcOrd="0" destOrd="0" presId="urn:microsoft.com/office/officeart/2016/7/layout/RepeatingBendingProcessNew"/>
    <dgm:cxn modelId="{A336A8B3-4138-44C5-9DB5-215BBA52068B}" type="presParOf" srcId="{39A0A0CF-A456-4A97-AD03-0AC0C1EF3AEC}" destId="{4A773103-6FCC-4029-B159-D81FB11F9969}" srcOrd="2" destOrd="0" presId="urn:microsoft.com/office/officeart/2016/7/layout/RepeatingBendingProcessNew"/>
    <dgm:cxn modelId="{890C4AF8-452A-4CC4-9B3E-BA7919806D4C}" type="presParOf" srcId="{39A0A0CF-A456-4A97-AD03-0AC0C1EF3AEC}" destId="{F47B5D6B-E7F3-481B-B750-FDEFDC07693E}" srcOrd="3" destOrd="0" presId="urn:microsoft.com/office/officeart/2016/7/layout/RepeatingBendingProcessNew"/>
    <dgm:cxn modelId="{2EDE85D5-8A73-42FA-A7F6-84C5EC31B505}" type="presParOf" srcId="{F47B5D6B-E7F3-481B-B750-FDEFDC07693E}" destId="{E93B196F-4B08-42DB-B2B1-A0019251AA98}" srcOrd="0" destOrd="0" presId="urn:microsoft.com/office/officeart/2016/7/layout/RepeatingBendingProcessNew"/>
    <dgm:cxn modelId="{662575F7-7235-4329-8E91-27FD850394B6}" type="presParOf" srcId="{39A0A0CF-A456-4A97-AD03-0AC0C1EF3AEC}" destId="{B7CB9927-9E56-4F95-8E98-38A60EE3745D}" srcOrd="4" destOrd="0" presId="urn:microsoft.com/office/officeart/2016/7/layout/RepeatingBendingProcessNew"/>
    <dgm:cxn modelId="{384CA3BB-7F39-4EC8-A31A-05EC41B92160}" type="presParOf" srcId="{39A0A0CF-A456-4A97-AD03-0AC0C1EF3AEC}" destId="{270AFC9F-CBB8-4CD9-95F3-FCFA690F3831}" srcOrd="5" destOrd="0" presId="urn:microsoft.com/office/officeart/2016/7/layout/RepeatingBendingProcessNew"/>
    <dgm:cxn modelId="{07316190-8175-4226-AC27-D33378F6F906}" type="presParOf" srcId="{270AFC9F-CBB8-4CD9-95F3-FCFA690F3831}" destId="{E52D0DE7-5093-4559-A137-0F3C649DACA9}" srcOrd="0" destOrd="0" presId="urn:microsoft.com/office/officeart/2016/7/layout/RepeatingBendingProcessNew"/>
    <dgm:cxn modelId="{5F708C2B-B0F3-4CA3-A1AD-8F193A0652B0}" type="presParOf" srcId="{39A0A0CF-A456-4A97-AD03-0AC0C1EF3AEC}" destId="{8B59C33E-8E10-4EE2-9F2A-3C132B9AA2E4}" srcOrd="6" destOrd="0" presId="urn:microsoft.com/office/officeart/2016/7/layout/RepeatingBendingProcessNew"/>
    <dgm:cxn modelId="{74F8611C-52C9-46B3-B368-4BD9B7740EA4}" type="presParOf" srcId="{39A0A0CF-A456-4A97-AD03-0AC0C1EF3AEC}" destId="{324AA0E2-5A97-4311-A64C-CC7E525E23E8}" srcOrd="7" destOrd="0" presId="urn:microsoft.com/office/officeart/2016/7/layout/RepeatingBendingProcessNew"/>
    <dgm:cxn modelId="{166EE982-6213-41F1-B284-A9FE39CD6B19}" type="presParOf" srcId="{324AA0E2-5A97-4311-A64C-CC7E525E23E8}" destId="{33729141-02A9-45F9-8861-AEC464BC0B62}" srcOrd="0" destOrd="0" presId="urn:microsoft.com/office/officeart/2016/7/layout/RepeatingBendingProcessNew"/>
    <dgm:cxn modelId="{C46CA718-49BE-4F61-BBBB-2A8E04CADB3D}" type="presParOf" srcId="{39A0A0CF-A456-4A97-AD03-0AC0C1EF3AEC}" destId="{65160869-62F2-45C7-BDA7-BB76FF2DAFD6}" srcOrd="8" destOrd="0" presId="urn:microsoft.com/office/officeart/2016/7/layout/RepeatingBendingProcessNew"/>
    <dgm:cxn modelId="{EDCA1CDE-025C-4566-8BFA-876A052189DA}" type="presParOf" srcId="{39A0A0CF-A456-4A97-AD03-0AC0C1EF3AEC}" destId="{4A606CB6-9BCD-45CC-A697-944EB27BB794}" srcOrd="9" destOrd="0" presId="urn:microsoft.com/office/officeart/2016/7/layout/RepeatingBendingProcessNew"/>
    <dgm:cxn modelId="{2C15E559-F652-4A94-820F-B228F22DD33E}" type="presParOf" srcId="{4A606CB6-9BCD-45CC-A697-944EB27BB794}" destId="{25553BA7-ADFD-45B5-BEA8-E2E95379CE39}" srcOrd="0" destOrd="0" presId="urn:microsoft.com/office/officeart/2016/7/layout/RepeatingBendingProcessNew"/>
    <dgm:cxn modelId="{24ED6425-0511-471D-8744-A68337D08F7E}" type="presParOf" srcId="{39A0A0CF-A456-4A97-AD03-0AC0C1EF3AEC}" destId="{E1DD9DED-AA88-4CED-A4F2-538EAAD46ACB}" srcOrd="10" destOrd="0" presId="urn:microsoft.com/office/officeart/2016/7/layout/RepeatingBendingProcessNew"/>
    <dgm:cxn modelId="{CFBE3040-9DBC-49B1-AC40-6DEB17B036C1}" type="presParOf" srcId="{39A0A0CF-A456-4A97-AD03-0AC0C1EF3AEC}" destId="{3086178A-5482-447A-BA85-04275918B96B}" srcOrd="11" destOrd="0" presId="urn:microsoft.com/office/officeart/2016/7/layout/RepeatingBendingProcessNew"/>
    <dgm:cxn modelId="{3E12789A-26D1-4D29-A90F-BB803D419610}" type="presParOf" srcId="{3086178A-5482-447A-BA85-04275918B96B}" destId="{5575694F-8399-4FE7-8FD0-52B689715B42}" srcOrd="0" destOrd="0" presId="urn:microsoft.com/office/officeart/2016/7/layout/RepeatingBendingProcessNew"/>
    <dgm:cxn modelId="{36827A4F-2049-4796-9DB0-9D0B91894A69}" type="presParOf" srcId="{39A0A0CF-A456-4A97-AD03-0AC0C1EF3AEC}" destId="{FDB07850-802B-4439-823A-F8AE57264AD3}" srcOrd="12" destOrd="0" presId="urn:microsoft.com/office/officeart/2016/7/layout/RepeatingBendingProcessNew"/>
    <dgm:cxn modelId="{CF855DFE-548E-44F3-8343-C7B171BCF54E}" type="presParOf" srcId="{39A0A0CF-A456-4A97-AD03-0AC0C1EF3AEC}" destId="{EC151E9D-EE63-4825-BF33-6190E0BFBA24}" srcOrd="13" destOrd="0" presId="urn:microsoft.com/office/officeart/2016/7/layout/RepeatingBendingProcessNew"/>
    <dgm:cxn modelId="{1C8013D2-6449-453F-B465-576EECA6E601}" type="presParOf" srcId="{EC151E9D-EE63-4825-BF33-6190E0BFBA24}" destId="{4781820A-84B5-4745-AA9F-14E1D89AB0BD}" srcOrd="0" destOrd="0" presId="urn:microsoft.com/office/officeart/2016/7/layout/RepeatingBendingProcessNew"/>
    <dgm:cxn modelId="{16B1226E-A0B8-489C-819D-94AE06F29D25}" type="presParOf" srcId="{39A0A0CF-A456-4A97-AD03-0AC0C1EF3AEC}" destId="{7D59B5A6-8354-48A8-ACB9-C1626FB73712}" srcOrd="14" destOrd="0" presId="urn:microsoft.com/office/officeart/2016/7/layout/RepeatingBendingProcessNew"/>
    <dgm:cxn modelId="{8B45CF0B-8572-4739-8D47-5DD02B84B5CF}" type="presParOf" srcId="{39A0A0CF-A456-4A97-AD03-0AC0C1EF3AEC}" destId="{4D143C14-75A0-4F92-9A26-858DEE46D0F8}" srcOrd="15" destOrd="0" presId="urn:microsoft.com/office/officeart/2016/7/layout/RepeatingBendingProcessNew"/>
    <dgm:cxn modelId="{239338B1-52B2-452D-BDCA-0A054184BC1F}" type="presParOf" srcId="{4D143C14-75A0-4F92-9A26-858DEE46D0F8}" destId="{06BCE114-F36F-4B60-BE1B-D437099520BE}" srcOrd="0" destOrd="0" presId="urn:microsoft.com/office/officeart/2016/7/layout/RepeatingBendingProcessNew"/>
    <dgm:cxn modelId="{FBF54715-4827-4ED6-95F2-D34759185E4F}" type="presParOf" srcId="{39A0A0CF-A456-4A97-AD03-0AC0C1EF3AEC}" destId="{104EC5E5-9FC3-4882-ABAF-01AD1DF332C8}" srcOrd="1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173577-BFCC-454A-BFBA-0C4DFD36082B}" type="doc">
      <dgm:prSet loTypeId="urn:microsoft.com/office/officeart/2005/8/layout/hList1" loCatId="list" qsTypeId="urn:microsoft.com/office/officeart/2005/8/quickstyle/simple4" qsCatId="simple" csTypeId="urn:microsoft.com/office/officeart/2005/8/colors/accent1_2" csCatId="accent1"/>
      <dgm:spPr/>
      <dgm:t>
        <a:bodyPr/>
        <a:lstStyle/>
        <a:p>
          <a:endParaRPr lang="en-US"/>
        </a:p>
      </dgm:t>
    </dgm:pt>
    <dgm:pt modelId="{41DF47D8-5AF8-4179-8741-0992814218D8}">
      <dgm:prSet/>
      <dgm:spPr/>
      <dgm:t>
        <a:bodyPr/>
        <a:lstStyle/>
        <a:p>
          <a:r>
            <a:rPr lang="en-US" b="1"/>
            <a:t>Spine Corrector vs Small Barrel</a:t>
          </a:r>
          <a:endParaRPr lang="en-US"/>
        </a:p>
      </dgm:t>
    </dgm:pt>
    <dgm:pt modelId="{99836506-0B6F-4251-8367-15A398CAD4E6}" type="parTrans" cxnId="{B376E299-ACC0-414C-BBBE-095203410A67}">
      <dgm:prSet/>
      <dgm:spPr/>
      <dgm:t>
        <a:bodyPr/>
        <a:lstStyle/>
        <a:p>
          <a:endParaRPr lang="en-US"/>
        </a:p>
      </dgm:t>
    </dgm:pt>
    <dgm:pt modelId="{0A0AE0E7-BCE4-4F4E-8B9F-FC9471B650AA}" type="sibTrans" cxnId="{B376E299-ACC0-414C-BBBE-095203410A67}">
      <dgm:prSet/>
      <dgm:spPr/>
      <dgm:t>
        <a:bodyPr/>
        <a:lstStyle/>
        <a:p>
          <a:endParaRPr lang="en-US"/>
        </a:p>
      </dgm:t>
    </dgm:pt>
    <dgm:pt modelId="{433C209E-42CD-45FE-B450-6AFF23076C15}">
      <dgm:prSet/>
      <dgm:spPr/>
      <dgm:t>
        <a:bodyPr/>
        <a:lstStyle/>
        <a:p>
          <a:r>
            <a:rPr lang="en-US"/>
            <a:t>Arm Series</a:t>
          </a:r>
        </a:p>
      </dgm:t>
    </dgm:pt>
    <dgm:pt modelId="{1CDCA71D-C8C7-4F0D-9E93-926CAFCD27D1}" type="parTrans" cxnId="{E0E2B63B-1D27-4F1F-BB41-58823E296A01}">
      <dgm:prSet/>
      <dgm:spPr/>
      <dgm:t>
        <a:bodyPr/>
        <a:lstStyle/>
        <a:p>
          <a:endParaRPr lang="en-US"/>
        </a:p>
      </dgm:t>
    </dgm:pt>
    <dgm:pt modelId="{4C1F83BB-6B34-4BC8-93AE-76EB5705300E}" type="sibTrans" cxnId="{E0E2B63B-1D27-4F1F-BB41-58823E296A01}">
      <dgm:prSet/>
      <dgm:spPr/>
      <dgm:t>
        <a:bodyPr/>
        <a:lstStyle/>
        <a:p>
          <a:endParaRPr lang="en-US"/>
        </a:p>
      </dgm:t>
    </dgm:pt>
    <dgm:pt modelId="{ECF1D1B7-C8F4-4A50-9C26-B8F5BC1D744A}">
      <dgm:prSet/>
      <dgm:spPr/>
      <dgm:t>
        <a:bodyPr/>
        <a:lstStyle/>
        <a:p>
          <a:r>
            <a:rPr lang="en-US"/>
            <a:t>Leg Series</a:t>
          </a:r>
        </a:p>
      </dgm:t>
    </dgm:pt>
    <dgm:pt modelId="{8624FA05-0083-41A4-8D12-EC78FDED76A3}" type="parTrans" cxnId="{2A9A3FFD-BB38-4F71-9D88-902DD43F89FA}">
      <dgm:prSet/>
      <dgm:spPr/>
      <dgm:t>
        <a:bodyPr/>
        <a:lstStyle/>
        <a:p>
          <a:endParaRPr lang="en-US"/>
        </a:p>
      </dgm:t>
    </dgm:pt>
    <dgm:pt modelId="{5440F769-A66D-4794-8117-0E92DCED7C79}" type="sibTrans" cxnId="{2A9A3FFD-BB38-4F71-9D88-902DD43F89FA}">
      <dgm:prSet/>
      <dgm:spPr/>
      <dgm:t>
        <a:bodyPr/>
        <a:lstStyle/>
        <a:p>
          <a:endParaRPr lang="en-US"/>
        </a:p>
      </dgm:t>
    </dgm:pt>
    <dgm:pt modelId="{42DE39C8-9FBA-46D4-A1AC-13AC7F7D92B0}">
      <dgm:prSet/>
      <dgm:spPr/>
      <dgm:t>
        <a:bodyPr/>
        <a:lstStyle/>
        <a:p>
          <a:r>
            <a:rPr lang="en-US" b="1"/>
            <a:t>Ladder Barrel</a:t>
          </a:r>
          <a:endParaRPr lang="en-US"/>
        </a:p>
      </dgm:t>
    </dgm:pt>
    <dgm:pt modelId="{587E0C7C-27A3-4ED1-84E6-A34BBB4C0596}" type="parTrans" cxnId="{043E54E4-5536-455D-8A50-7C354DF25EEA}">
      <dgm:prSet/>
      <dgm:spPr/>
      <dgm:t>
        <a:bodyPr/>
        <a:lstStyle/>
        <a:p>
          <a:endParaRPr lang="en-US"/>
        </a:p>
      </dgm:t>
    </dgm:pt>
    <dgm:pt modelId="{21D5686D-C424-40B5-A26E-2167B7E419F4}" type="sibTrans" cxnId="{043E54E4-5536-455D-8A50-7C354DF25EEA}">
      <dgm:prSet/>
      <dgm:spPr/>
      <dgm:t>
        <a:bodyPr/>
        <a:lstStyle/>
        <a:p>
          <a:endParaRPr lang="en-US"/>
        </a:p>
      </dgm:t>
    </dgm:pt>
    <dgm:pt modelId="{41F6A305-9735-4CC2-9A3A-B4B3E4DE64E4}">
      <dgm:prSet/>
      <dgm:spPr/>
      <dgm:t>
        <a:bodyPr/>
        <a:lstStyle/>
        <a:p>
          <a:r>
            <a:rPr lang="en-US"/>
            <a:t>Ballet Stretches</a:t>
          </a:r>
        </a:p>
      </dgm:t>
    </dgm:pt>
    <dgm:pt modelId="{45F482F0-B92D-4E3D-B436-C78668E0774B}" type="parTrans" cxnId="{5B96DF0D-6C77-47C1-AFD6-BB63126711C1}">
      <dgm:prSet/>
      <dgm:spPr/>
      <dgm:t>
        <a:bodyPr/>
        <a:lstStyle/>
        <a:p>
          <a:endParaRPr lang="en-US"/>
        </a:p>
      </dgm:t>
    </dgm:pt>
    <dgm:pt modelId="{E5C2038A-8366-4589-8986-BF759B914F7C}" type="sibTrans" cxnId="{5B96DF0D-6C77-47C1-AFD6-BB63126711C1}">
      <dgm:prSet/>
      <dgm:spPr/>
      <dgm:t>
        <a:bodyPr/>
        <a:lstStyle/>
        <a:p>
          <a:endParaRPr lang="en-US"/>
        </a:p>
      </dgm:t>
    </dgm:pt>
    <dgm:pt modelId="{A310DFFF-D6AC-44CA-9C37-B30A0998979C}">
      <dgm:prSet/>
      <dgm:spPr/>
      <dgm:t>
        <a:bodyPr/>
        <a:lstStyle/>
        <a:p>
          <a:r>
            <a:rPr lang="en-US"/>
            <a:t>Short Box Series</a:t>
          </a:r>
        </a:p>
      </dgm:t>
    </dgm:pt>
    <dgm:pt modelId="{5542D84E-11C6-4076-8389-897ADE6F4D90}" type="parTrans" cxnId="{3507ED27-4FD3-4F46-A6A4-597F228AAF09}">
      <dgm:prSet/>
      <dgm:spPr/>
      <dgm:t>
        <a:bodyPr/>
        <a:lstStyle/>
        <a:p>
          <a:endParaRPr lang="en-US"/>
        </a:p>
      </dgm:t>
    </dgm:pt>
    <dgm:pt modelId="{F61F200C-A34A-43BC-9E99-9C731FEC161D}" type="sibTrans" cxnId="{3507ED27-4FD3-4F46-A6A4-597F228AAF09}">
      <dgm:prSet/>
      <dgm:spPr/>
      <dgm:t>
        <a:bodyPr/>
        <a:lstStyle/>
        <a:p>
          <a:endParaRPr lang="en-US"/>
        </a:p>
      </dgm:t>
    </dgm:pt>
    <dgm:pt modelId="{783688A6-22CC-4BEC-9B1A-E2D1094173DF}">
      <dgm:prSet/>
      <dgm:spPr/>
      <dgm:t>
        <a:bodyPr/>
        <a:lstStyle/>
        <a:p>
          <a:r>
            <a:rPr lang="en-US"/>
            <a:t>Side Sit-ups</a:t>
          </a:r>
        </a:p>
      </dgm:t>
    </dgm:pt>
    <dgm:pt modelId="{70BC157F-7EA7-4D92-BD7A-855FCFE55BFF}" type="parTrans" cxnId="{DA41647C-9F86-43FD-932F-10D100E4F721}">
      <dgm:prSet/>
      <dgm:spPr/>
      <dgm:t>
        <a:bodyPr/>
        <a:lstStyle/>
        <a:p>
          <a:endParaRPr lang="en-US"/>
        </a:p>
      </dgm:t>
    </dgm:pt>
    <dgm:pt modelId="{91B701C6-CBDD-4EE8-A0BA-499E1B394881}" type="sibTrans" cxnId="{DA41647C-9F86-43FD-932F-10D100E4F721}">
      <dgm:prSet/>
      <dgm:spPr/>
      <dgm:t>
        <a:bodyPr/>
        <a:lstStyle/>
        <a:p>
          <a:endParaRPr lang="en-US"/>
        </a:p>
      </dgm:t>
    </dgm:pt>
    <dgm:pt modelId="{E63B5EE4-A7C4-4549-B3C2-5E8F5DD4311C}">
      <dgm:prSet/>
      <dgm:spPr/>
      <dgm:t>
        <a:bodyPr/>
        <a:lstStyle/>
        <a:p>
          <a:r>
            <a:rPr lang="en-US"/>
            <a:t>Basic Tree</a:t>
          </a:r>
        </a:p>
      </dgm:t>
    </dgm:pt>
    <dgm:pt modelId="{302805ED-CB3F-4EA6-BD04-C0404805D53D}" type="parTrans" cxnId="{7666F2DB-7F35-47C6-9BA2-8417B5463FD8}">
      <dgm:prSet/>
      <dgm:spPr/>
      <dgm:t>
        <a:bodyPr/>
        <a:lstStyle/>
        <a:p>
          <a:endParaRPr lang="en-US"/>
        </a:p>
      </dgm:t>
    </dgm:pt>
    <dgm:pt modelId="{514935D7-5B64-47FA-ABE2-04ED09E135AE}" type="sibTrans" cxnId="{7666F2DB-7F35-47C6-9BA2-8417B5463FD8}">
      <dgm:prSet/>
      <dgm:spPr/>
      <dgm:t>
        <a:bodyPr/>
        <a:lstStyle/>
        <a:p>
          <a:endParaRPr lang="en-US"/>
        </a:p>
      </dgm:t>
    </dgm:pt>
    <dgm:pt modelId="{4CC09273-0A1E-4B61-846D-51B0F724C368}" type="pres">
      <dgm:prSet presAssocID="{54173577-BFCC-454A-BFBA-0C4DFD36082B}" presName="Name0" presStyleCnt="0">
        <dgm:presLayoutVars>
          <dgm:dir/>
          <dgm:animLvl val="lvl"/>
          <dgm:resizeHandles val="exact"/>
        </dgm:presLayoutVars>
      </dgm:prSet>
      <dgm:spPr/>
    </dgm:pt>
    <dgm:pt modelId="{B69B251A-3A29-4493-AD4F-59D442F3D1B1}" type="pres">
      <dgm:prSet presAssocID="{41DF47D8-5AF8-4179-8741-0992814218D8}" presName="composite" presStyleCnt="0"/>
      <dgm:spPr/>
    </dgm:pt>
    <dgm:pt modelId="{C9163CB4-ADAC-4273-A176-511F31EC8B50}" type="pres">
      <dgm:prSet presAssocID="{41DF47D8-5AF8-4179-8741-0992814218D8}" presName="parTx" presStyleLbl="alignNode1" presStyleIdx="0" presStyleCnt="2">
        <dgm:presLayoutVars>
          <dgm:chMax val="0"/>
          <dgm:chPref val="0"/>
          <dgm:bulletEnabled val="1"/>
        </dgm:presLayoutVars>
      </dgm:prSet>
      <dgm:spPr/>
    </dgm:pt>
    <dgm:pt modelId="{33C09CEA-CA4B-48CB-971A-14D2D5C53F2E}" type="pres">
      <dgm:prSet presAssocID="{41DF47D8-5AF8-4179-8741-0992814218D8}" presName="desTx" presStyleLbl="alignAccFollowNode1" presStyleIdx="0" presStyleCnt="2">
        <dgm:presLayoutVars>
          <dgm:bulletEnabled val="1"/>
        </dgm:presLayoutVars>
      </dgm:prSet>
      <dgm:spPr/>
    </dgm:pt>
    <dgm:pt modelId="{2043CF81-BDBE-45C5-96EB-D5FB375D837B}" type="pres">
      <dgm:prSet presAssocID="{0A0AE0E7-BCE4-4F4E-8B9F-FC9471B650AA}" presName="space" presStyleCnt="0"/>
      <dgm:spPr/>
    </dgm:pt>
    <dgm:pt modelId="{910BF3AF-D356-44FD-A9AD-F803C4E29479}" type="pres">
      <dgm:prSet presAssocID="{42DE39C8-9FBA-46D4-A1AC-13AC7F7D92B0}" presName="composite" presStyleCnt="0"/>
      <dgm:spPr/>
    </dgm:pt>
    <dgm:pt modelId="{9C23F053-FC15-44CA-8B34-E091F5EA369C}" type="pres">
      <dgm:prSet presAssocID="{42DE39C8-9FBA-46D4-A1AC-13AC7F7D92B0}" presName="parTx" presStyleLbl="alignNode1" presStyleIdx="1" presStyleCnt="2">
        <dgm:presLayoutVars>
          <dgm:chMax val="0"/>
          <dgm:chPref val="0"/>
          <dgm:bulletEnabled val="1"/>
        </dgm:presLayoutVars>
      </dgm:prSet>
      <dgm:spPr/>
    </dgm:pt>
    <dgm:pt modelId="{CDCFB405-C4D9-48A5-AFC7-710E2E148A49}" type="pres">
      <dgm:prSet presAssocID="{42DE39C8-9FBA-46D4-A1AC-13AC7F7D92B0}" presName="desTx" presStyleLbl="alignAccFollowNode1" presStyleIdx="1" presStyleCnt="2">
        <dgm:presLayoutVars>
          <dgm:bulletEnabled val="1"/>
        </dgm:presLayoutVars>
      </dgm:prSet>
      <dgm:spPr/>
    </dgm:pt>
  </dgm:ptLst>
  <dgm:cxnLst>
    <dgm:cxn modelId="{5B96DF0D-6C77-47C1-AFD6-BB63126711C1}" srcId="{42DE39C8-9FBA-46D4-A1AC-13AC7F7D92B0}" destId="{41F6A305-9735-4CC2-9A3A-B4B3E4DE64E4}" srcOrd="0" destOrd="0" parTransId="{45F482F0-B92D-4E3D-B436-C78668E0774B}" sibTransId="{E5C2038A-8366-4589-8986-BF759B914F7C}"/>
    <dgm:cxn modelId="{5CDBF11B-614A-4706-A904-3E26F853A2C2}" type="presOf" srcId="{42DE39C8-9FBA-46D4-A1AC-13AC7F7D92B0}" destId="{9C23F053-FC15-44CA-8B34-E091F5EA369C}" srcOrd="0" destOrd="0" presId="urn:microsoft.com/office/officeart/2005/8/layout/hList1"/>
    <dgm:cxn modelId="{3507ED27-4FD3-4F46-A6A4-597F228AAF09}" srcId="{42DE39C8-9FBA-46D4-A1AC-13AC7F7D92B0}" destId="{A310DFFF-D6AC-44CA-9C37-B30A0998979C}" srcOrd="1" destOrd="0" parTransId="{5542D84E-11C6-4076-8389-897ADE6F4D90}" sibTransId="{F61F200C-A34A-43BC-9E99-9C731FEC161D}"/>
    <dgm:cxn modelId="{1BA1BE33-96E1-446A-A953-66A9A949A04B}" type="presOf" srcId="{A310DFFF-D6AC-44CA-9C37-B30A0998979C}" destId="{CDCFB405-C4D9-48A5-AFC7-710E2E148A49}" srcOrd="0" destOrd="1" presId="urn:microsoft.com/office/officeart/2005/8/layout/hList1"/>
    <dgm:cxn modelId="{E0E2B63B-1D27-4F1F-BB41-58823E296A01}" srcId="{41DF47D8-5AF8-4179-8741-0992814218D8}" destId="{433C209E-42CD-45FE-B450-6AFF23076C15}" srcOrd="0" destOrd="0" parTransId="{1CDCA71D-C8C7-4F0D-9E93-926CAFCD27D1}" sibTransId="{4C1F83BB-6B34-4BC8-93AE-76EB5705300E}"/>
    <dgm:cxn modelId="{F347743D-B1DC-46C8-9725-EF155A89B192}" type="presOf" srcId="{54173577-BFCC-454A-BFBA-0C4DFD36082B}" destId="{4CC09273-0A1E-4B61-846D-51B0F724C368}" srcOrd="0" destOrd="0" presId="urn:microsoft.com/office/officeart/2005/8/layout/hList1"/>
    <dgm:cxn modelId="{C8F7DD5B-AA36-4613-9A5D-E7B1DCBA5D00}" type="presOf" srcId="{41DF47D8-5AF8-4179-8741-0992814218D8}" destId="{C9163CB4-ADAC-4273-A176-511F31EC8B50}" srcOrd="0" destOrd="0" presId="urn:microsoft.com/office/officeart/2005/8/layout/hList1"/>
    <dgm:cxn modelId="{DD111151-09A6-4862-9496-716F9C05F4A7}" type="presOf" srcId="{E63B5EE4-A7C4-4549-B3C2-5E8F5DD4311C}" destId="{CDCFB405-C4D9-48A5-AFC7-710E2E148A49}" srcOrd="0" destOrd="3" presId="urn:microsoft.com/office/officeart/2005/8/layout/hList1"/>
    <dgm:cxn modelId="{DA41647C-9F86-43FD-932F-10D100E4F721}" srcId="{42DE39C8-9FBA-46D4-A1AC-13AC7F7D92B0}" destId="{783688A6-22CC-4BEC-9B1A-E2D1094173DF}" srcOrd="2" destOrd="0" parTransId="{70BC157F-7EA7-4D92-BD7A-855FCFE55BFF}" sibTransId="{91B701C6-CBDD-4EE8-A0BA-499E1B394881}"/>
    <dgm:cxn modelId="{B376E299-ACC0-414C-BBBE-095203410A67}" srcId="{54173577-BFCC-454A-BFBA-0C4DFD36082B}" destId="{41DF47D8-5AF8-4179-8741-0992814218D8}" srcOrd="0" destOrd="0" parTransId="{99836506-0B6F-4251-8367-15A398CAD4E6}" sibTransId="{0A0AE0E7-BCE4-4F4E-8B9F-FC9471B650AA}"/>
    <dgm:cxn modelId="{283056A5-BE69-403B-8F61-0D44FD60D084}" type="presOf" srcId="{433C209E-42CD-45FE-B450-6AFF23076C15}" destId="{33C09CEA-CA4B-48CB-971A-14D2D5C53F2E}" srcOrd="0" destOrd="0" presId="urn:microsoft.com/office/officeart/2005/8/layout/hList1"/>
    <dgm:cxn modelId="{22EB2FBA-514B-48E7-B859-0DFEEC737FB2}" type="presOf" srcId="{ECF1D1B7-C8F4-4A50-9C26-B8F5BC1D744A}" destId="{33C09CEA-CA4B-48CB-971A-14D2D5C53F2E}" srcOrd="0" destOrd="1" presId="urn:microsoft.com/office/officeart/2005/8/layout/hList1"/>
    <dgm:cxn modelId="{B1BEB1C8-4365-478F-822C-0DD585602431}" type="presOf" srcId="{783688A6-22CC-4BEC-9B1A-E2D1094173DF}" destId="{CDCFB405-C4D9-48A5-AFC7-710E2E148A49}" srcOrd="0" destOrd="2" presId="urn:microsoft.com/office/officeart/2005/8/layout/hList1"/>
    <dgm:cxn modelId="{7666F2DB-7F35-47C6-9BA2-8417B5463FD8}" srcId="{42DE39C8-9FBA-46D4-A1AC-13AC7F7D92B0}" destId="{E63B5EE4-A7C4-4549-B3C2-5E8F5DD4311C}" srcOrd="3" destOrd="0" parTransId="{302805ED-CB3F-4EA6-BD04-C0404805D53D}" sibTransId="{514935D7-5B64-47FA-ABE2-04ED09E135AE}"/>
    <dgm:cxn modelId="{043E54E4-5536-455D-8A50-7C354DF25EEA}" srcId="{54173577-BFCC-454A-BFBA-0C4DFD36082B}" destId="{42DE39C8-9FBA-46D4-A1AC-13AC7F7D92B0}" srcOrd="1" destOrd="0" parTransId="{587E0C7C-27A3-4ED1-84E6-A34BBB4C0596}" sibTransId="{21D5686D-C424-40B5-A26E-2167B7E419F4}"/>
    <dgm:cxn modelId="{A85DEEE7-D6F2-4B56-926F-F7635420A49B}" type="presOf" srcId="{41F6A305-9735-4CC2-9A3A-B4B3E4DE64E4}" destId="{CDCFB405-C4D9-48A5-AFC7-710E2E148A49}" srcOrd="0" destOrd="0" presId="urn:microsoft.com/office/officeart/2005/8/layout/hList1"/>
    <dgm:cxn modelId="{2A9A3FFD-BB38-4F71-9D88-902DD43F89FA}" srcId="{41DF47D8-5AF8-4179-8741-0992814218D8}" destId="{ECF1D1B7-C8F4-4A50-9C26-B8F5BC1D744A}" srcOrd="1" destOrd="0" parTransId="{8624FA05-0083-41A4-8D12-EC78FDED76A3}" sibTransId="{5440F769-A66D-4794-8117-0E92DCED7C79}"/>
    <dgm:cxn modelId="{F803D685-2E19-4493-97C0-CE53EA4D749E}" type="presParOf" srcId="{4CC09273-0A1E-4B61-846D-51B0F724C368}" destId="{B69B251A-3A29-4493-AD4F-59D442F3D1B1}" srcOrd="0" destOrd="0" presId="urn:microsoft.com/office/officeart/2005/8/layout/hList1"/>
    <dgm:cxn modelId="{117EBDC3-F196-42FA-AEEF-548707EA3902}" type="presParOf" srcId="{B69B251A-3A29-4493-AD4F-59D442F3D1B1}" destId="{C9163CB4-ADAC-4273-A176-511F31EC8B50}" srcOrd="0" destOrd="0" presId="urn:microsoft.com/office/officeart/2005/8/layout/hList1"/>
    <dgm:cxn modelId="{1ABC5EB9-4E32-45C1-A777-3B01B958E305}" type="presParOf" srcId="{B69B251A-3A29-4493-AD4F-59D442F3D1B1}" destId="{33C09CEA-CA4B-48CB-971A-14D2D5C53F2E}" srcOrd="1" destOrd="0" presId="urn:microsoft.com/office/officeart/2005/8/layout/hList1"/>
    <dgm:cxn modelId="{9085500B-0CCB-488A-8759-E41D22DA4790}" type="presParOf" srcId="{4CC09273-0A1E-4B61-846D-51B0F724C368}" destId="{2043CF81-BDBE-45C5-96EB-D5FB375D837B}" srcOrd="1" destOrd="0" presId="urn:microsoft.com/office/officeart/2005/8/layout/hList1"/>
    <dgm:cxn modelId="{67152337-DDD6-44EF-B2A3-8E8A95739D33}" type="presParOf" srcId="{4CC09273-0A1E-4B61-846D-51B0F724C368}" destId="{910BF3AF-D356-44FD-A9AD-F803C4E29479}" srcOrd="2" destOrd="0" presId="urn:microsoft.com/office/officeart/2005/8/layout/hList1"/>
    <dgm:cxn modelId="{D580F9D9-7EC2-4AB0-97B1-F0A72CD492EC}" type="presParOf" srcId="{910BF3AF-D356-44FD-A9AD-F803C4E29479}" destId="{9C23F053-FC15-44CA-8B34-E091F5EA369C}" srcOrd="0" destOrd="0" presId="urn:microsoft.com/office/officeart/2005/8/layout/hList1"/>
    <dgm:cxn modelId="{0515407E-6647-4082-9AFF-7C3B0935CA81}" type="presParOf" srcId="{910BF3AF-D356-44FD-A9AD-F803C4E29479}" destId="{CDCFB405-C4D9-48A5-AFC7-710E2E148A4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4FEA4B-16E7-4C5F-BD25-459A896B7718}"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F0CCA7DA-EE62-4DF3-A190-32D7C74D4BEA}">
      <dgm:prSet/>
      <dgm:spPr/>
      <dgm:t>
        <a:bodyPr/>
        <a:lstStyle/>
        <a:p>
          <a:r>
            <a:rPr lang="en-US" b="1"/>
            <a:t>Setup Tips for Spine Corrector</a:t>
          </a:r>
          <a:endParaRPr lang="en-US"/>
        </a:p>
      </dgm:t>
    </dgm:pt>
    <dgm:pt modelId="{111CE947-7CCF-4265-A373-D6534F88098F}" type="parTrans" cxnId="{A4BDCB2B-96E9-4B7B-B997-E0848B323F28}">
      <dgm:prSet/>
      <dgm:spPr/>
      <dgm:t>
        <a:bodyPr/>
        <a:lstStyle/>
        <a:p>
          <a:endParaRPr lang="en-US"/>
        </a:p>
      </dgm:t>
    </dgm:pt>
    <dgm:pt modelId="{D04EEED1-D5FE-4285-883D-6CCFF76EA15C}" type="sibTrans" cxnId="{A4BDCB2B-96E9-4B7B-B997-E0848B323F28}">
      <dgm:prSet/>
      <dgm:spPr/>
      <dgm:t>
        <a:bodyPr/>
        <a:lstStyle/>
        <a:p>
          <a:endParaRPr lang="en-US"/>
        </a:p>
      </dgm:t>
    </dgm:pt>
    <dgm:pt modelId="{56CA99CE-10DF-4AA5-BEDD-FB9C3EEC1EB4}">
      <dgm:prSet/>
      <dgm:spPr/>
      <dgm:t>
        <a:bodyPr/>
        <a:lstStyle/>
        <a:p>
          <a:r>
            <a:rPr lang="en-US"/>
            <a:t>Sit slightly closer to the barrel's apex (highest point) than a taller person might. </a:t>
          </a:r>
        </a:p>
      </dgm:t>
    </dgm:pt>
    <dgm:pt modelId="{A5DCED31-5597-4314-BBFA-4FA3B2ECB2C2}" type="parTrans" cxnId="{EC0592B7-F4B8-43D3-9C24-1421DDF75C2A}">
      <dgm:prSet/>
      <dgm:spPr/>
      <dgm:t>
        <a:bodyPr/>
        <a:lstStyle/>
        <a:p>
          <a:endParaRPr lang="en-US"/>
        </a:p>
      </dgm:t>
    </dgm:pt>
    <dgm:pt modelId="{F28E8281-78DA-4AAA-968A-54535D57FE7A}" type="sibTrans" cxnId="{EC0592B7-F4B8-43D3-9C24-1421DDF75C2A}">
      <dgm:prSet/>
      <dgm:spPr/>
      <dgm:t>
        <a:bodyPr/>
        <a:lstStyle/>
        <a:p>
          <a:endParaRPr lang="en-US"/>
        </a:p>
      </dgm:t>
    </dgm:pt>
    <dgm:pt modelId="{5D48F6FB-AE94-431E-893B-58049F006E5C}">
      <dgm:prSet/>
      <dgm:spPr/>
      <dgm:t>
        <a:bodyPr/>
        <a:lstStyle/>
        <a:p>
          <a:r>
            <a:rPr lang="en-US" dirty="0"/>
            <a:t>If your feet don't comfortably reach the floor during seated exercises, place yoga blocks or a stable platform under them. </a:t>
          </a:r>
        </a:p>
      </dgm:t>
    </dgm:pt>
    <dgm:pt modelId="{CD0D74B5-BB83-4A18-A92D-E81BC51541A2}" type="parTrans" cxnId="{B3CB0FAA-F8C3-4BD6-BC59-D5BDDC5DF999}">
      <dgm:prSet/>
      <dgm:spPr/>
      <dgm:t>
        <a:bodyPr/>
        <a:lstStyle/>
        <a:p>
          <a:endParaRPr lang="en-US"/>
        </a:p>
      </dgm:t>
    </dgm:pt>
    <dgm:pt modelId="{FE27EE60-8EB5-48ED-AB7D-8F774C58FE54}" type="sibTrans" cxnId="{B3CB0FAA-F8C3-4BD6-BC59-D5BDDC5DF999}">
      <dgm:prSet/>
      <dgm:spPr/>
      <dgm:t>
        <a:bodyPr/>
        <a:lstStyle/>
        <a:p>
          <a:endParaRPr lang="en-US"/>
        </a:p>
      </dgm:t>
    </dgm:pt>
    <dgm:pt modelId="{C192A9FC-41AD-4321-829B-78A4076B3B50}">
      <dgm:prSet/>
      <dgm:spPr/>
      <dgm:t>
        <a:bodyPr/>
        <a:lstStyle/>
        <a:p>
          <a:r>
            <a:rPr lang="en-US"/>
            <a:t>Focus on maintaining length through the spine rather than trying to create a larger range of motion. </a:t>
          </a:r>
        </a:p>
      </dgm:t>
    </dgm:pt>
    <dgm:pt modelId="{F187084F-98D6-437C-9979-D89FE5A1EF8D}" type="parTrans" cxnId="{F4F1E4FF-89AE-4D32-A093-6ECF2B0ED594}">
      <dgm:prSet/>
      <dgm:spPr/>
      <dgm:t>
        <a:bodyPr/>
        <a:lstStyle/>
        <a:p>
          <a:endParaRPr lang="en-US"/>
        </a:p>
      </dgm:t>
    </dgm:pt>
    <dgm:pt modelId="{6C351526-C74C-4224-BC27-09B56F0C04D6}" type="sibTrans" cxnId="{F4F1E4FF-89AE-4D32-A093-6ECF2B0ED594}">
      <dgm:prSet/>
      <dgm:spPr/>
      <dgm:t>
        <a:bodyPr/>
        <a:lstStyle/>
        <a:p>
          <a:endParaRPr lang="en-US"/>
        </a:p>
      </dgm:t>
    </dgm:pt>
    <dgm:pt modelId="{AE84ACC0-BF3C-4AE7-9A35-9FE62AA8433F}" type="pres">
      <dgm:prSet presAssocID="{564FEA4B-16E7-4C5F-BD25-459A896B7718}" presName="vert0" presStyleCnt="0">
        <dgm:presLayoutVars>
          <dgm:dir/>
          <dgm:animOne val="branch"/>
          <dgm:animLvl val="lvl"/>
        </dgm:presLayoutVars>
      </dgm:prSet>
      <dgm:spPr/>
    </dgm:pt>
    <dgm:pt modelId="{17BCE321-0EDC-4790-AB59-2360792A3118}" type="pres">
      <dgm:prSet presAssocID="{F0CCA7DA-EE62-4DF3-A190-32D7C74D4BEA}" presName="thickLine" presStyleLbl="alignNode1" presStyleIdx="0" presStyleCnt="1"/>
      <dgm:spPr/>
    </dgm:pt>
    <dgm:pt modelId="{C31AA123-3F68-4986-8136-866523AE7A70}" type="pres">
      <dgm:prSet presAssocID="{F0CCA7DA-EE62-4DF3-A190-32D7C74D4BEA}" presName="horz1" presStyleCnt="0"/>
      <dgm:spPr/>
    </dgm:pt>
    <dgm:pt modelId="{6B3A0B3A-4AD5-441C-8FAE-D5B6FF485E50}" type="pres">
      <dgm:prSet presAssocID="{F0CCA7DA-EE62-4DF3-A190-32D7C74D4BEA}" presName="tx1" presStyleLbl="revTx" presStyleIdx="0" presStyleCnt="4"/>
      <dgm:spPr/>
    </dgm:pt>
    <dgm:pt modelId="{E75BF163-E48C-4DF3-A251-F52FCAA042D0}" type="pres">
      <dgm:prSet presAssocID="{F0CCA7DA-EE62-4DF3-A190-32D7C74D4BEA}" presName="vert1" presStyleCnt="0"/>
      <dgm:spPr/>
    </dgm:pt>
    <dgm:pt modelId="{141BB53E-210E-487B-9A96-61F5111B6A04}" type="pres">
      <dgm:prSet presAssocID="{56CA99CE-10DF-4AA5-BEDD-FB9C3EEC1EB4}" presName="vertSpace2a" presStyleCnt="0"/>
      <dgm:spPr/>
    </dgm:pt>
    <dgm:pt modelId="{3FAF8D18-D39E-49C0-8245-45D0841F3F26}" type="pres">
      <dgm:prSet presAssocID="{56CA99CE-10DF-4AA5-BEDD-FB9C3EEC1EB4}" presName="horz2" presStyleCnt="0"/>
      <dgm:spPr/>
    </dgm:pt>
    <dgm:pt modelId="{086C6312-BA8C-4BEE-B727-0FAA602FBFD2}" type="pres">
      <dgm:prSet presAssocID="{56CA99CE-10DF-4AA5-BEDD-FB9C3EEC1EB4}" presName="horzSpace2" presStyleCnt="0"/>
      <dgm:spPr/>
    </dgm:pt>
    <dgm:pt modelId="{D08EA994-0699-4565-A53C-F305313BB659}" type="pres">
      <dgm:prSet presAssocID="{56CA99CE-10DF-4AA5-BEDD-FB9C3EEC1EB4}" presName="tx2" presStyleLbl="revTx" presStyleIdx="1" presStyleCnt="4"/>
      <dgm:spPr/>
    </dgm:pt>
    <dgm:pt modelId="{FE567536-3EEB-4161-8A32-D159EF312EA3}" type="pres">
      <dgm:prSet presAssocID="{56CA99CE-10DF-4AA5-BEDD-FB9C3EEC1EB4}" presName="vert2" presStyleCnt="0"/>
      <dgm:spPr/>
    </dgm:pt>
    <dgm:pt modelId="{C7B12DD6-8379-4466-8331-E00080835C0E}" type="pres">
      <dgm:prSet presAssocID="{56CA99CE-10DF-4AA5-BEDD-FB9C3EEC1EB4}" presName="thinLine2b" presStyleLbl="callout" presStyleIdx="0" presStyleCnt="3"/>
      <dgm:spPr/>
    </dgm:pt>
    <dgm:pt modelId="{B3779B9C-12F6-46D5-99B4-A98AA1AC0C37}" type="pres">
      <dgm:prSet presAssocID="{56CA99CE-10DF-4AA5-BEDD-FB9C3EEC1EB4}" presName="vertSpace2b" presStyleCnt="0"/>
      <dgm:spPr/>
    </dgm:pt>
    <dgm:pt modelId="{218D4A0D-E054-42BA-9905-1CC478B215A1}" type="pres">
      <dgm:prSet presAssocID="{5D48F6FB-AE94-431E-893B-58049F006E5C}" presName="horz2" presStyleCnt="0"/>
      <dgm:spPr/>
    </dgm:pt>
    <dgm:pt modelId="{77C471BA-73F6-43DB-BBB0-2E21770E7820}" type="pres">
      <dgm:prSet presAssocID="{5D48F6FB-AE94-431E-893B-58049F006E5C}" presName="horzSpace2" presStyleCnt="0"/>
      <dgm:spPr/>
    </dgm:pt>
    <dgm:pt modelId="{B9A90460-8F4A-4F89-8507-FD6F8698F86A}" type="pres">
      <dgm:prSet presAssocID="{5D48F6FB-AE94-431E-893B-58049F006E5C}" presName="tx2" presStyleLbl="revTx" presStyleIdx="2" presStyleCnt="4"/>
      <dgm:spPr/>
    </dgm:pt>
    <dgm:pt modelId="{3ABC38C1-2E22-44F3-83B3-5999605DE59A}" type="pres">
      <dgm:prSet presAssocID="{5D48F6FB-AE94-431E-893B-58049F006E5C}" presName="vert2" presStyleCnt="0"/>
      <dgm:spPr/>
    </dgm:pt>
    <dgm:pt modelId="{216E3988-AF97-4434-9C48-35A4B0078738}" type="pres">
      <dgm:prSet presAssocID="{5D48F6FB-AE94-431E-893B-58049F006E5C}" presName="thinLine2b" presStyleLbl="callout" presStyleIdx="1" presStyleCnt="3"/>
      <dgm:spPr/>
    </dgm:pt>
    <dgm:pt modelId="{3E4F0451-BF9C-4660-AD99-9CC4B3B3E8F4}" type="pres">
      <dgm:prSet presAssocID="{5D48F6FB-AE94-431E-893B-58049F006E5C}" presName="vertSpace2b" presStyleCnt="0"/>
      <dgm:spPr/>
    </dgm:pt>
    <dgm:pt modelId="{11D753D8-28F0-458C-AE74-873ADEEB616D}" type="pres">
      <dgm:prSet presAssocID="{C192A9FC-41AD-4321-829B-78A4076B3B50}" presName="horz2" presStyleCnt="0"/>
      <dgm:spPr/>
    </dgm:pt>
    <dgm:pt modelId="{7DEFED18-76CC-448C-B90D-0400CE4B5249}" type="pres">
      <dgm:prSet presAssocID="{C192A9FC-41AD-4321-829B-78A4076B3B50}" presName="horzSpace2" presStyleCnt="0"/>
      <dgm:spPr/>
    </dgm:pt>
    <dgm:pt modelId="{C9D1226D-FA5F-43FA-9C5F-BDB9753FBB36}" type="pres">
      <dgm:prSet presAssocID="{C192A9FC-41AD-4321-829B-78A4076B3B50}" presName="tx2" presStyleLbl="revTx" presStyleIdx="3" presStyleCnt="4"/>
      <dgm:spPr/>
    </dgm:pt>
    <dgm:pt modelId="{52CBFA8D-4AD1-4806-AD28-CF513AC69EF3}" type="pres">
      <dgm:prSet presAssocID="{C192A9FC-41AD-4321-829B-78A4076B3B50}" presName="vert2" presStyleCnt="0"/>
      <dgm:spPr/>
    </dgm:pt>
    <dgm:pt modelId="{6111041A-D721-4077-9247-7E73855CBF08}" type="pres">
      <dgm:prSet presAssocID="{C192A9FC-41AD-4321-829B-78A4076B3B50}" presName="thinLine2b" presStyleLbl="callout" presStyleIdx="2" presStyleCnt="3"/>
      <dgm:spPr/>
    </dgm:pt>
    <dgm:pt modelId="{42024C79-FFDA-4E22-9483-8F1185D8EBD5}" type="pres">
      <dgm:prSet presAssocID="{C192A9FC-41AD-4321-829B-78A4076B3B50}" presName="vertSpace2b" presStyleCnt="0"/>
      <dgm:spPr/>
    </dgm:pt>
  </dgm:ptLst>
  <dgm:cxnLst>
    <dgm:cxn modelId="{897C9515-AA97-4565-867F-BB6C089DC79F}" type="presOf" srcId="{F0CCA7DA-EE62-4DF3-A190-32D7C74D4BEA}" destId="{6B3A0B3A-4AD5-441C-8FAE-D5B6FF485E50}" srcOrd="0" destOrd="0" presId="urn:microsoft.com/office/officeart/2008/layout/LinedList"/>
    <dgm:cxn modelId="{00428525-EA98-4C51-A906-CA57BBA79102}" type="presOf" srcId="{56CA99CE-10DF-4AA5-BEDD-FB9C3EEC1EB4}" destId="{D08EA994-0699-4565-A53C-F305313BB659}" srcOrd="0" destOrd="0" presId="urn:microsoft.com/office/officeart/2008/layout/LinedList"/>
    <dgm:cxn modelId="{A4BDCB2B-96E9-4B7B-B997-E0848B323F28}" srcId="{564FEA4B-16E7-4C5F-BD25-459A896B7718}" destId="{F0CCA7DA-EE62-4DF3-A190-32D7C74D4BEA}" srcOrd="0" destOrd="0" parTransId="{111CE947-7CCF-4265-A373-D6534F88098F}" sibTransId="{D04EEED1-D5FE-4285-883D-6CCFF76EA15C}"/>
    <dgm:cxn modelId="{4B2DA858-9BDA-48C1-9680-331480460BAE}" type="presOf" srcId="{564FEA4B-16E7-4C5F-BD25-459A896B7718}" destId="{AE84ACC0-BF3C-4AE7-9A35-9FE62AA8433F}" srcOrd="0" destOrd="0" presId="urn:microsoft.com/office/officeart/2008/layout/LinedList"/>
    <dgm:cxn modelId="{B3CB0FAA-F8C3-4BD6-BC59-D5BDDC5DF999}" srcId="{F0CCA7DA-EE62-4DF3-A190-32D7C74D4BEA}" destId="{5D48F6FB-AE94-431E-893B-58049F006E5C}" srcOrd="1" destOrd="0" parTransId="{CD0D74B5-BB83-4A18-A92D-E81BC51541A2}" sibTransId="{FE27EE60-8EB5-48ED-AB7D-8F774C58FE54}"/>
    <dgm:cxn modelId="{AD7981B0-B0D0-4B64-9123-1B98DC24D809}" type="presOf" srcId="{5D48F6FB-AE94-431E-893B-58049F006E5C}" destId="{B9A90460-8F4A-4F89-8507-FD6F8698F86A}" srcOrd="0" destOrd="0" presId="urn:microsoft.com/office/officeart/2008/layout/LinedList"/>
    <dgm:cxn modelId="{EC0592B7-F4B8-43D3-9C24-1421DDF75C2A}" srcId="{F0CCA7DA-EE62-4DF3-A190-32D7C74D4BEA}" destId="{56CA99CE-10DF-4AA5-BEDD-FB9C3EEC1EB4}" srcOrd="0" destOrd="0" parTransId="{A5DCED31-5597-4314-BBFA-4FA3B2ECB2C2}" sibTransId="{F28E8281-78DA-4AAA-968A-54535D57FE7A}"/>
    <dgm:cxn modelId="{AEE900CB-6F8C-4270-920F-179C1DB07F89}" type="presOf" srcId="{C192A9FC-41AD-4321-829B-78A4076B3B50}" destId="{C9D1226D-FA5F-43FA-9C5F-BDB9753FBB36}" srcOrd="0" destOrd="0" presId="urn:microsoft.com/office/officeart/2008/layout/LinedList"/>
    <dgm:cxn modelId="{F4F1E4FF-89AE-4D32-A093-6ECF2B0ED594}" srcId="{F0CCA7DA-EE62-4DF3-A190-32D7C74D4BEA}" destId="{C192A9FC-41AD-4321-829B-78A4076B3B50}" srcOrd="2" destOrd="0" parTransId="{F187084F-98D6-437C-9979-D89FE5A1EF8D}" sibTransId="{6C351526-C74C-4224-BC27-09B56F0C04D6}"/>
    <dgm:cxn modelId="{24818E35-260B-4B56-BD83-50102F0DF1BC}" type="presParOf" srcId="{AE84ACC0-BF3C-4AE7-9A35-9FE62AA8433F}" destId="{17BCE321-0EDC-4790-AB59-2360792A3118}" srcOrd="0" destOrd="0" presId="urn:microsoft.com/office/officeart/2008/layout/LinedList"/>
    <dgm:cxn modelId="{B4ABCE8D-7DB2-42AF-A5B2-2951FD2FC565}" type="presParOf" srcId="{AE84ACC0-BF3C-4AE7-9A35-9FE62AA8433F}" destId="{C31AA123-3F68-4986-8136-866523AE7A70}" srcOrd="1" destOrd="0" presId="urn:microsoft.com/office/officeart/2008/layout/LinedList"/>
    <dgm:cxn modelId="{55167A8C-8566-45E6-910B-6728455D9244}" type="presParOf" srcId="{C31AA123-3F68-4986-8136-866523AE7A70}" destId="{6B3A0B3A-4AD5-441C-8FAE-D5B6FF485E50}" srcOrd="0" destOrd="0" presId="urn:microsoft.com/office/officeart/2008/layout/LinedList"/>
    <dgm:cxn modelId="{305101CA-A722-4090-85A4-F65B6DC75D65}" type="presParOf" srcId="{C31AA123-3F68-4986-8136-866523AE7A70}" destId="{E75BF163-E48C-4DF3-A251-F52FCAA042D0}" srcOrd="1" destOrd="0" presId="urn:microsoft.com/office/officeart/2008/layout/LinedList"/>
    <dgm:cxn modelId="{33EFEC53-9545-46B1-975E-81D0770292B5}" type="presParOf" srcId="{E75BF163-E48C-4DF3-A251-F52FCAA042D0}" destId="{141BB53E-210E-487B-9A96-61F5111B6A04}" srcOrd="0" destOrd="0" presId="urn:microsoft.com/office/officeart/2008/layout/LinedList"/>
    <dgm:cxn modelId="{6D3A7F9F-B8F3-4762-AFD7-B267CD60C6EF}" type="presParOf" srcId="{E75BF163-E48C-4DF3-A251-F52FCAA042D0}" destId="{3FAF8D18-D39E-49C0-8245-45D0841F3F26}" srcOrd="1" destOrd="0" presId="urn:microsoft.com/office/officeart/2008/layout/LinedList"/>
    <dgm:cxn modelId="{5D124676-6C59-450B-BBA8-48F99DDD652F}" type="presParOf" srcId="{3FAF8D18-D39E-49C0-8245-45D0841F3F26}" destId="{086C6312-BA8C-4BEE-B727-0FAA602FBFD2}" srcOrd="0" destOrd="0" presId="urn:microsoft.com/office/officeart/2008/layout/LinedList"/>
    <dgm:cxn modelId="{121BD90B-7C46-43A3-8232-7039F7E75D0B}" type="presParOf" srcId="{3FAF8D18-D39E-49C0-8245-45D0841F3F26}" destId="{D08EA994-0699-4565-A53C-F305313BB659}" srcOrd="1" destOrd="0" presId="urn:microsoft.com/office/officeart/2008/layout/LinedList"/>
    <dgm:cxn modelId="{4135C4F6-3FD2-4B48-9487-BA0312EEAF0C}" type="presParOf" srcId="{3FAF8D18-D39E-49C0-8245-45D0841F3F26}" destId="{FE567536-3EEB-4161-8A32-D159EF312EA3}" srcOrd="2" destOrd="0" presId="urn:microsoft.com/office/officeart/2008/layout/LinedList"/>
    <dgm:cxn modelId="{2FA9557A-29DE-4239-BCE0-DA6F0B29DAF6}" type="presParOf" srcId="{E75BF163-E48C-4DF3-A251-F52FCAA042D0}" destId="{C7B12DD6-8379-4466-8331-E00080835C0E}" srcOrd="2" destOrd="0" presId="urn:microsoft.com/office/officeart/2008/layout/LinedList"/>
    <dgm:cxn modelId="{D8100AA8-FD60-4E85-B11E-04ADA4972BDA}" type="presParOf" srcId="{E75BF163-E48C-4DF3-A251-F52FCAA042D0}" destId="{B3779B9C-12F6-46D5-99B4-A98AA1AC0C37}" srcOrd="3" destOrd="0" presId="urn:microsoft.com/office/officeart/2008/layout/LinedList"/>
    <dgm:cxn modelId="{803F7CC0-8EBE-466F-86D8-F837F4562D28}" type="presParOf" srcId="{E75BF163-E48C-4DF3-A251-F52FCAA042D0}" destId="{218D4A0D-E054-42BA-9905-1CC478B215A1}" srcOrd="4" destOrd="0" presId="urn:microsoft.com/office/officeart/2008/layout/LinedList"/>
    <dgm:cxn modelId="{36D6CAB6-432C-4A07-B352-6D0818BA5F36}" type="presParOf" srcId="{218D4A0D-E054-42BA-9905-1CC478B215A1}" destId="{77C471BA-73F6-43DB-BBB0-2E21770E7820}" srcOrd="0" destOrd="0" presId="urn:microsoft.com/office/officeart/2008/layout/LinedList"/>
    <dgm:cxn modelId="{F5F1DBE3-B06A-42B0-A981-BCB8C2A2F244}" type="presParOf" srcId="{218D4A0D-E054-42BA-9905-1CC478B215A1}" destId="{B9A90460-8F4A-4F89-8507-FD6F8698F86A}" srcOrd="1" destOrd="0" presId="urn:microsoft.com/office/officeart/2008/layout/LinedList"/>
    <dgm:cxn modelId="{FBCC1966-F5A7-45EA-9A61-974BE867343D}" type="presParOf" srcId="{218D4A0D-E054-42BA-9905-1CC478B215A1}" destId="{3ABC38C1-2E22-44F3-83B3-5999605DE59A}" srcOrd="2" destOrd="0" presId="urn:microsoft.com/office/officeart/2008/layout/LinedList"/>
    <dgm:cxn modelId="{E11C473C-0AE2-4A5D-A2A4-C26F6B4362BF}" type="presParOf" srcId="{E75BF163-E48C-4DF3-A251-F52FCAA042D0}" destId="{216E3988-AF97-4434-9C48-35A4B0078738}" srcOrd="5" destOrd="0" presId="urn:microsoft.com/office/officeart/2008/layout/LinedList"/>
    <dgm:cxn modelId="{7B9DE8CC-F266-46D2-A119-3BC5459DA23E}" type="presParOf" srcId="{E75BF163-E48C-4DF3-A251-F52FCAA042D0}" destId="{3E4F0451-BF9C-4660-AD99-9CC4B3B3E8F4}" srcOrd="6" destOrd="0" presId="urn:microsoft.com/office/officeart/2008/layout/LinedList"/>
    <dgm:cxn modelId="{31E07C27-78A7-4561-9163-AE73A4D3626F}" type="presParOf" srcId="{E75BF163-E48C-4DF3-A251-F52FCAA042D0}" destId="{11D753D8-28F0-458C-AE74-873ADEEB616D}" srcOrd="7" destOrd="0" presId="urn:microsoft.com/office/officeart/2008/layout/LinedList"/>
    <dgm:cxn modelId="{0F6F0705-8DF6-48E4-95F7-1BC45D7B045F}" type="presParOf" srcId="{11D753D8-28F0-458C-AE74-873ADEEB616D}" destId="{7DEFED18-76CC-448C-B90D-0400CE4B5249}" srcOrd="0" destOrd="0" presId="urn:microsoft.com/office/officeart/2008/layout/LinedList"/>
    <dgm:cxn modelId="{84CCDEC2-99C5-4DB4-8E70-D01A0A86AFEE}" type="presParOf" srcId="{11D753D8-28F0-458C-AE74-873ADEEB616D}" destId="{C9D1226D-FA5F-43FA-9C5F-BDB9753FBB36}" srcOrd="1" destOrd="0" presId="urn:microsoft.com/office/officeart/2008/layout/LinedList"/>
    <dgm:cxn modelId="{83C9F5A5-098A-4159-BE76-1989276755A7}" type="presParOf" srcId="{11D753D8-28F0-458C-AE74-873ADEEB616D}" destId="{52CBFA8D-4AD1-4806-AD28-CF513AC69EF3}" srcOrd="2" destOrd="0" presId="urn:microsoft.com/office/officeart/2008/layout/LinedList"/>
    <dgm:cxn modelId="{75E97C0A-65A1-4891-9210-B6B44D062982}" type="presParOf" srcId="{E75BF163-E48C-4DF3-A251-F52FCAA042D0}" destId="{6111041A-D721-4077-9247-7E73855CBF08}" srcOrd="8" destOrd="0" presId="urn:microsoft.com/office/officeart/2008/layout/LinedList"/>
    <dgm:cxn modelId="{C22AF5FC-511D-42E9-9DA7-5B8CFDA4BFD7}" type="presParOf" srcId="{E75BF163-E48C-4DF3-A251-F52FCAA042D0}" destId="{42024C79-FFDA-4E22-9483-8F1185D8EBD5}"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ECC3A-0480-4BD1-8BF0-B2A9E1776583}">
      <dsp:nvSpPr>
        <dsp:cNvPr id="0" name=""/>
        <dsp:cNvSpPr/>
      </dsp:nvSpPr>
      <dsp:spPr>
        <a:xfrm>
          <a:off x="0" y="3125337"/>
          <a:ext cx="5554638" cy="0"/>
        </a:xfrm>
        <a:prstGeom prst="line">
          <a:avLst/>
        </a:prstGeom>
        <a:solidFill>
          <a:schemeClr val="dk2">
            <a:alpha val="90000"/>
            <a:hueOff val="0"/>
            <a:satOff val="0"/>
            <a:lumOff val="0"/>
            <a:alphaOff val="0"/>
          </a:schemeClr>
        </a:solidFill>
        <a:ln w="12050" cap="flat" cmpd="sng" algn="ctr">
          <a:solidFill>
            <a:schemeClr val="dk2">
              <a:hueOff val="0"/>
              <a:satOff val="0"/>
              <a:lumOff val="0"/>
              <a:alphaOff val="0"/>
            </a:schemeClr>
          </a:solidFill>
          <a:prstDash val="solid"/>
          <a:miter lim="800000"/>
          <a:tailEnd type="arrow" w="med" len="med"/>
        </a:ln>
        <a:effectLst/>
      </dsp:spPr>
      <dsp:style>
        <a:lnRef idx="2">
          <a:scrgbClr r="0" g="0" b="0"/>
        </a:lnRef>
        <a:fillRef idx="1">
          <a:scrgbClr r="0" g="0" b="0"/>
        </a:fillRef>
        <a:effectRef idx="0">
          <a:scrgbClr r="0" g="0" b="0"/>
        </a:effectRef>
        <a:fontRef idx="minor"/>
      </dsp:style>
    </dsp:sp>
    <dsp:sp modelId="{9D551638-67B6-41F4-9C38-34C715B0AD2F}">
      <dsp:nvSpPr>
        <dsp:cNvPr id="0" name=""/>
        <dsp:cNvSpPr/>
      </dsp:nvSpPr>
      <dsp:spPr>
        <a:xfrm>
          <a:off x="650070" y="1515163"/>
          <a:ext cx="4610349" cy="1610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Some Reformers are too small</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Carriage feels too cramped</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Springs max out too easily</a:t>
          </a:r>
        </a:p>
        <a:p>
          <a:pPr marL="228600" lvl="1" indent="-228600" algn="l" defTabSz="889000">
            <a:lnSpc>
              <a:spcPct val="90000"/>
            </a:lnSpc>
            <a:spcBef>
              <a:spcPct val="0"/>
            </a:spcBef>
            <a:spcAft>
              <a:spcPct val="15000"/>
            </a:spcAft>
            <a:buChar char="•"/>
          </a:pPr>
          <a:r>
            <a:rPr lang="en-US" sz="2000" kern="1200" dirty="0" err="1">
              <a:latin typeface="Arial" panose="020B0604020202020204" pitchFamily="34" charset="0"/>
              <a:cs typeface="Arial" panose="020B0604020202020204" pitchFamily="34" charset="0"/>
            </a:rPr>
            <a:t>Soulder</a:t>
          </a:r>
          <a:r>
            <a:rPr lang="en-US" sz="2000" kern="1200" dirty="0">
              <a:latin typeface="Arial" panose="020B0604020202020204" pitchFamily="34" charset="0"/>
              <a:cs typeface="Arial" panose="020B0604020202020204" pitchFamily="34" charset="0"/>
            </a:rPr>
            <a:t> pad and straps dig in</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Weight Limits</a:t>
          </a: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b="1" kern="1200" dirty="0">
              <a:solidFill>
                <a:srgbClr val="FF0000"/>
              </a:solidFill>
              <a:latin typeface="Arial" panose="020B0604020202020204" pitchFamily="34" charset="0"/>
              <a:cs typeface="Arial" panose="020B0604020202020204" pitchFamily="34" charset="0"/>
            </a:rPr>
            <a:t>The Truth</a:t>
          </a:r>
        </a:p>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Big &amp; Tall doesn’t limit Pilates, it makes it more effective</a:t>
          </a:r>
        </a:p>
        <a:p>
          <a:pPr marL="0" lvl="0" indent="0" algn="l" defTabSz="889000">
            <a:lnSpc>
              <a:spcPct val="90000"/>
            </a:lnSpc>
            <a:spcBef>
              <a:spcPct val="0"/>
            </a:spcBef>
            <a:spcAft>
              <a:spcPct val="35000"/>
            </a:spcAft>
            <a:buNone/>
          </a:pPr>
          <a:endParaRPr lang="en-US" sz="800" b="1" kern="1200" dirty="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Font typeface="Arial" panose="020B0604020202020204" pitchFamily="34" charset="0"/>
            <a:buNone/>
          </a:pPr>
          <a:r>
            <a:rPr lang="en-US" sz="2000" b="0" kern="1200" dirty="0">
              <a:latin typeface="Arial" panose="020B0604020202020204" pitchFamily="34" charset="0"/>
              <a:cs typeface="Arial" panose="020B0604020202020204" pitchFamily="34" charset="0"/>
            </a:rPr>
            <a:t>Longer Limbs = More Leverage</a:t>
          </a:r>
        </a:p>
        <a:p>
          <a:pPr marL="0" lvl="0" indent="0" algn="l" defTabSz="889000">
            <a:lnSpc>
              <a:spcPct val="90000"/>
            </a:lnSpc>
            <a:spcBef>
              <a:spcPct val="0"/>
            </a:spcBef>
            <a:spcAft>
              <a:spcPct val="35000"/>
            </a:spcAft>
            <a:buFont typeface="Arial" panose="020B0604020202020204" pitchFamily="34" charset="0"/>
            <a:buNone/>
          </a:pPr>
          <a:r>
            <a:rPr lang="en-US" sz="2000" b="0" kern="1200" dirty="0">
              <a:latin typeface="Arial" panose="020B0604020202020204" pitchFamily="34" charset="0"/>
              <a:cs typeface="Arial" panose="020B0604020202020204" pitchFamily="34" charset="0"/>
            </a:rPr>
            <a:t>More body mass = More resistance</a:t>
          </a:r>
        </a:p>
        <a:p>
          <a:pPr marL="0" lvl="0" indent="0" algn="l" defTabSz="889000">
            <a:lnSpc>
              <a:spcPct val="90000"/>
            </a:lnSpc>
            <a:spcBef>
              <a:spcPct val="0"/>
            </a:spcBef>
            <a:spcAft>
              <a:spcPct val="35000"/>
            </a:spcAft>
            <a:buFont typeface="Arial" panose="020B0604020202020204" pitchFamily="34" charset="0"/>
            <a:buNone/>
          </a:pPr>
          <a:r>
            <a:rPr lang="en-US" sz="2000" b="0" kern="1200" dirty="0">
              <a:latin typeface="Arial" panose="020B0604020202020204" pitchFamily="34" charset="0"/>
              <a:cs typeface="Arial" panose="020B0604020202020204" pitchFamily="34" charset="0"/>
            </a:rPr>
            <a:t>Stability work becomes more meaningful</a:t>
          </a:r>
        </a:p>
        <a:p>
          <a:pPr marL="0" lvl="0" indent="0" algn="l" defTabSz="889000">
            <a:lnSpc>
              <a:spcPct val="90000"/>
            </a:lnSpc>
            <a:spcBef>
              <a:spcPct val="0"/>
            </a:spcBef>
            <a:spcAft>
              <a:spcPct val="35000"/>
            </a:spcAft>
            <a:buFont typeface="Arial" panose="020B0604020202020204" pitchFamily="34" charset="0"/>
            <a:buNone/>
          </a:pPr>
          <a:endParaRPr lang="en-US" sz="2000" b="0" kern="1200" dirty="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endParaRPr lang="en-US" sz="2000" b="0" kern="1200" dirty="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 </a:t>
          </a:r>
        </a:p>
        <a:p>
          <a:pPr marL="0" lvl="0" indent="0" algn="l" defTabSz="889000">
            <a:lnSpc>
              <a:spcPct val="90000"/>
            </a:lnSpc>
            <a:spcBef>
              <a:spcPct val="0"/>
            </a:spcBef>
            <a:spcAft>
              <a:spcPct val="35000"/>
            </a:spcAft>
            <a:buNone/>
          </a:pPr>
          <a:endParaRPr lang="en-US" sz="2000" kern="1200" dirty="0">
            <a:latin typeface="Arial" panose="020B0604020202020204" pitchFamily="34" charset="0"/>
            <a:cs typeface="Arial" panose="020B0604020202020204" pitchFamily="34" charset="0"/>
          </a:endParaRPr>
        </a:p>
        <a:p>
          <a:pPr marL="0" lvl="0" indent="0" algn="l" defTabSz="400050">
            <a:lnSpc>
              <a:spcPct val="90000"/>
            </a:lnSpc>
            <a:spcBef>
              <a:spcPct val="0"/>
            </a:spcBef>
            <a:spcAft>
              <a:spcPct val="35000"/>
            </a:spcAft>
            <a:buNone/>
          </a:pPr>
          <a:endParaRPr lang="en-US" sz="900" kern="1200" dirty="0">
            <a:latin typeface="Arial" panose="020B0604020202020204" pitchFamily="34" charset="0"/>
            <a:cs typeface="Arial" panose="020B0604020202020204" pitchFamily="34" charset="0"/>
          </a:endParaRPr>
        </a:p>
      </dsp:txBody>
      <dsp:txXfrm>
        <a:off x="650070" y="1515163"/>
        <a:ext cx="4610349" cy="1610173"/>
      </dsp:txXfrm>
    </dsp:sp>
    <dsp:sp modelId="{A254C5A5-8BF8-47ED-9456-4B4BE312C985}">
      <dsp:nvSpPr>
        <dsp:cNvPr id="0" name=""/>
        <dsp:cNvSpPr/>
      </dsp:nvSpPr>
      <dsp:spPr>
        <a:xfrm>
          <a:off x="650070" y="675072"/>
          <a:ext cx="4610349" cy="840090"/>
        </a:xfrm>
        <a:prstGeom prst="rect">
          <a:avLst/>
        </a:prstGeom>
        <a:solidFill>
          <a:schemeClr val="accent1">
            <a:alpha val="0"/>
            <a:hueOff val="0"/>
            <a:satOff val="0"/>
            <a:lumOff val="0"/>
            <a:alphaOff val="0"/>
          </a:schemeClr>
        </a:solidFill>
        <a:ln w="12700" cap="flat" cmpd="sng" algn="ctr">
          <a:solidFill>
            <a:schemeClr val="accen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defRPr b="1"/>
          </a:pPr>
          <a:r>
            <a:rPr lang="en-US" sz="2000" kern="1200">
              <a:latin typeface="Arial" panose="020B0604020202020204" pitchFamily="34" charset="0"/>
              <a:cs typeface="Arial" panose="020B0604020202020204" pitchFamily="34" charset="0"/>
            </a:rPr>
            <a:t>The Honest Limitations</a:t>
          </a:r>
        </a:p>
      </dsp:txBody>
      <dsp:txXfrm>
        <a:off x="650070" y="675072"/>
        <a:ext cx="4610349" cy="840090"/>
      </dsp:txXfrm>
    </dsp:sp>
    <dsp:sp modelId="{5441E545-B2CF-4960-99F5-8A045ADA42BB}">
      <dsp:nvSpPr>
        <dsp:cNvPr id="0" name=""/>
        <dsp:cNvSpPr/>
      </dsp:nvSpPr>
      <dsp:spPr>
        <a:xfrm>
          <a:off x="325035" y="625067"/>
          <a:ext cx="0" cy="2500269"/>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9686BA4-EDE0-4053-B8E2-8CEE0CA42048}">
      <dsp:nvSpPr>
        <dsp:cNvPr id="0" name=""/>
        <dsp:cNvSpPr/>
      </dsp:nvSpPr>
      <dsp:spPr>
        <a:xfrm>
          <a:off x="245960" y="3050579"/>
          <a:ext cx="149516" cy="1495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256D5-911C-47BC-A11E-A137FA31D33B}">
      <dsp:nvSpPr>
        <dsp:cNvPr id="0" name=""/>
        <dsp:cNvSpPr/>
      </dsp:nvSpPr>
      <dsp:spPr>
        <a:xfrm>
          <a:off x="0" y="4225637"/>
          <a:ext cx="9985248" cy="0"/>
        </a:xfrm>
        <a:prstGeom prst="line">
          <a:avLst/>
        </a:prstGeom>
        <a:solidFill>
          <a:schemeClr val="dk2">
            <a:alpha val="90000"/>
            <a:hueOff val="0"/>
            <a:satOff val="0"/>
            <a:lumOff val="0"/>
            <a:alphaOff val="0"/>
          </a:schemeClr>
        </a:solidFill>
        <a:ln w="12050" cap="flat" cmpd="sng" algn="ctr">
          <a:solidFill>
            <a:schemeClr val="dk2">
              <a:hueOff val="0"/>
              <a:satOff val="0"/>
              <a:lumOff val="0"/>
              <a:alphaOff val="0"/>
            </a:schemeClr>
          </a:solidFill>
          <a:prstDash val="solid"/>
          <a:miter lim="800000"/>
          <a:tailEnd type="arrow" w="med" len="med"/>
        </a:ln>
        <a:effectLst/>
      </dsp:spPr>
      <dsp:style>
        <a:lnRef idx="2">
          <a:scrgbClr r="0" g="0" b="0"/>
        </a:lnRef>
        <a:fillRef idx="1">
          <a:scrgbClr r="0" g="0" b="0"/>
        </a:fillRef>
        <a:effectRef idx="0">
          <a:scrgbClr r="0" g="0" b="0"/>
        </a:effectRef>
        <a:fontRef idx="minor"/>
      </dsp:style>
    </dsp:sp>
    <dsp:sp modelId="{DA1F1926-B102-4E36-961D-2EB2F8CFC014}">
      <dsp:nvSpPr>
        <dsp:cNvPr id="0" name=""/>
        <dsp:cNvSpPr/>
      </dsp:nvSpPr>
      <dsp:spPr>
        <a:xfrm>
          <a:off x="367739" y="526363"/>
          <a:ext cx="3630293" cy="117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Equipment that helps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Yoga mat (extra thick for comfort) </a:t>
          </a:r>
        </a:p>
        <a:p>
          <a:pPr marL="0" lvl="0" indent="0" algn="l" defTabSz="355600">
            <a:lnSpc>
              <a:spcPct val="90000"/>
            </a:lnSpc>
            <a:spcBef>
              <a:spcPct val="0"/>
            </a:spcBef>
            <a:spcAft>
              <a:spcPct val="35000"/>
            </a:spcAft>
            <a:buNone/>
          </a:pPr>
          <a:endParaRPr lang="en-US" sz="8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Flex Cushion or Half Barrel (for elevation) </a:t>
          </a:r>
        </a:p>
        <a:p>
          <a:pPr marL="0" lvl="0" indent="0" algn="l" defTabSz="355600">
            <a:lnSpc>
              <a:spcPct val="90000"/>
            </a:lnSpc>
            <a:spcBef>
              <a:spcPct val="0"/>
            </a:spcBef>
            <a:spcAft>
              <a:spcPct val="35000"/>
            </a:spcAft>
            <a:buNone/>
          </a:pPr>
          <a:endParaRPr lang="en-US" sz="8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Resistance band (adds challenge without joint stress) </a:t>
          </a:r>
        </a:p>
        <a:p>
          <a:pPr marL="0" lvl="0" indent="0" algn="l" defTabSz="355600">
            <a:lnSpc>
              <a:spcPct val="90000"/>
            </a:lnSpc>
            <a:spcBef>
              <a:spcPct val="0"/>
            </a:spcBef>
            <a:spcAft>
              <a:spcPct val="35000"/>
            </a:spcAft>
            <a:buNone/>
          </a:pPr>
          <a:endParaRPr lang="en-US" sz="8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Pilates ring (optional for inner thigh/core work) </a:t>
          </a:r>
        </a:p>
        <a:p>
          <a:pPr marL="0" lvl="0" indent="0" algn="l" defTabSz="533400">
            <a:lnSpc>
              <a:spcPct val="90000"/>
            </a:lnSpc>
            <a:spcBef>
              <a:spcPct val="0"/>
            </a:spcBef>
            <a:spcAft>
              <a:spcPct val="35000"/>
            </a:spcAft>
            <a:buNone/>
          </a:pPr>
          <a:endParaRPr lang="en-US" sz="1200" kern="1200" dirty="0">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None/>
          </a:pPr>
          <a:endParaRPr lang="en-US" sz="1200" kern="1200" dirty="0">
            <a:latin typeface="Arial" panose="020B0604020202020204" pitchFamily="34" charset="0"/>
            <a:cs typeface="Arial" panose="020B0604020202020204" pitchFamily="34" charset="0"/>
          </a:endParaRPr>
        </a:p>
      </dsp:txBody>
      <dsp:txXfrm>
        <a:off x="367739" y="526363"/>
        <a:ext cx="3630293" cy="1177747"/>
      </dsp:txXfrm>
    </dsp:sp>
    <dsp:sp modelId="{1044F1F1-E5EC-4168-9ABD-7DAB22AA9316}">
      <dsp:nvSpPr>
        <dsp:cNvPr id="0" name=""/>
        <dsp:cNvSpPr/>
      </dsp:nvSpPr>
      <dsp:spPr>
        <a:xfrm>
          <a:off x="0" y="0"/>
          <a:ext cx="3630293" cy="614476"/>
        </a:xfrm>
        <a:prstGeom prst="rect">
          <a:avLst/>
        </a:prstGeom>
        <a:solidFill>
          <a:schemeClr val="accent1">
            <a:alpha val="0"/>
            <a:hueOff val="0"/>
            <a:satOff val="0"/>
            <a:lumOff val="0"/>
            <a:alphaOff val="0"/>
          </a:schemeClr>
        </a:solidFill>
        <a:ln w="12700" cap="flat" cmpd="sng" algn="ctr">
          <a:solidFill>
            <a:schemeClr val="accen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rial" panose="020B0604020202020204" pitchFamily="34" charset="0"/>
              <a:cs typeface="Arial" panose="020B0604020202020204" pitchFamily="34" charset="0"/>
            </a:rPr>
            <a:t>Props That Help</a:t>
          </a:r>
        </a:p>
      </dsp:txBody>
      <dsp:txXfrm>
        <a:off x="0" y="0"/>
        <a:ext cx="3630293" cy="614476"/>
      </dsp:txXfrm>
    </dsp:sp>
    <dsp:sp modelId="{1748D032-B512-44BC-BE6C-10352255C5CC}">
      <dsp:nvSpPr>
        <dsp:cNvPr id="0" name=""/>
        <dsp:cNvSpPr/>
      </dsp:nvSpPr>
      <dsp:spPr>
        <a:xfrm>
          <a:off x="199264" y="595749"/>
          <a:ext cx="0" cy="1828800"/>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668AEE5-99B4-4C52-842C-B73155F9D3D7}">
      <dsp:nvSpPr>
        <dsp:cNvPr id="0" name=""/>
        <dsp:cNvSpPr/>
      </dsp:nvSpPr>
      <dsp:spPr>
        <a:xfrm>
          <a:off x="144583" y="2369868"/>
          <a:ext cx="109362" cy="1093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4E61F2-9207-4B11-9863-9DCB1A6DC28C}">
      <dsp:nvSpPr>
        <dsp:cNvPr id="0" name=""/>
        <dsp:cNvSpPr/>
      </dsp:nvSpPr>
      <dsp:spPr>
        <a:xfrm>
          <a:off x="5875969" y="2427206"/>
          <a:ext cx="3630293" cy="99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 Full teaser </a:t>
          </a:r>
        </a:p>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 Straight-leg double leg lowers (too much strain initially) </a:t>
          </a:r>
        </a:p>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 Anything that compresses your breathing </a:t>
          </a:r>
        </a:p>
        <a:p>
          <a:pPr marL="0" lvl="0" indent="0" algn="l" defTabSz="355600">
            <a:lnSpc>
              <a:spcPct val="90000"/>
            </a:lnSpc>
            <a:spcBef>
              <a:spcPct val="0"/>
            </a:spcBef>
            <a:spcAft>
              <a:spcPct val="35000"/>
            </a:spcAft>
            <a:buNone/>
          </a:pPr>
          <a:endParaRPr lang="en-US" sz="800" kern="1200" dirty="0"/>
        </a:p>
      </dsp:txBody>
      <dsp:txXfrm>
        <a:off x="5875969" y="2427206"/>
        <a:ext cx="3630293" cy="994867"/>
      </dsp:txXfrm>
    </dsp:sp>
    <dsp:sp modelId="{1BA9A1BA-325F-4FC7-B4FD-96F60E37285F}">
      <dsp:nvSpPr>
        <dsp:cNvPr id="0" name=""/>
        <dsp:cNvSpPr/>
      </dsp:nvSpPr>
      <dsp:spPr>
        <a:xfrm>
          <a:off x="5862138" y="1539853"/>
          <a:ext cx="3630293" cy="651052"/>
        </a:xfrm>
        <a:prstGeom prst="rect">
          <a:avLst/>
        </a:prstGeom>
        <a:solidFill>
          <a:schemeClr val="accent1">
            <a:alpha val="0"/>
            <a:hueOff val="0"/>
            <a:satOff val="0"/>
            <a:lumOff val="0"/>
            <a:alphaOff val="0"/>
          </a:schemeClr>
        </a:solidFill>
        <a:ln w="12700" cap="flat" cmpd="sng" algn="ctr">
          <a:solidFill>
            <a:schemeClr val="accen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latin typeface="Arial" panose="020B0604020202020204" pitchFamily="34" charset="0"/>
              <a:cs typeface="Arial" panose="020B0604020202020204" pitchFamily="34" charset="0"/>
            </a:rPr>
            <a:t>What to avoid early on or Modify</a:t>
          </a:r>
          <a:endParaRPr lang="en-US" sz="2000" kern="1200" dirty="0">
            <a:latin typeface="Arial" panose="020B0604020202020204" pitchFamily="34" charset="0"/>
            <a:cs typeface="Arial" panose="020B0604020202020204" pitchFamily="34" charset="0"/>
          </a:endParaRPr>
        </a:p>
      </dsp:txBody>
      <dsp:txXfrm>
        <a:off x="5862138" y="1539853"/>
        <a:ext cx="3630293" cy="651052"/>
      </dsp:txXfrm>
    </dsp:sp>
    <dsp:sp modelId="{A1850534-5C22-46C8-8200-AC96D8559F44}">
      <dsp:nvSpPr>
        <dsp:cNvPr id="0" name=""/>
        <dsp:cNvSpPr/>
      </dsp:nvSpPr>
      <dsp:spPr>
        <a:xfrm>
          <a:off x="5846059" y="2286000"/>
          <a:ext cx="0" cy="1828800"/>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8933E8E-CC95-45FE-9AC9-911ADB0D8963}">
      <dsp:nvSpPr>
        <dsp:cNvPr id="0" name=""/>
        <dsp:cNvSpPr/>
      </dsp:nvSpPr>
      <dsp:spPr>
        <a:xfrm>
          <a:off x="5791378" y="2231318"/>
          <a:ext cx="109362" cy="1093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256D5-911C-47BC-A11E-A137FA31D33B}">
      <dsp:nvSpPr>
        <dsp:cNvPr id="0" name=""/>
        <dsp:cNvSpPr/>
      </dsp:nvSpPr>
      <dsp:spPr>
        <a:xfrm>
          <a:off x="0" y="4565072"/>
          <a:ext cx="9985248" cy="0"/>
        </a:xfrm>
        <a:prstGeom prst="line">
          <a:avLst/>
        </a:prstGeom>
        <a:solidFill>
          <a:schemeClr val="dk2">
            <a:alpha val="90000"/>
            <a:hueOff val="0"/>
            <a:satOff val="0"/>
            <a:lumOff val="0"/>
            <a:alphaOff val="0"/>
          </a:schemeClr>
        </a:solidFill>
        <a:ln w="12050" cap="flat" cmpd="sng" algn="ctr">
          <a:solidFill>
            <a:schemeClr val="dk2">
              <a:hueOff val="0"/>
              <a:satOff val="0"/>
              <a:lumOff val="0"/>
              <a:alphaOff val="0"/>
            </a:schemeClr>
          </a:solidFill>
          <a:prstDash val="solid"/>
          <a:miter lim="800000"/>
          <a:tailEnd type="arrow" w="med" len="med"/>
        </a:ln>
        <a:effectLst/>
      </dsp:spPr>
      <dsp:style>
        <a:lnRef idx="2">
          <a:scrgbClr r="0" g="0" b="0"/>
        </a:lnRef>
        <a:fillRef idx="1">
          <a:scrgbClr r="0" g="0" b="0"/>
        </a:fillRef>
        <a:effectRef idx="0">
          <a:scrgbClr r="0" g="0" b="0"/>
        </a:effectRef>
        <a:fontRef idx="minor"/>
      </dsp:style>
    </dsp:sp>
    <dsp:sp modelId="{D3D3DC04-D34E-4CFE-B30C-7516E4C2FB5C}">
      <dsp:nvSpPr>
        <dsp:cNvPr id="0" name=""/>
        <dsp:cNvSpPr/>
      </dsp:nvSpPr>
      <dsp:spPr>
        <a:xfrm>
          <a:off x="312304" y="888579"/>
          <a:ext cx="3630293" cy="117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Shorter limbs mean different leverage. In moves like the Hundred or leg circles, you may feel less strain in some positions—so slow things down and focus on precision instead of range. Quality &gt; length</a:t>
          </a:r>
        </a:p>
        <a:p>
          <a:pPr marL="0" lvl="0" indent="0" algn="l" defTabSz="889000">
            <a:lnSpc>
              <a:spcPct val="90000"/>
            </a:lnSpc>
            <a:spcBef>
              <a:spcPct val="0"/>
            </a:spcBef>
            <a:spcAft>
              <a:spcPct val="35000"/>
            </a:spcAft>
            <a:buNone/>
          </a:pPr>
          <a:endParaRPr lang="en-US" sz="900" kern="1200" dirty="0"/>
        </a:p>
        <a:p>
          <a:pPr marL="0" lvl="0" indent="0" algn="l" defTabSz="400050">
            <a:lnSpc>
              <a:spcPct val="90000"/>
            </a:lnSpc>
            <a:spcBef>
              <a:spcPct val="0"/>
            </a:spcBef>
            <a:spcAft>
              <a:spcPct val="35000"/>
            </a:spcAft>
            <a:buNone/>
          </a:pPr>
          <a:endParaRPr lang="en-US" sz="900" kern="1200" dirty="0"/>
        </a:p>
        <a:p>
          <a:pPr marL="0" lvl="0" indent="0" algn="l" defTabSz="400050">
            <a:lnSpc>
              <a:spcPct val="90000"/>
            </a:lnSpc>
            <a:spcBef>
              <a:spcPct val="0"/>
            </a:spcBef>
            <a:spcAft>
              <a:spcPct val="35000"/>
            </a:spcAft>
            <a:buNone/>
          </a:pPr>
          <a:endParaRPr lang="en-US" sz="900" kern="1200"/>
        </a:p>
        <a:p>
          <a:pPr marL="0" lvl="0" indent="0" algn="l" defTabSz="400050">
            <a:lnSpc>
              <a:spcPct val="90000"/>
            </a:lnSpc>
            <a:spcBef>
              <a:spcPct val="0"/>
            </a:spcBef>
            <a:spcAft>
              <a:spcPct val="35000"/>
            </a:spcAft>
            <a:buNone/>
          </a:pPr>
          <a:endParaRPr lang="en-US" sz="900" kern="1200" dirty="0"/>
        </a:p>
      </dsp:txBody>
      <dsp:txXfrm>
        <a:off x="312304" y="888579"/>
        <a:ext cx="3630293" cy="1177747"/>
      </dsp:txXfrm>
    </dsp:sp>
    <dsp:sp modelId="{A0E26849-A5F3-4008-957E-F90BE393C1A3}">
      <dsp:nvSpPr>
        <dsp:cNvPr id="0" name=""/>
        <dsp:cNvSpPr/>
      </dsp:nvSpPr>
      <dsp:spPr>
        <a:xfrm>
          <a:off x="256906" y="175120"/>
          <a:ext cx="3630293" cy="614476"/>
        </a:xfrm>
        <a:prstGeom prst="rect">
          <a:avLst/>
        </a:prstGeom>
        <a:solidFill>
          <a:schemeClr val="accent1">
            <a:alpha val="0"/>
            <a:hueOff val="0"/>
            <a:satOff val="0"/>
            <a:lumOff val="0"/>
            <a:alphaOff val="0"/>
          </a:schemeClr>
        </a:solidFill>
        <a:ln w="12700" cap="flat" cmpd="sng" algn="ctr">
          <a:solidFill>
            <a:schemeClr val="accen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latin typeface="Arial" panose="020B0604020202020204" pitchFamily="34" charset="0"/>
              <a:cs typeface="Arial" panose="020B0604020202020204" pitchFamily="34" charset="0"/>
            </a:rPr>
            <a:t>Adjust leverage, not effort</a:t>
          </a:r>
          <a:endParaRPr lang="en-US" sz="2000" kern="1200" dirty="0">
            <a:latin typeface="Arial" panose="020B0604020202020204" pitchFamily="34" charset="0"/>
            <a:cs typeface="Arial" panose="020B0604020202020204" pitchFamily="34" charset="0"/>
          </a:endParaRPr>
        </a:p>
      </dsp:txBody>
      <dsp:txXfrm>
        <a:off x="256906" y="175120"/>
        <a:ext cx="3630293" cy="614476"/>
      </dsp:txXfrm>
    </dsp:sp>
    <dsp:sp modelId="{C1923DA2-76AE-4B3C-8165-C553994765B8}">
      <dsp:nvSpPr>
        <dsp:cNvPr id="0" name=""/>
        <dsp:cNvSpPr/>
      </dsp:nvSpPr>
      <dsp:spPr>
        <a:xfrm>
          <a:off x="240828" y="457199"/>
          <a:ext cx="0" cy="1828800"/>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150E38-5BA1-454C-A275-A364A7807332}">
      <dsp:nvSpPr>
        <dsp:cNvPr id="0" name=""/>
        <dsp:cNvSpPr/>
      </dsp:nvSpPr>
      <dsp:spPr>
        <a:xfrm>
          <a:off x="186147" y="2231318"/>
          <a:ext cx="109362" cy="1093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5540C-1A6C-4609-B8EE-43F6D1AD5A70}">
      <dsp:nvSpPr>
        <dsp:cNvPr id="0" name=""/>
        <dsp:cNvSpPr/>
      </dsp:nvSpPr>
      <dsp:spPr>
        <a:xfrm>
          <a:off x="6125334" y="1258436"/>
          <a:ext cx="3630293" cy="99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Smaller frames often benefit from naturally better balance and control. Lean into exercises like:</a:t>
          </a:r>
        </a:p>
        <a:p>
          <a:pPr marL="228600" lvl="1" indent="-228600" algn="l"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The Hundred </a:t>
          </a:r>
        </a:p>
        <a:p>
          <a:pPr marL="228600" lvl="1" indent="-228600" algn="l"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Roll-Up </a:t>
          </a:r>
        </a:p>
        <a:p>
          <a:pPr marL="228600" lvl="1" indent="-228600" algn="l" defTabSz="889000">
            <a:lnSpc>
              <a:spcPct val="90000"/>
            </a:lnSpc>
            <a:spcBef>
              <a:spcPct val="0"/>
            </a:spcBef>
            <a:spcAft>
              <a:spcPct val="15000"/>
            </a:spcAft>
            <a:buChar char="•"/>
          </a:pPr>
          <a:r>
            <a:rPr lang="en-US" sz="2000" b="0" kern="1200" dirty="0">
              <a:latin typeface="Arial" panose="020B0604020202020204" pitchFamily="34" charset="0"/>
              <a:cs typeface="Arial" panose="020B0604020202020204" pitchFamily="34" charset="0"/>
            </a:rPr>
            <a:t>Single leg stretches</a:t>
          </a:r>
        </a:p>
        <a:p>
          <a:pPr marL="0" lvl="0" indent="0" algn="l" defTabSz="889000">
            <a:lnSpc>
              <a:spcPct val="90000"/>
            </a:lnSpc>
            <a:spcBef>
              <a:spcPct val="0"/>
            </a:spcBef>
            <a:spcAft>
              <a:spcPct val="35000"/>
            </a:spcAft>
            <a:buNone/>
          </a:pPr>
          <a:br>
            <a:rPr lang="en-US" sz="2000" b="0" kern="1200" dirty="0">
              <a:latin typeface="Arial" panose="020B0604020202020204" pitchFamily="34" charset="0"/>
              <a:cs typeface="Arial" panose="020B0604020202020204" pitchFamily="34" charset="0"/>
            </a:rPr>
          </a:br>
          <a:r>
            <a:rPr lang="en-US" sz="2000" b="0" kern="1200" dirty="0">
              <a:latin typeface="Arial" panose="020B0604020202020204" pitchFamily="34" charset="0"/>
              <a:cs typeface="Arial" panose="020B0604020202020204" pitchFamily="34" charset="0"/>
            </a:rPr>
            <a:t>These build strength without needing long limbs or heavy resistance. </a:t>
          </a:r>
        </a:p>
        <a:p>
          <a:pPr marL="0" lvl="0" indent="0" algn="l" defTabSz="400050">
            <a:lnSpc>
              <a:spcPct val="90000"/>
            </a:lnSpc>
            <a:spcBef>
              <a:spcPct val="0"/>
            </a:spcBef>
            <a:spcAft>
              <a:spcPct val="35000"/>
            </a:spcAft>
            <a:buNone/>
          </a:pPr>
          <a:endParaRPr lang="en-US" sz="900" kern="1200" dirty="0"/>
        </a:p>
      </dsp:txBody>
      <dsp:txXfrm>
        <a:off x="6125334" y="1258436"/>
        <a:ext cx="3630293" cy="994867"/>
      </dsp:txXfrm>
    </dsp:sp>
    <dsp:sp modelId="{6B602C23-17B6-40CF-B2D9-4726CB6202C7}">
      <dsp:nvSpPr>
        <dsp:cNvPr id="0" name=""/>
        <dsp:cNvSpPr/>
      </dsp:nvSpPr>
      <dsp:spPr>
        <a:xfrm>
          <a:off x="6064018" y="446111"/>
          <a:ext cx="3630293" cy="651052"/>
        </a:xfrm>
        <a:prstGeom prst="rect">
          <a:avLst/>
        </a:prstGeom>
        <a:solidFill>
          <a:schemeClr val="accent1">
            <a:alpha val="0"/>
            <a:hueOff val="0"/>
            <a:satOff val="0"/>
            <a:lumOff val="0"/>
            <a:alphaOff val="0"/>
          </a:schemeClr>
        </a:solidFill>
        <a:ln w="12700" cap="flat" cmpd="sng" algn="ctr">
          <a:solidFill>
            <a:schemeClr val="accen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latin typeface="Arial" panose="020B0604020202020204" pitchFamily="34" charset="0"/>
              <a:cs typeface="Arial" panose="020B0604020202020204" pitchFamily="34" charset="0"/>
            </a:rPr>
            <a:t>Core engagement is your superpower</a:t>
          </a:r>
          <a:endParaRPr lang="en-US" sz="2000" kern="1200" dirty="0">
            <a:latin typeface="Arial" panose="020B0604020202020204" pitchFamily="34" charset="0"/>
            <a:cs typeface="Arial" panose="020B0604020202020204" pitchFamily="34" charset="0"/>
          </a:endParaRPr>
        </a:p>
      </dsp:txBody>
      <dsp:txXfrm>
        <a:off x="6064018" y="446111"/>
        <a:ext cx="3630293" cy="651052"/>
      </dsp:txXfrm>
    </dsp:sp>
    <dsp:sp modelId="{FF2C8BB6-1448-4C5E-ADD0-1667F4BA84E1}">
      <dsp:nvSpPr>
        <dsp:cNvPr id="0" name=""/>
        <dsp:cNvSpPr/>
      </dsp:nvSpPr>
      <dsp:spPr>
        <a:xfrm>
          <a:off x="5846059" y="2286000"/>
          <a:ext cx="0" cy="1828800"/>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37E0524-FBCB-47A5-A933-92EB8F851685}">
      <dsp:nvSpPr>
        <dsp:cNvPr id="0" name=""/>
        <dsp:cNvSpPr/>
      </dsp:nvSpPr>
      <dsp:spPr>
        <a:xfrm>
          <a:off x="5791378" y="2231318"/>
          <a:ext cx="109362" cy="1093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256D5-911C-47BC-A11E-A137FA31D33B}">
      <dsp:nvSpPr>
        <dsp:cNvPr id="0" name=""/>
        <dsp:cNvSpPr/>
      </dsp:nvSpPr>
      <dsp:spPr>
        <a:xfrm>
          <a:off x="0" y="3041072"/>
          <a:ext cx="10396729" cy="0"/>
        </a:xfrm>
        <a:prstGeom prst="line">
          <a:avLst/>
        </a:prstGeom>
        <a:solidFill>
          <a:schemeClr val="dk2">
            <a:alpha val="90000"/>
            <a:hueOff val="0"/>
            <a:satOff val="0"/>
            <a:lumOff val="0"/>
            <a:alphaOff val="0"/>
          </a:schemeClr>
        </a:solidFill>
        <a:ln w="12050" cap="flat" cmpd="sng" algn="ctr">
          <a:solidFill>
            <a:schemeClr val="dk2">
              <a:hueOff val="0"/>
              <a:satOff val="0"/>
              <a:lumOff val="0"/>
              <a:alphaOff val="0"/>
            </a:schemeClr>
          </a:solidFill>
          <a:prstDash val="solid"/>
          <a:miter lim="800000"/>
          <a:tailEnd type="arrow" w="med" len="med"/>
        </a:ln>
        <a:effectLst/>
      </dsp:spPr>
      <dsp:style>
        <a:lnRef idx="2">
          <a:scrgbClr r="0" g="0" b="0"/>
        </a:lnRef>
        <a:fillRef idx="1">
          <a:scrgbClr r="0" g="0" b="0"/>
        </a:fillRef>
        <a:effectRef idx="0">
          <a:scrgbClr r="0" g="0" b="0"/>
        </a:effectRef>
        <a:fontRef idx="minor"/>
      </dsp:style>
    </dsp:sp>
    <dsp:sp modelId="{56049F44-29BB-4FC6-A425-EC9CA705A714}">
      <dsp:nvSpPr>
        <dsp:cNvPr id="0" name=""/>
        <dsp:cNvSpPr/>
      </dsp:nvSpPr>
      <dsp:spPr>
        <a:xfrm>
          <a:off x="636878" y="1474311"/>
          <a:ext cx="3778370" cy="156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On machines like the Reformer, foot bar and strap settings matter a lot. If things feel “too far away,” they probably are.</a:t>
          </a:r>
        </a:p>
      </dsp:txBody>
      <dsp:txXfrm>
        <a:off x="636878" y="1474311"/>
        <a:ext cx="3778370" cy="1566760"/>
      </dsp:txXfrm>
    </dsp:sp>
    <dsp:sp modelId="{B769A2CC-FCE2-4BFF-93F5-E60146FB632F}">
      <dsp:nvSpPr>
        <dsp:cNvPr id="0" name=""/>
        <dsp:cNvSpPr/>
      </dsp:nvSpPr>
      <dsp:spPr>
        <a:xfrm>
          <a:off x="636878" y="656871"/>
          <a:ext cx="3778370" cy="817440"/>
        </a:xfrm>
        <a:prstGeom prst="rect">
          <a:avLst/>
        </a:prstGeom>
        <a:solidFill>
          <a:schemeClr val="accent1">
            <a:alpha val="0"/>
            <a:hueOff val="0"/>
            <a:satOff val="0"/>
            <a:lumOff val="0"/>
            <a:alphaOff val="0"/>
          </a:schemeClr>
        </a:solidFill>
        <a:ln w="12700" cap="flat" cmpd="sng" algn="ctr">
          <a:solidFill>
            <a:schemeClr val="accen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latin typeface="Arial" panose="020B0604020202020204" pitchFamily="34" charset="0"/>
              <a:cs typeface="Arial" panose="020B0604020202020204" pitchFamily="34" charset="0"/>
            </a:rPr>
            <a:t>Be mindful with equipment</a:t>
          </a:r>
          <a:endParaRPr lang="en-US" sz="2000" kern="1200" dirty="0">
            <a:latin typeface="Arial" panose="020B0604020202020204" pitchFamily="34" charset="0"/>
            <a:cs typeface="Arial" panose="020B0604020202020204" pitchFamily="34" charset="0"/>
          </a:endParaRPr>
        </a:p>
      </dsp:txBody>
      <dsp:txXfrm>
        <a:off x="636878" y="656871"/>
        <a:ext cx="3778370" cy="817440"/>
      </dsp:txXfrm>
    </dsp:sp>
    <dsp:sp modelId="{882FB056-3EAE-4AAF-BC91-496809B76C98}">
      <dsp:nvSpPr>
        <dsp:cNvPr id="0" name=""/>
        <dsp:cNvSpPr/>
      </dsp:nvSpPr>
      <dsp:spPr>
        <a:xfrm>
          <a:off x="182061" y="996133"/>
          <a:ext cx="0" cy="2432857"/>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5334979-7CDF-45F1-AF43-5942795D01DA}">
      <dsp:nvSpPr>
        <dsp:cNvPr id="0" name=""/>
        <dsp:cNvSpPr/>
      </dsp:nvSpPr>
      <dsp:spPr>
        <a:xfrm>
          <a:off x="109318" y="3356248"/>
          <a:ext cx="145484" cy="1454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6741CB-8028-4AE1-B223-FFFC0B85F260}">
      <dsp:nvSpPr>
        <dsp:cNvPr id="0" name=""/>
        <dsp:cNvSpPr/>
      </dsp:nvSpPr>
      <dsp:spPr>
        <a:xfrm>
          <a:off x="6472682" y="4150455"/>
          <a:ext cx="3778370" cy="1323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Because proportions differ, shorter people sometimes tuck too much or overcompensate. Keep your spine neutral and avoid pulling your head forward during ab work. :</a:t>
          </a:r>
        </a:p>
      </dsp:txBody>
      <dsp:txXfrm>
        <a:off x="6472682" y="4150455"/>
        <a:ext cx="3778370" cy="1323474"/>
      </dsp:txXfrm>
    </dsp:sp>
    <dsp:sp modelId="{E052E86E-F65C-40D8-80FF-BDE016BC8AC1}">
      <dsp:nvSpPr>
        <dsp:cNvPr id="0" name=""/>
        <dsp:cNvSpPr/>
      </dsp:nvSpPr>
      <dsp:spPr>
        <a:xfrm>
          <a:off x="6472682" y="3284357"/>
          <a:ext cx="3778370" cy="866097"/>
        </a:xfrm>
        <a:prstGeom prst="rect">
          <a:avLst/>
        </a:prstGeom>
        <a:solidFill>
          <a:schemeClr val="accent1">
            <a:alpha val="0"/>
            <a:hueOff val="0"/>
            <a:satOff val="0"/>
            <a:lumOff val="0"/>
            <a:alphaOff val="0"/>
          </a:schemeClr>
        </a:solidFill>
        <a:ln w="12700" cap="flat" cmpd="sng" algn="ctr">
          <a:solidFill>
            <a:schemeClr val="accen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defRPr b="1"/>
          </a:pPr>
          <a:r>
            <a:rPr lang="en-US" sz="2000" b="1" kern="1200" dirty="0">
              <a:latin typeface="Arial" panose="020B0604020202020204" pitchFamily="34" charset="0"/>
              <a:cs typeface="Arial" panose="020B0604020202020204" pitchFamily="34" charset="0"/>
            </a:rPr>
            <a:t>Watch neck and hip alignment</a:t>
          </a:r>
          <a:endParaRPr lang="en-US" sz="2000" kern="1200" dirty="0">
            <a:latin typeface="Arial" panose="020B0604020202020204" pitchFamily="34" charset="0"/>
            <a:cs typeface="Arial" panose="020B0604020202020204" pitchFamily="34" charset="0"/>
          </a:endParaRPr>
        </a:p>
      </dsp:txBody>
      <dsp:txXfrm>
        <a:off x="6472682" y="3284357"/>
        <a:ext cx="3778370" cy="866097"/>
      </dsp:txXfrm>
    </dsp:sp>
    <dsp:sp modelId="{415EF929-6AE2-4A6B-B6F0-4717CFE3E630}">
      <dsp:nvSpPr>
        <dsp:cNvPr id="0" name=""/>
        <dsp:cNvSpPr/>
      </dsp:nvSpPr>
      <dsp:spPr>
        <a:xfrm>
          <a:off x="6156410" y="3041072"/>
          <a:ext cx="0" cy="2432857"/>
        </a:xfrm>
        <a:prstGeom prst="line">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36CE5E4-3A4B-4FF6-AA16-D4460716BC3F}">
      <dsp:nvSpPr>
        <dsp:cNvPr id="0" name=""/>
        <dsp:cNvSpPr/>
      </dsp:nvSpPr>
      <dsp:spPr>
        <a:xfrm>
          <a:off x="6083668" y="2968329"/>
          <a:ext cx="145484" cy="1454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7D7D4-CA18-4B81-8603-68C8178903EF}">
      <dsp:nvSpPr>
        <dsp:cNvPr id="0" name=""/>
        <dsp:cNvSpPr/>
      </dsp:nvSpPr>
      <dsp:spPr>
        <a:xfrm>
          <a:off x="0" y="468855"/>
          <a:ext cx="6394703" cy="64759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Footwork Series			</a:t>
          </a:r>
        </a:p>
      </dsp:txBody>
      <dsp:txXfrm>
        <a:off x="31613" y="500468"/>
        <a:ext cx="6331477" cy="584369"/>
      </dsp:txXfrm>
    </dsp:sp>
    <dsp:sp modelId="{D1952558-74AA-4674-9532-6096B0C11B1E}">
      <dsp:nvSpPr>
        <dsp:cNvPr id="0" name=""/>
        <dsp:cNvSpPr/>
      </dsp:nvSpPr>
      <dsp:spPr>
        <a:xfrm>
          <a:off x="0" y="1194210"/>
          <a:ext cx="6394703" cy="64759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Short Spine</a:t>
          </a:r>
        </a:p>
      </dsp:txBody>
      <dsp:txXfrm>
        <a:off x="31613" y="1225823"/>
        <a:ext cx="6331477" cy="584369"/>
      </dsp:txXfrm>
    </dsp:sp>
    <dsp:sp modelId="{C7E67142-29B6-4235-87E8-2D5D7AB1BA61}">
      <dsp:nvSpPr>
        <dsp:cNvPr id="0" name=""/>
        <dsp:cNvSpPr/>
      </dsp:nvSpPr>
      <dsp:spPr>
        <a:xfrm>
          <a:off x="0" y="1919565"/>
          <a:ext cx="6394703" cy="64759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Long Box Series- Tall</a:t>
          </a:r>
        </a:p>
      </dsp:txBody>
      <dsp:txXfrm>
        <a:off x="31613" y="1951178"/>
        <a:ext cx="6331477" cy="584369"/>
      </dsp:txXfrm>
    </dsp:sp>
    <dsp:sp modelId="{F5489399-026B-460F-9128-E1C11D219E6D}">
      <dsp:nvSpPr>
        <dsp:cNvPr id="0" name=""/>
        <dsp:cNvSpPr/>
      </dsp:nvSpPr>
      <dsp:spPr>
        <a:xfrm>
          <a:off x="0" y="2644920"/>
          <a:ext cx="6394703" cy="64759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Short Box Series- Short/ Tall</a:t>
          </a:r>
        </a:p>
      </dsp:txBody>
      <dsp:txXfrm>
        <a:off x="31613" y="2676533"/>
        <a:ext cx="6331477" cy="584369"/>
      </dsp:txXfrm>
    </dsp:sp>
    <dsp:sp modelId="{7B2AA3DE-B110-4D28-B77D-17B193ECCDC9}">
      <dsp:nvSpPr>
        <dsp:cNvPr id="0" name=""/>
        <dsp:cNvSpPr/>
      </dsp:nvSpPr>
      <dsp:spPr>
        <a:xfrm>
          <a:off x="0" y="3370275"/>
          <a:ext cx="6394703" cy="64759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Long Stretch Series- Tall</a:t>
          </a:r>
        </a:p>
      </dsp:txBody>
      <dsp:txXfrm>
        <a:off x="31613" y="3401888"/>
        <a:ext cx="6331477" cy="584369"/>
      </dsp:txXfrm>
    </dsp:sp>
    <dsp:sp modelId="{656B649F-2D96-4B3E-B8EB-D88C6A2901AD}">
      <dsp:nvSpPr>
        <dsp:cNvPr id="0" name=""/>
        <dsp:cNvSpPr/>
      </dsp:nvSpPr>
      <dsp:spPr>
        <a:xfrm>
          <a:off x="0" y="4095630"/>
          <a:ext cx="6394703" cy="64759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Knee Stretch Series</a:t>
          </a:r>
        </a:p>
      </dsp:txBody>
      <dsp:txXfrm>
        <a:off x="31613" y="4127243"/>
        <a:ext cx="6331477" cy="5843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A2613-6504-42D4-88FE-5497179AE66A}">
      <dsp:nvSpPr>
        <dsp:cNvPr id="0" name=""/>
        <dsp:cNvSpPr/>
      </dsp:nvSpPr>
      <dsp:spPr>
        <a:xfrm>
          <a:off x="0" y="106177"/>
          <a:ext cx="6394703"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Footwork Series			</a:t>
          </a:r>
        </a:p>
      </dsp:txBody>
      <dsp:txXfrm>
        <a:off x="31613" y="137790"/>
        <a:ext cx="6331477" cy="584369"/>
      </dsp:txXfrm>
    </dsp:sp>
    <dsp:sp modelId="{7C8A0C6C-C894-4B09-B20C-6DAD5828FF8F}">
      <dsp:nvSpPr>
        <dsp:cNvPr id="0" name=""/>
        <dsp:cNvSpPr/>
      </dsp:nvSpPr>
      <dsp:spPr>
        <a:xfrm>
          <a:off x="0" y="831532"/>
          <a:ext cx="6394703"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Standing Press Down-Front</a:t>
          </a:r>
        </a:p>
      </dsp:txBody>
      <dsp:txXfrm>
        <a:off x="31613" y="863145"/>
        <a:ext cx="6331477" cy="584369"/>
      </dsp:txXfrm>
    </dsp:sp>
    <dsp:sp modelId="{D3524840-282E-427A-8639-EBA0C3D4B548}">
      <dsp:nvSpPr>
        <dsp:cNvPr id="0" name=""/>
        <dsp:cNvSpPr/>
      </dsp:nvSpPr>
      <dsp:spPr>
        <a:xfrm>
          <a:off x="0" y="1556887"/>
          <a:ext cx="6394703"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Standing Press Down-Side</a:t>
          </a:r>
        </a:p>
      </dsp:txBody>
      <dsp:txXfrm>
        <a:off x="31613" y="1588500"/>
        <a:ext cx="6331477" cy="584369"/>
      </dsp:txXfrm>
    </dsp:sp>
    <dsp:sp modelId="{0B58DEB8-E38A-4F4D-BDCD-CBEF340AD574}">
      <dsp:nvSpPr>
        <dsp:cNvPr id="0" name=""/>
        <dsp:cNvSpPr/>
      </dsp:nvSpPr>
      <dsp:spPr>
        <a:xfrm>
          <a:off x="0" y="2282242"/>
          <a:ext cx="6394703"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Standing Press Down-Cross-over</a:t>
          </a:r>
        </a:p>
      </dsp:txBody>
      <dsp:txXfrm>
        <a:off x="31613" y="2313855"/>
        <a:ext cx="6331477" cy="584369"/>
      </dsp:txXfrm>
    </dsp:sp>
    <dsp:sp modelId="{A2DE405B-33FE-4D75-8197-42DA31C0EB3F}">
      <dsp:nvSpPr>
        <dsp:cNvPr id="0" name=""/>
        <dsp:cNvSpPr/>
      </dsp:nvSpPr>
      <dsp:spPr>
        <a:xfrm>
          <a:off x="0" y="3007597"/>
          <a:ext cx="6394703"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Going Up-Front</a:t>
          </a:r>
        </a:p>
      </dsp:txBody>
      <dsp:txXfrm>
        <a:off x="31613" y="3039210"/>
        <a:ext cx="6331477" cy="584369"/>
      </dsp:txXfrm>
    </dsp:sp>
    <dsp:sp modelId="{13EE930D-BA4C-4EBE-A5A6-9BDC1E617784}">
      <dsp:nvSpPr>
        <dsp:cNvPr id="0" name=""/>
        <dsp:cNvSpPr/>
      </dsp:nvSpPr>
      <dsp:spPr>
        <a:xfrm>
          <a:off x="0" y="3732952"/>
          <a:ext cx="6394703"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Going Up-Side</a:t>
          </a:r>
        </a:p>
      </dsp:txBody>
      <dsp:txXfrm>
        <a:off x="31613" y="3764565"/>
        <a:ext cx="6331477" cy="584369"/>
      </dsp:txXfrm>
    </dsp:sp>
    <dsp:sp modelId="{5F8E1234-B4FD-4F75-B690-7D76C77B5DB7}">
      <dsp:nvSpPr>
        <dsp:cNvPr id="0" name=""/>
        <dsp:cNvSpPr/>
      </dsp:nvSpPr>
      <dsp:spPr>
        <a:xfrm>
          <a:off x="0" y="4458307"/>
          <a:ext cx="6394703"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Pull-up</a:t>
          </a:r>
        </a:p>
      </dsp:txBody>
      <dsp:txXfrm>
        <a:off x="31613" y="4489920"/>
        <a:ext cx="6331477" cy="5843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F91BD-DB57-4A63-AFD4-EBAFC67DFD37}">
      <dsp:nvSpPr>
        <dsp:cNvPr id="0" name=""/>
        <dsp:cNvSpPr/>
      </dsp:nvSpPr>
      <dsp:spPr>
        <a:xfrm>
          <a:off x="1982499" y="615963"/>
          <a:ext cx="424579" cy="91440"/>
        </a:xfrm>
        <a:custGeom>
          <a:avLst/>
          <a:gdLst/>
          <a:ahLst/>
          <a:cxnLst/>
          <a:rect l="0" t="0" r="0" b="0"/>
          <a:pathLst>
            <a:path>
              <a:moveTo>
                <a:pt x="0" y="45720"/>
              </a:moveTo>
              <a:lnTo>
                <a:pt x="42457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3409" y="659407"/>
        <a:ext cx="22758" cy="4551"/>
      </dsp:txXfrm>
    </dsp:sp>
    <dsp:sp modelId="{2085F398-0B33-485E-8CFD-5E8791C4C393}">
      <dsp:nvSpPr>
        <dsp:cNvPr id="0" name=""/>
        <dsp:cNvSpPr/>
      </dsp:nvSpPr>
      <dsp:spPr>
        <a:xfrm>
          <a:off x="5257" y="67970"/>
          <a:ext cx="1979041" cy="118742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975" tIns="101792" rIns="96975" bIns="101792" numCol="1" spcCol="1270" anchor="ctr" anchorCtr="0">
          <a:noAutofit/>
        </a:bodyPr>
        <a:lstStyle/>
        <a:p>
          <a:pPr marL="0" lvl="0" indent="0" algn="ctr" defTabSz="755650">
            <a:lnSpc>
              <a:spcPct val="90000"/>
            </a:lnSpc>
            <a:spcBef>
              <a:spcPct val="0"/>
            </a:spcBef>
            <a:spcAft>
              <a:spcPct val="35000"/>
            </a:spcAft>
            <a:buNone/>
          </a:pPr>
          <a:r>
            <a:rPr lang="en-US" sz="1700" b="1" kern="1200" dirty="0"/>
            <a:t>Setup tweaks that make a huge difference</a:t>
          </a:r>
          <a:endParaRPr lang="en-US" sz="1700" kern="1200" dirty="0"/>
        </a:p>
      </dsp:txBody>
      <dsp:txXfrm>
        <a:off x="5257" y="67970"/>
        <a:ext cx="1979041" cy="1187425"/>
      </dsp:txXfrm>
    </dsp:sp>
    <dsp:sp modelId="{F47B5D6B-E7F3-481B-B750-FDEFDC07693E}">
      <dsp:nvSpPr>
        <dsp:cNvPr id="0" name=""/>
        <dsp:cNvSpPr/>
      </dsp:nvSpPr>
      <dsp:spPr>
        <a:xfrm>
          <a:off x="4416720" y="615963"/>
          <a:ext cx="424579" cy="91440"/>
        </a:xfrm>
        <a:custGeom>
          <a:avLst/>
          <a:gdLst/>
          <a:ahLst/>
          <a:cxnLst/>
          <a:rect l="0" t="0" r="0" b="0"/>
          <a:pathLst>
            <a:path>
              <a:moveTo>
                <a:pt x="0" y="45720"/>
              </a:moveTo>
              <a:lnTo>
                <a:pt x="42457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7631" y="659407"/>
        <a:ext cx="22758" cy="4551"/>
      </dsp:txXfrm>
    </dsp:sp>
    <dsp:sp modelId="{4A773103-6FCC-4029-B159-D81FB11F9969}">
      <dsp:nvSpPr>
        <dsp:cNvPr id="0" name=""/>
        <dsp:cNvSpPr/>
      </dsp:nvSpPr>
      <dsp:spPr>
        <a:xfrm>
          <a:off x="2439479" y="67970"/>
          <a:ext cx="1979041" cy="118742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975" tIns="101792" rIns="96975" bIns="101792" numCol="1" spcCol="1270" anchor="ctr" anchorCtr="0">
          <a:noAutofit/>
        </a:bodyPr>
        <a:lstStyle/>
        <a:p>
          <a:pPr marL="0" lvl="0" indent="0" algn="ctr" defTabSz="755650">
            <a:lnSpc>
              <a:spcPct val="90000"/>
            </a:lnSpc>
            <a:spcBef>
              <a:spcPct val="0"/>
            </a:spcBef>
            <a:spcAft>
              <a:spcPct val="35000"/>
            </a:spcAft>
            <a:buNone/>
          </a:pPr>
          <a:r>
            <a:rPr lang="en-US" sz="1700" kern="1200"/>
            <a:t>Use heavier springs initially → gives support, not just resistance </a:t>
          </a:r>
        </a:p>
      </dsp:txBody>
      <dsp:txXfrm>
        <a:off x="2439479" y="67970"/>
        <a:ext cx="1979041" cy="1187425"/>
      </dsp:txXfrm>
    </dsp:sp>
    <dsp:sp modelId="{270AFC9F-CBB8-4CD9-95F3-FCFA690F3831}">
      <dsp:nvSpPr>
        <dsp:cNvPr id="0" name=""/>
        <dsp:cNvSpPr/>
      </dsp:nvSpPr>
      <dsp:spPr>
        <a:xfrm>
          <a:off x="994778" y="1253595"/>
          <a:ext cx="4868443" cy="424579"/>
        </a:xfrm>
        <a:custGeom>
          <a:avLst/>
          <a:gdLst/>
          <a:ahLst/>
          <a:cxnLst/>
          <a:rect l="0" t="0" r="0" b="0"/>
          <a:pathLst>
            <a:path>
              <a:moveTo>
                <a:pt x="4868443" y="0"/>
              </a:moveTo>
              <a:lnTo>
                <a:pt x="4868443" y="229389"/>
              </a:lnTo>
              <a:lnTo>
                <a:pt x="0" y="229389"/>
              </a:lnTo>
              <a:lnTo>
                <a:pt x="0" y="42457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6758" y="1463609"/>
        <a:ext cx="244483" cy="4551"/>
      </dsp:txXfrm>
    </dsp:sp>
    <dsp:sp modelId="{B7CB9927-9E56-4F95-8E98-38A60EE3745D}">
      <dsp:nvSpPr>
        <dsp:cNvPr id="0" name=""/>
        <dsp:cNvSpPr/>
      </dsp:nvSpPr>
      <dsp:spPr>
        <a:xfrm>
          <a:off x="4873700" y="67970"/>
          <a:ext cx="1979041" cy="118742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975" tIns="101792" rIns="96975" bIns="101792" numCol="1" spcCol="1270" anchor="ctr" anchorCtr="0">
          <a:noAutofit/>
        </a:bodyPr>
        <a:lstStyle/>
        <a:p>
          <a:pPr marL="0" lvl="0" indent="0" algn="ctr" defTabSz="755650">
            <a:lnSpc>
              <a:spcPct val="90000"/>
            </a:lnSpc>
            <a:spcBef>
              <a:spcPct val="0"/>
            </a:spcBef>
            <a:spcAft>
              <a:spcPct val="35000"/>
            </a:spcAft>
            <a:buNone/>
          </a:pPr>
          <a:r>
            <a:rPr lang="en-US" sz="1700" kern="1200"/>
            <a:t>Wider stance → more stability </a:t>
          </a:r>
        </a:p>
      </dsp:txBody>
      <dsp:txXfrm>
        <a:off x="4873700" y="67970"/>
        <a:ext cx="1979041" cy="1187425"/>
      </dsp:txXfrm>
    </dsp:sp>
    <dsp:sp modelId="{324AA0E2-5A97-4311-A64C-CC7E525E23E8}">
      <dsp:nvSpPr>
        <dsp:cNvPr id="0" name=""/>
        <dsp:cNvSpPr/>
      </dsp:nvSpPr>
      <dsp:spPr>
        <a:xfrm>
          <a:off x="1982499" y="2258567"/>
          <a:ext cx="424579" cy="91440"/>
        </a:xfrm>
        <a:custGeom>
          <a:avLst/>
          <a:gdLst/>
          <a:ahLst/>
          <a:cxnLst/>
          <a:rect l="0" t="0" r="0" b="0"/>
          <a:pathLst>
            <a:path>
              <a:moveTo>
                <a:pt x="0" y="45720"/>
              </a:moveTo>
              <a:lnTo>
                <a:pt x="42457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3409" y="2302012"/>
        <a:ext cx="22758" cy="4551"/>
      </dsp:txXfrm>
    </dsp:sp>
    <dsp:sp modelId="{8B59C33E-8E10-4EE2-9F2A-3C132B9AA2E4}">
      <dsp:nvSpPr>
        <dsp:cNvPr id="0" name=""/>
        <dsp:cNvSpPr/>
      </dsp:nvSpPr>
      <dsp:spPr>
        <a:xfrm>
          <a:off x="5257" y="1710575"/>
          <a:ext cx="1979041" cy="118742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975" tIns="101792" rIns="96975" bIns="101792" numCol="1" spcCol="1270" anchor="ctr" anchorCtr="0">
          <a:noAutofit/>
        </a:bodyPr>
        <a:lstStyle/>
        <a:p>
          <a:pPr marL="0" lvl="0" indent="0" algn="ctr" defTabSz="755650">
            <a:lnSpc>
              <a:spcPct val="90000"/>
            </a:lnSpc>
            <a:spcBef>
              <a:spcPct val="0"/>
            </a:spcBef>
            <a:spcAft>
              <a:spcPct val="35000"/>
            </a:spcAft>
            <a:buNone/>
          </a:pPr>
          <a:r>
            <a:rPr lang="en-US" sz="1700" kern="1200"/>
            <a:t>Keep range shorter &gt; depth </a:t>
          </a:r>
        </a:p>
      </dsp:txBody>
      <dsp:txXfrm>
        <a:off x="5257" y="1710575"/>
        <a:ext cx="1979041" cy="1187425"/>
      </dsp:txXfrm>
    </dsp:sp>
    <dsp:sp modelId="{4A606CB6-9BCD-45CC-A697-944EB27BB794}">
      <dsp:nvSpPr>
        <dsp:cNvPr id="0" name=""/>
        <dsp:cNvSpPr/>
      </dsp:nvSpPr>
      <dsp:spPr>
        <a:xfrm>
          <a:off x="4416720" y="2258567"/>
          <a:ext cx="424579" cy="91440"/>
        </a:xfrm>
        <a:custGeom>
          <a:avLst/>
          <a:gdLst/>
          <a:ahLst/>
          <a:cxnLst/>
          <a:rect l="0" t="0" r="0" b="0"/>
          <a:pathLst>
            <a:path>
              <a:moveTo>
                <a:pt x="0" y="45720"/>
              </a:moveTo>
              <a:lnTo>
                <a:pt x="42457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7631" y="2302012"/>
        <a:ext cx="22758" cy="4551"/>
      </dsp:txXfrm>
    </dsp:sp>
    <dsp:sp modelId="{65160869-62F2-45C7-BDA7-BB76FF2DAFD6}">
      <dsp:nvSpPr>
        <dsp:cNvPr id="0" name=""/>
        <dsp:cNvSpPr/>
      </dsp:nvSpPr>
      <dsp:spPr>
        <a:xfrm>
          <a:off x="2439479" y="1710575"/>
          <a:ext cx="1979041" cy="118742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975" tIns="101792" rIns="96975" bIns="101792" numCol="1" spcCol="1270" anchor="ctr" anchorCtr="0">
          <a:noAutofit/>
        </a:bodyPr>
        <a:lstStyle/>
        <a:p>
          <a:pPr marL="0" lvl="0" indent="0" algn="ctr" defTabSz="755650">
            <a:lnSpc>
              <a:spcPct val="90000"/>
            </a:lnSpc>
            <a:spcBef>
              <a:spcPct val="0"/>
            </a:spcBef>
            <a:spcAft>
              <a:spcPct val="35000"/>
            </a:spcAft>
            <a:buNone/>
          </a:pPr>
          <a:r>
            <a:rPr lang="en-US" sz="1700" kern="1200"/>
            <a:t>Use handles when needed </a:t>
          </a:r>
        </a:p>
      </dsp:txBody>
      <dsp:txXfrm>
        <a:off x="2439479" y="1710575"/>
        <a:ext cx="1979041" cy="1187425"/>
      </dsp:txXfrm>
    </dsp:sp>
    <dsp:sp modelId="{3086178A-5482-447A-BA85-04275918B96B}">
      <dsp:nvSpPr>
        <dsp:cNvPr id="0" name=""/>
        <dsp:cNvSpPr/>
      </dsp:nvSpPr>
      <dsp:spPr>
        <a:xfrm>
          <a:off x="994778" y="2896200"/>
          <a:ext cx="4868443" cy="424579"/>
        </a:xfrm>
        <a:custGeom>
          <a:avLst/>
          <a:gdLst/>
          <a:ahLst/>
          <a:cxnLst/>
          <a:rect l="0" t="0" r="0" b="0"/>
          <a:pathLst>
            <a:path>
              <a:moveTo>
                <a:pt x="4868443" y="0"/>
              </a:moveTo>
              <a:lnTo>
                <a:pt x="4868443" y="229389"/>
              </a:lnTo>
              <a:lnTo>
                <a:pt x="0" y="229389"/>
              </a:lnTo>
              <a:lnTo>
                <a:pt x="0" y="42457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6758" y="3106214"/>
        <a:ext cx="244483" cy="4551"/>
      </dsp:txXfrm>
    </dsp:sp>
    <dsp:sp modelId="{E1DD9DED-AA88-4CED-A4F2-538EAAD46ACB}">
      <dsp:nvSpPr>
        <dsp:cNvPr id="0" name=""/>
        <dsp:cNvSpPr/>
      </dsp:nvSpPr>
      <dsp:spPr>
        <a:xfrm>
          <a:off x="4873700" y="1710575"/>
          <a:ext cx="1979041" cy="118742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975" tIns="101792" rIns="96975" bIns="101792" numCol="1" spcCol="1270" anchor="ctr" anchorCtr="0">
          <a:noAutofit/>
        </a:bodyPr>
        <a:lstStyle/>
        <a:p>
          <a:pPr marL="0" lvl="0" indent="0" algn="ctr" defTabSz="755650">
            <a:lnSpc>
              <a:spcPct val="90000"/>
            </a:lnSpc>
            <a:spcBef>
              <a:spcPct val="0"/>
            </a:spcBef>
            <a:spcAft>
              <a:spcPct val="35000"/>
            </a:spcAft>
            <a:buNone/>
          </a:pPr>
          <a:r>
            <a:rPr lang="en-US" sz="1700" b="1" kern="1200"/>
            <a:t>Exercises to modify or avoid early</a:t>
          </a:r>
          <a:endParaRPr lang="en-US" sz="1700" kern="1200"/>
        </a:p>
      </dsp:txBody>
      <dsp:txXfrm>
        <a:off x="4873700" y="1710575"/>
        <a:ext cx="1979041" cy="1187425"/>
      </dsp:txXfrm>
    </dsp:sp>
    <dsp:sp modelId="{EC151E9D-EE63-4825-BF33-6190E0BFBA24}">
      <dsp:nvSpPr>
        <dsp:cNvPr id="0" name=""/>
        <dsp:cNvSpPr/>
      </dsp:nvSpPr>
      <dsp:spPr>
        <a:xfrm>
          <a:off x="1982499" y="3901172"/>
          <a:ext cx="424579" cy="91440"/>
        </a:xfrm>
        <a:custGeom>
          <a:avLst/>
          <a:gdLst/>
          <a:ahLst/>
          <a:cxnLst/>
          <a:rect l="0" t="0" r="0" b="0"/>
          <a:pathLst>
            <a:path>
              <a:moveTo>
                <a:pt x="0" y="45720"/>
              </a:moveTo>
              <a:lnTo>
                <a:pt x="42457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3409" y="3944616"/>
        <a:ext cx="22758" cy="4551"/>
      </dsp:txXfrm>
    </dsp:sp>
    <dsp:sp modelId="{FDB07850-802B-4439-823A-F8AE57264AD3}">
      <dsp:nvSpPr>
        <dsp:cNvPr id="0" name=""/>
        <dsp:cNvSpPr/>
      </dsp:nvSpPr>
      <dsp:spPr>
        <a:xfrm>
          <a:off x="5257" y="3353180"/>
          <a:ext cx="1979041" cy="118742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975" tIns="101792" rIns="96975" bIns="101792" numCol="1" spcCol="1270" anchor="ctr" anchorCtr="0">
          <a:noAutofit/>
        </a:bodyPr>
        <a:lstStyle/>
        <a:p>
          <a:pPr marL="0" lvl="0" indent="0" algn="ctr" defTabSz="755650">
            <a:lnSpc>
              <a:spcPct val="90000"/>
            </a:lnSpc>
            <a:spcBef>
              <a:spcPct val="0"/>
            </a:spcBef>
            <a:spcAft>
              <a:spcPct val="35000"/>
            </a:spcAft>
            <a:buNone/>
          </a:pPr>
          <a:r>
            <a:rPr lang="en-US" sz="1700" kern="1200"/>
            <a:t>These are common but not big-body friendly </a:t>
          </a:r>
          <a:r>
            <a:rPr lang="en-US" sz="1700" i="1" kern="1200"/>
            <a:t>at first</a:t>
          </a:r>
          <a:r>
            <a:rPr lang="en-US" sz="1700" kern="1200"/>
            <a:t>:</a:t>
          </a:r>
        </a:p>
      </dsp:txBody>
      <dsp:txXfrm>
        <a:off x="5257" y="3353180"/>
        <a:ext cx="1979041" cy="1187425"/>
      </dsp:txXfrm>
    </dsp:sp>
    <dsp:sp modelId="{4D143C14-75A0-4F92-9A26-858DEE46D0F8}">
      <dsp:nvSpPr>
        <dsp:cNvPr id="0" name=""/>
        <dsp:cNvSpPr/>
      </dsp:nvSpPr>
      <dsp:spPr>
        <a:xfrm>
          <a:off x="4416720" y="3901172"/>
          <a:ext cx="424579" cy="91440"/>
        </a:xfrm>
        <a:custGeom>
          <a:avLst/>
          <a:gdLst/>
          <a:ahLst/>
          <a:cxnLst/>
          <a:rect l="0" t="0" r="0" b="0"/>
          <a:pathLst>
            <a:path>
              <a:moveTo>
                <a:pt x="0" y="45720"/>
              </a:moveTo>
              <a:lnTo>
                <a:pt x="42457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7631" y="3944616"/>
        <a:ext cx="22758" cy="4551"/>
      </dsp:txXfrm>
    </dsp:sp>
    <dsp:sp modelId="{7D59B5A6-8354-48A8-ACB9-C1626FB73712}">
      <dsp:nvSpPr>
        <dsp:cNvPr id="0" name=""/>
        <dsp:cNvSpPr/>
      </dsp:nvSpPr>
      <dsp:spPr>
        <a:xfrm>
          <a:off x="2439479" y="3353180"/>
          <a:ext cx="1979041" cy="118742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975" tIns="101792" rIns="96975" bIns="101792" numCol="1" spcCol="1270" anchor="ctr" anchorCtr="0">
          <a:noAutofit/>
        </a:bodyPr>
        <a:lstStyle/>
        <a:p>
          <a:pPr marL="0" lvl="0" indent="0" algn="ctr" defTabSz="755650">
            <a:lnSpc>
              <a:spcPct val="90000"/>
            </a:lnSpc>
            <a:spcBef>
              <a:spcPct val="0"/>
            </a:spcBef>
            <a:spcAft>
              <a:spcPct val="35000"/>
            </a:spcAft>
            <a:buNone/>
          </a:pPr>
          <a:r>
            <a:rPr lang="en-US" sz="1700" kern="1200"/>
            <a:t>Deep pikes (too much compression) </a:t>
          </a:r>
        </a:p>
      </dsp:txBody>
      <dsp:txXfrm>
        <a:off x="2439479" y="3353180"/>
        <a:ext cx="1979041" cy="1187425"/>
      </dsp:txXfrm>
    </dsp:sp>
    <dsp:sp modelId="{104EC5E5-9FC3-4882-ABAF-01AD1DF332C8}">
      <dsp:nvSpPr>
        <dsp:cNvPr id="0" name=""/>
        <dsp:cNvSpPr/>
      </dsp:nvSpPr>
      <dsp:spPr>
        <a:xfrm>
          <a:off x="4873700" y="3353180"/>
          <a:ext cx="1979041" cy="118742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975" tIns="101792" rIns="96975" bIns="101792" numCol="1" spcCol="1270" anchor="ctr" anchorCtr="0">
          <a:noAutofit/>
        </a:bodyPr>
        <a:lstStyle/>
        <a:p>
          <a:pPr marL="0" lvl="0" indent="0" algn="ctr" defTabSz="755650">
            <a:lnSpc>
              <a:spcPct val="90000"/>
            </a:lnSpc>
            <a:spcBef>
              <a:spcPct val="0"/>
            </a:spcBef>
            <a:spcAft>
              <a:spcPct val="35000"/>
            </a:spcAft>
            <a:buNone/>
          </a:pPr>
          <a:r>
            <a:rPr lang="en-US" sz="1700" kern="1200"/>
            <a:t>Full Teaser on the chair </a:t>
          </a:r>
        </a:p>
      </dsp:txBody>
      <dsp:txXfrm>
        <a:off x="4873700" y="3353180"/>
        <a:ext cx="1979041" cy="11874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63CB4-ADAC-4273-A176-511F31EC8B50}">
      <dsp:nvSpPr>
        <dsp:cNvPr id="0" name=""/>
        <dsp:cNvSpPr/>
      </dsp:nvSpPr>
      <dsp:spPr>
        <a:xfrm>
          <a:off x="48" y="53843"/>
          <a:ext cx="4614683" cy="12698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b="1" kern="1200"/>
            <a:t>Spine Corrector vs Small Barrel</a:t>
          </a:r>
          <a:endParaRPr lang="en-US" sz="3500" kern="1200"/>
        </a:p>
      </dsp:txBody>
      <dsp:txXfrm>
        <a:off x="48" y="53843"/>
        <a:ext cx="4614683" cy="1269835"/>
      </dsp:txXfrm>
    </dsp:sp>
    <dsp:sp modelId="{33C09CEA-CA4B-48CB-971A-14D2D5C53F2E}">
      <dsp:nvSpPr>
        <dsp:cNvPr id="0" name=""/>
        <dsp:cNvSpPr/>
      </dsp:nvSpPr>
      <dsp:spPr>
        <a:xfrm>
          <a:off x="48" y="1323679"/>
          <a:ext cx="4614683" cy="26900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a:t>Arm Series</a:t>
          </a:r>
        </a:p>
        <a:p>
          <a:pPr marL="285750" lvl="1" indent="-285750" algn="l" defTabSz="1555750">
            <a:lnSpc>
              <a:spcPct val="90000"/>
            </a:lnSpc>
            <a:spcBef>
              <a:spcPct val="0"/>
            </a:spcBef>
            <a:spcAft>
              <a:spcPct val="15000"/>
            </a:spcAft>
            <a:buChar char="•"/>
          </a:pPr>
          <a:r>
            <a:rPr lang="en-US" sz="3500" kern="1200"/>
            <a:t>Leg Series</a:t>
          </a:r>
        </a:p>
      </dsp:txBody>
      <dsp:txXfrm>
        <a:off x="48" y="1323679"/>
        <a:ext cx="4614683" cy="2690099"/>
      </dsp:txXfrm>
    </dsp:sp>
    <dsp:sp modelId="{9C23F053-FC15-44CA-8B34-E091F5EA369C}">
      <dsp:nvSpPr>
        <dsp:cNvPr id="0" name=""/>
        <dsp:cNvSpPr/>
      </dsp:nvSpPr>
      <dsp:spPr>
        <a:xfrm>
          <a:off x="5260787" y="53843"/>
          <a:ext cx="4614683" cy="12698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b="1" kern="1200"/>
            <a:t>Ladder Barrel</a:t>
          </a:r>
          <a:endParaRPr lang="en-US" sz="3500" kern="1200"/>
        </a:p>
      </dsp:txBody>
      <dsp:txXfrm>
        <a:off x="5260787" y="53843"/>
        <a:ext cx="4614683" cy="1269835"/>
      </dsp:txXfrm>
    </dsp:sp>
    <dsp:sp modelId="{CDCFB405-C4D9-48A5-AFC7-710E2E148A49}">
      <dsp:nvSpPr>
        <dsp:cNvPr id="0" name=""/>
        <dsp:cNvSpPr/>
      </dsp:nvSpPr>
      <dsp:spPr>
        <a:xfrm>
          <a:off x="5260787" y="1323679"/>
          <a:ext cx="4614683" cy="26900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a:t>Ballet Stretches</a:t>
          </a:r>
        </a:p>
        <a:p>
          <a:pPr marL="285750" lvl="1" indent="-285750" algn="l" defTabSz="1555750">
            <a:lnSpc>
              <a:spcPct val="90000"/>
            </a:lnSpc>
            <a:spcBef>
              <a:spcPct val="0"/>
            </a:spcBef>
            <a:spcAft>
              <a:spcPct val="15000"/>
            </a:spcAft>
            <a:buChar char="•"/>
          </a:pPr>
          <a:r>
            <a:rPr lang="en-US" sz="3500" kern="1200"/>
            <a:t>Short Box Series</a:t>
          </a:r>
        </a:p>
        <a:p>
          <a:pPr marL="285750" lvl="1" indent="-285750" algn="l" defTabSz="1555750">
            <a:lnSpc>
              <a:spcPct val="90000"/>
            </a:lnSpc>
            <a:spcBef>
              <a:spcPct val="0"/>
            </a:spcBef>
            <a:spcAft>
              <a:spcPct val="15000"/>
            </a:spcAft>
            <a:buChar char="•"/>
          </a:pPr>
          <a:r>
            <a:rPr lang="en-US" sz="3500" kern="1200"/>
            <a:t>Side Sit-ups</a:t>
          </a:r>
        </a:p>
        <a:p>
          <a:pPr marL="285750" lvl="1" indent="-285750" algn="l" defTabSz="1555750">
            <a:lnSpc>
              <a:spcPct val="90000"/>
            </a:lnSpc>
            <a:spcBef>
              <a:spcPct val="0"/>
            </a:spcBef>
            <a:spcAft>
              <a:spcPct val="15000"/>
            </a:spcAft>
            <a:buChar char="•"/>
          </a:pPr>
          <a:r>
            <a:rPr lang="en-US" sz="3500" kern="1200"/>
            <a:t>Basic Tree</a:t>
          </a:r>
        </a:p>
      </dsp:txBody>
      <dsp:txXfrm>
        <a:off x="5260787" y="1323679"/>
        <a:ext cx="4614683" cy="26900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CE321-0EDC-4790-AB59-2360792A3118}">
      <dsp:nvSpPr>
        <dsp:cNvPr id="0" name=""/>
        <dsp:cNvSpPr/>
      </dsp:nvSpPr>
      <dsp:spPr>
        <a:xfrm>
          <a:off x="0" y="0"/>
          <a:ext cx="64393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3A0B3A-4AD5-441C-8FAE-D5B6FF485E50}">
      <dsp:nvSpPr>
        <dsp:cNvPr id="0" name=""/>
        <dsp:cNvSpPr/>
      </dsp:nvSpPr>
      <dsp:spPr>
        <a:xfrm>
          <a:off x="0" y="0"/>
          <a:ext cx="1287861" cy="575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Setup Tips for Spine Corrector</a:t>
          </a:r>
          <a:endParaRPr lang="en-US" sz="2000" kern="1200"/>
        </a:p>
      </dsp:txBody>
      <dsp:txXfrm>
        <a:off x="0" y="0"/>
        <a:ext cx="1287861" cy="5752566"/>
      </dsp:txXfrm>
    </dsp:sp>
    <dsp:sp modelId="{D08EA994-0699-4565-A53C-F305313BB659}">
      <dsp:nvSpPr>
        <dsp:cNvPr id="0" name=""/>
        <dsp:cNvSpPr/>
      </dsp:nvSpPr>
      <dsp:spPr>
        <a:xfrm>
          <a:off x="1384451" y="89883"/>
          <a:ext cx="5054857" cy="179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Sit slightly closer to the barrel's apex (highest point) than a taller person might. </a:t>
          </a:r>
        </a:p>
      </dsp:txBody>
      <dsp:txXfrm>
        <a:off x="1384451" y="89883"/>
        <a:ext cx="5054857" cy="1797676"/>
      </dsp:txXfrm>
    </dsp:sp>
    <dsp:sp modelId="{C7B12DD6-8379-4466-8331-E00080835C0E}">
      <dsp:nvSpPr>
        <dsp:cNvPr id="0" name=""/>
        <dsp:cNvSpPr/>
      </dsp:nvSpPr>
      <dsp:spPr>
        <a:xfrm>
          <a:off x="1287861" y="1887560"/>
          <a:ext cx="515144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A90460-8F4A-4F89-8507-FD6F8698F86A}">
      <dsp:nvSpPr>
        <dsp:cNvPr id="0" name=""/>
        <dsp:cNvSpPr/>
      </dsp:nvSpPr>
      <dsp:spPr>
        <a:xfrm>
          <a:off x="1384451" y="1977444"/>
          <a:ext cx="5054857" cy="179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If your feet don't comfortably reach the floor during seated exercises, place yoga blocks or a stable platform under them. </a:t>
          </a:r>
        </a:p>
      </dsp:txBody>
      <dsp:txXfrm>
        <a:off x="1384451" y="1977444"/>
        <a:ext cx="5054857" cy="1797676"/>
      </dsp:txXfrm>
    </dsp:sp>
    <dsp:sp modelId="{216E3988-AF97-4434-9C48-35A4B0078738}">
      <dsp:nvSpPr>
        <dsp:cNvPr id="0" name=""/>
        <dsp:cNvSpPr/>
      </dsp:nvSpPr>
      <dsp:spPr>
        <a:xfrm>
          <a:off x="1287861" y="3775121"/>
          <a:ext cx="515144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1226D-FA5F-43FA-9C5F-BDB9753FBB36}">
      <dsp:nvSpPr>
        <dsp:cNvPr id="0" name=""/>
        <dsp:cNvSpPr/>
      </dsp:nvSpPr>
      <dsp:spPr>
        <a:xfrm>
          <a:off x="1384451" y="3865005"/>
          <a:ext cx="5054857" cy="179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Focus on maintaining length through the spine rather than trying to create a larger range of motion. </a:t>
          </a:r>
        </a:p>
      </dsp:txBody>
      <dsp:txXfrm>
        <a:off x="1384451" y="3865005"/>
        <a:ext cx="5054857" cy="1797676"/>
      </dsp:txXfrm>
    </dsp:sp>
    <dsp:sp modelId="{6111041A-D721-4077-9247-7E73855CBF08}">
      <dsp:nvSpPr>
        <dsp:cNvPr id="0" name=""/>
        <dsp:cNvSpPr/>
      </dsp:nvSpPr>
      <dsp:spPr>
        <a:xfrm>
          <a:off x="1287861" y="5662682"/>
          <a:ext cx="515144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24/3/layout/SimpleTimelineDefaultVariant">
  <dgm:title val="Simple Timeline"/>
  <dgm:desc val="Displays events in chronological order. Each event should have a date or name up to medium length and the option to add a description that can be medium or a bit longer in length."/>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align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2050">
                    <a:solidFill>
                      <a:srgbClr val="000000"/>
                    </a:solidFill>
                    <a:tailEnd type="arrow" w="med" len="med"/>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arrow" w="med" len="med"/>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78"/>
                        <dgm:constr type="b" for="ch" forName="L2TextContainer1" refType="h" fact="0.5"/>
                        <dgm:constr type="w" for="ch" forName="L1TextContainer1" refType="w" fact="0.83"/>
                        <dgm:constr type="l" for="ch" forName="L1TextContainer1" refType="r" refFor="ch" refForName="DropPinPlaceHolder1"/>
                        <dgm:constr type="t" for="ch" forName="L1TextContainer1" refType="h" fact="0.01"/>
                        <dgm:constr type="b" for="ch" forName="L1TextContainer1" refType="h" fact="0.178"/>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728"/>
                        <dgm:constr type="t" for="ch" forName="L1TextContainer1" refType="h" fact="0.5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72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78"/>
                        <dgm:constr type="b" for="ch" forName="L2TextContainer1" refType="h" fact="0.5"/>
                        <dgm:constr type="w" for="ch" forName="L1TextContainer1" refType="w" fact="0.83"/>
                        <dgm:constr type="l" for="ch" forName="L1TextContainer1" refType="r" refFor="ch" refForName="DropPinPlaceHolder1"/>
                        <dgm:constr type="t" for="ch" forName="L1TextContainer1" refType="h" fact="0.01"/>
                        <dgm:constr type="b" for="ch" forName="L1TextContainer1" refType="h" fact="0.178"/>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728"/>
                        <dgm:constr type="t" for="ch" forName="L1TextContainer1" refType="h" fact="0.5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72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fact="0"/>
                  <dgm:constr type="h" for="ch" forName="DropPin1" refType="h" fact="0"/>
                  <dgm:constr type="ctrX" for="ch" forName="DropPin1" refType="w" fact="0"/>
                  <dgm:constr type="ctrY" for="ch" forName="DropPin1" refType="h" fact="0"/>
                  <dgm:constr type="w" for="ch" forName="Ellipse1" refType="w" refFor="ch" refForName="DropPin1" fact="0"/>
                  <dgm:constr type="h" for="ch" forName="Ellipse1" refType="w" refFor="ch" refForName="DropPin1" fact="0"/>
                  <dgm:constr type="ctrX" for="ch" forName="Ellipse1" refType="ctrX" refFor="ch" refForName="DropPin1" fact="0"/>
                  <dgm:constr type="ctrY" for="ch" forName="Ellipse1" refType="ctrY" refFor="ch" refForName="DropPin1" fact="0"/>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1" styleLbl="alignNode1">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1" styleLbl="sibTrans1D1">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78"/>
                        <dgm:constr type="b" for="ch" forName="L2TextContainer" refType="h" fact="0.5"/>
                        <dgm:constr type="w" for="ch" forName="L1TextContainer" refType="w" fact="0.83"/>
                        <dgm:constr type="l" for="ch" forName="L1TextContainer" refType="r" refFor="ch" refForName="DropPinPlaceHolder"/>
                        <dgm:constr type="t" for="ch" forName="L1TextContainer" refType="h" fact="0.01"/>
                        <dgm:constr type="b" for="ch" forName="L1TextContainer" refType="h" fact="0.178"/>
                        <dgm:constr type="w" for="ch" forName="ConnectLine" fact="2"/>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728"/>
                        <dgm:constr type="t" for="ch" forName="L1TextContainer" refType="h" fact="0.5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72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78"/>
                        <dgm:constr type="b" for="ch" forName="L2TextContainer" refType="h" fact="0.5"/>
                        <dgm:constr type="w" for="ch" forName="L1TextContainer" refType="w" fact="0.83"/>
                        <dgm:constr type="l" for="ch" forName="L1TextContainer" refType="r" refFor="ch" refForName="DropPinPlaceHolder"/>
                        <dgm:constr type="t" for="ch" forName="L1TextContainer" refType="h" fact="0.01"/>
                        <dgm:constr type="b" for="ch" forName="L1TextContainer" refType="h" fact="0.178"/>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728"/>
                        <dgm:constr type="t" for="ch" forName="L1TextContainer" refType="h" fact="0.5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72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fact="0"/>
                  <dgm:constr type="h" for="ch" forName="DropPin" refType="h" fact="0"/>
                  <dgm:constr type="ctrX" for="ch" forName="DropPin" refType="w" fact="0"/>
                  <dgm:constr type="ctrY" for="ch" forName="DropPin" refType="h" fact="0"/>
                  <dgm:constr type="w" for="ch" forName="Ellipse" refType="w" refFor="ch" refForName="DropPin" fact="0"/>
                  <dgm:constr type="h" for="ch" forName="Ellipse" refType="w" refFor="ch" refForName="DropPin" fact="0"/>
                  <dgm:constr type="ctrX" for="ch" forName="Ellipse" refType="ctrX" refFor="ch" refForName="DropPin" fact="0"/>
                  <dgm:constr type="ctrY" for="ch" forName="Ellipse" refType="ctrY" refFor="ch" refForName="DropPin" fact="0"/>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 styleLbl="alignNode1">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 styleLbl="sibTrans1D1">
                <dgm:alg type="sp"/>
                <dgm:shape xmlns:r="http://schemas.openxmlformats.org/officeDocument/2006/relationships" type="line" r:blip="">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SimpleTimelineDefaultVariant">
  <dgm:title val="Simple Timeline"/>
  <dgm:desc val="Displays events in chronological order. Each event should have a date or name up to medium length and the option to add a description that can be medium or a bit longer in length."/>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align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2050">
                    <a:solidFill>
                      <a:srgbClr val="000000"/>
                    </a:solidFill>
                    <a:tailEnd type="arrow" w="med" len="med"/>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arrow" w="med" len="med"/>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78"/>
                        <dgm:constr type="b" for="ch" forName="L2TextContainer1" refType="h" fact="0.5"/>
                        <dgm:constr type="w" for="ch" forName="L1TextContainer1" refType="w" fact="0.83"/>
                        <dgm:constr type="l" for="ch" forName="L1TextContainer1" refType="r" refFor="ch" refForName="DropPinPlaceHolder1"/>
                        <dgm:constr type="t" for="ch" forName="L1TextContainer1" refType="h" fact="0.01"/>
                        <dgm:constr type="b" for="ch" forName="L1TextContainer1" refType="h" fact="0.178"/>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728"/>
                        <dgm:constr type="t" for="ch" forName="L1TextContainer1" refType="h" fact="0.5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72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78"/>
                        <dgm:constr type="b" for="ch" forName="L2TextContainer1" refType="h" fact="0.5"/>
                        <dgm:constr type="w" for="ch" forName="L1TextContainer1" refType="w" fact="0.83"/>
                        <dgm:constr type="l" for="ch" forName="L1TextContainer1" refType="r" refFor="ch" refForName="DropPinPlaceHolder1"/>
                        <dgm:constr type="t" for="ch" forName="L1TextContainer1" refType="h" fact="0.01"/>
                        <dgm:constr type="b" for="ch" forName="L1TextContainer1" refType="h" fact="0.178"/>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728"/>
                        <dgm:constr type="t" for="ch" forName="L1TextContainer1" refType="h" fact="0.5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72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fact="0"/>
                  <dgm:constr type="h" for="ch" forName="DropPin1" refType="h" fact="0"/>
                  <dgm:constr type="ctrX" for="ch" forName="DropPin1" refType="w" fact="0"/>
                  <dgm:constr type="ctrY" for="ch" forName="DropPin1" refType="h" fact="0"/>
                  <dgm:constr type="w" for="ch" forName="Ellipse1" refType="w" refFor="ch" refForName="DropPin1" fact="0"/>
                  <dgm:constr type="h" for="ch" forName="Ellipse1" refType="w" refFor="ch" refForName="DropPin1" fact="0"/>
                  <dgm:constr type="ctrX" for="ch" forName="Ellipse1" refType="ctrX" refFor="ch" refForName="DropPin1" fact="0"/>
                  <dgm:constr type="ctrY" for="ch" forName="Ellipse1" refType="ctrY" refFor="ch" refForName="DropPin1" fact="0"/>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1" styleLbl="alignNode1">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1" styleLbl="sibTrans1D1">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78"/>
                        <dgm:constr type="b" for="ch" forName="L2TextContainer" refType="h" fact="0.5"/>
                        <dgm:constr type="w" for="ch" forName="L1TextContainer" refType="w" fact="0.83"/>
                        <dgm:constr type="l" for="ch" forName="L1TextContainer" refType="r" refFor="ch" refForName="DropPinPlaceHolder"/>
                        <dgm:constr type="t" for="ch" forName="L1TextContainer" refType="h" fact="0.01"/>
                        <dgm:constr type="b" for="ch" forName="L1TextContainer" refType="h" fact="0.178"/>
                        <dgm:constr type="w" for="ch" forName="ConnectLine" fact="2"/>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728"/>
                        <dgm:constr type="t" for="ch" forName="L1TextContainer" refType="h" fact="0.5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72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78"/>
                        <dgm:constr type="b" for="ch" forName="L2TextContainer" refType="h" fact="0.5"/>
                        <dgm:constr type="w" for="ch" forName="L1TextContainer" refType="w" fact="0.83"/>
                        <dgm:constr type="l" for="ch" forName="L1TextContainer" refType="r" refFor="ch" refForName="DropPinPlaceHolder"/>
                        <dgm:constr type="t" for="ch" forName="L1TextContainer" refType="h" fact="0.01"/>
                        <dgm:constr type="b" for="ch" forName="L1TextContainer" refType="h" fact="0.178"/>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728"/>
                        <dgm:constr type="t" for="ch" forName="L1TextContainer" refType="h" fact="0.5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72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fact="0"/>
                  <dgm:constr type="h" for="ch" forName="DropPin" refType="h" fact="0"/>
                  <dgm:constr type="ctrX" for="ch" forName="DropPin" refType="w" fact="0"/>
                  <dgm:constr type="ctrY" for="ch" forName="DropPin" refType="h" fact="0"/>
                  <dgm:constr type="w" for="ch" forName="Ellipse" refType="w" refFor="ch" refForName="DropPin" fact="0"/>
                  <dgm:constr type="h" for="ch" forName="Ellipse" refType="w" refFor="ch" refForName="DropPin" fact="0"/>
                  <dgm:constr type="ctrX" for="ch" forName="Ellipse" refType="ctrX" refFor="ch" refForName="DropPin" fact="0"/>
                  <dgm:constr type="ctrY" for="ch" forName="Ellipse" refType="ctrY" refFor="ch" refForName="DropPin" fact="0"/>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 styleLbl="alignNode1">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 styleLbl="sibTrans1D1">
                <dgm:alg type="sp"/>
                <dgm:shape xmlns:r="http://schemas.openxmlformats.org/officeDocument/2006/relationships" type="line" r:blip="">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SimpleTimelineDefaultVariant">
  <dgm:title val="Simple Timeline"/>
  <dgm:desc val="Displays events in chronological order. Each event should have a date or name up to medium length and the option to add a description that can be medium or a bit longer in length."/>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align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2050">
                    <a:solidFill>
                      <a:srgbClr val="000000"/>
                    </a:solidFill>
                    <a:tailEnd type="arrow" w="med" len="med"/>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arrow" w="med" len="med"/>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78"/>
                        <dgm:constr type="b" for="ch" forName="L2TextContainer1" refType="h" fact="0.5"/>
                        <dgm:constr type="w" for="ch" forName="L1TextContainer1" refType="w" fact="0.83"/>
                        <dgm:constr type="l" for="ch" forName="L1TextContainer1" refType="r" refFor="ch" refForName="DropPinPlaceHolder1"/>
                        <dgm:constr type="t" for="ch" forName="L1TextContainer1" refType="h" fact="0.01"/>
                        <dgm:constr type="b" for="ch" forName="L1TextContainer1" refType="h" fact="0.178"/>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728"/>
                        <dgm:constr type="t" for="ch" forName="L1TextContainer1" refType="h" fact="0.5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72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78"/>
                        <dgm:constr type="b" for="ch" forName="L2TextContainer1" refType="h" fact="0.5"/>
                        <dgm:constr type="w" for="ch" forName="L1TextContainer1" refType="w" fact="0.83"/>
                        <dgm:constr type="l" for="ch" forName="L1TextContainer1" refType="r" refFor="ch" refForName="DropPinPlaceHolder1"/>
                        <dgm:constr type="t" for="ch" forName="L1TextContainer1" refType="h" fact="0.01"/>
                        <dgm:constr type="b" for="ch" forName="L1TextContainer1" refType="h" fact="0.178"/>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728"/>
                        <dgm:constr type="t" for="ch" forName="L1TextContainer1" refType="h" fact="0.5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72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fact="0"/>
                  <dgm:constr type="h" for="ch" forName="DropPin1" refType="h" fact="0"/>
                  <dgm:constr type="ctrX" for="ch" forName="DropPin1" refType="w" fact="0"/>
                  <dgm:constr type="ctrY" for="ch" forName="DropPin1" refType="h" fact="0"/>
                  <dgm:constr type="w" for="ch" forName="Ellipse1" refType="w" refFor="ch" refForName="DropPin1" fact="0"/>
                  <dgm:constr type="h" for="ch" forName="Ellipse1" refType="w" refFor="ch" refForName="DropPin1" fact="0"/>
                  <dgm:constr type="ctrX" for="ch" forName="Ellipse1" refType="ctrX" refFor="ch" refForName="DropPin1" fact="0"/>
                  <dgm:constr type="ctrY" for="ch" forName="Ellipse1" refType="ctrY" refFor="ch" refForName="DropPin1" fact="0"/>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1" styleLbl="alignNode1">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1" styleLbl="sibTrans1D1">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78"/>
                        <dgm:constr type="b" for="ch" forName="L2TextContainer" refType="h" fact="0.5"/>
                        <dgm:constr type="w" for="ch" forName="L1TextContainer" refType="w" fact="0.83"/>
                        <dgm:constr type="l" for="ch" forName="L1TextContainer" refType="r" refFor="ch" refForName="DropPinPlaceHolder"/>
                        <dgm:constr type="t" for="ch" forName="L1TextContainer" refType="h" fact="0.01"/>
                        <dgm:constr type="b" for="ch" forName="L1TextContainer" refType="h" fact="0.178"/>
                        <dgm:constr type="w" for="ch" forName="ConnectLine" fact="2"/>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728"/>
                        <dgm:constr type="t" for="ch" forName="L1TextContainer" refType="h" fact="0.5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72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78"/>
                        <dgm:constr type="b" for="ch" forName="L2TextContainer" refType="h" fact="0.5"/>
                        <dgm:constr type="w" for="ch" forName="L1TextContainer" refType="w" fact="0.83"/>
                        <dgm:constr type="l" for="ch" forName="L1TextContainer" refType="r" refFor="ch" refForName="DropPinPlaceHolder"/>
                        <dgm:constr type="t" for="ch" forName="L1TextContainer" refType="h" fact="0.01"/>
                        <dgm:constr type="b" for="ch" forName="L1TextContainer" refType="h" fact="0.178"/>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728"/>
                        <dgm:constr type="t" for="ch" forName="L1TextContainer" refType="h" fact="0.5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72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fact="0"/>
                  <dgm:constr type="h" for="ch" forName="DropPin" refType="h" fact="0"/>
                  <dgm:constr type="ctrX" for="ch" forName="DropPin" refType="w" fact="0"/>
                  <dgm:constr type="ctrY" for="ch" forName="DropPin" refType="h" fact="0"/>
                  <dgm:constr type="w" for="ch" forName="Ellipse" refType="w" refFor="ch" refForName="DropPin" fact="0"/>
                  <dgm:constr type="h" for="ch" forName="Ellipse" refType="w" refFor="ch" refForName="DropPin" fact="0"/>
                  <dgm:constr type="ctrX" for="ch" forName="Ellipse" refType="ctrX" refFor="ch" refForName="DropPin" fact="0"/>
                  <dgm:constr type="ctrY" for="ch" forName="Ellipse" refType="ctrY" refFor="ch" refForName="DropPin" fact="0"/>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 styleLbl="alignNode1">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 styleLbl="sibTrans1D1">
                <dgm:alg type="sp"/>
                <dgm:shape xmlns:r="http://schemas.openxmlformats.org/officeDocument/2006/relationships" type="line" r:blip="">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SimpleTimelineDefaultVariant">
  <dgm:title val="Simple Timeline"/>
  <dgm:desc val="Displays events in chronological order. Each event should have a date or name up to medium length and the option to add a description that can be medium or a bit longer in length."/>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align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2050">
                    <a:solidFill>
                      <a:srgbClr val="000000"/>
                    </a:solidFill>
                    <a:tailEnd type="arrow" w="med" len="med"/>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arrow" w="med" len="med"/>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78"/>
                        <dgm:constr type="b" for="ch" forName="L2TextContainer1" refType="h" fact="0.5"/>
                        <dgm:constr type="w" for="ch" forName="L1TextContainer1" refType="w" fact="0.83"/>
                        <dgm:constr type="l" for="ch" forName="L1TextContainer1" refType="r" refFor="ch" refForName="DropPinPlaceHolder1"/>
                        <dgm:constr type="t" for="ch" forName="L1TextContainer1" refType="h" fact="0.01"/>
                        <dgm:constr type="b" for="ch" forName="L1TextContainer1" refType="h" fact="0.178"/>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728"/>
                        <dgm:constr type="t" for="ch" forName="L1TextContainer1" refType="h" fact="0.5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72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78"/>
                        <dgm:constr type="b" for="ch" forName="L2TextContainer1" refType="h" fact="0.5"/>
                        <dgm:constr type="w" for="ch" forName="L1TextContainer1" refType="w" fact="0.83"/>
                        <dgm:constr type="l" for="ch" forName="L1TextContainer1" refType="r" refFor="ch" refForName="DropPinPlaceHolder1"/>
                        <dgm:constr type="t" for="ch" forName="L1TextContainer1" refType="h" fact="0.01"/>
                        <dgm:constr type="b" for="ch" forName="L1TextContainer1" refType="h" fact="0.178"/>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728"/>
                        <dgm:constr type="t" for="ch" forName="L1TextContainer1" refType="h" fact="0.5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72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fact="0"/>
                  <dgm:constr type="h" for="ch" forName="DropPin1" refType="h" fact="0"/>
                  <dgm:constr type="ctrX" for="ch" forName="DropPin1" refType="w" fact="0"/>
                  <dgm:constr type="ctrY" for="ch" forName="DropPin1" refType="h" fact="0"/>
                  <dgm:constr type="w" for="ch" forName="Ellipse1" refType="w" refFor="ch" refForName="DropPin1" fact="0"/>
                  <dgm:constr type="h" for="ch" forName="Ellipse1" refType="w" refFor="ch" refForName="DropPin1" fact="0"/>
                  <dgm:constr type="ctrX" for="ch" forName="Ellipse1" refType="ctrX" refFor="ch" refForName="DropPin1" fact="0"/>
                  <dgm:constr type="ctrY" for="ch" forName="Ellipse1" refType="ctrY" refFor="ch" refForName="DropPin1" fact="0"/>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1" styleLbl="alignNode1">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1" styleLbl="sibTrans1D1">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78"/>
                        <dgm:constr type="b" for="ch" forName="L2TextContainer" refType="h" fact="0.5"/>
                        <dgm:constr type="w" for="ch" forName="L1TextContainer" refType="w" fact="0.83"/>
                        <dgm:constr type="l" for="ch" forName="L1TextContainer" refType="r" refFor="ch" refForName="DropPinPlaceHolder"/>
                        <dgm:constr type="t" for="ch" forName="L1TextContainer" refType="h" fact="0.01"/>
                        <dgm:constr type="b" for="ch" forName="L1TextContainer" refType="h" fact="0.178"/>
                        <dgm:constr type="w" for="ch" forName="ConnectLine" fact="2"/>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728"/>
                        <dgm:constr type="t" for="ch" forName="L1TextContainer" refType="h" fact="0.5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72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78"/>
                        <dgm:constr type="b" for="ch" forName="L2TextContainer" refType="h" fact="0.5"/>
                        <dgm:constr type="w" for="ch" forName="L1TextContainer" refType="w" fact="0.83"/>
                        <dgm:constr type="l" for="ch" forName="L1TextContainer" refType="r" refFor="ch" refForName="DropPinPlaceHolder"/>
                        <dgm:constr type="t" for="ch" forName="L1TextContainer" refType="h" fact="0.01"/>
                        <dgm:constr type="b" for="ch" forName="L1TextContainer" refType="h" fact="0.178"/>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728"/>
                        <dgm:constr type="t" for="ch" forName="L1TextContainer" refType="h" fact="0.5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72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fact="0"/>
                  <dgm:constr type="h" for="ch" forName="DropPin" refType="h" fact="0"/>
                  <dgm:constr type="ctrX" for="ch" forName="DropPin" refType="w" fact="0"/>
                  <dgm:constr type="ctrY" for="ch" forName="DropPin" refType="h" fact="0"/>
                  <dgm:constr type="w" for="ch" forName="Ellipse" refType="w" refFor="ch" refForName="DropPin" fact="0"/>
                  <dgm:constr type="h" for="ch" forName="Ellipse" refType="w" refFor="ch" refForName="DropPin" fact="0"/>
                  <dgm:constr type="ctrX" for="ch" forName="Ellipse" refType="ctrX" refFor="ch" refForName="DropPin" fact="0"/>
                  <dgm:constr type="ctrY" for="ch" forName="Ellipse" refType="ctrY" refFor="ch" refForName="DropPin" fact="0"/>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 styleLbl="alignNode1">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 styleLbl="sibTrans1D1">
                <dgm:alg type="sp"/>
                <dgm:shape xmlns:r="http://schemas.openxmlformats.org/officeDocument/2006/relationships" type="line" r:blip="">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91BBAB9-A0CC-481E-A3A1-8B3311F94EC1}" type="datetimeFigureOut">
              <a:rPr lang="en-US" smtClean="0"/>
              <a:t>6/17/2026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D5F374D-534C-4724-BBB9-8EB4A4AC26FF}" type="slidenum">
              <a:rPr lang="en-US" smtClean="0"/>
              <a:t>‹#›</a:t>
            </a:fld>
            <a:endParaRPr lang="en-US"/>
          </a:p>
        </p:txBody>
      </p:sp>
    </p:spTree>
    <p:extLst>
      <p:ext uri="{BB962C8B-B14F-4D97-AF65-F5344CB8AC3E}">
        <p14:creationId xmlns:p14="http://schemas.microsoft.com/office/powerpoint/2010/main" val="338240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F374D-534C-4724-BBB9-8EB4A4AC26FF}" type="slidenum">
              <a:rPr lang="en-US" smtClean="0"/>
              <a:t>1</a:t>
            </a:fld>
            <a:endParaRPr lang="en-US"/>
          </a:p>
        </p:txBody>
      </p:sp>
    </p:spTree>
    <p:extLst>
      <p:ext uri="{BB962C8B-B14F-4D97-AF65-F5344CB8AC3E}">
        <p14:creationId xmlns:p14="http://schemas.microsoft.com/office/powerpoint/2010/main" val="396070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F374D-534C-4724-BBB9-8EB4A4AC26FF}" type="slidenum">
              <a:rPr lang="en-US" smtClean="0"/>
              <a:t>11</a:t>
            </a:fld>
            <a:endParaRPr lang="en-US"/>
          </a:p>
        </p:txBody>
      </p:sp>
    </p:spTree>
    <p:extLst>
      <p:ext uri="{BB962C8B-B14F-4D97-AF65-F5344CB8AC3E}">
        <p14:creationId xmlns:p14="http://schemas.microsoft.com/office/powerpoint/2010/main" val="12819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7CCD8-CC17-750A-3BFB-7E4572C9B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EB757-680E-26BD-9888-6832B15FEC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42BC0-5B04-ECE2-F5D4-7DBE592916E7}"/>
              </a:ext>
            </a:extLst>
          </p:cNvPr>
          <p:cNvSpPr>
            <a:spLocks noGrp="1"/>
          </p:cNvSpPr>
          <p:nvPr>
            <p:ph type="body" idx="1"/>
          </p:nvPr>
        </p:nvSpPr>
        <p:spPr/>
        <p:txBody>
          <a:bodyPr/>
          <a:lstStyle/>
          <a:p>
            <a:endParaRPr lang="en-US" sz="1300" dirty="0"/>
          </a:p>
          <a:p>
            <a:pPr lvl="0"/>
            <a:endParaRPr lang="en-US" sz="1300" dirty="0"/>
          </a:p>
          <a:p>
            <a:pPr lvl="0"/>
            <a:endParaRPr lang="en-US" sz="1300" dirty="0"/>
          </a:p>
          <a:p>
            <a:br>
              <a:rPr lang="en-US" sz="1300" dirty="0"/>
            </a:br>
            <a:endParaRPr lang="en-US" sz="1300" dirty="0"/>
          </a:p>
          <a:p>
            <a:endParaRPr lang="en-US" dirty="0"/>
          </a:p>
        </p:txBody>
      </p:sp>
      <p:sp>
        <p:nvSpPr>
          <p:cNvPr id="4" name="Slide Number Placeholder 3">
            <a:extLst>
              <a:ext uri="{FF2B5EF4-FFF2-40B4-BE49-F238E27FC236}">
                <a16:creationId xmlns:a16="http://schemas.microsoft.com/office/drawing/2014/main" id="{02A2E9BB-8407-39D4-422C-27CF2B554DAB}"/>
              </a:ext>
            </a:extLst>
          </p:cNvPr>
          <p:cNvSpPr>
            <a:spLocks noGrp="1"/>
          </p:cNvSpPr>
          <p:nvPr>
            <p:ph type="sldNum" sz="quarter" idx="5"/>
          </p:nvPr>
        </p:nvSpPr>
        <p:spPr/>
        <p:txBody>
          <a:bodyPr/>
          <a:lstStyle/>
          <a:p>
            <a:fld id="{3D5F374D-534C-4724-BBB9-8EB4A4AC26FF}" type="slidenum">
              <a:rPr lang="en-US" smtClean="0"/>
              <a:t>12</a:t>
            </a:fld>
            <a:endParaRPr lang="en-US"/>
          </a:p>
        </p:txBody>
      </p:sp>
    </p:spTree>
    <p:extLst>
      <p:ext uri="{BB962C8B-B14F-4D97-AF65-F5344CB8AC3E}">
        <p14:creationId xmlns:p14="http://schemas.microsoft.com/office/powerpoint/2010/main" val="128761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263C4-B689-7DFD-E778-56010A1C9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9F133-42CC-E0A6-9565-355E42195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969C41-764A-6720-3A3E-7C869155B9B1}"/>
              </a:ext>
            </a:extLst>
          </p:cNvPr>
          <p:cNvSpPr>
            <a:spLocks noGrp="1"/>
          </p:cNvSpPr>
          <p:nvPr>
            <p:ph type="body" idx="1"/>
          </p:nvPr>
        </p:nvSpPr>
        <p:spPr/>
        <p:txBody>
          <a:bodyPr/>
          <a:lstStyle/>
          <a:p>
            <a:endParaRPr lang="en-US" sz="1300" dirty="0"/>
          </a:p>
          <a:p>
            <a:endParaRPr lang="en-US" dirty="0"/>
          </a:p>
        </p:txBody>
      </p:sp>
      <p:sp>
        <p:nvSpPr>
          <p:cNvPr id="4" name="Slide Number Placeholder 3">
            <a:extLst>
              <a:ext uri="{FF2B5EF4-FFF2-40B4-BE49-F238E27FC236}">
                <a16:creationId xmlns:a16="http://schemas.microsoft.com/office/drawing/2014/main" id="{13D4DC11-BF96-1BD8-D6EE-BED4F797D461}"/>
              </a:ext>
            </a:extLst>
          </p:cNvPr>
          <p:cNvSpPr>
            <a:spLocks noGrp="1"/>
          </p:cNvSpPr>
          <p:nvPr>
            <p:ph type="sldNum" sz="quarter" idx="5"/>
          </p:nvPr>
        </p:nvSpPr>
        <p:spPr/>
        <p:txBody>
          <a:bodyPr/>
          <a:lstStyle/>
          <a:p>
            <a:fld id="{3D5F374D-534C-4724-BBB9-8EB4A4AC26FF}" type="slidenum">
              <a:rPr lang="en-US" smtClean="0"/>
              <a:t>13</a:t>
            </a:fld>
            <a:endParaRPr lang="en-US"/>
          </a:p>
        </p:txBody>
      </p:sp>
    </p:spTree>
    <p:extLst>
      <p:ext uri="{BB962C8B-B14F-4D97-AF65-F5344CB8AC3E}">
        <p14:creationId xmlns:p14="http://schemas.microsoft.com/office/powerpoint/2010/main" val="2666406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FAFAD-BBDE-10B4-659C-4D318D2D0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FAFB8D-E98F-064A-1D90-3B8945B65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4A213C-38FC-BADB-A93C-90D4BF4E4827}"/>
              </a:ext>
            </a:extLst>
          </p:cNvPr>
          <p:cNvSpPr>
            <a:spLocks noGrp="1"/>
          </p:cNvSpPr>
          <p:nvPr>
            <p:ph type="body" idx="1"/>
          </p:nvPr>
        </p:nvSpPr>
        <p:spPr/>
        <p:txBody>
          <a:bodyPr/>
          <a:lstStyle/>
          <a:p>
            <a:endParaRPr lang="en-US" sz="1300" dirty="0"/>
          </a:p>
          <a:p>
            <a:endParaRPr lang="en-US" dirty="0"/>
          </a:p>
        </p:txBody>
      </p:sp>
      <p:sp>
        <p:nvSpPr>
          <p:cNvPr id="4" name="Slide Number Placeholder 3">
            <a:extLst>
              <a:ext uri="{FF2B5EF4-FFF2-40B4-BE49-F238E27FC236}">
                <a16:creationId xmlns:a16="http://schemas.microsoft.com/office/drawing/2014/main" id="{6362259C-FAB7-2858-2041-EA2C168DE3BC}"/>
              </a:ext>
            </a:extLst>
          </p:cNvPr>
          <p:cNvSpPr>
            <a:spLocks noGrp="1"/>
          </p:cNvSpPr>
          <p:nvPr>
            <p:ph type="sldNum" sz="quarter" idx="5"/>
          </p:nvPr>
        </p:nvSpPr>
        <p:spPr/>
        <p:txBody>
          <a:bodyPr/>
          <a:lstStyle/>
          <a:p>
            <a:fld id="{3D5F374D-534C-4724-BBB9-8EB4A4AC26FF}" type="slidenum">
              <a:rPr lang="en-US" smtClean="0"/>
              <a:t>14</a:t>
            </a:fld>
            <a:endParaRPr lang="en-US"/>
          </a:p>
        </p:txBody>
      </p:sp>
    </p:spTree>
    <p:extLst>
      <p:ext uri="{BB962C8B-B14F-4D97-AF65-F5344CB8AC3E}">
        <p14:creationId xmlns:p14="http://schemas.microsoft.com/office/powerpoint/2010/main" val="287004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91381-3613-CB72-B264-A92C04BE4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21CAF-94DA-9475-1783-962C10DC7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5D6439-6812-63B4-698F-E442F3B2728A}"/>
              </a:ext>
            </a:extLst>
          </p:cNvPr>
          <p:cNvSpPr>
            <a:spLocks noGrp="1"/>
          </p:cNvSpPr>
          <p:nvPr>
            <p:ph type="body" idx="1"/>
          </p:nvPr>
        </p:nvSpPr>
        <p:spPr/>
        <p:txBody>
          <a:bodyPr/>
          <a:lstStyle/>
          <a:p>
            <a:endParaRPr lang="en-US" sz="1300" dirty="0"/>
          </a:p>
          <a:p>
            <a:endParaRPr lang="en-US" dirty="0"/>
          </a:p>
        </p:txBody>
      </p:sp>
      <p:sp>
        <p:nvSpPr>
          <p:cNvPr id="4" name="Slide Number Placeholder 3">
            <a:extLst>
              <a:ext uri="{FF2B5EF4-FFF2-40B4-BE49-F238E27FC236}">
                <a16:creationId xmlns:a16="http://schemas.microsoft.com/office/drawing/2014/main" id="{A7DA4B27-579F-D5CC-4947-EB7F7169C521}"/>
              </a:ext>
            </a:extLst>
          </p:cNvPr>
          <p:cNvSpPr>
            <a:spLocks noGrp="1"/>
          </p:cNvSpPr>
          <p:nvPr>
            <p:ph type="sldNum" sz="quarter" idx="5"/>
          </p:nvPr>
        </p:nvSpPr>
        <p:spPr/>
        <p:txBody>
          <a:bodyPr/>
          <a:lstStyle/>
          <a:p>
            <a:fld id="{3D5F374D-534C-4724-BBB9-8EB4A4AC26FF}" type="slidenum">
              <a:rPr lang="en-US" smtClean="0"/>
              <a:t>15</a:t>
            </a:fld>
            <a:endParaRPr lang="en-US"/>
          </a:p>
        </p:txBody>
      </p:sp>
    </p:spTree>
    <p:extLst>
      <p:ext uri="{BB962C8B-B14F-4D97-AF65-F5344CB8AC3E}">
        <p14:creationId xmlns:p14="http://schemas.microsoft.com/office/powerpoint/2010/main" val="4138816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46C03-B02C-5E62-5FD5-0F2D742364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1D0C6-C9BB-9A74-7B63-F47D5B70C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5EA7BB-E9D8-B521-3E68-DAAB207D5ED0}"/>
              </a:ext>
            </a:extLst>
          </p:cNvPr>
          <p:cNvSpPr>
            <a:spLocks noGrp="1"/>
          </p:cNvSpPr>
          <p:nvPr>
            <p:ph type="body" idx="1"/>
          </p:nvPr>
        </p:nvSpPr>
        <p:spPr/>
        <p:txBody>
          <a:bodyPr/>
          <a:lstStyle/>
          <a:p>
            <a:endParaRPr lang="en-US" sz="1300" dirty="0"/>
          </a:p>
          <a:p>
            <a:pPr lvl="0"/>
            <a:endParaRPr lang="en-US" sz="1300" dirty="0"/>
          </a:p>
          <a:p>
            <a:endParaRPr lang="en-US" dirty="0"/>
          </a:p>
        </p:txBody>
      </p:sp>
      <p:sp>
        <p:nvSpPr>
          <p:cNvPr id="4" name="Slide Number Placeholder 3">
            <a:extLst>
              <a:ext uri="{FF2B5EF4-FFF2-40B4-BE49-F238E27FC236}">
                <a16:creationId xmlns:a16="http://schemas.microsoft.com/office/drawing/2014/main" id="{119F43CB-8084-5CA1-C68D-69DFEA0C21AD}"/>
              </a:ext>
            </a:extLst>
          </p:cNvPr>
          <p:cNvSpPr>
            <a:spLocks noGrp="1"/>
          </p:cNvSpPr>
          <p:nvPr>
            <p:ph type="sldNum" sz="quarter" idx="5"/>
          </p:nvPr>
        </p:nvSpPr>
        <p:spPr/>
        <p:txBody>
          <a:bodyPr/>
          <a:lstStyle/>
          <a:p>
            <a:fld id="{3D5F374D-534C-4724-BBB9-8EB4A4AC26FF}" type="slidenum">
              <a:rPr lang="en-US" smtClean="0"/>
              <a:t>16</a:t>
            </a:fld>
            <a:endParaRPr lang="en-US"/>
          </a:p>
        </p:txBody>
      </p:sp>
    </p:spTree>
    <p:extLst>
      <p:ext uri="{BB962C8B-B14F-4D97-AF65-F5344CB8AC3E}">
        <p14:creationId xmlns:p14="http://schemas.microsoft.com/office/powerpoint/2010/main" val="1134032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68A47-16C7-0D2F-6613-8A92D1113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267AF-5878-D08A-859D-16A723E3C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79CCDB-71CC-9232-60F4-BC71AEF37B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BEB10B-3E0E-7FC5-7864-E3FD4EB90884}"/>
              </a:ext>
            </a:extLst>
          </p:cNvPr>
          <p:cNvSpPr>
            <a:spLocks noGrp="1"/>
          </p:cNvSpPr>
          <p:nvPr>
            <p:ph type="sldNum" sz="quarter" idx="5"/>
          </p:nvPr>
        </p:nvSpPr>
        <p:spPr/>
        <p:txBody>
          <a:bodyPr/>
          <a:lstStyle/>
          <a:p>
            <a:fld id="{3D5F374D-534C-4724-BBB9-8EB4A4AC26FF}" type="slidenum">
              <a:rPr lang="en-US" smtClean="0"/>
              <a:t>17</a:t>
            </a:fld>
            <a:endParaRPr lang="en-US"/>
          </a:p>
        </p:txBody>
      </p:sp>
    </p:spTree>
    <p:extLst>
      <p:ext uri="{BB962C8B-B14F-4D97-AF65-F5344CB8AC3E}">
        <p14:creationId xmlns:p14="http://schemas.microsoft.com/office/powerpoint/2010/main" val="16779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B2057-0C55-A330-1815-8D05AD8B7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21AF5-7723-D2B0-E570-EC392020D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36F34-EF22-4FCB-BE06-141C36D519FD}"/>
              </a:ext>
            </a:extLst>
          </p:cNvPr>
          <p:cNvSpPr>
            <a:spLocks noGrp="1"/>
          </p:cNvSpPr>
          <p:nvPr>
            <p:ph type="body" idx="1"/>
          </p:nvPr>
        </p:nvSpPr>
        <p:spPr/>
        <p:txBody>
          <a:bodyPr/>
          <a:lstStyle/>
          <a:p>
            <a:endParaRPr lang="en-US" sz="1300" dirty="0"/>
          </a:p>
          <a:p>
            <a:endParaRPr lang="en-US" sz="1300" dirty="0"/>
          </a:p>
          <a:p>
            <a:br>
              <a:rPr lang="en-US" sz="1300" dirty="0"/>
            </a:br>
            <a:endParaRPr lang="en-US" sz="1300" dirty="0"/>
          </a:p>
          <a:p>
            <a:endParaRPr lang="en-US" dirty="0"/>
          </a:p>
        </p:txBody>
      </p:sp>
      <p:sp>
        <p:nvSpPr>
          <p:cNvPr id="4" name="Slide Number Placeholder 3">
            <a:extLst>
              <a:ext uri="{FF2B5EF4-FFF2-40B4-BE49-F238E27FC236}">
                <a16:creationId xmlns:a16="http://schemas.microsoft.com/office/drawing/2014/main" id="{A99D32D5-6AED-3AB1-9546-62B6B727FCAA}"/>
              </a:ext>
            </a:extLst>
          </p:cNvPr>
          <p:cNvSpPr>
            <a:spLocks noGrp="1"/>
          </p:cNvSpPr>
          <p:nvPr>
            <p:ph type="sldNum" sz="quarter" idx="5"/>
          </p:nvPr>
        </p:nvSpPr>
        <p:spPr/>
        <p:txBody>
          <a:bodyPr/>
          <a:lstStyle/>
          <a:p>
            <a:fld id="{3D5F374D-534C-4724-BBB9-8EB4A4AC26FF}" type="slidenum">
              <a:rPr lang="en-US" smtClean="0"/>
              <a:t>18</a:t>
            </a:fld>
            <a:endParaRPr lang="en-US"/>
          </a:p>
        </p:txBody>
      </p:sp>
    </p:spTree>
    <p:extLst>
      <p:ext uri="{BB962C8B-B14F-4D97-AF65-F5344CB8AC3E}">
        <p14:creationId xmlns:p14="http://schemas.microsoft.com/office/powerpoint/2010/main" val="3458818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0C7E9-1C81-31FC-7679-248D2DCB6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DBAF1-7857-A468-6E22-3B5C129B5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6507B-20EC-655E-8531-C51CFE540E9D}"/>
              </a:ext>
            </a:extLst>
          </p:cNvPr>
          <p:cNvSpPr>
            <a:spLocks noGrp="1"/>
          </p:cNvSpPr>
          <p:nvPr>
            <p:ph type="body" idx="1"/>
          </p:nvPr>
        </p:nvSpPr>
        <p:spPr/>
        <p:txBody>
          <a:bodyPr/>
          <a:lstStyle/>
          <a:p>
            <a:endParaRPr lang="en-US" sz="1300" dirty="0"/>
          </a:p>
          <a:p>
            <a:endParaRPr lang="en-US" sz="1300" dirty="0"/>
          </a:p>
          <a:p>
            <a:br>
              <a:rPr lang="en-US" sz="1300" dirty="0"/>
            </a:br>
            <a:endParaRPr lang="en-US" sz="1300" dirty="0"/>
          </a:p>
          <a:p>
            <a:endParaRPr lang="en-US" dirty="0"/>
          </a:p>
        </p:txBody>
      </p:sp>
      <p:sp>
        <p:nvSpPr>
          <p:cNvPr id="4" name="Slide Number Placeholder 3">
            <a:extLst>
              <a:ext uri="{FF2B5EF4-FFF2-40B4-BE49-F238E27FC236}">
                <a16:creationId xmlns:a16="http://schemas.microsoft.com/office/drawing/2014/main" id="{1A76456C-3FE7-714E-C0A9-599C519BFCA2}"/>
              </a:ext>
            </a:extLst>
          </p:cNvPr>
          <p:cNvSpPr>
            <a:spLocks noGrp="1"/>
          </p:cNvSpPr>
          <p:nvPr>
            <p:ph type="sldNum" sz="quarter" idx="5"/>
          </p:nvPr>
        </p:nvSpPr>
        <p:spPr/>
        <p:txBody>
          <a:bodyPr/>
          <a:lstStyle/>
          <a:p>
            <a:fld id="{3D5F374D-534C-4724-BBB9-8EB4A4AC26FF}" type="slidenum">
              <a:rPr lang="en-US" smtClean="0"/>
              <a:t>19</a:t>
            </a:fld>
            <a:endParaRPr lang="en-US"/>
          </a:p>
        </p:txBody>
      </p:sp>
    </p:spTree>
    <p:extLst>
      <p:ext uri="{BB962C8B-B14F-4D97-AF65-F5344CB8AC3E}">
        <p14:creationId xmlns:p14="http://schemas.microsoft.com/office/powerpoint/2010/main" val="3035557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55C08-82B8-581C-F4A7-97B516251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34D01-13C0-05B9-B3DC-DE74AFC7F8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ECDA3-EC1F-71A8-0F1A-C618608C1D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DE8061-4BC6-1F13-EF6B-E10502B97696}"/>
              </a:ext>
            </a:extLst>
          </p:cNvPr>
          <p:cNvSpPr>
            <a:spLocks noGrp="1"/>
          </p:cNvSpPr>
          <p:nvPr>
            <p:ph type="sldNum" sz="quarter" idx="5"/>
          </p:nvPr>
        </p:nvSpPr>
        <p:spPr/>
        <p:txBody>
          <a:bodyPr/>
          <a:lstStyle/>
          <a:p>
            <a:fld id="{3D5F374D-534C-4724-BBB9-8EB4A4AC26FF}" type="slidenum">
              <a:rPr lang="en-US" smtClean="0"/>
              <a:t>20</a:t>
            </a:fld>
            <a:endParaRPr lang="en-US"/>
          </a:p>
        </p:txBody>
      </p:sp>
    </p:spTree>
    <p:extLst>
      <p:ext uri="{BB962C8B-B14F-4D97-AF65-F5344CB8AC3E}">
        <p14:creationId xmlns:p14="http://schemas.microsoft.com/office/powerpoint/2010/main" val="1351526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CB9A9-E301-C8C0-A7F6-8182A6D16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1E970A-4C68-4FD9-CFCB-AE332E7361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EAE52-15B3-B001-6A98-9463D224C5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DF1F16-F590-FCCD-C3D3-0B2B017701DF}"/>
              </a:ext>
            </a:extLst>
          </p:cNvPr>
          <p:cNvSpPr>
            <a:spLocks noGrp="1"/>
          </p:cNvSpPr>
          <p:nvPr>
            <p:ph type="sldNum" sz="quarter" idx="5"/>
          </p:nvPr>
        </p:nvSpPr>
        <p:spPr/>
        <p:txBody>
          <a:bodyPr/>
          <a:lstStyle/>
          <a:p>
            <a:fld id="{3D5F374D-534C-4724-BBB9-8EB4A4AC26FF}" type="slidenum">
              <a:rPr lang="en-US" smtClean="0"/>
              <a:t>2</a:t>
            </a:fld>
            <a:endParaRPr lang="en-US"/>
          </a:p>
        </p:txBody>
      </p:sp>
    </p:spTree>
    <p:extLst>
      <p:ext uri="{BB962C8B-B14F-4D97-AF65-F5344CB8AC3E}">
        <p14:creationId xmlns:p14="http://schemas.microsoft.com/office/powerpoint/2010/main" val="3527699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9AC9B-2567-4EB8-7CBB-F6E1B7DBE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4BCBC-F599-D8CC-4B41-D69118B551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57873-3404-9FFE-9457-CAF3C7CAED44}"/>
              </a:ext>
            </a:extLst>
          </p:cNvPr>
          <p:cNvSpPr>
            <a:spLocks noGrp="1"/>
          </p:cNvSpPr>
          <p:nvPr>
            <p:ph type="body" idx="1"/>
          </p:nvPr>
        </p:nvSpPr>
        <p:spPr/>
        <p:txBody>
          <a:bodyPr/>
          <a:lstStyle/>
          <a:p>
            <a:endParaRPr lang="en-US" sz="1300" dirty="0"/>
          </a:p>
          <a:p>
            <a:endParaRPr lang="en-US" dirty="0"/>
          </a:p>
        </p:txBody>
      </p:sp>
      <p:sp>
        <p:nvSpPr>
          <p:cNvPr id="4" name="Slide Number Placeholder 3">
            <a:extLst>
              <a:ext uri="{FF2B5EF4-FFF2-40B4-BE49-F238E27FC236}">
                <a16:creationId xmlns:a16="http://schemas.microsoft.com/office/drawing/2014/main" id="{FF5CFAB6-FC4E-3BAA-907D-C49034D008BF}"/>
              </a:ext>
            </a:extLst>
          </p:cNvPr>
          <p:cNvSpPr>
            <a:spLocks noGrp="1"/>
          </p:cNvSpPr>
          <p:nvPr>
            <p:ph type="sldNum" sz="quarter" idx="5"/>
          </p:nvPr>
        </p:nvSpPr>
        <p:spPr/>
        <p:txBody>
          <a:bodyPr/>
          <a:lstStyle/>
          <a:p>
            <a:fld id="{3D5F374D-534C-4724-BBB9-8EB4A4AC26FF}" type="slidenum">
              <a:rPr lang="en-US" smtClean="0"/>
              <a:t>21</a:t>
            </a:fld>
            <a:endParaRPr lang="en-US"/>
          </a:p>
        </p:txBody>
      </p:sp>
    </p:spTree>
    <p:extLst>
      <p:ext uri="{BB962C8B-B14F-4D97-AF65-F5344CB8AC3E}">
        <p14:creationId xmlns:p14="http://schemas.microsoft.com/office/powerpoint/2010/main" val="1502925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ABE2B-A600-D954-B0DF-275EC4C7A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4E247E-79E0-CC74-8EB4-914BE580C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B8D2D-011C-B4E3-4CAE-9C4E0102FFB7}"/>
              </a:ext>
            </a:extLst>
          </p:cNvPr>
          <p:cNvSpPr>
            <a:spLocks noGrp="1"/>
          </p:cNvSpPr>
          <p:nvPr>
            <p:ph type="body" idx="1"/>
          </p:nvPr>
        </p:nvSpPr>
        <p:spPr/>
        <p:txBody>
          <a:bodyPr/>
          <a:lstStyle/>
          <a:p>
            <a:endParaRPr lang="en-US" sz="1300" dirty="0"/>
          </a:p>
          <a:p>
            <a:endParaRPr lang="en-US" sz="1300" dirty="0"/>
          </a:p>
          <a:p>
            <a:pPr defTabSz="966612">
              <a:defRPr/>
            </a:pPr>
            <a:endParaRPr lang="en-US" sz="1300" dirty="0"/>
          </a:p>
          <a:p>
            <a:pPr defTabSz="966612">
              <a:defRPr/>
            </a:pPr>
            <a:endParaRPr lang="en-US" sz="1300" dirty="0"/>
          </a:p>
          <a:p>
            <a:endParaRPr lang="en-US" sz="1300" dirty="0"/>
          </a:p>
          <a:p>
            <a:pPr defTabSz="966612">
              <a:defRPr/>
            </a:pPr>
            <a:endParaRPr lang="en-US" sz="1700" dirty="0">
              <a:latin typeface="Arial" panose="020B0604020202020204" pitchFamily="34" charset="0"/>
              <a:cs typeface="Arial" panose="020B0604020202020204" pitchFamily="34" charset="0"/>
            </a:endParaRPr>
          </a:p>
          <a:p>
            <a:endParaRPr lang="en-US" sz="1300" dirty="0"/>
          </a:p>
          <a:p>
            <a:pPr lvl="0"/>
            <a:endParaRPr lang="en-US" sz="1300" dirty="0"/>
          </a:p>
          <a:p>
            <a:pPr lvl="0"/>
            <a:endParaRPr lang="en-US" sz="1300" dirty="0"/>
          </a:p>
          <a:p>
            <a:br>
              <a:rPr lang="en-US" sz="1300" dirty="0"/>
            </a:br>
            <a:endParaRPr lang="en-US" sz="1300" dirty="0"/>
          </a:p>
          <a:p>
            <a:endParaRPr lang="en-US" dirty="0"/>
          </a:p>
        </p:txBody>
      </p:sp>
      <p:sp>
        <p:nvSpPr>
          <p:cNvPr id="4" name="Slide Number Placeholder 3">
            <a:extLst>
              <a:ext uri="{FF2B5EF4-FFF2-40B4-BE49-F238E27FC236}">
                <a16:creationId xmlns:a16="http://schemas.microsoft.com/office/drawing/2014/main" id="{F2EB815C-4F42-3501-5C4F-582CE9880938}"/>
              </a:ext>
            </a:extLst>
          </p:cNvPr>
          <p:cNvSpPr>
            <a:spLocks noGrp="1"/>
          </p:cNvSpPr>
          <p:nvPr>
            <p:ph type="sldNum" sz="quarter" idx="5"/>
          </p:nvPr>
        </p:nvSpPr>
        <p:spPr/>
        <p:txBody>
          <a:bodyPr/>
          <a:lstStyle/>
          <a:p>
            <a:fld id="{3D5F374D-534C-4724-BBB9-8EB4A4AC26FF}" type="slidenum">
              <a:rPr lang="en-US" smtClean="0"/>
              <a:t>22</a:t>
            </a:fld>
            <a:endParaRPr lang="en-US"/>
          </a:p>
        </p:txBody>
      </p:sp>
    </p:spTree>
    <p:extLst>
      <p:ext uri="{BB962C8B-B14F-4D97-AF65-F5344CB8AC3E}">
        <p14:creationId xmlns:p14="http://schemas.microsoft.com/office/powerpoint/2010/main" val="1940389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98AAE-51FA-2110-FD86-0D03A4E3A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8A94A-35CB-4DCB-161C-DC695CCFC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16079E-0B1B-5101-684A-544569F27CE9}"/>
              </a:ext>
            </a:extLst>
          </p:cNvPr>
          <p:cNvSpPr>
            <a:spLocks noGrp="1"/>
          </p:cNvSpPr>
          <p:nvPr>
            <p:ph type="body" idx="1"/>
          </p:nvPr>
        </p:nvSpPr>
        <p:spPr/>
        <p:txBody>
          <a:bodyPr/>
          <a:lstStyle/>
          <a:p>
            <a:endParaRPr lang="en-US" sz="1300" dirty="0"/>
          </a:p>
          <a:p>
            <a:endParaRPr lang="en-US" sz="1300" dirty="0"/>
          </a:p>
          <a:p>
            <a:endParaRPr lang="en-US" sz="1300" dirty="0"/>
          </a:p>
          <a:p>
            <a:br>
              <a:rPr lang="en-US" sz="1700" dirty="0">
                <a:latin typeface="Arial" panose="020B0604020202020204" pitchFamily="34" charset="0"/>
                <a:cs typeface="Arial" panose="020B0604020202020204" pitchFamily="34" charset="0"/>
              </a:rPr>
            </a:br>
            <a:endParaRPr lang="en-US" sz="17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0E9FAB04-9F6C-A536-A272-863D095020DB}"/>
              </a:ext>
            </a:extLst>
          </p:cNvPr>
          <p:cNvSpPr>
            <a:spLocks noGrp="1"/>
          </p:cNvSpPr>
          <p:nvPr>
            <p:ph type="sldNum" sz="quarter" idx="5"/>
          </p:nvPr>
        </p:nvSpPr>
        <p:spPr/>
        <p:txBody>
          <a:bodyPr/>
          <a:lstStyle/>
          <a:p>
            <a:fld id="{3D5F374D-534C-4724-BBB9-8EB4A4AC26FF}" type="slidenum">
              <a:rPr lang="en-US" smtClean="0"/>
              <a:t>23</a:t>
            </a:fld>
            <a:endParaRPr lang="en-US"/>
          </a:p>
        </p:txBody>
      </p:sp>
    </p:spTree>
    <p:extLst>
      <p:ext uri="{BB962C8B-B14F-4D97-AF65-F5344CB8AC3E}">
        <p14:creationId xmlns:p14="http://schemas.microsoft.com/office/powerpoint/2010/main" val="1693981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2B440-B626-2FFD-FAC9-599ACEB85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9A86F-B861-18BF-E2EE-84FD2177F8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54D55-1802-8000-ACA6-1869BFF576CE}"/>
              </a:ext>
            </a:extLst>
          </p:cNvPr>
          <p:cNvSpPr>
            <a:spLocks noGrp="1"/>
          </p:cNvSpPr>
          <p:nvPr>
            <p:ph type="body" idx="1"/>
          </p:nvPr>
        </p:nvSpPr>
        <p:spPr/>
        <p:txBody>
          <a:bodyPr/>
          <a:lstStyle/>
          <a:p>
            <a:endParaRPr lang="en-US" sz="1300" dirty="0"/>
          </a:p>
          <a:p>
            <a:endParaRPr lang="en-US" sz="1300" dirty="0"/>
          </a:p>
          <a:p>
            <a:endParaRPr lang="en-US" sz="1300" dirty="0"/>
          </a:p>
          <a:p>
            <a:pPr defTabSz="966612">
              <a:defRPr/>
            </a:pPr>
            <a:endParaRPr lang="en-US" sz="1300" dirty="0"/>
          </a:p>
        </p:txBody>
      </p:sp>
      <p:sp>
        <p:nvSpPr>
          <p:cNvPr id="4" name="Slide Number Placeholder 3">
            <a:extLst>
              <a:ext uri="{FF2B5EF4-FFF2-40B4-BE49-F238E27FC236}">
                <a16:creationId xmlns:a16="http://schemas.microsoft.com/office/drawing/2014/main" id="{EB92A227-A1C4-0124-3C3A-21AD2AE7C97F}"/>
              </a:ext>
            </a:extLst>
          </p:cNvPr>
          <p:cNvSpPr>
            <a:spLocks noGrp="1"/>
          </p:cNvSpPr>
          <p:nvPr>
            <p:ph type="sldNum" sz="quarter" idx="5"/>
          </p:nvPr>
        </p:nvSpPr>
        <p:spPr/>
        <p:txBody>
          <a:bodyPr/>
          <a:lstStyle/>
          <a:p>
            <a:fld id="{3D5F374D-534C-4724-BBB9-8EB4A4AC26FF}" type="slidenum">
              <a:rPr lang="en-US" smtClean="0"/>
              <a:t>24</a:t>
            </a:fld>
            <a:endParaRPr lang="en-US"/>
          </a:p>
        </p:txBody>
      </p:sp>
    </p:spTree>
    <p:extLst>
      <p:ext uri="{BB962C8B-B14F-4D97-AF65-F5344CB8AC3E}">
        <p14:creationId xmlns:p14="http://schemas.microsoft.com/office/powerpoint/2010/main" val="1167094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BE271-96D5-9A01-49A3-AA3BF85D1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9425D-3AF6-4B39-779E-EBF82655A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D4B72-3823-71B5-78BC-B1F401B079AE}"/>
              </a:ext>
            </a:extLst>
          </p:cNvPr>
          <p:cNvSpPr>
            <a:spLocks noGrp="1"/>
          </p:cNvSpPr>
          <p:nvPr>
            <p:ph type="body" idx="1"/>
          </p:nvPr>
        </p:nvSpPr>
        <p:spPr/>
        <p:txBody>
          <a:bodyPr/>
          <a:lstStyle/>
          <a:p>
            <a:endParaRPr lang="en-US" sz="1300" dirty="0"/>
          </a:p>
          <a:p>
            <a:endParaRPr lang="en-US" sz="1300" dirty="0"/>
          </a:p>
        </p:txBody>
      </p:sp>
      <p:sp>
        <p:nvSpPr>
          <p:cNvPr id="4" name="Slide Number Placeholder 3">
            <a:extLst>
              <a:ext uri="{FF2B5EF4-FFF2-40B4-BE49-F238E27FC236}">
                <a16:creationId xmlns:a16="http://schemas.microsoft.com/office/drawing/2014/main" id="{91533F3A-F07D-9F4B-DE2B-AF504018D3CB}"/>
              </a:ext>
            </a:extLst>
          </p:cNvPr>
          <p:cNvSpPr>
            <a:spLocks noGrp="1"/>
          </p:cNvSpPr>
          <p:nvPr>
            <p:ph type="sldNum" sz="quarter" idx="5"/>
          </p:nvPr>
        </p:nvSpPr>
        <p:spPr/>
        <p:txBody>
          <a:bodyPr/>
          <a:lstStyle/>
          <a:p>
            <a:fld id="{3D5F374D-534C-4724-BBB9-8EB4A4AC26FF}" type="slidenum">
              <a:rPr lang="en-US" smtClean="0"/>
              <a:t>25</a:t>
            </a:fld>
            <a:endParaRPr lang="en-US"/>
          </a:p>
        </p:txBody>
      </p:sp>
    </p:spTree>
    <p:extLst>
      <p:ext uri="{BB962C8B-B14F-4D97-AF65-F5344CB8AC3E}">
        <p14:creationId xmlns:p14="http://schemas.microsoft.com/office/powerpoint/2010/main" val="2992639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CD9F1-06A9-BA80-0C07-E5CFB174F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97E2D-9373-D6EF-6651-ADA28E10A9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CE15E-663D-4835-2DF8-F96378314B8B}"/>
              </a:ext>
            </a:extLst>
          </p:cNvPr>
          <p:cNvSpPr>
            <a:spLocks noGrp="1"/>
          </p:cNvSpPr>
          <p:nvPr>
            <p:ph type="body" idx="1"/>
          </p:nvPr>
        </p:nvSpPr>
        <p:spPr/>
        <p:txBody>
          <a:bodyPr/>
          <a:lstStyle/>
          <a:p>
            <a:endParaRPr lang="en-US" sz="1300" dirty="0"/>
          </a:p>
          <a:p>
            <a:endParaRPr lang="en-US" sz="1300" dirty="0"/>
          </a:p>
          <a:p>
            <a:endParaRPr lang="en-US" sz="1300" dirty="0"/>
          </a:p>
          <a:p>
            <a:pPr defTabSz="966612">
              <a:defRPr/>
            </a:pPr>
            <a:endParaRPr lang="en-US" sz="1300" dirty="0"/>
          </a:p>
        </p:txBody>
      </p:sp>
      <p:sp>
        <p:nvSpPr>
          <p:cNvPr id="4" name="Slide Number Placeholder 3">
            <a:extLst>
              <a:ext uri="{FF2B5EF4-FFF2-40B4-BE49-F238E27FC236}">
                <a16:creationId xmlns:a16="http://schemas.microsoft.com/office/drawing/2014/main" id="{16943303-FC1C-38E8-6699-37DFA8D5EA54}"/>
              </a:ext>
            </a:extLst>
          </p:cNvPr>
          <p:cNvSpPr>
            <a:spLocks noGrp="1"/>
          </p:cNvSpPr>
          <p:nvPr>
            <p:ph type="sldNum" sz="quarter" idx="5"/>
          </p:nvPr>
        </p:nvSpPr>
        <p:spPr/>
        <p:txBody>
          <a:bodyPr/>
          <a:lstStyle/>
          <a:p>
            <a:fld id="{3D5F374D-534C-4724-BBB9-8EB4A4AC26FF}" type="slidenum">
              <a:rPr lang="en-US" smtClean="0"/>
              <a:t>26</a:t>
            </a:fld>
            <a:endParaRPr lang="en-US"/>
          </a:p>
        </p:txBody>
      </p:sp>
    </p:spTree>
    <p:extLst>
      <p:ext uri="{BB962C8B-B14F-4D97-AF65-F5344CB8AC3E}">
        <p14:creationId xmlns:p14="http://schemas.microsoft.com/office/powerpoint/2010/main" val="154993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2DCA4-409B-6CC9-2885-12D7258F9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001C5-44EB-BFB0-48D9-B08814B8F2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35ECD-33F6-68BD-92E0-B35127F6D8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C1F7B1-E02E-6440-DA63-E6F9013D5D84}"/>
              </a:ext>
            </a:extLst>
          </p:cNvPr>
          <p:cNvSpPr>
            <a:spLocks noGrp="1"/>
          </p:cNvSpPr>
          <p:nvPr>
            <p:ph type="sldNum" sz="quarter" idx="5"/>
          </p:nvPr>
        </p:nvSpPr>
        <p:spPr/>
        <p:txBody>
          <a:bodyPr/>
          <a:lstStyle/>
          <a:p>
            <a:fld id="{3D5F374D-534C-4724-BBB9-8EB4A4AC26FF}" type="slidenum">
              <a:rPr lang="en-US" smtClean="0"/>
              <a:t>3</a:t>
            </a:fld>
            <a:endParaRPr lang="en-US"/>
          </a:p>
        </p:txBody>
      </p:sp>
    </p:spTree>
    <p:extLst>
      <p:ext uri="{BB962C8B-B14F-4D97-AF65-F5344CB8AC3E}">
        <p14:creationId xmlns:p14="http://schemas.microsoft.com/office/powerpoint/2010/main" val="158531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F374D-534C-4724-BBB9-8EB4A4AC26FF}" type="slidenum">
              <a:rPr lang="en-US" smtClean="0"/>
              <a:t>4</a:t>
            </a:fld>
            <a:endParaRPr lang="en-US"/>
          </a:p>
        </p:txBody>
      </p:sp>
    </p:spTree>
    <p:extLst>
      <p:ext uri="{BB962C8B-B14F-4D97-AF65-F5344CB8AC3E}">
        <p14:creationId xmlns:p14="http://schemas.microsoft.com/office/powerpoint/2010/main" val="358560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endParaRPr lang="en-US" sz="1300" dirty="0"/>
          </a:p>
          <a:p>
            <a:endParaRPr lang="en-US" sz="1300" dirty="0"/>
          </a:p>
          <a:p>
            <a:endParaRPr lang="en-US" dirty="0"/>
          </a:p>
        </p:txBody>
      </p:sp>
      <p:sp>
        <p:nvSpPr>
          <p:cNvPr id="4" name="Slide Number Placeholder 3"/>
          <p:cNvSpPr>
            <a:spLocks noGrp="1"/>
          </p:cNvSpPr>
          <p:nvPr>
            <p:ph type="sldNum" sz="quarter" idx="5"/>
          </p:nvPr>
        </p:nvSpPr>
        <p:spPr/>
        <p:txBody>
          <a:bodyPr/>
          <a:lstStyle/>
          <a:p>
            <a:fld id="{3D5F374D-534C-4724-BBB9-8EB4A4AC26FF}" type="slidenum">
              <a:rPr lang="en-US" smtClean="0"/>
              <a:t>6</a:t>
            </a:fld>
            <a:endParaRPr lang="en-US"/>
          </a:p>
        </p:txBody>
      </p:sp>
    </p:spTree>
    <p:extLst>
      <p:ext uri="{BB962C8B-B14F-4D97-AF65-F5344CB8AC3E}">
        <p14:creationId xmlns:p14="http://schemas.microsoft.com/office/powerpoint/2010/main" val="101816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E057E-E3CE-D7F8-D25F-3332F6E1B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DF620-F955-C57E-2BCA-99AB247B2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29305-D99E-3B83-6D14-16D10203EA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11D76E-BFB0-605F-AC20-4B42C7128AB0}"/>
              </a:ext>
            </a:extLst>
          </p:cNvPr>
          <p:cNvSpPr>
            <a:spLocks noGrp="1"/>
          </p:cNvSpPr>
          <p:nvPr>
            <p:ph type="sldNum" sz="quarter" idx="5"/>
          </p:nvPr>
        </p:nvSpPr>
        <p:spPr/>
        <p:txBody>
          <a:bodyPr/>
          <a:lstStyle/>
          <a:p>
            <a:fld id="{3D5F374D-534C-4724-BBB9-8EB4A4AC26FF}" type="slidenum">
              <a:rPr lang="en-US" smtClean="0"/>
              <a:t>7</a:t>
            </a:fld>
            <a:endParaRPr lang="en-US"/>
          </a:p>
        </p:txBody>
      </p:sp>
    </p:spTree>
    <p:extLst>
      <p:ext uri="{BB962C8B-B14F-4D97-AF65-F5344CB8AC3E}">
        <p14:creationId xmlns:p14="http://schemas.microsoft.com/office/powerpoint/2010/main" val="62748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300" dirty="0"/>
          </a:p>
          <a:p>
            <a:pPr marL="181240" indent="-181240">
              <a:buFont typeface="Arial" panose="020B0604020202020204" pitchFamily="34" charset="0"/>
              <a:buChar char="•"/>
            </a:pPr>
            <a:endParaRPr lang="en-US" sz="1300" dirty="0"/>
          </a:p>
          <a:p>
            <a:pPr lvl="0"/>
            <a:endParaRPr lang="en-US" sz="1300" dirty="0"/>
          </a:p>
          <a:p>
            <a:br>
              <a:rPr lang="en-US" sz="1300" dirty="0"/>
            </a:br>
            <a:endParaRPr lang="en-US" sz="1300" dirty="0"/>
          </a:p>
          <a:p>
            <a:pPr lvl="0"/>
            <a:endParaRPr lang="en-US" sz="1300" dirty="0"/>
          </a:p>
          <a:p>
            <a:br>
              <a:rPr lang="en-US" sz="1300" dirty="0"/>
            </a:br>
            <a:endParaRPr lang="en-US" sz="1300" dirty="0"/>
          </a:p>
          <a:p>
            <a:endParaRPr lang="en-US" dirty="0"/>
          </a:p>
        </p:txBody>
      </p:sp>
      <p:sp>
        <p:nvSpPr>
          <p:cNvPr id="4" name="Slide Number Placeholder 3"/>
          <p:cNvSpPr>
            <a:spLocks noGrp="1"/>
          </p:cNvSpPr>
          <p:nvPr>
            <p:ph type="sldNum" sz="quarter" idx="5"/>
          </p:nvPr>
        </p:nvSpPr>
        <p:spPr/>
        <p:txBody>
          <a:bodyPr/>
          <a:lstStyle/>
          <a:p>
            <a:fld id="{3D5F374D-534C-4724-BBB9-8EB4A4AC26FF}" type="slidenum">
              <a:rPr lang="en-US" smtClean="0"/>
              <a:t>8</a:t>
            </a:fld>
            <a:endParaRPr lang="en-US"/>
          </a:p>
        </p:txBody>
      </p:sp>
    </p:spTree>
    <p:extLst>
      <p:ext uri="{BB962C8B-B14F-4D97-AF65-F5344CB8AC3E}">
        <p14:creationId xmlns:p14="http://schemas.microsoft.com/office/powerpoint/2010/main" val="332472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279D8-F886-2917-B1FD-EED33CB44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F5551E-DC38-0775-938C-E2C63F274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4013A-B117-BDE5-B5E4-0C9CC8BEA49C}"/>
              </a:ext>
            </a:extLst>
          </p:cNvPr>
          <p:cNvSpPr>
            <a:spLocks noGrp="1"/>
          </p:cNvSpPr>
          <p:nvPr>
            <p:ph type="body" idx="1"/>
          </p:nvPr>
        </p:nvSpPr>
        <p:spPr/>
        <p:txBody>
          <a:bodyPr/>
          <a:lstStyle/>
          <a:p>
            <a:endParaRPr lang="en-US" sz="13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FBEA798-BE74-1D3C-2BB8-2C200BD78185}"/>
              </a:ext>
            </a:extLst>
          </p:cNvPr>
          <p:cNvSpPr>
            <a:spLocks noGrp="1"/>
          </p:cNvSpPr>
          <p:nvPr>
            <p:ph type="sldNum" sz="quarter" idx="5"/>
          </p:nvPr>
        </p:nvSpPr>
        <p:spPr/>
        <p:txBody>
          <a:bodyPr/>
          <a:lstStyle/>
          <a:p>
            <a:fld id="{3D5F374D-534C-4724-BBB9-8EB4A4AC26FF}" type="slidenum">
              <a:rPr lang="en-US" smtClean="0"/>
              <a:t>9</a:t>
            </a:fld>
            <a:endParaRPr lang="en-US"/>
          </a:p>
        </p:txBody>
      </p:sp>
    </p:spTree>
    <p:extLst>
      <p:ext uri="{BB962C8B-B14F-4D97-AF65-F5344CB8AC3E}">
        <p14:creationId xmlns:p14="http://schemas.microsoft.com/office/powerpoint/2010/main" val="1593879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2F0C4-575A-EB90-6FA4-BAE1890D6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94FAA-475E-FC8B-D95B-6CCC74291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1D9D1-1EC8-1C56-FB34-377AE1442DC1}"/>
              </a:ext>
            </a:extLst>
          </p:cNvPr>
          <p:cNvSpPr>
            <a:spLocks noGrp="1"/>
          </p:cNvSpPr>
          <p:nvPr>
            <p:ph type="body" idx="1"/>
          </p:nvPr>
        </p:nvSpPr>
        <p:spPr/>
        <p:txBody>
          <a:bodyPr/>
          <a:lstStyle/>
          <a:p>
            <a:pPr lvl="0"/>
            <a:endParaRPr lang="en-US" sz="1300" dirty="0"/>
          </a:p>
          <a:p>
            <a:endParaRPr lang="en-US" dirty="0"/>
          </a:p>
        </p:txBody>
      </p:sp>
      <p:sp>
        <p:nvSpPr>
          <p:cNvPr id="4" name="Slide Number Placeholder 3">
            <a:extLst>
              <a:ext uri="{FF2B5EF4-FFF2-40B4-BE49-F238E27FC236}">
                <a16:creationId xmlns:a16="http://schemas.microsoft.com/office/drawing/2014/main" id="{6E77F25F-1DCE-5514-F125-377D58558728}"/>
              </a:ext>
            </a:extLst>
          </p:cNvPr>
          <p:cNvSpPr>
            <a:spLocks noGrp="1"/>
          </p:cNvSpPr>
          <p:nvPr>
            <p:ph type="sldNum" sz="quarter" idx="5"/>
          </p:nvPr>
        </p:nvSpPr>
        <p:spPr/>
        <p:txBody>
          <a:bodyPr/>
          <a:lstStyle/>
          <a:p>
            <a:fld id="{3D5F374D-534C-4724-BBB9-8EB4A4AC26FF}" type="slidenum">
              <a:rPr lang="en-US" smtClean="0"/>
              <a:t>10</a:t>
            </a:fld>
            <a:endParaRPr lang="en-US"/>
          </a:p>
        </p:txBody>
      </p:sp>
    </p:spTree>
    <p:extLst>
      <p:ext uri="{BB962C8B-B14F-4D97-AF65-F5344CB8AC3E}">
        <p14:creationId xmlns:p14="http://schemas.microsoft.com/office/powerpoint/2010/main" val="1604340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A13483-A24C-97DB-1FAB-B1EE383D6793}"/>
              </a:ext>
            </a:extLst>
          </p:cNvPr>
          <p:cNvSpPr/>
          <p:nvPr/>
        </p:nvSpPr>
        <p:spPr>
          <a:xfrm>
            <a:off x="5067300" y="-429"/>
            <a:ext cx="7142987" cy="6857571"/>
          </a:xfrm>
          <a:prstGeom prst="rect">
            <a:avLst/>
          </a:prstGeom>
          <a:gradFill>
            <a:gsLst>
              <a:gs pos="0">
                <a:srgbClr val="FF411C"/>
              </a:gs>
              <a:gs pos="100000">
                <a:srgbClr val="92248E"/>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30CBF15A-228E-7325-6D7D-982EA5375DC4}"/>
              </a:ext>
            </a:extLst>
          </p:cNvPr>
          <p:cNvSpPr/>
          <p:nvPr/>
        </p:nvSpPr>
        <p:spPr>
          <a:xfrm>
            <a:off x="5067301" y="0"/>
            <a:ext cx="7158340" cy="6858000"/>
          </a:xfrm>
          <a:prstGeom prst="rect">
            <a:avLst/>
          </a:prstGeom>
          <a:gradFill>
            <a:gsLst>
              <a:gs pos="27000">
                <a:srgbClr val="DA002F">
                  <a:alpha val="6000"/>
                </a:srgbClr>
              </a:gs>
              <a:gs pos="98000">
                <a:srgbClr val="9B3597">
                  <a:alpha val="72941"/>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BBC545E-CFDF-A40B-046E-AEC9E529B81C}"/>
              </a:ext>
            </a:extLst>
          </p:cNvPr>
          <p:cNvSpPr/>
          <p:nvPr/>
        </p:nvSpPr>
        <p:spPr>
          <a:xfrm rot="10800000">
            <a:off x="5067300" y="4571999"/>
            <a:ext cx="7158340" cy="2286000"/>
          </a:xfrm>
          <a:prstGeom prst="rect">
            <a:avLst/>
          </a:prstGeom>
          <a:gradFill>
            <a:gsLst>
              <a:gs pos="28000">
                <a:srgbClr val="FF907A">
                  <a:alpha val="40000"/>
                </a:srgbClr>
              </a:gs>
              <a:gs pos="100000">
                <a:srgbClr val="DA002F">
                  <a:alpha val="20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B90503D3-D62B-0038-E24C-05C4B676AF66}"/>
              </a:ext>
            </a:extLst>
          </p:cNvPr>
          <p:cNvSpPr/>
          <p:nvPr/>
        </p:nvSpPr>
        <p:spPr>
          <a:xfrm rot="13704304">
            <a:off x="6080918" y="830588"/>
            <a:ext cx="4998441" cy="4998441"/>
          </a:xfrm>
          <a:prstGeom prst="ellipse">
            <a:avLst/>
          </a:prstGeom>
          <a:gradFill>
            <a:gsLst>
              <a:gs pos="39000">
                <a:srgbClr val="FFDBCC">
                  <a:alpha val="0"/>
                </a:srgbClr>
              </a:gs>
              <a:gs pos="100000">
                <a:srgbClr val="FF907A">
                  <a:alpha val="20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687568" y="1270535"/>
            <a:ext cx="5513832" cy="2889504"/>
          </a:xfrm>
        </p:spPr>
        <p:txBody>
          <a:bodyPr vert="horz" lIns="91440" tIns="45720" rIns="91440" bIns="45720" rtlCol="0" anchor="b">
            <a:normAutofit/>
          </a:bodyPr>
          <a:lstStyle>
            <a:lvl1pPr>
              <a:defRPr lang="en-US" sz="3600" cap="all" spc="700"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687568" y="4974336"/>
            <a:ext cx="5715000" cy="1481328"/>
          </a:xfrm>
        </p:spPr>
        <p:txBody>
          <a:bodyPr vert="horz" lIns="91440" tIns="45720" rIns="91440" bIns="45720" rtlCol="0" anchor="ctr">
            <a:normAutofit/>
          </a:bodyPr>
          <a:lstStyle>
            <a:lvl1pPr marL="0" indent="0">
              <a:buNone/>
              <a:defRPr lang="en-US" cap="all" spc="400" baseline="0" dirty="0">
                <a:solidFill>
                  <a:schemeClr val="bg1"/>
                </a:solidFill>
              </a:defRPr>
            </a:lvl1pPr>
          </a:lstStyle>
          <a:p>
            <a:pPr lvl="0"/>
            <a:r>
              <a:rPr lang="en-US" dirty="0"/>
              <a:t>Click to edit Master subtitle style</a:t>
            </a:r>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0" y="0"/>
            <a:ext cx="5067300" cy="6858000"/>
          </a:xfrm>
          <a:blipFill>
            <a:blip r:embed="rId2">
              <a:alphaModFix amt="70000"/>
            </a:blip>
            <a:stretch>
              <a:fillRect/>
            </a:stretch>
          </a:blipFill>
        </p:spPr>
        <p:txBody>
          <a:bodyPr/>
          <a:lstStyle>
            <a:lvl1pPr marL="0" indent="0">
              <a:buNone/>
              <a:defRPr/>
            </a:lvl1pPr>
          </a:lstStyle>
          <a:p>
            <a:r>
              <a:rPr lang="en-US" dirty="0"/>
              <a:t>.</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687566" y="6455664"/>
            <a:ext cx="2902571" cy="365760"/>
          </a:xfrm>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608425" y="6455664"/>
            <a:ext cx="2986167" cy="365760"/>
          </a:xfrm>
        </p:spPr>
        <p:txBody>
          <a:bodyPr/>
          <a:lstStyle>
            <a:lvl1pPr>
              <a:defRPr>
                <a:solidFill>
                  <a:schemeClr val="bg1"/>
                </a:solidFill>
              </a:defRPr>
            </a:lvl1pPr>
          </a:lstStyle>
          <a:p>
            <a:fld id="{22927AFB-A171-440E-85AE-8173A49EBA6A}" type="datetime2">
              <a:rPr lang="en-US" smtClean="0"/>
              <a:t>Wednesday, June 17, 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0483624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2555FD-4C27-26F9-D396-F44BD2552350}"/>
              </a:ext>
            </a:extLst>
          </p:cNvPr>
          <p:cNvSpPr/>
          <p:nvPr/>
        </p:nvSpPr>
        <p:spPr>
          <a:xfrm flipH="1">
            <a:off x="0" y="0"/>
            <a:ext cx="12188952"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14D9F56-D5FE-5416-E898-561CCD18E63E}"/>
              </a:ext>
            </a:extLst>
          </p:cNvPr>
          <p:cNvSpPr/>
          <p:nvPr/>
        </p:nvSpPr>
        <p:spPr>
          <a:xfrm>
            <a:off x="-7226" y="2522"/>
            <a:ext cx="12210294" cy="685547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DCE312D2-549E-F681-7F68-B8AAD2F7696A}"/>
              </a:ext>
            </a:extLst>
          </p:cNvPr>
          <p:cNvSpPr/>
          <p:nvPr/>
        </p:nvSpPr>
        <p:spPr>
          <a:xfrm rot="10800000" flipH="1">
            <a:off x="383414" y="0"/>
            <a:ext cx="11826874" cy="6858000"/>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CC4FFFC-E214-3024-4ED7-32DAAA7A66E0}"/>
              </a:ext>
            </a:extLst>
          </p:cNvPr>
          <p:cNvSpPr/>
          <p:nvPr/>
        </p:nvSpPr>
        <p:spPr>
          <a:xfrm rot="5400000" flipH="1">
            <a:off x="4945773" y="-4953002"/>
            <a:ext cx="2286000" cy="12192001"/>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963C23C4-6670-C4D3-CA25-EAF7EB91AC78}"/>
              </a:ext>
            </a:extLst>
          </p:cNvPr>
          <p:cNvSpPr/>
          <p:nvPr/>
        </p:nvSpPr>
        <p:spPr>
          <a:xfrm rot="10800000">
            <a:off x="3048" y="-5047"/>
            <a:ext cx="12188952" cy="6420678"/>
          </a:xfrm>
          <a:prstGeom prst="rect">
            <a:avLst/>
          </a:prstGeom>
          <a:gradFill>
            <a:gsLst>
              <a:gs pos="0">
                <a:srgbClr val="FA0036">
                  <a:alpha val="22000"/>
                </a:srgbClr>
              </a:gs>
              <a:gs pos="52000">
                <a:srgbClr val="FF907A">
                  <a:alpha val="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FAF9AED1-BD83-3598-C1F0-DC7ED0150981}"/>
              </a:ext>
            </a:extLst>
          </p:cNvPr>
          <p:cNvSpPr/>
          <p:nvPr/>
        </p:nvSpPr>
        <p:spPr>
          <a:xfrm rot="20481594" flipH="1">
            <a:off x="6172247" y="626278"/>
            <a:ext cx="5005754" cy="5005754"/>
          </a:xfrm>
          <a:prstGeom prst="ellipse">
            <a:avLst/>
          </a:pr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731520" y="2596896"/>
            <a:ext cx="8933688" cy="3566160"/>
          </a:xfrm>
        </p:spPr>
        <p:txBody>
          <a:bodyPr anchor="b">
            <a:normAutofit/>
          </a:bodyPr>
          <a:lstStyle>
            <a:lvl1pPr>
              <a:lnSpc>
                <a:spcPct val="110000"/>
              </a:lnSpc>
              <a:defRPr sz="6000" cap="all" spc="700"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CF9D34E2-F5B0-4166-BCAC-F99A4EBB0C26}" type="datetime2">
              <a:rPr lang="en-US" smtClean="0"/>
              <a:t>Wednesday, June 17, 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11819100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5C5E01-6047-09D9-CA8C-ACF771ED4F5F}"/>
              </a:ext>
            </a:extLst>
          </p:cNvPr>
          <p:cNvSpPr/>
          <p:nvPr/>
        </p:nvSpPr>
        <p:spPr>
          <a:xfrm>
            <a:off x="-2" y="0"/>
            <a:ext cx="1219200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735CD2-2790-A02E-C1A3-EB251A110779}"/>
              </a:ext>
            </a:extLst>
          </p:cNvPr>
          <p:cNvSpPr/>
          <p:nvPr/>
        </p:nvSpPr>
        <p:spPr>
          <a:xfrm flipH="1">
            <a:off x="-2" y="0"/>
            <a:ext cx="6096000" cy="6858000"/>
          </a:xfrm>
          <a:prstGeom prst="rect">
            <a:avLst/>
          </a:prstGeom>
          <a:gradFill>
            <a:gsLst>
              <a:gs pos="8000">
                <a:srgbClr val="FF907A"/>
              </a:gs>
              <a:gs pos="100000">
                <a:srgbClr val="DA002F">
                  <a:alpha val="88627"/>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7BCFA5-D41F-08E8-0C59-3B6D1AE8FC85}"/>
              </a:ext>
            </a:extLst>
          </p:cNvPr>
          <p:cNvSpPr/>
          <p:nvPr/>
        </p:nvSpPr>
        <p:spPr>
          <a:xfrm flipH="1">
            <a:off x="0" y="17416"/>
            <a:ext cx="5067300" cy="6840156"/>
          </a:xfrm>
          <a:prstGeom prst="rect">
            <a:avLst/>
          </a:prstGeom>
          <a:gradFill>
            <a:gsLst>
              <a:gs pos="22000">
                <a:srgbClr val="FF5076">
                  <a:alpha val="0"/>
                </a:srgbClr>
              </a:gs>
              <a:gs pos="99000">
                <a:srgbClr val="92248E">
                  <a:alpha val="91765"/>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833A7D-2BA4-F824-376C-8607C290E93B}"/>
              </a:ext>
            </a:extLst>
          </p:cNvPr>
          <p:cNvSpPr/>
          <p:nvPr/>
        </p:nvSpPr>
        <p:spPr>
          <a:xfrm rot="5400000" flipH="1">
            <a:off x="-20998" y="723590"/>
            <a:ext cx="6595192" cy="5638799"/>
          </a:xfrm>
          <a:prstGeom prst="rect">
            <a:avLst/>
          </a:prstGeom>
          <a:gradFill>
            <a:gsLst>
              <a:gs pos="2000">
                <a:srgbClr val="DA002F">
                  <a:alpha val="18824"/>
                </a:srgbClr>
              </a:gs>
              <a:gs pos="57000">
                <a:srgbClr val="FE4A00">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CFC381E-3DA3-22D7-F3CB-6FF3B17D6865}"/>
              </a:ext>
            </a:extLst>
          </p:cNvPr>
          <p:cNvSpPr/>
          <p:nvPr/>
        </p:nvSpPr>
        <p:spPr>
          <a:xfrm rot="12508972">
            <a:off x="652110" y="716188"/>
            <a:ext cx="5005754" cy="5005754"/>
          </a:xfrm>
          <a:prstGeom prst="ellipse">
            <a:avLst/>
          </a:prstGeom>
          <a:gradFill>
            <a:gsLst>
              <a:gs pos="31000">
                <a:srgbClr val="FF907A">
                  <a:alpha val="0"/>
                </a:srgbClr>
              </a:gs>
              <a:gs pos="85000">
                <a:srgbClr val="FFBCAF">
                  <a:alpha val="22745"/>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22960" y="2029968"/>
            <a:ext cx="4398264" cy="2825496"/>
          </a:xfrm>
        </p:spPr>
        <p:txBody>
          <a:bodyPr anchor="ctr">
            <a:normAutofit/>
          </a:bodyPr>
          <a:lstStyle>
            <a:lvl1pPr algn="ctr">
              <a:lnSpc>
                <a:spcPct val="110000"/>
              </a:lnSpc>
              <a:defRPr sz="4000" cap="all" spc="700" baseline="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004304" y="584688"/>
            <a:ext cx="4517136" cy="5688623"/>
          </a:xfrm>
        </p:spPr>
        <p:txBody>
          <a:bodyPr vert="horz" lIns="91440" tIns="45720" rIns="91440" bIns="45720" rtlCol="0" anchor="ctr">
            <a:normAutofit/>
          </a:bodyPr>
          <a:lstStyle>
            <a:lvl1pPr marL="342900" indent="-342900">
              <a:buFont typeface="+mj-lt"/>
              <a:buAutoNum type="arabicPeriod"/>
              <a:defRPr lang="en-US" sz="1800"/>
            </a:lvl1pPr>
            <a:lvl2pPr marL="571500" indent="-342900">
              <a:buFont typeface="+mj-lt"/>
              <a:buAutoNum type="arabicPeriod"/>
              <a:defRPr sz="1600"/>
            </a:lvl2pPr>
            <a:lvl3pPr marL="800100" indent="-342900">
              <a:buFont typeface="+mj-lt"/>
              <a:buAutoNum type="arabicPeriod"/>
              <a:defRPr sz="1400"/>
            </a:lvl3pPr>
            <a:lvl4pPr>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802FDF1D-424D-4F55-8CAE-9342A40AFD81}" type="datetime2">
              <a:rPr lang="en-US" smtClean="0"/>
              <a:t>Wednesday, June 17, 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90438212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3"/>
            <a:ext cx="12191998" cy="449257"/>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742"/>
            <a:ext cx="6281929" cy="449258"/>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86600" y="1014984"/>
            <a:ext cx="4489704" cy="1463040"/>
          </a:xfrm>
        </p:spPr>
        <p:txBody>
          <a:bodyPr anchor="t">
            <a:normAutofit/>
          </a:bodyPr>
          <a:lstStyle>
            <a:lvl1pPr>
              <a:defRPr sz="4000" cap="all" spc="700" baseline="0"/>
            </a:lvl1pPr>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6281928" cy="6411311"/>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086600" y="2633472"/>
            <a:ext cx="4498848" cy="2980944"/>
          </a:xfrm>
        </p:spPr>
        <p:txBody>
          <a:bodyPr anchor="b">
            <a:normAutofit/>
          </a:bodyPr>
          <a:lstStyle>
            <a:lvl1pPr marL="342900" indent="-342900">
              <a:buFont typeface="+mj-lt"/>
              <a:buAutoNum type="arabicPeriod"/>
              <a:defRPr sz="1800"/>
            </a:lvl1pPr>
            <a:lvl2pPr marL="571500" indent="-342900">
              <a:buFont typeface="+mj-lt"/>
              <a:buAutoNum type="arabicPeriod"/>
              <a:defRPr sz="1600"/>
            </a:lvl2pPr>
            <a:lvl3pPr marL="685800" indent="-2286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137160" y="6455664"/>
            <a:ext cx="3557016" cy="365760"/>
          </a:xfrm>
        </p:spPr>
        <p:txBody>
          <a:bodyPr/>
          <a:lstStyle>
            <a:lvl1pPr>
              <a:defRPr>
                <a:solidFill>
                  <a:schemeClr val="bg1"/>
                </a:solidFill>
              </a:defRPr>
            </a:lvl1pPr>
          </a:lstStyle>
          <a:p>
            <a:r>
              <a:rPr lang="en-US"/>
              <a:t>Sample Footer Text</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A7019B1F-F9E0-40A8-8123-21681C0812EB}" type="datetime2">
              <a:rPr lang="en-US" smtClean="0"/>
              <a:t>Wednesday, June 17, 2026</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11186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FF914-ECFF-A4E1-AD86-108676B324D3}"/>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8606AF-234E-F01C-E350-3E326E5ABE30}"/>
              </a:ext>
            </a:extLst>
          </p:cNvPr>
          <p:cNvSpPr/>
          <p:nvPr/>
        </p:nvSpPr>
        <p:spPr>
          <a:xfrm>
            <a:off x="-11209" y="0"/>
            <a:ext cx="12203208" cy="1698952"/>
          </a:xfrm>
          <a:prstGeom prst="rect">
            <a:avLst/>
          </a:prstGeom>
          <a:gradFill>
            <a:gsLst>
              <a:gs pos="0">
                <a:srgbClr val="DA002F"/>
              </a:gs>
              <a:gs pos="100000">
                <a:srgbClr val="FF8463"/>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E6AE3A-A1C7-E9CA-615A-87942C8FD35D}"/>
              </a:ext>
            </a:extLst>
          </p:cNvPr>
          <p:cNvSpPr/>
          <p:nvPr/>
        </p:nvSpPr>
        <p:spPr>
          <a:xfrm>
            <a:off x="-11210" y="4199"/>
            <a:ext cx="8126510" cy="1694753"/>
          </a:xfrm>
          <a:prstGeom prst="rect">
            <a:avLst/>
          </a:prstGeom>
          <a:gradFill>
            <a:gsLst>
              <a:gs pos="37000">
                <a:srgbClr val="FF6C4F">
                  <a:alpha val="41961"/>
                </a:srgbClr>
              </a:gs>
              <a:gs pos="99000">
                <a:srgbClr val="DA002F">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082EBC-AF50-5C78-B731-0C4380660AF5}"/>
              </a:ext>
            </a:extLst>
          </p:cNvPr>
          <p:cNvSpPr/>
          <p:nvPr/>
        </p:nvSpPr>
        <p:spPr>
          <a:xfrm>
            <a:off x="5466" y="-6046"/>
            <a:ext cx="12197741" cy="1694753"/>
          </a:xfrm>
          <a:prstGeom prst="rect">
            <a:avLst/>
          </a:prstGeom>
          <a:gradFill>
            <a:gsLst>
              <a:gs pos="32000">
                <a:srgbClr val="D861D4">
                  <a:alpha val="0"/>
                </a:srgbClr>
              </a:gs>
              <a:gs pos="100000">
                <a:srgbClr val="93258E">
                  <a:alpha val="65882"/>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875520" cy="1033272"/>
          </a:xfrm>
        </p:spPr>
        <p:txBody>
          <a:bodyPr anchor="ct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2203703"/>
            <a:ext cx="9875520" cy="4067623"/>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7160" y="6455664"/>
            <a:ext cx="3557016" cy="365760"/>
          </a:xfrm>
        </p:spPr>
        <p:txBody>
          <a:bodyPr/>
          <a:lstStyle>
            <a:lvl1pPr>
              <a:defRPr>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326AF6F-B60F-4C18-B9AB-ED82420774C4}" type="datetime2">
              <a:rPr lang="en-US" smtClean="0"/>
              <a:t>Wednesday, June 17,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90107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2103120"/>
            <a:ext cx="4325112" cy="2454796"/>
          </a:xfrm>
        </p:spPr>
        <p:txBody>
          <a:bodyPr anchor="t">
            <a:normAutofit/>
          </a:bodyPr>
          <a:lstStyle>
            <a:lvl1pPr>
              <a:defRPr sz="44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103120"/>
            <a:ext cx="4325112" cy="2459736"/>
          </a:xfrm>
        </p:spPr>
        <p:txBody>
          <a:bodyPr vert="horz" lIns="91440" tIns="45720" rIns="91440" bIns="45720" rtlCol="0">
            <a:normAutofit/>
          </a:bodyPr>
          <a:lstStyle>
            <a:lvl1pPr marL="0" indent="0">
              <a:buNone/>
              <a:defRPr lang="en-US" sz="20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CF6005E-1485-423F-B5D4-36E24475CFEE}" type="datetime2">
              <a:rPr lang="en-US" smtClean="0"/>
              <a:t>Wednesday, June 17,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95954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813048" cy="299923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11371" y="1600200"/>
            <a:ext cx="4892656" cy="365760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04E31E-DF49-445C-800F-5FFC1FA8170B}" type="datetime2">
              <a:rPr lang="en-US" smtClean="0"/>
              <a:t>Wednesday, June 17,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25731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611880" cy="299923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065776" y="1600200"/>
            <a:ext cx="6135624" cy="4297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3541D06-5B5C-452D-81B5-D55337162AD4}" type="datetime2">
              <a:rPr lang="en-US" smtClean="0"/>
              <a:t>Wednesday, June 17,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33533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3547872" cy="496519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065776" y="704088"/>
            <a:ext cx="6394704" cy="52120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8F4B41-77D5-4516-9B41-E9168C96B23B}" type="datetime2">
              <a:rPr lang="en-US" smtClean="0"/>
              <a:t>Wednesday, June 17,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08006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2916936" cy="2916936"/>
          </a:xfrm>
        </p:spPr>
        <p:txBody>
          <a:bodyPr anchor="t">
            <a:normAutofit/>
          </a:bodyPr>
          <a:lstStyle>
            <a:lvl1pPr>
              <a:defRPr sz="32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88626" y="704088"/>
            <a:ext cx="7132320" cy="55778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bg1"/>
                </a:solidFill>
              </a:defRPr>
            </a:lvl1pPr>
          </a:lstStyle>
          <a:p>
            <a:fld id="{1D37B679-27F6-4DEC-AE7E-AE12D4B5C168}" type="datetime2">
              <a:rPr lang="en-US" smtClean="0"/>
              <a:t>Wednesday, June 17,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639817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8DFF7-84C4-DA92-2628-88F515669E31}"/>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358C6A-FFB7-7F91-94AA-423822AA8C38}"/>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7B507E-31E7-16F8-CF5C-A1250BA873D8}"/>
              </a:ext>
            </a:extLst>
          </p:cNvPr>
          <p:cNvSpPr/>
          <p:nvPr/>
        </p:nvSpPr>
        <p:spPr>
          <a:xfrm flipH="1">
            <a:off x="8022440" y="6406116"/>
            <a:ext cx="4169557"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75488"/>
            <a:ext cx="6400800" cy="119786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856232"/>
            <a:ext cx="640080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33F47ADC-E381-68F6-8F09-4B69A1B92548}"/>
              </a:ext>
            </a:extLst>
          </p:cNvPr>
          <p:cNvSpPr>
            <a:spLocks noGrp="1"/>
          </p:cNvSpPr>
          <p:nvPr>
            <p:ph type="pic" sz="quarter" idx="15" hasCustomPrompt="1"/>
          </p:nvPr>
        </p:nvSpPr>
        <p:spPr>
          <a:xfrm>
            <a:off x="8022440" y="603504"/>
            <a:ext cx="3553863"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A318DFB-5F24-4AAB-A84B-D248D5DAC033}" type="datetime2">
              <a:rPr lang="en-US" smtClean="0"/>
              <a:t>Wednesday, June 17,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8099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985248" cy="960120"/>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1563624"/>
            <a:ext cx="9985248"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274BCA4-07E8-484C-A268-7A7F4DBB4C79}" type="datetime2">
              <a:rPr lang="en-US" smtClean="0"/>
              <a:t>Wednesday, June 17,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74985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71C36B-E56C-A499-1D3F-AC8DC09B0AE3}"/>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BC72D07-FB95-F16C-6535-C8AEB3ACAFA0}"/>
              </a:ext>
            </a:extLst>
          </p:cNvPr>
          <p:cNvSpPr/>
          <p:nvPr/>
        </p:nvSpPr>
        <p:spPr>
          <a:xfrm rot="10800000" flipH="1">
            <a:off x="0" y="6408316"/>
            <a:ext cx="12192000" cy="449684"/>
          </a:xfrm>
          <a:prstGeom prst="rect">
            <a:avLst/>
          </a:prstGeom>
          <a:gradFill>
            <a:gsLst>
              <a:gs pos="14000">
                <a:srgbClr val="FE4A00">
                  <a:alpha val="27843"/>
                </a:srgbClr>
              </a:gs>
              <a:gs pos="100000">
                <a:srgbClr val="DA002F">
                  <a:alpha val="84706"/>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AA119A-27E9-C86D-0929-AC7B5A35BD16}"/>
              </a:ext>
            </a:extLst>
          </p:cNvPr>
          <p:cNvSpPr/>
          <p:nvPr/>
        </p:nvSpPr>
        <p:spPr>
          <a:xfrm flipH="1">
            <a:off x="3807553" y="6408316"/>
            <a:ext cx="8384444" cy="449684"/>
          </a:xfrm>
          <a:prstGeom prst="rect">
            <a:avLst/>
          </a:prstGeom>
          <a:gradFill>
            <a:gsLst>
              <a:gs pos="9000">
                <a:srgbClr val="D861D4">
                  <a:alpha val="67843"/>
                </a:srgbClr>
              </a:gs>
              <a:gs pos="99000">
                <a:srgbClr val="92248E"/>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4" y="310896"/>
            <a:ext cx="68580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11" name="Picture Placeholder 10">
            <a:extLst>
              <a:ext uri="{FF2B5EF4-FFF2-40B4-BE49-F238E27FC236}">
                <a16:creationId xmlns:a16="http://schemas.microsoft.com/office/drawing/2014/main" id="{B6DF379E-0D41-B503-1F7F-4E6B2B90CC41}"/>
              </a:ext>
            </a:extLst>
          </p:cNvPr>
          <p:cNvSpPr>
            <a:spLocks noGrp="1"/>
          </p:cNvSpPr>
          <p:nvPr>
            <p:ph type="pic" sz="quarter" idx="15" hasCustomPrompt="1"/>
          </p:nvPr>
        </p:nvSpPr>
        <p:spPr>
          <a:xfrm>
            <a:off x="603503" y="603504"/>
            <a:ext cx="3192563"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4" y="1380744"/>
            <a:ext cx="68580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bg1"/>
                </a:solidFill>
                <a:effectLst/>
              </a:defRPr>
            </a:lvl1pPr>
          </a:lstStyle>
          <a:p>
            <a:fld id="{71286253-1B6C-4476-BA10-7DFF05BDD8C1}" type="datetime2">
              <a:rPr lang="en-US" smtClean="0"/>
              <a:t>Wednesday, June 17,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47858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541EC5E-2E3A-29A5-7F01-3D098A93FA76}"/>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CDB1A6A-A82E-C28C-BC71-E59067A1D47F}"/>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B683A0-4783-F398-8347-7EAF3DEE633C}"/>
              </a:ext>
            </a:extLst>
          </p:cNvPr>
          <p:cNvSpPr/>
          <p:nvPr/>
        </p:nvSpPr>
        <p:spPr>
          <a:xfrm flipH="1">
            <a:off x="8491125" y="6406116"/>
            <a:ext cx="370087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12572"/>
            <a:ext cx="68580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86917188-FC72-8B54-8EBD-7107C6956DBB}"/>
              </a:ext>
            </a:extLst>
          </p:cNvPr>
          <p:cNvSpPr>
            <a:spLocks noGrp="1"/>
          </p:cNvSpPr>
          <p:nvPr>
            <p:ph type="pic" sz="quarter" idx="15" hasCustomPrompt="1"/>
          </p:nvPr>
        </p:nvSpPr>
        <p:spPr>
          <a:xfrm>
            <a:off x="8491126" y="603504"/>
            <a:ext cx="3085177"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26721B-6321-48CC-A06F-4DC67D115E8F}" type="datetime2">
              <a:rPr lang="en-US" smtClean="0"/>
              <a:t>Wednesday, June 17,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05160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00FDF4-E04E-45E3-73D7-9BD1BD2BCA87}"/>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DCA41D-9DCB-DD45-31CF-2ACE1D2C681B}"/>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1F0C67-B5B9-BA90-0D30-7132F7490891}"/>
              </a:ext>
            </a:extLst>
          </p:cNvPr>
          <p:cNvSpPr/>
          <p:nvPr/>
        </p:nvSpPr>
        <p:spPr>
          <a:xfrm flipH="1">
            <a:off x="5247320" y="6400799"/>
            <a:ext cx="6944677"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3912" y="475488"/>
            <a:ext cx="5440680" cy="1197864"/>
          </a:xfrm>
        </p:spPr>
        <p:txBody>
          <a:bodyPr anchor="b"/>
          <a:lstStyle/>
          <a:p>
            <a:r>
              <a:rPr lang="en-US" dirty="0"/>
              <a:t>Click to edit Master title style</a:t>
            </a:r>
          </a:p>
        </p:txBody>
      </p:sp>
      <p:sp>
        <p:nvSpPr>
          <p:cNvPr id="16" name="Footer Placeholder 15">
            <a:extLst>
              <a:ext uri="{FF2B5EF4-FFF2-40B4-BE49-F238E27FC236}">
                <a16:creationId xmlns:a16="http://schemas.microsoft.com/office/drawing/2014/main" id="{4567FAE1-288E-FD4A-3F64-DC3B7101D933}"/>
              </a:ext>
            </a:extLst>
          </p:cNvPr>
          <p:cNvSpPr>
            <a:spLocks noGrp="1"/>
          </p:cNvSpPr>
          <p:nvPr>
            <p:ph type="ftr" sz="quarter" idx="17"/>
          </p:nvPr>
        </p:nvSpPr>
        <p:spPr/>
        <p:txBody>
          <a:bodyPr/>
          <a:lstStyle/>
          <a:p>
            <a:r>
              <a:rPr lang="en-US"/>
              <a:t>Sample Footer Text</a:t>
            </a:r>
          </a:p>
        </p:txBody>
      </p:sp>
      <p:sp>
        <p:nvSpPr>
          <p:cNvPr id="11" name="Picture Placeholder 10">
            <a:extLst>
              <a:ext uri="{FF2B5EF4-FFF2-40B4-BE49-F238E27FC236}">
                <a16:creationId xmlns:a16="http://schemas.microsoft.com/office/drawing/2014/main" id="{C7A5FBC8-9F7C-5DDE-5C2A-6D231CC88D55}"/>
              </a:ext>
            </a:extLst>
          </p:cNvPr>
          <p:cNvSpPr>
            <a:spLocks noGrp="1"/>
          </p:cNvSpPr>
          <p:nvPr>
            <p:ph type="pic" sz="quarter" idx="15" hasCustomPrompt="1"/>
          </p:nvPr>
        </p:nvSpPr>
        <p:spPr>
          <a:xfrm>
            <a:off x="603504" y="603504"/>
            <a:ext cx="4643816"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153912" y="1856232"/>
            <a:ext cx="544068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a:extLst>
              <a:ext uri="{FF2B5EF4-FFF2-40B4-BE49-F238E27FC236}">
                <a16:creationId xmlns:a16="http://schemas.microsoft.com/office/drawing/2014/main" id="{35913992-B8EA-FD20-FD4D-5B72B7A440D1}"/>
              </a:ext>
            </a:extLst>
          </p:cNvPr>
          <p:cNvSpPr>
            <a:spLocks noGrp="1"/>
          </p:cNvSpPr>
          <p:nvPr>
            <p:ph type="dt" sz="half" idx="16"/>
          </p:nvPr>
        </p:nvSpPr>
        <p:spPr/>
        <p:txBody>
          <a:bodyPr/>
          <a:lstStyle/>
          <a:p>
            <a:fld id="{CD5DF956-88B4-4B11-B70D-3316C48FAF0D}" type="datetime2">
              <a:rPr lang="en-US" smtClean="0"/>
              <a:t>Wednesday, June 17, 2026</a:t>
            </a:fld>
            <a:endParaRPr lang="en-US"/>
          </a:p>
        </p:txBody>
      </p:sp>
      <p:sp>
        <p:nvSpPr>
          <p:cNvPr id="17" name="Slide Number Placeholder 16">
            <a:extLst>
              <a:ext uri="{FF2B5EF4-FFF2-40B4-BE49-F238E27FC236}">
                <a16:creationId xmlns:a16="http://schemas.microsoft.com/office/drawing/2014/main" id="{D5201357-21DD-EA1C-08A2-FA2DAB225074}"/>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598069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205052-C3B6-6D2C-A5A8-3EFDF993E71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81E3123-7D9E-2A08-F196-CDF340945D9D}"/>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F22AD7-5E04-F73B-69E6-5FA92F998C90}"/>
              </a:ext>
            </a:extLst>
          </p:cNvPr>
          <p:cNvSpPr/>
          <p:nvPr/>
        </p:nvSpPr>
        <p:spPr>
          <a:xfrm flipH="1">
            <a:off x="7284615" y="6400799"/>
            <a:ext cx="4907382"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4736" y="475488"/>
            <a:ext cx="3401568" cy="1197864"/>
          </a:xfrm>
        </p:spPr>
        <p:txBody>
          <a:bodyPr anchor="b"/>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603504" y="603504"/>
            <a:ext cx="6681111"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4736" y="1856232"/>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9AB004D8-8BA8-480E-9129-E735C18CC49D}" type="datetime2">
              <a:rPr lang="en-US" smtClean="0"/>
              <a:t>Wednesday, June 17, 2026</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699206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Lst>
          </p:cNvPr>
          <p:cNvSpPr/>
          <p:nvPr/>
        </p:nvSpPr>
        <p:spPr>
          <a:xfrm flipH="1">
            <a:off x="7562434" y="6406116"/>
            <a:ext cx="462956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7"/>
            <a:ext cx="2907792"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2843784" cy="511149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7562436" y="0"/>
            <a:ext cx="4629564" cy="6409944"/>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D4A58DCA-69A1-40C7-8F11-9BD47CD4C934}" type="datetime2">
              <a:rPr lang="en-US" smtClean="0"/>
              <a:t>Wednesday, June 17, 2026</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703264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Lst>
          </p:cNvPr>
          <p:cNvSpPr/>
          <p:nvPr/>
        </p:nvSpPr>
        <p:spPr>
          <a:xfrm flipH="1">
            <a:off x="8305800" y="6406116"/>
            <a:ext cx="3886200"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8"/>
            <a:ext cx="2907792"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3776472" cy="534770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8305800" y="0"/>
            <a:ext cx="3886200" cy="6406116"/>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33DFD5A6-3F5B-4C93-83C0-9BE650DA7164}" type="datetime2">
              <a:rPr lang="en-US" smtClean="0"/>
              <a:t>Wednesday, June 17, 2026</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730606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270C72-937F-4EEB-59FB-6FC29DF45701}"/>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BABC61-0C94-EB2C-729D-13A2A74C04A2}"/>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F3E17B-3D55-4567-37F8-1842ADBFD144}"/>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923544"/>
            <a:ext cx="3840480" cy="2505456"/>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29184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3511295"/>
            <a:ext cx="6172200" cy="260628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CDFE0BFE-5A09-4B35-B85E-8253DEA6CAA6}" type="datetime2">
              <a:rPr lang="en-US" smtClean="0"/>
              <a:t>Wednesday, June 17, 2026</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7211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717-EA73-3C76-64BF-8AA29BC563AE}"/>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0460BC6-378A-8F4F-1D44-FA6677F92D4E}"/>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AC97FE-4F82-FCF7-08CC-137F322BADB5}"/>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024128" y="932688"/>
            <a:ext cx="3392424" cy="3182112"/>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959352"/>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4206240"/>
            <a:ext cx="6172200" cy="164592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E451324D-67C5-4E93-BC3F-7AE321E5F6D8}" type="datetime2">
              <a:rPr lang="en-US" smtClean="0"/>
              <a:t>Wednesday, June 17, 2026</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38869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1"/>
            <a:ext cx="12191998" cy="449259"/>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314"/>
            <a:ext cx="7783998" cy="449686"/>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832104"/>
            <a:ext cx="3273552" cy="1947672"/>
          </a:xfrm>
        </p:spPr>
        <p:txBody>
          <a:bodyPr anchor="b"/>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7783999" cy="6411311"/>
          </a:xfrm>
          <a:blipFill>
            <a:blip r:embed="rId2">
              <a:alphaModFix amt="70000"/>
            </a:blip>
            <a:stretch>
              <a:fillRect/>
            </a:stretch>
          </a:blipFill>
        </p:spPr>
        <p:txBody>
          <a:bodyPr/>
          <a:lstStyle>
            <a:lvl1pPr marL="0" indent="0">
              <a:buNone/>
              <a:defRPr/>
            </a:lvl1pPr>
          </a:lstStyle>
          <a:p>
            <a:r>
              <a:rPr lang="en-US" dirty="0"/>
              <a:t>.</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67056" y="6455664"/>
            <a:ext cx="3557016" cy="365760"/>
          </a:xfrm>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2852928"/>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59639FB1-C416-4550-8B7F-818DCA7584C4}" type="datetime2">
              <a:rPr lang="en-US" smtClean="0"/>
              <a:t>Wednesday, June 17, 2026</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738880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471F3A-3E6D-0DF1-74AB-CC9D04CFAEE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BED10C-5619-54D2-5D2D-E5D0A3E26E93}"/>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596777-297F-86C7-883A-2CA5E5F7CD86}"/>
              </a:ext>
            </a:extLst>
          </p:cNvPr>
          <p:cNvSpPr/>
          <p:nvPr/>
        </p:nvSpPr>
        <p:spPr>
          <a:xfrm flipH="1">
            <a:off x="6158536" y="6400799"/>
            <a:ext cx="6033460"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12064"/>
            <a:ext cx="10844784" cy="1170432"/>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BC6A79F2-1363-2482-D116-A2760202AE87}"/>
              </a:ext>
            </a:extLst>
          </p:cNvPr>
          <p:cNvSpPr>
            <a:spLocks noGrp="1"/>
          </p:cNvSpPr>
          <p:nvPr>
            <p:ph type="pic" sz="quarter" idx="15" hasCustomPrompt="1"/>
          </p:nvPr>
        </p:nvSpPr>
        <p:spPr>
          <a:xfrm>
            <a:off x="731520" y="1984247"/>
            <a:ext cx="6214110" cy="3879839"/>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699959" y="1984248"/>
            <a:ext cx="3876346" cy="3879839"/>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3DAA390-4D48-496D-9CF9-AA47EC8054B6}" type="datetime2">
              <a:rPr lang="en-US" smtClean="0"/>
              <a:t>Wednesday, June 17,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5860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CCAF72-A322-2B88-2E9E-10B288C8315E}"/>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2EF993-7F0D-4ECF-FD85-4AAFAAAF91C6}"/>
              </a:ext>
            </a:extLst>
          </p:cNvPr>
          <p:cNvSpPr/>
          <p:nvPr/>
        </p:nvSpPr>
        <p:spPr>
          <a:xfrm rot="10800000" flipH="1">
            <a:off x="0" y="4571999"/>
            <a:ext cx="12192003" cy="2286219"/>
          </a:xfrm>
          <a:prstGeom prst="rect">
            <a:avLst/>
          </a:prstGeom>
          <a:gradFill>
            <a:gsLst>
              <a:gs pos="0">
                <a:srgbClr val="FF907A"/>
              </a:gs>
              <a:gs pos="100000">
                <a:srgbClr val="DA002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C6D141E1-516D-D7D9-7CAC-EBABCB077CDD}"/>
              </a:ext>
            </a:extLst>
          </p:cNvPr>
          <p:cNvSpPr/>
          <p:nvPr/>
        </p:nvSpPr>
        <p:spPr>
          <a:xfrm rot="10800000" flipH="1">
            <a:off x="4038600" y="4571779"/>
            <a:ext cx="8151938" cy="2286329"/>
          </a:xfrm>
          <a:prstGeom prst="rect">
            <a:avLst/>
          </a:prstGeom>
          <a:gradFill>
            <a:gsLst>
              <a:gs pos="0">
                <a:srgbClr val="FF5076">
                  <a:alpha val="0"/>
                </a:srgbClr>
              </a:gs>
              <a:gs pos="99000">
                <a:srgbClr val="91049C">
                  <a:alpha val="81961"/>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Shape 10">
            <a:extLst>
              <a:ext uri="{FF2B5EF4-FFF2-40B4-BE49-F238E27FC236}">
                <a16:creationId xmlns:a16="http://schemas.microsoft.com/office/drawing/2014/main" id="{D973ECF1-2707-D092-89EA-AC6D4B79E56F}"/>
              </a:ext>
            </a:extLst>
          </p:cNvPr>
          <p:cNvSpPr/>
          <p:nvPr/>
        </p:nvSpPr>
        <p:spPr>
          <a:xfrm rot="14834054">
            <a:off x="3015414" y="2996601"/>
            <a:ext cx="2352194" cy="3826944"/>
          </a:xfrm>
          <a:custGeom>
            <a:avLst/>
            <a:gdLst>
              <a:gd name="connsiteX0" fmla="*/ 2352194 w 2352194"/>
              <a:gd name="connsiteY0" fmla="*/ 8624 h 3826944"/>
              <a:gd name="connsiteX1" fmla="*/ 749804 w 2352194"/>
              <a:gd name="connsiteY1" fmla="*/ 3826944 h 3826944"/>
              <a:gd name="connsiteX2" fmla="*/ 566692 w 2352194"/>
              <a:gd name="connsiteY2" fmla="*/ 3648149 h 3826944"/>
              <a:gd name="connsiteX3" fmla="*/ 0 w 2352194"/>
              <a:gd name="connsiteY3" fmla="*/ 2181415 h 3826944"/>
              <a:gd name="connsiteX4" fmla="*/ 2181415 w 2352194"/>
              <a:gd name="connsiteY4" fmla="*/ 0 h 382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194" h="3826944">
                <a:moveTo>
                  <a:pt x="2352194" y="8624"/>
                </a:moveTo>
                <a:lnTo>
                  <a:pt x="749804" y="3826944"/>
                </a:lnTo>
                <a:lnTo>
                  <a:pt x="566692" y="3648149"/>
                </a:lnTo>
                <a:cubicBezTo>
                  <a:pt x="214596" y="3260758"/>
                  <a:pt x="0" y="2746147"/>
                  <a:pt x="0" y="2181415"/>
                </a:cubicBezTo>
                <a:cubicBezTo>
                  <a:pt x="0" y="976653"/>
                  <a:pt x="976652" y="0"/>
                  <a:pt x="2181415" y="0"/>
                </a:cubicBezTo>
                <a:close/>
              </a:path>
            </a:pathLst>
          </a:custGeom>
          <a:gradFill>
            <a:gsLst>
              <a:gs pos="0">
                <a:srgbClr val="FFBCAF">
                  <a:alpha val="33725"/>
                </a:srgbClr>
              </a:gs>
              <a:gs pos="100000">
                <a:srgbClr val="FF907A">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09FDFDA-46A6-DCC7-FA34-612FC4BF8109}"/>
              </a:ext>
            </a:extLst>
          </p:cNvPr>
          <p:cNvSpPr/>
          <p:nvPr/>
        </p:nvSpPr>
        <p:spPr>
          <a:xfrm flipH="1">
            <a:off x="3047998" y="4571999"/>
            <a:ext cx="9143999" cy="1841109"/>
          </a:xfrm>
          <a:prstGeom prst="rect">
            <a:avLst/>
          </a:prstGeom>
          <a:gradFill>
            <a:gsLst>
              <a:gs pos="0">
                <a:srgbClr val="FF411C">
                  <a:alpha val="29804"/>
                </a:srgbClr>
              </a:gs>
              <a:gs pos="78000">
                <a:srgbClr val="DA002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4791456"/>
            <a:ext cx="10570464" cy="1170432"/>
          </a:xfrm>
        </p:spPr>
        <p:txBody>
          <a:bodyPr vert="horz" lIns="91440" tIns="45720" rIns="91440" bIns="45720" rtlCol="0" anchor="b">
            <a:normAutofit/>
          </a:bodyPr>
          <a:lstStyle>
            <a:lvl1pPr>
              <a:defRPr lang="en-US" sz="4000"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6025896"/>
            <a:ext cx="10579608" cy="429768"/>
          </a:xfrm>
        </p:spPr>
        <p:txBody>
          <a:bodyPr vert="horz" lIns="91440" tIns="45720" rIns="91440" bIns="45720" rtlCol="0">
            <a:normAutofit/>
          </a:bodyPr>
          <a:lstStyle>
            <a:lvl1pPr marL="0" indent="0">
              <a:buNone/>
              <a:defRPr lang="en-US" sz="1600" cap="all" spc="400" baseline="0">
                <a:solidFill>
                  <a:schemeClr val="bg1"/>
                </a:solidFill>
                <a:latin typeface="+mj-lt"/>
              </a:defRPr>
            </a:lvl1pPr>
          </a:lstStyle>
          <a:p>
            <a:pPr lvl="0"/>
            <a:r>
              <a:rPr lang="en-US" dirty="0"/>
              <a:t>Click to edit Master subtitle style</a:t>
            </a:r>
          </a:p>
        </p:txBody>
      </p:sp>
      <p:sp>
        <p:nvSpPr>
          <p:cNvPr id="17" name="Picture Placeholder 16">
            <a:extLst>
              <a:ext uri="{FF2B5EF4-FFF2-40B4-BE49-F238E27FC236}">
                <a16:creationId xmlns:a16="http://schemas.microsoft.com/office/drawing/2014/main" id="{CC20621E-D3A1-DE2F-A48A-0A5F27957211}"/>
              </a:ext>
            </a:extLst>
          </p:cNvPr>
          <p:cNvSpPr>
            <a:spLocks noGrp="1"/>
          </p:cNvSpPr>
          <p:nvPr>
            <p:ph type="pic" sz="quarter" idx="13" hasCustomPrompt="1"/>
          </p:nvPr>
        </p:nvSpPr>
        <p:spPr>
          <a:xfrm>
            <a:off x="0" y="0"/>
            <a:ext cx="12192000" cy="4572000"/>
          </a:xfrm>
          <a:blipFill dpi="0" rotWithShape="1">
            <a:blip r:embed="rId2">
              <a:alphaModFix amt="70000"/>
            </a:blip>
            <a:srcRect/>
            <a:stretch>
              <a:fillRect/>
            </a:stretch>
          </a:blipFill>
        </p:spPr>
        <p:txBody>
          <a:bodyPr/>
          <a:lstStyle>
            <a:lvl1pPr marL="0" indent="0">
              <a:buNone/>
              <a:defRPr/>
            </a:lvl1pPr>
          </a:lstStyle>
          <a:p>
            <a:r>
              <a:rPr lang="en-US" dirty="0"/>
              <a:t>.</a:t>
            </a:r>
          </a:p>
        </p:txBody>
      </p:sp>
      <p:sp>
        <p:nvSpPr>
          <p:cNvPr id="19" name="Footer Placeholder 18">
            <a:extLst>
              <a:ext uri="{FF2B5EF4-FFF2-40B4-BE49-F238E27FC236}">
                <a16:creationId xmlns:a16="http://schemas.microsoft.com/office/drawing/2014/main" id="{382602B3-F8C3-D957-5C3F-DF1749FA8532}"/>
              </a:ext>
            </a:extLst>
          </p:cNvPr>
          <p:cNvSpPr>
            <a:spLocks noGrp="1"/>
          </p:cNvSpPr>
          <p:nvPr>
            <p:ph type="ftr" sz="quarter" idx="15"/>
          </p:nvPr>
        </p:nvSpPr>
        <p:spPr>
          <a:xfrm>
            <a:off x="731520" y="6455664"/>
            <a:ext cx="3557016" cy="365760"/>
          </a:xfrm>
        </p:spPr>
        <p:txBody>
          <a:bodyPr/>
          <a:lstStyle>
            <a:lvl1pPr>
              <a:defRPr>
                <a:solidFill>
                  <a:schemeClr val="bg1"/>
                </a:solidFill>
                <a:effectLst/>
              </a:defRPr>
            </a:lvl1pPr>
          </a:lstStyle>
          <a:p>
            <a:r>
              <a:rPr lang="en-US"/>
              <a:t>Sample Footer Text</a:t>
            </a:r>
          </a:p>
        </p:txBody>
      </p:sp>
      <p:sp>
        <p:nvSpPr>
          <p:cNvPr id="18" name="Date Placeholder 17">
            <a:extLst>
              <a:ext uri="{FF2B5EF4-FFF2-40B4-BE49-F238E27FC236}">
                <a16:creationId xmlns:a16="http://schemas.microsoft.com/office/drawing/2014/main" id="{A0E38CC7-EEB9-1AD7-7B03-603746FE3FF6}"/>
              </a:ext>
            </a:extLst>
          </p:cNvPr>
          <p:cNvSpPr>
            <a:spLocks noGrp="1"/>
          </p:cNvSpPr>
          <p:nvPr>
            <p:ph type="dt" sz="half" idx="14"/>
          </p:nvPr>
        </p:nvSpPr>
        <p:spPr/>
        <p:txBody>
          <a:bodyPr/>
          <a:lstStyle>
            <a:lvl1pPr>
              <a:defRPr>
                <a:solidFill>
                  <a:schemeClr val="bg1"/>
                </a:solidFill>
              </a:defRPr>
            </a:lvl1pPr>
          </a:lstStyle>
          <a:p>
            <a:fld id="{8EC5E238-6443-4E66-ABD7-AFE41A3FA712}" type="datetime2">
              <a:rPr lang="en-US" smtClean="0"/>
              <a:t>Wednesday, June 17, 2026</a:t>
            </a:fld>
            <a:endParaRPr lang="en-US"/>
          </a:p>
        </p:txBody>
      </p:sp>
      <p:sp>
        <p:nvSpPr>
          <p:cNvPr id="20" name="Slide Number Placeholder 19">
            <a:extLst>
              <a:ext uri="{FF2B5EF4-FFF2-40B4-BE49-F238E27FC236}">
                <a16:creationId xmlns:a16="http://schemas.microsoft.com/office/drawing/2014/main" id="{B153FF4E-D18A-13B0-6B0A-CF7AF0A5232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00586847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99FD1-4C4F-942E-5C24-C7F30C3E106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093A5D-CF9E-656F-6E4D-BBE26617BBEC}"/>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D037C8-31EA-E42D-7880-3FC907A897D8}"/>
              </a:ext>
            </a:extLst>
          </p:cNvPr>
          <p:cNvSpPr/>
          <p:nvPr/>
        </p:nvSpPr>
        <p:spPr>
          <a:xfrm flipH="1">
            <a:off x="4380987" y="6400799"/>
            <a:ext cx="7811009"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886200"/>
            <a:ext cx="3649468" cy="2048256"/>
          </a:xfrm>
        </p:spPr>
        <p:txBody>
          <a:bodyPr anchor="t"/>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DC72D447-6660-458A-13D3-C4FF07038659}"/>
              </a:ext>
            </a:extLst>
          </p:cNvPr>
          <p:cNvSpPr>
            <a:spLocks noGrp="1"/>
          </p:cNvSpPr>
          <p:nvPr>
            <p:ph type="pic" sz="quarter" idx="15" hasCustomPrompt="1"/>
          </p:nvPr>
        </p:nvSpPr>
        <p:spPr>
          <a:xfrm>
            <a:off x="731518" y="0"/>
            <a:ext cx="3520440" cy="364845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148072" y="704088"/>
            <a:ext cx="6428232" cy="5230368"/>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63F89BF-AB4A-41EB-BD3C-EE6397432347}" type="datetime2">
              <a:rPr lang="en-US" smtClean="0"/>
              <a:t>Wednesday, June 17,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61686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75F419-3BE9-4269-E538-DB069E0C329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EA2F20-DFC9-8EAE-10DC-BC89113C2D4F}"/>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4C5968-63F8-AF79-49F2-4D9E9C22DD6B}"/>
              </a:ext>
            </a:extLst>
          </p:cNvPr>
          <p:cNvSpPr/>
          <p:nvPr/>
        </p:nvSpPr>
        <p:spPr>
          <a:xfrm flipH="1">
            <a:off x="3626812" y="6400799"/>
            <a:ext cx="8565184"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04088"/>
            <a:ext cx="2895292" cy="1581912"/>
          </a:xfrm>
        </p:spPr>
        <p:txBody>
          <a:bodyPr anchor="t">
            <a:normAutofit/>
          </a:bodyPr>
          <a:lstStyle>
            <a:lvl1pPr>
              <a:defRPr sz="3200"/>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4A3F22A9-E31A-48F3-DD64-8A1764532472}"/>
              </a:ext>
            </a:extLst>
          </p:cNvPr>
          <p:cNvSpPr>
            <a:spLocks noGrp="1"/>
          </p:cNvSpPr>
          <p:nvPr>
            <p:ph type="pic" sz="quarter" idx="15" hasCustomPrompt="1"/>
          </p:nvPr>
        </p:nvSpPr>
        <p:spPr>
          <a:xfrm>
            <a:off x="731520" y="2368296"/>
            <a:ext cx="2788920" cy="342900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53128" y="704088"/>
            <a:ext cx="7123176" cy="5175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31C1CA1-E6E1-4903-A39F-729F30B73A81}" type="datetime2">
              <a:rPr lang="en-US" smtClean="0"/>
              <a:t>Wednesday, June 17,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52539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034161-664F-95F7-2318-8455D39DC53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9" name="Group 8">
            <a:extLst>
              <a:ext uri="{FF2B5EF4-FFF2-40B4-BE49-F238E27FC236}">
                <a16:creationId xmlns:a16="http://schemas.microsoft.com/office/drawing/2014/main" id="{02F5F8B4-8FF0-1254-0A5B-CC22084F6C2D}"/>
              </a:ext>
            </a:extLst>
          </p:cNvPr>
          <p:cNvGrpSpPr/>
          <p:nvPr/>
        </p:nvGrpSpPr>
        <p:grpSpPr>
          <a:xfrm flipH="1" flipV="1">
            <a:off x="-12756" y="2522"/>
            <a:ext cx="12217513" cy="6863044"/>
            <a:chOff x="585170" y="-169430"/>
            <a:chExt cx="12217513" cy="6863044"/>
          </a:xfrm>
        </p:grpSpPr>
        <p:sp>
          <p:nvSpPr>
            <p:cNvPr id="10" name="Rectangle 9">
              <a:extLst>
                <a:ext uri="{FF2B5EF4-FFF2-40B4-BE49-F238E27FC236}">
                  <a16:creationId xmlns:a16="http://schemas.microsoft.com/office/drawing/2014/main" id="{5B4E1ECA-F93C-A483-C4F1-29C42597B7D2}"/>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C06865F-89CC-BE15-EAA2-7DE6517391D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EAFE0B0-2261-5CA7-AE61-EDC374B643E3}"/>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F7AA7DB0-DE62-3BEE-FB72-481649D63F9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Rectangle 13">
            <a:extLst>
              <a:ext uri="{FF2B5EF4-FFF2-40B4-BE49-F238E27FC236}">
                <a16:creationId xmlns:a16="http://schemas.microsoft.com/office/drawing/2014/main" id="{B3FCEE29-6799-F2C5-729F-491AE62D49D7}"/>
              </a:ext>
            </a:extLst>
          </p:cNvPr>
          <p:cNvSpPr/>
          <p:nvPr/>
        </p:nvSpPr>
        <p:spPr>
          <a:xfrm>
            <a:off x="-18286" y="4719145"/>
            <a:ext cx="12221346" cy="2148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1060704" y="4974336"/>
            <a:ext cx="10433304" cy="1444752"/>
          </a:xfrm>
        </p:spPr>
        <p:txBody>
          <a:bodyPr anchor="ctr">
            <a:normAutofit/>
          </a:bodyPr>
          <a:lstStyle>
            <a:lvl1pPr algn="ctr">
              <a:lnSpc>
                <a:spcPct val="120000"/>
              </a:lnSpc>
              <a:defRPr sz="2800" b="0" cap="all" spc="300" baseline="0">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1060704" y="704088"/>
            <a:ext cx="10661904" cy="3849624"/>
          </a:xfrm>
        </p:spPr>
        <p:txBody>
          <a:bodyPr anchor="b">
            <a:normAutofit/>
          </a:bodyPr>
          <a:lstStyle>
            <a:lvl1pPr marL="0" indent="0" algn="ctr">
              <a:buNone/>
              <a:defRPr sz="2700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tx1"/>
                </a:solidFill>
              </a:defRPr>
            </a:lvl1pPr>
          </a:lstStyle>
          <a:p>
            <a:fld id="{09D80555-5AA0-4039-B1D1-43225C709886}" type="datetime2">
              <a:rPr lang="en-US" smtClean="0"/>
              <a:t>Wednesday, June 17, 2026</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238512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B2D57-DDE5-A73E-9F8B-DA3ACB699FF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5" name="Rectangle 14">
            <a:extLst>
              <a:ext uri="{FF2B5EF4-FFF2-40B4-BE49-F238E27FC236}">
                <a16:creationId xmlns:a16="http://schemas.microsoft.com/office/drawing/2014/main" id="{F366F834-30C7-711B-1DA9-E85C7CC17F11}"/>
              </a:ext>
            </a:extLst>
          </p:cNvPr>
          <p:cNvSpPr/>
          <p:nvPr/>
        </p:nvSpPr>
        <p:spPr>
          <a:xfrm flipH="1">
            <a:off x="18287" y="-2522"/>
            <a:ext cx="12192000" cy="6865568"/>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766A7B6-C07F-DDF6-2DA7-A25316E3DB49}"/>
              </a:ext>
            </a:extLst>
          </p:cNvPr>
          <p:cNvSpPr/>
          <p:nvPr/>
        </p:nvSpPr>
        <p:spPr>
          <a:xfrm>
            <a:off x="-7227" y="-5045"/>
            <a:ext cx="12217513" cy="6868091"/>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D61767CC-CF27-DF8F-8449-932B71E7F814}"/>
              </a:ext>
            </a:extLst>
          </p:cNvPr>
          <p:cNvSpPr/>
          <p:nvPr/>
        </p:nvSpPr>
        <p:spPr>
          <a:xfrm rot="10800000" flipH="1">
            <a:off x="429475" y="-5045"/>
            <a:ext cx="11788038"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FCDF59EC-E66B-10C0-FD29-4F5A7C07CC05}"/>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014A4547-53B1-493D-CE90-DA2AB946D64A}"/>
              </a:ext>
            </a:extLst>
          </p:cNvPr>
          <p:cNvSpPr/>
          <p:nvPr/>
        </p:nvSpPr>
        <p:spPr>
          <a:xfrm rot="16200000">
            <a:off x="-900224" y="892997"/>
            <a:ext cx="6860522" cy="5074531"/>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2057400" y="4809744"/>
            <a:ext cx="8156448" cy="1545336"/>
          </a:xfrm>
        </p:spPr>
        <p:txBody>
          <a:bodyPr anchor="t">
            <a:normAutofit/>
          </a:bodyPr>
          <a:lstStyle>
            <a:lvl1pPr algn="ctr">
              <a:lnSpc>
                <a:spcPct val="120000"/>
              </a:lnSpc>
              <a:defRPr sz="2800" b="0" cap="all" spc="300" baseline="0">
                <a:solidFill>
                  <a:schemeClr val="bg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822960" y="603504"/>
            <a:ext cx="10543032" cy="4114800"/>
          </a:xfrm>
        </p:spPr>
        <p:txBody>
          <a:bodyPr anchor="b">
            <a:normAutofit/>
          </a:bodyPr>
          <a:lstStyle>
            <a:lvl1pPr marL="0" indent="0" algn="ctr">
              <a:buNone/>
              <a:defRPr sz="2500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A3282FB1-48E5-4F0A-9E9C-35DF3C629227}" type="datetime2">
              <a:rPr lang="en-US" smtClean="0"/>
              <a:t>Wednesday, June 17, 2026</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000825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731520" y="4809744"/>
            <a:ext cx="5897880" cy="1353312"/>
          </a:xfrm>
        </p:spPr>
        <p:txBody>
          <a:bodyPr vert="horz" lIns="91440" tIns="45720" rIns="91440" bIns="45720" rtlCol="0" anchor="t">
            <a:normAutofit/>
          </a:bodyPr>
          <a:lstStyle>
            <a:lvl1pPr>
              <a:lnSpc>
                <a:spcPct val="120000"/>
              </a:lnSpc>
              <a:defRPr lang="en-US" sz="2800" b="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731520" y="603504"/>
            <a:ext cx="10863072" cy="4206240"/>
          </a:xfrm>
        </p:spPr>
        <p:txBody>
          <a:bodyPr vert="horz" lIns="91440" tIns="45720" rIns="91440" bIns="45720" rtlCol="0" anchor="b">
            <a:normAutofit/>
          </a:bodyPr>
          <a:lstStyle>
            <a:lvl1pPr marL="0" indent="0">
              <a:buNone/>
              <a:defRPr lang="en-US" sz="27800" b="1" dirty="0">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E0149A69-19C1-4748-AF82-9FE4A85BF936}" type="datetime2">
              <a:rPr lang="en-US" smtClean="0"/>
              <a:t>Wednesday, June 17, 2026</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682585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AFD00E-68E4-2C52-ADE7-B3CCEEF5D30D}"/>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A70C64-A82F-539E-FA22-E9EDFA88F0CB}"/>
              </a:ext>
            </a:extLst>
          </p:cNvPr>
          <p:cNvSpPr/>
          <p:nvPr/>
        </p:nvSpPr>
        <p:spPr>
          <a:xfrm flipH="1">
            <a:off x="-1"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51035-B1FE-075C-1780-50D3B30B2326}"/>
              </a:ext>
            </a:extLst>
          </p:cNvPr>
          <p:cNvSpPr/>
          <p:nvPr/>
        </p:nvSpPr>
        <p:spPr>
          <a:xfrm flipH="1">
            <a:off x="-6"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1594AB-F53B-583B-B352-D96F6BEA3EAE}"/>
              </a:ext>
            </a:extLst>
          </p:cNvPr>
          <p:cNvSpPr/>
          <p:nvPr/>
        </p:nvSpPr>
        <p:spPr>
          <a:xfrm rot="5400000" flipH="1">
            <a:off x="-1890835"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16DC94B-3BDB-1A55-CF02-E0ACF543DF06}"/>
              </a:ext>
            </a:extLst>
          </p:cNvPr>
          <p:cNvSpPr/>
          <p:nvPr/>
        </p:nvSpPr>
        <p:spPr>
          <a:xfrm rot="10800000">
            <a:off x="-25" y="875999"/>
            <a:ext cx="2609262" cy="4648800"/>
          </a:xfrm>
          <a:custGeom>
            <a:avLst/>
            <a:gdLst>
              <a:gd name="connsiteX0" fmla="*/ 2324400 w 2609262"/>
              <a:gd name="connsiteY0" fmla="*/ 4648800 h 4648800"/>
              <a:gd name="connsiteX1" fmla="*/ 0 w 2609262"/>
              <a:gd name="connsiteY1" fmla="*/ 2324400 h 4648800"/>
              <a:gd name="connsiteX2" fmla="*/ 2324400 w 2609262"/>
              <a:gd name="connsiteY2" fmla="*/ 0 h 4648800"/>
              <a:gd name="connsiteX3" fmla="*/ 2562056 w 2609262"/>
              <a:gd name="connsiteY3" fmla="*/ 12001 h 4648800"/>
              <a:gd name="connsiteX4" fmla="*/ 2609262 w 2609262"/>
              <a:gd name="connsiteY4" fmla="*/ 19205 h 4648800"/>
              <a:gd name="connsiteX5" fmla="*/ 2609262 w 2609262"/>
              <a:gd name="connsiteY5" fmla="*/ 4629595 h 4648800"/>
              <a:gd name="connsiteX6" fmla="*/ 2562056 w 2609262"/>
              <a:gd name="connsiteY6" fmla="*/ 4636799 h 4648800"/>
              <a:gd name="connsiteX7" fmla="*/ 2324400 w 2609262"/>
              <a:gd name="connsiteY7" fmla="*/ 4648800 h 46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9262" h="4648800">
                <a:moveTo>
                  <a:pt x="2324400" y="4648800"/>
                </a:moveTo>
                <a:cubicBezTo>
                  <a:pt x="1040669" y="4648800"/>
                  <a:pt x="0" y="3608131"/>
                  <a:pt x="0" y="2324400"/>
                </a:cubicBezTo>
                <a:cubicBezTo>
                  <a:pt x="0" y="1040669"/>
                  <a:pt x="1040669" y="0"/>
                  <a:pt x="2324400" y="0"/>
                </a:cubicBezTo>
                <a:cubicBezTo>
                  <a:pt x="2404633" y="0"/>
                  <a:pt x="2483917" y="4065"/>
                  <a:pt x="2562056" y="12001"/>
                </a:cubicBezTo>
                <a:lnTo>
                  <a:pt x="2609262" y="19205"/>
                </a:lnTo>
                <a:lnTo>
                  <a:pt x="2609262" y="4629595"/>
                </a:lnTo>
                <a:lnTo>
                  <a:pt x="2562056" y="4636799"/>
                </a:lnTo>
                <a:cubicBezTo>
                  <a:pt x="2483917" y="4644735"/>
                  <a:pt x="2404633" y="4648800"/>
                  <a:pt x="2324400" y="4648800"/>
                </a:cubicBezTo>
                <a:close/>
              </a:path>
            </a:pathLst>
          </a:cu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897458" y="731520"/>
            <a:ext cx="6794097" cy="5559552"/>
          </a:xfrm>
        </p:spPr>
        <p:txBody>
          <a:bodyPr anchor="ctr">
            <a:normAutofit/>
          </a:bodyPr>
          <a:lstStyle>
            <a:lvl1pPr marL="0" indent="0">
              <a:lnSpc>
                <a:spcPct val="100000"/>
              </a:lnSpc>
              <a:buNone/>
              <a:defRPr sz="4800" b="1">
                <a:latin typeface="+mj-lt"/>
              </a:defRPr>
            </a:lvl1pPr>
            <a:lvl2pPr marL="228600" indent="0">
              <a:lnSpc>
                <a:spcPct val="100000"/>
              </a:lnSpc>
              <a:buNone/>
              <a:defRPr sz="4400" b="1">
                <a:latin typeface="+mj-lt"/>
              </a:defRPr>
            </a:lvl2pPr>
            <a:lvl3pPr marL="457200" indent="0">
              <a:lnSpc>
                <a:spcPct val="100000"/>
              </a:lnSpc>
              <a:buNone/>
              <a:defRPr sz="4000" b="1">
                <a:latin typeface="+mj-lt"/>
              </a:defRPr>
            </a:lvl3pPr>
            <a:lvl4pPr marL="685800" indent="0">
              <a:lnSpc>
                <a:spcPct val="100000"/>
              </a:lnSpc>
              <a:buNone/>
              <a:defRPr sz="3600" b="1">
                <a:latin typeface="+mj-lt"/>
              </a:defRPr>
            </a:lvl4pPr>
            <a:lvl5pPr marL="914400" indent="0">
              <a:lnSpc>
                <a:spcPct val="100000"/>
              </a:lnSpc>
              <a:buNone/>
              <a:defRPr sz="3200" b="1">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775528E2-81C6-40A8-BAF0-0F7E271EAAEB}" type="datetime2">
              <a:rPr lang="en-US" smtClean="0"/>
              <a:t>Wednesday, June 17, 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109625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20" y="978408"/>
            <a:ext cx="10177272" cy="4837176"/>
          </a:xfrm>
        </p:spPr>
        <p:txBody>
          <a:bodyPr anchor="b">
            <a:normAutofit/>
          </a:bodyPr>
          <a:lstStyle>
            <a:lvl1pPr marL="0" indent="0">
              <a:lnSpc>
                <a:spcPct val="110000"/>
              </a:lnSpc>
              <a:buNone/>
              <a:defRPr sz="4800" b="1" cap="none" spc="100" baseline="0">
                <a:latin typeface="+mj-lt"/>
              </a:defRPr>
            </a:lvl1pPr>
            <a:lvl2pPr marL="228600" indent="0">
              <a:lnSpc>
                <a:spcPct val="110000"/>
              </a:lnSpc>
              <a:buNone/>
              <a:defRPr sz="4000" b="1" cap="none" spc="100" baseline="0">
                <a:latin typeface="+mj-lt"/>
              </a:defRPr>
            </a:lvl2pPr>
            <a:lvl3pPr marL="457200" indent="0">
              <a:lnSpc>
                <a:spcPct val="110000"/>
              </a:lnSpc>
              <a:buNone/>
              <a:defRPr sz="3600" b="1" cap="none" spc="100" baseline="0">
                <a:latin typeface="+mj-lt"/>
              </a:defRPr>
            </a:lvl3pPr>
            <a:lvl4pPr marL="685800" indent="0">
              <a:lnSpc>
                <a:spcPct val="110000"/>
              </a:lnSpc>
              <a:buNone/>
              <a:defRPr sz="3200" b="1" cap="none" spc="100" baseline="0">
                <a:latin typeface="+mj-lt"/>
              </a:defRPr>
            </a:lvl4pPr>
            <a:lvl5pPr marL="914400" indent="0">
              <a:lnSpc>
                <a:spcPct val="110000"/>
              </a:lnSpc>
              <a:buNone/>
              <a:defRPr sz="28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EFC605F-F3B5-44D1-B7F6-31C6B11C8978}" type="datetime2">
              <a:rPr lang="en-US" smtClean="0"/>
              <a:t>Wednesday, June 17, 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805879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09A4D1-63C5-2E23-5C6B-F8AF94782183}"/>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8" name="Group 7">
            <a:extLst>
              <a:ext uri="{FF2B5EF4-FFF2-40B4-BE49-F238E27FC236}">
                <a16:creationId xmlns:a16="http://schemas.microsoft.com/office/drawing/2014/main" id="{42070271-1317-4457-72C3-9560AF9D7416}"/>
              </a:ext>
            </a:extLst>
          </p:cNvPr>
          <p:cNvGrpSpPr/>
          <p:nvPr/>
        </p:nvGrpSpPr>
        <p:grpSpPr>
          <a:xfrm flipH="1" flipV="1">
            <a:off x="-12756" y="2522"/>
            <a:ext cx="12217513" cy="6863044"/>
            <a:chOff x="585170" y="-169430"/>
            <a:chExt cx="12217513" cy="6863044"/>
          </a:xfrm>
        </p:grpSpPr>
        <p:sp>
          <p:nvSpPr>
            <p:cNvPr id="9" name="Rectangle 8">
              <a:extLst>
                <a:ext uri="{FF2B5EF4-FFF2-40B4-BE49-F238E27FC236}">
                  <a16:creationId xmlns:a16="http://schemas.microsoft.com/office/drawing/2014/main" id="{A3EA2358-7C35-E7F3-E8C3-3D28909E4016}"/>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8E347F1A-F45E-1DB5-00F2-8254D6979D4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4CF8B62-DFD0-EBF8-5BB9-282EB5B6124B}"/>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3EBCED88-F67D-F1DB-27DB-72BF0D6DDBF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Freeform: Shape 13">
            <a:extLst>
              <a:ext uri="{FF2B5EF4-FFF2-40B4-BE49-F238E27FC236}">
                <a16:creationId xmlns:a16="http://schemas.microsoft.com/office/drawing/2014/main" id="{D6EBBFD2-5112-E929-5402-0348DC2938AB}"/>
              </a:ext>
            </a:extLst>
          </p:cNvPr>
          <p:cNvSpPr/>
          <p:nvPr/>
        </p:nvSpPr>
        <p:spPr>
          <a:xfrm rot="12508972">
            <a:off x="5465204" y="1877618"/>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7069311F-FD36-C119-8B93-522F477634FB}"/>
              </a:ext>
            </a:extLst>
          </p:cNvPr>
          <p:cNvSpPr/>
          <p:nvPr/>
        </p:nvSpPr>
        <p:spPr>
          <a:xfrm flipV="1">
            <a:off x="-18286" y="-5046"/>
            <a:ext cx="12221346" cy="50949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19" y="731520"/>
            <a:ext cx="9181224" cy="3806425"/>
          </a:xfrm>
        </p:spPr>
        <p:txBody>
          <a:bodyPr anchor="t">
            <a:normAutofit/>
          </a:bodyPr>
          <a:lstStyle>
            <a:lvl1pPr marL="0" indent="0">
              <a:lnSpc>
                <a:spcPct val="110000"/>
              </a:lnSpc>
              <a:buNone/>
              <a:defRPr sz="4600" b="1" cap="none" spc="100" baseline="0">
                <a:latin typeface="+mj-lt"/>
              </a:defRPr>
            </a:lvl1pPr>
            <a:lvl2pPr marL="228600" indent="0">
              <a:lnSpc>
                <a:spcPct val="110000"/>
              </a:lnSpc>
              <a:buNone/>
              <a:defRPr sz="3600" b="1" cap="none" spc="100" baseline="0">
                <a:latin typeface="+mj-lt"/>
              </a:defRPr>
            </a:lvl2pPr>
            <a:lvl3pPr marL="457200" indent="0">
              <a:lnSpc>
                <a:spcPct val="110000"/>
              </a:lnSpc>
              <a:buNone/>
              <a:defRPr sz="3200" b="1" cap="none" spc="100" baseline="0">
                <a:latin typeface="+mj-lt"/>
              </a:defRPr>
            </a:lvl3pPr>
            <a:lvl4pPr marL="685800" indent="0">
              <a:lnSpc>
                <a:spcPct val="110000"/>
              </a:lnSpc>
              <a:buNone/>
              <a:defRPr sz="2800" b="1" cap="none" spc="100" baseline="0">
                <a:latin typeface="+mj-lt"/>
              </a:defRPr>
            </a:lvl4pPr>
            <a:lvl5pPr marL="914400" indent="0">
              <a:lnSpc>
                <a:spcPct val="110000"/>
              </a:lnSpc>
              <a:buNone/>
              <a:defRPr sz="24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154D5DB-B0AB-4B30-B4E2-CD0D5A147634}" type="datetime2">
              <a:rPr lang="en-US" smtClean="0"/>
              <a:t>Wednesday, June 17, 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804226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C6A6A9-A341-BF9D-FA80-3868D42AC72B}"/>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59BFB5-5C25-0FCB-27C7-A478767CACAC}"/>
              </a:ext>
            </a:extLst>
          </p:cNvPr>
          <p:cNvSpPr/>
          <p:nvPr/>
        </p:nvSpPr>
        <p:spPr>
          <a:xfrm>
            <a:off x="1009651" y="1028701"/>
            <a:ext cx="10172700" cy="480059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B5F22C-2988-B6EC-AA0B-D03BCA1A0B45}"/>
              </a:ext>
            </a:extLst>
          </p:cNvPr>
          <p:cNvSpPr/>
          <p:nvPr/>
        </p:nvSpPr>
        <p:spPr>
          <a:xfrm rot="10800000" flipH="1">
            <a:off x="1009651" y="4853253"/>
            <a:ext cx="10172700" cy="976045"/>
          </a:xfrm>
          <a:prstGeom prst="rect">
            <a:avLst/>
          </a:prstGeom>
          <a:gradFill>
            <a:gsLst>
              <a:gs pos="0">
                <a:srgbClr val="FE4A00">
                  <a:alpha val="66667"/>
                </a:srgbClr>
              </a:gs>
              <a:gs pos="100000">
                <a:srgbClr val="9C2C97"/>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509EC5E-5DB0-5907-06E8-B18F1AE29144}"/>
              </a:ext>
            </a:extLst>
          </p:cNvPr>
          <p:cNvSpPr/>
          <p:nvPr/>
        </p:nvSpPr>
        <p:spPr>
          <a:xfrm flipH="1">
            <a:off x="1009648" y="4853256"/>
            <a:ext cx="7105652" cy="976043"/>
          </a:xfrm>
          <a:prstGeom prst="rect">
            <a:avLst/>
          </a:prstGeom>
          <a:gradFill>
            <a:gsLst>
              <a:gs pos="0">
                <a:srgbClr val="FF6753">
                  <a:alpha val="0"/>
                </a:srgbClr>
              </a:gs>
              <a:gs pos="99000">
                <a:srgbClr val="D6002E">
                  <a:alpha val="44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499616" y="5020056"/>
            <a:ext cx="9198864" cy="649224"/>
          </a:xfrm>
        </p:spPr>
        <p:txBody>
          <a:bodyPr anchor="ctr">
            <a:normAutofit/>
          </a:bodyPr>
          <a:lstStyle>
            <a:lvl1pPr algn="ctr">
              <a:lnSpc>
                <a:spcPct val="120000"/>
              </a:lnSpc>
              <a:defRPr sz="1600" b="1" cap="all" spc="4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2020824" y="1737360"/>
            <a:ext cx="8156448" cy="2569464"/>
          </a:xfrm>
        </p:spPr>
        <p:txBody>
          <a:bodyPr anchor="ctr">
            <a:normAutofit/>
          </a:bodyPr>
          <a:lstStyle>
            <a:lvl1pPr marL="0" indent="0" algn="ctr">
              <a:lnSpc>
                <a:spcPct val="110000"/>
              </a:lnSpc>
              <a:buNone/>
              <a:defRPr sz="3500">
                <a:latin typeface="+mj-lt"/>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D579EA1B-07C3-4F43-B7BA-72BA44EE9757}" type="datetime2">
              <a:rPr lang="en-US" smtClean="0"/>
              <a:t>Wednesday, June 17, 2026</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06535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513F4-C880-287E-B00A-BD9B413CBEEB}"/>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4" name="Rectangle 3">
            <a:extLst>
              <a:ext uri="{FF2B5EF4-FFF2-40B4-BE49-F238E27FC236}">
                <a16:creationId xmlns:a16="http://schemas.microsoft.com/office/drawing/2014/main" id="{9B08A6AB-C3A8-7501-6BC6-83CFA6C0F9A3}"/>
              </a:ext>
            </a:extLst>
          </p:cNvPr>
          <p:cNvSpPr/>
          <p:nvPr/>
        </p:nvSpPr>
        <p:spPr>
          <a:xfrm>
            <a:off x="1009651" y="1028698"/>
            <a:ext cx="10172706" cy="48006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3F9668-0C20-D45C-536B-66FBB7F30C45}"/>
              </a:ext>
            </a:extLst>
          </p:cNvPr>
          <p:cNvSpPr/>
          <p:nvPr/>
        </p:nvSpPr>
        <p:spPr>
          <a:xfrm flipH="1">
            <a:off x="1009649" y="1028699"/>
            <a:ext cx="10174534" cy="4800598"/>
          </a:xfrm>
          <a:prstGeom prst="rect">
            <a:avLst/>
          </a:prstGeom>
          <a:gradFill>
            <a:gsLst>
              <a:gs pos="9000">
                <a:srgbClr val="FF9265"/>
              </a:gs>
              <a:gs pos="95000">
                <a:srgbClr val="DA002F">
                  <a:alpha val="79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C2C855-B15C-090B-5493-3D36B8A52654}"/>
              </a:ext>
            </a:extLst>
          </p:cNvPr>
          <p:cNvSpPr/>
          <p:nvPr/>
        </p:nvSpPr>
        <p:spPr>
          <a:xfrm rot="10800000" flipH="1">
            <a:off x="1005991" y="4421079"/>
            <a:ext cx="10176358" cy="1408215"/>
          </a:xfrm>
          <a:prstGeom prst="rect">
            <a:avLst/>
          </a:prstGeom>
          <a:gradFill>
            <a:gsLst>
              <a:gs pos="26000">
                <a:srgbClr val="BA0267">
                  <a:alpha val="0"/>
                </a:srgbClr>
              </a:gs>
              <a:gs pos="95000">
                <a:srgbClr val="9B3597">
                  <a:alpha val="62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1CB20-1010-8C73-0086-CAB904E4B99D}"/>
              </a:ext>
            </a:extLst>
          </p:cNvPr>
          <p:cNvSpPr/>
          <p:nvPr/>
        </p:nvSpPr>
        <p:spPr>
          <a:xfrm rot="5400000" flipH="1">
            <a:off x="3568444" y="-1531928"/>
            <a:ext cx="4800598" cy="9921854"/>
          </a:xfrm>
          <a:prstGeom prst="rect">
            <a:avLst/>
          </a:prstGeom>
          <a:gradFill>
            <a:gsLst>
              <a:gs pos="22000">
                <a:srgbClr val="A60296">
                  <a:alpha val="49000"/>
                </a:srgbClr>
              </a:gs>
              <a:gs pos="99000">
                <a:srgbClr val="DA002F">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792224" y="4736592"/>
            <a:ext cx="8349303" cy="795528"/>
          </a:xfrm>
        </p:spPr>
        <p:txBody>
          <a:bodyPr vert="horz" lIns="91440" tIns="45720" rIns="91440" bIns="45720" rtlCol="0" anchor="ctr">
            <a:normAutofit/>
          </a:bodyPr>
          <a:lstStyle>
            <a:lvl1pPr>
              <a:lnSpc>
                <a:spcPct val="120000"/>
              </a:lnSpc>
              <a:defRPr lang="en-US" sz="2200" cap="all" spc="400" baseline="0" dirty="0">
                <a:solidFill>
                  <a:schemeClr val="bg1"/>
                </a:solidFill>
              </a:defRPr>
            </a:lvl1pPr>
          </a:lstStyle>
          <a:p>
            <a:pPr lvl="0"/>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655064" y="1481328"/>
            <a:ext cx="8001000" cy="2752344"/>
          </a:xfrm>
        </p:spPr>
        <p:txBody>
          <a:bodyPr vert="horz" lIns="91440" tIns="45720" rIns="91440" bIns="45720" rtlCol="0" anchor="ctr">
            <a:normAutofit/>
          </a:bodyPr>
          <a:lstStyle>
            <a:lvl1pPr marL="128016" indent="-137160">
              <a:lnSpc>
                <a:spcPct val="110000"/>
              </a:lnSpc>
              <a:buNone/>
              <a:defRPr lang="en-US" sz="3200" dirty="0">
                <a:solidFill>
                  <a:schemeClr val="bg1"/>
                </a:solidFill>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B7C3807E-EE2A-4FC6-9EE1-019AAE762D48}" type="datetime2">
              <a:rPr lang="en-US" smtClean="0"/>
              <a:t>Wednesday, June 17, 2026</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33047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2DD7BB-25B8-B7A3-8E13-EDE8E1090689}"/>
              </a:ext>
            </a:extLst>
          </p:cNvPr>
          <p:cNvSpPr/>
          <p:nvPr/>
        </p:nvSpPr>
        <p:spPr>
          <a:xfrm rot="10800000" flipH="1">
            <a:off x="0" y="0"/>
            <a:ext cx="6096000" cy="6868461"/>
          </a:xfrm>
          <a:prstGeom prst="rect">
            <a:avLst/>
          </a:prstGeom>
          <a:gradFill>
            <a:gsLst>
              <a:gs pos="0">
                <a:srgbClr val="FE4A00">
                  <a:alpha val="65882"/>
                </a:srgbClr>
              </a:gs>
              <a:gs pos="100000">
                <a:srgbClr val="A6025C"/>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FB6C05D2-D53F-950D-185E-08B200EEFEB9}"/>
              </a:ext>
            </a:extLst>
          </p:cNvPr>
          <p:cNvSpPr/>
          <p:nvPr/>
        </p:nvSpPr>
        <p:spPr>
          <a:xfrm rot="10800000" flipH="1">
            <a:off x="-18287" y="4582455"/>
            <a:ext cx="6114286" cy="2275539"/>
          </a:xfrm>
          <a:prstGeom prst="rect">
            <a:avLst/>
          </a:prstGeom>
          <a:gradFill>
            <a:gsLst>
              <a:gs pos="0">
                <a:srgbClr val="DA002F">
                  <a:alpha val="0"/>
                </a:srgbClr>
              </a:gs>
              <a:gs pos="99000">
                <a:srgbClr val="92248E">
                  <a:alpha val="2666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BC0AF5C2-3AA9-7510-308E-9D21678F7EFC}"/>
              </a:ext>
            </a:extLst>
          </p:cNvPr>
          <p:cNvSpPr/>
          <p:nvPr/>
        </p:nvSpPr>
        <p:spPr>
          <a:xfrm rot="5400000" flipH="1">
            <a:off x="-148955" y="532365"/>
            <a:ext cx="6878924" cy="5814190"/>
          </a:xfrm>
          <a:prstGeom prst="rect">
            <a:avLst/>
          </a:prstGeom>
          <a:gradFill>
            <a:gsLst>
              <a:gs pos="0">
                <a:srgbClr val="FE4A00">
                  <a:alpha val="0"/>
                </a:srgbClr>
              </a:gs>
              <a:gs pos="100000">
                <a:srgbClr val="A60296">
                  <a:alpha val="38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a:extLst>
              <a:ext uri="{FF2B5EF4-FFF2-40B4-BE49-F238E27FC236}">
                <a16:creationId xmlns:a16="http://schemas.microsoft.com/office/drawing/2014/main" id="{13D13448-08C3-4231-6CCA-F17E4C608199}"/>
              </a:ext>
            </a:extLst>
          </p:cNvPr>
          <p:cNvSpPr/>
          <p:nvPr/>
        </p:nvSpPr>
        <p:spPr>
          <a:xfrm rot="10800000">
            <a:off x="949046" y="1319084"/>
            <a:ext cx="4648799" cy="4648799"/>
          </a:xfrm>
          <a:prstGeom prst="ellipse">
            <a:avLst/>
          </a:pr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941832"/>
            <a:ext cx="4626864" cy="3209544"/>
          </a:xfrm>
        </p:spPr>
        <p:txBody>
          <a:bodyPr vert="horz" lIns="91440" tIns="45720" rIns="91440" bIns="45720" rtlCol="0" anchor="b">
            <a:normAutofit/>
          </a:bodyPr>
          <a:lstStyle>
            <a:lvl1pPr>
              <a:defRPr lang="en-US" sz="3600" cap="all" spc="700"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74336"/>
            <a:ext cx="4626864" cy="1453896"/>
          </a:xfrm>
        </p:spPr>
        <p:txBody>
          <a:bodyPr vert="horz" lIns="91440" tIns="45720" rIns="91440" bIns="45720" rtlCol="0" anchor="ctr">
            <a:normAutofit/>
          </a:bodyPr>
          <a:lstStyle>
            <a:lvl1pPr marL="0" indent="0">
              <a:buNone/>
              <a:defRPr lang="en-US" cap="all" spc="400" baseline="0" dirty="0">
                <a:solidFill>
                  <a:schemeClr val="bg1"/>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31520" y="6455664"/>
            <a:ext cx="4096512" cy="365760"/>
          </a:xfrm>
        </p:spPr>
        <p:txBody>
          <a:bodyPr/>
          <a:lstStyle>
            <a:lvl1pPr algn="l">
              <a:defRPr>
                <a:solidFill>
                  <a:schemeClr val="bg1"/>
                </a:solidFill>
              </a:defRPr>
            </a:lvl1pPr>
          </a:lstStyle>
          <a:p>
            <a:fld id="{F2D689D1-54B3-41D9-B112-32329B9B3CC6}" type="datetime2">
              <a:rPr lang="en-US" smtClean="0"/>
              <a:t>Wednesday, June 17, 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809744" y="6455664"/>
            <a:ext cx="54864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6092952" y="0"/>
            <a:ext cx="6099048"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40332137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9A9201-705F-55B6-3F46-D68411A32E2A}"/>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4BBA50-2898-3426-D749-CD2833395810}"/>
              </a:ext>
            </a:extLst>
          </p:cNvPr>
          <p:cNvSpPr/>
          <p:nvPr/>
        </p:nvSpPr>
        <p:spPr>
          <a:xfrm>
            <a:off x="1009651" y="1028701"/>
            <a:ext cx="10172700" cy="4800598"/>
          </a:xfrm>
          <a:prstGeom prst="rect">
            <a:avLst/>
          </a:prstGeom>
          <a:solidFill>
            <a:srgbClr val="FFFFFF"/>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6BEDF5-EA71-E3BD-29EA-A8A58B1227EE}"/>
              </a:ext>
            </a:extLst>
          </p:cNvPr>
          <p:cNvSpPr/>
          <p:nvPr/>
        </p:nvSpPr>
        <p:spPr>
          <a:xfrm flipH="1">
            <a:off x="8115303" y="1028698"/>
            <a:ext cx="3086100" cy="4800599"/>
          </a:xfrm>
          <a:prstGeom prst="rect">
            <a:avLst/>
          </a:prstGeom>
          <a:gradFill>
            <a:gsLst>
              <a:gs pos="0">
                <a:srgbClr val="FE4A00">
                  <a:alpha val="81000"/>
                </a:srgbClr>
              </a:gs>
              <a:gs pos="100000">
                <a:srgbClr val="9C2C9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2ABA6F75-CEBF-CDAC-9F4B-3C794F813211}"/>
              </a:ext>
            </a:extLst>
          </p:cNvPr>
          <p:cNvSpPr/>
          <p:nvPr/>
        </p:nvSpPr>
        <p:spPr>
          <a:xfrm rot="10800000" flipH="1">
            <a:off x="8124832" y="1028696"/>
            <a:ext cx="3076572" cy="3584648"/>
          </a:xfrm>
          <a:prstGeom prst="rect">
            <a:avLst/>
          </a:prstGeom>
          <a:gradFill>
            <a:gsLst>
              <a:gs pos="0">
                <a:srgbClr val="FF6753">
                  <a:alpha val="0"/>
                </a:srgbClr>
              </a:gs>
              <a:gs pos="99000">
                <a:srgbClr val="D6002E">
                  <a:alpha val="44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8531352" y="1792224"/>
            <a:ext cx="2322576" cy="3465576"/>
          </a:xfrm>
        </p:spPr>
        <p:txBody>
          <a:bodyPr anchor="ctr">
            <a:normAutofit/>
          </a:bodyPr>
          <a:lstStyle>
            <a:lvl1pPr algn="ctr">
              <a:lnSpc>
                <a:spcPct val="120000"/>
              </a:lnSpc>
              <a:defRPr sz="1600" b="0" cap="all" spc="4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737360" y="1399032"/>
            <a:ext cx="5751576" cy="4041648"/>
          </a:xfrm>
        </p:spPr>
        <p:txBody>
          <a:bodyPr vert="horz" lIns="91440" tIns="45720" rIns="91440" bIns="45720" rtlCol="0" anchor="ctr">
            <a:normAutofit/>
          </a:bodyPr>
          <a:lstStyle>
            <a:lvl1pPr marL="182880" indent="-182880">
              <a:lnSpc>
                <a:spcPct val="110000"/>
              </a:lnSpc>
              <a:spcBef>
                <a:spcPts val="0"/>
              </a:spcBef>
              <a:buNone/>
              <a:defRPr lang="en-US" sz="3400" b="1" dirty="0">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993F7370-1EC1-45B2-A4ED-6E75D0D33CB2}" type="datetime2">
              <a:rPr lang="en-US" smtClean="0"/>
              <a:t>Wednesday, June 17, 2026</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638645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1" y="294248"/>
            <a:ext cx="10844784" cy="958480"/>
          </a:xfrm>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731521" y="1563624"/>
            <a:ext cx="5074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501384" y="1563624"/>
            <a:ext cx="5074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4DB88F3-C7E5-4A3A-8622-BE18DF2C9CD0}" type="datetime2">
              <a:rPr lang="en-US" smtClean="0"/>
              <a:t>Wednesday, June 17,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17636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731520" y="292608"/>
            <a:ext cx="10844784" cy="960120"/>
          </a:xfrm>
        </p:spPr>
        <p:txBody>
          <a:bodyPr/>
          <a:lstStyle/>
          <a:p>
            <a:r>
              <a:rPr lang="en-US" dirty="0"/>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3107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731520" y="2020888"/>
            <a:ext cx="507492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138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500622" y="2020888"/>
            <a:ext cx="507492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8B58457-C0B1-48D7-AA49-8444851E001C}" type="datetime2">
              <a:rPr lang="en-US" smtClean="0"/>
              <a:t>Wednesday, June 17, 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75536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731520" y="292608"/>
            <a:ext cx="9985248" cy="96012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5E425F8A-070F-4C2E-8BEF-7769438DDE34}" type="datetime2">
              <a:rPr lang="en-US" smtClean="0"/>
              <a:t>Wednesday, June 17, 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69035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682FA0DE-C1EF-4C95-BCFB-EDA7D552732F}" type="datetime2">
              <a:rPr lang="en-US" smtClean="0"/>
              <a:t>Wednesday, June 17, 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79311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553616"/>
            <a:ext cx="3595634" cy="1757505"/>
          </a:xfrm>
        </p:spPr>
        <p:txBody>
          <a:bodyPr anchor="t">
            <a:normAutofit/>
          </a:bodyPr>
          <a:lstStyle>
            <a:lvl1pPr>
              <a:defRPr sz="2800"/>
            </a:lvl1pPr>
          </a:lstStyle>
          <a:p>
            <a:r>
              <a:rPr lang="en-US" dirty="0"/>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31520"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39309"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2CA9131-97A4-4253-BF80-685917177C53}" type="datetime2">
              <a:rPr lang="en-US" smtClean="0"/>
              <a:t>Wednesday, June 17, 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37485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31520" y="557784"/>
            <a:ext cx="3713996" cy="2212313"/>
          </a:xfrm>
        </p:spPr>
        <p:txBody>
          <a:bodyPr anchor="t">
            <a:normAutofit/>
          </a:bodyPr>
          <a:lstStyle>
            <a:lvl1pPr>
              <a:defRPr sz="3200"/>
            </a:lvl1pPr>
          </a:lstStyle>
          <a:p>
            <a:r>
              <a:rPr lang="en-US" dirty="0"/>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731520" y="2826137"/>
            <a:ext cx="3310128" cy="3153877"/>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Picture Placeholder 8">
            <a:extLst>
              <a:ext uri="{FF2B5EF4-FFF2-40B4-BE49-F238E27FC236}">
                <a16:creationId xmlns:a16="http://schemas.microsoft.com/office/drawing/2014/main" id="{6E5A5D34-8853-9D0F-8F1B-90E5CC5A7D5F}"/>
              </a:ext>
            </a:extLst>
          </p:cNvPr>
          <p:cNvSpPr>
            <a:spLocks noGrp="1"/>
          </p:cNvSpPr>
          <p:nvPr>
            <p:ph type="pic" sz="quarter" idx="13" hasCustomPrompt="1"/>
          </p:nvPr>
        </p:nvSpPr>
        <p:spPr>
          <a:xfrm>
            <a:off x="5421313" y="603504"/>
            <a:ext cx="6154737" cy="5376510"/>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A2EAB38C-EAAD-4752-A6B6-9F33A31C7FA1}" type="datetime2">
              <a:rPr lang="en-US" smtClean="0"/>
              <a:t>Wednesday, June 17, 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115787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80E46A2F-19F0-DFCD-9CE3-04C79F793D8F}"/>
              </a:ext>
            </a:extLst>
          </p:cNvPr>
          <p:cNvSpPr/>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7" name="Rectangle 6">
            <a:extLst>
              <a:ext uri="{FF2B5EF4-FFF2-40B4-BE49-F238E27FC236}">
                <a16:creationId xmlns:a16="http://schemas.microsoft.com/office/drawing/2014/main" id="{C51DC8D0-ECB3-9C81-4ADA-D2C30B00B146}"/>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A9673D-65B2-D6C4-C53F-8652E7E8A8A2}"/>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2E07E3-56CC-285D-C461-695C95F6ECD4}"/>
              </a:ext>
            </a:extLst>
          </p:cNvPr>
          <p:cNvSpPr/>
          <p:nvPr/>
        </p:nvSpPr>
        <p:spPr>
          <a:xfrm rot="10800000">
            <a:off x="8115300" y="-1"/>
            <a:ext cx="4076700" cy="3200400"/>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013C450-5422-C684-DC49-499D1A1B957B}"/>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10881360" cy="1728216"/>
          </a:xfrm>
        </p:spPr>
        <p:txBody>
          <a:bodyPr anchor="b">
            <a:normAutofit/>
          </a:bodyPr>
          <a:lstStyle>
            <a:lvl1pPr>
              <a:defRPr sz="60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731520" y="3657600"/>
            <a:ext cx="10881360" cy="27432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770D6DD4-D4A4-4FD2-90EE-29743B49734D}" type="datetime2">
              <a:rPr lang="en-US" smtClean="0"/>
              <a:t>Wednesday, June 17,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07068675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875154-47EA-9315-F160-02DA5541D65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8" name="Rectangle 7">
            <a:extLst>
              <a:ext uri="{FF2B5EF4-FFF2-40B4-BE49-F238E27FC236}">
                <a16:creationId xmlns:a16="http://schemas.microsoft.com/office/drawing/2014/main" id="{9617130E-6216-789E-BE08-6D1E3E75622B}"/>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499983-7B9C-7C3D-25C2-1715A4226DE4}"/>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492B90-6109-F01B-1ABB-6BED7A1F1389}"/>
              </a:ext>
            </a:extLst>
          </p:cNvPr>
          <p:cNvSpPr/>
          <p:nvPr/>
        </p:nvSpPr>
        <p:spPr>
          <a:xfrm rot="10800000">
            <a:off x="8115300" y="-5"/>
            <a:ext cx="4076700" cy="3200404"/>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F1BDFB-261A-F796-17BC-584DAB2E77B1}"/>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9994392" cy="1728216"/>
          </a:xfrm>
        </p:spPr>
        <p:txBody>
          <a:bodyPr anchor="b">
            <a:normAutofit/>
          </a:bodyPr>
          <a:lstStyle>
            <a:lvl1pPr>
              <a:defRPr sz="60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731520" y="3931920"/>
            <a:ext cx="9994392" cy="1806728"/>
          </a:xfrm>
        </p:spPr>
        <p:txBody>
          <a:bodyPr vert="horz" lIns="91440" tIns="45720" rIns="91440" bIns="45720" rtlCol="0">
            <a:normAutofit/>
          </a:bodyPr>
          <a:lstStyle>
            <a:lvl1pPr marL="0" indent="0">
              <a:buNone/>
              <a:defRPr lang="en-US" sz="2400" dirty="0"/>
            </a:lvl1pPr>
            <a:lvl2pPr marL="228600" indent="0">
              <a:buNone/>
              <a:defRPr lang="en-US" sz="2000" dirty="0"/>
            </a:lvl2pPr>
            <a:lvl3pPr marL="457200" indent="0">
              <a:buNone/>
              <a:defRPr lang="en-US" sz="1800" dirty="0"/>
            </a:lvl3pPr>
            <a:lvl4pPr marL="685800" indent="0">
              <a:buNone/>
              <a:defRPr lang="en-US" sz="16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D7812B7D-2375-41E3-8CF6-637C0157FD6F}" type="datetime2">
              <a:rPr lang="en-US" smtClean="0"/>
              <a:t>Wednesday, June 17,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2154119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58E3E8-0931-8EEE-FF77-1C25EBBE79AA}"/>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CE0C29-D9B0-E434-079F-9F0C40DF20EC}"/>
              </a:ext>
            </a:extLst>
          </p:cNvPr>
          <p:cNvSpPr/>
          <p:nvPr/>
        </p:nvSpPr>
        <p:spPr>
          <a:xfrm rot="5400000" flipH="1">
            <a:off x="-1399562" y="1399556"/>
            <a:ext cx="6875820" cy="4076703"/>
          </a:xfrm>
          <a:prstGeom prst="rect">
            <a:avLst/>
          </a:prstGeom>
          <a:gradFill>
            <a:gsLst>
              <a:gs pos="11000">
                <a:srgbClr val="92248E"/>
              </a:gs>
              <a:gs pos="100000">
                <a:srgbClr val="FF411C">
                  <a:alpha val="8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9F604E-FEFA-3809-8244-5B72EE7BB044}"/>
              </a:ext>
            </a:extLst>
          </p:cNvPr>
          <p:cNvSpPr/>
          <p:nvPr/>
        </p:nvSpPr>
        <p:spPr>
          <a:xfrm rot="16200000">
            <a:off x="890124" y="3681875"/>
            <a:ext cx="2296453" cy="4076701"/>
          </a:xfrm>
          <a:prstGeom prst="rect">
            <a:avLst/>
          </a:prstGeom>
          <a:gradFill>
            <a:gsLst>
              <a:gs pos="0">
                <a:srgbClr val="DA002F">
                  <a:alpha val="55000"/>
                </a:srgbClr>
              </a:gs>
              <a:gs pos="100000">
                <a:srgbClr val="FF907A">
                  <a:alpha val="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8E261-930C-6A44-A568-9DD2A88D3526}"/>
              </a:ext>
            </a:extLst>
          </p:cNvPr>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rgbClr val="FFDBCC">
                  <a:alpha val="0"/>
                </a:srgbClr>
              </a:gs>
              <a:gs pos="100000">
                <a:srgbClr val="FF907A">
                  <a:alpha val="30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850392"/>
            <a:ext cx="2935224" cy="3035808"/>
          </a:xfrm>
        </p:spPr>
        <p:txBody>
          <a:bodyPr vert="horz" lIns="91440" tIns="45720" rIns="91440" bIns="45720" rtlCol="0" anchor="t">
            <a:normAutofit/>
          </a:bodyPr>
          <a:lstStyle>
            <a:lvl1pPr>
              <a:defRPr lang="en-US"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5001768"/>
            <a:ext cx="2926080" cy="1490472"/>
          </a:xfrm>
        </p:spPr>
        <p:txBody>
          <a:bodyPr vert="horz" lIns="91440" tIns="45720" rIns="91440" bIns="45720" rtlCol="0" anchor="ctr">
            <a:normAutofit/>
          </a:bodyPr>
          <a:lstStyle>
            <a:lvl1pPr marL="0" indent="0">
              <a:buNone/>
              <a:defRPr lang="en-US" sz="1600" cap="all" spc="400" baseline="0" dirty="0">
                <a:solidFill>
                  <a:schemeClr val="bg1"/>
                </a:solidFill>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a:xfrm>
            <a:off x="32004" y="6455664"/>
            <a:ext cx="54864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a:xfrm>
            <a:off x="612648" y="6455664"/>
            <a:ext cx="3227832" cy="365760"/>
          </a:xfrm>
        </p:spPr>
        <p:txBody>
          <a:bodyPr/>
          <a:lstStyle>
            <a:lvl1pPr algn="l">
              <a:defRPr>
                <a:solidFill>
                  <a:schemeClr val="bg1"/>
                </a:solidFill>
              </a:defRPr>
            </a:lvl1pPr>
          </a:lstStyle>
          <a:p>
            <a:fld id="{E144AFCF-5D00-4E8A-BE78-0A3382672AA6}" type="datetime2">
              <a:rPr lang="en-US" smtClean="0"/>
              <a:t>Wednesday, June 17, 2026</a:t>
            </a:fld>
            <a:endParaRPr lang="en-US"/>
          </a:p>
        </p:txBody>
      </p:sp>
      <p:sp>
        <p:nvSpPr>
          <p:cNvPr id="15" name="Picture Placeholder 14">
            <a:extLst>
              <a:ext uri="{FF2B5EF4-FFF2-40B4-BE49-F238E27FC236}">
                <a16:creationId xmlns:a16="http://schemas.microsoft.com/office/drawing/2014/main" id="{B889FC6C-F243-CA40-35F8-13153EA5EBE9}"/>
              </a:ext>
            </a:extLst>
          </p:cNvPr>
          <p:cNvSpPr>
            <a:spLocks noGrp="1"/>
          </p:cNvSpPr>
          <p:nvPr>
            <p:ph type="pic" sz="quarter" idx="13" hasCustomPrompt="1"/>
          </p:nvPr>
        </p:nvSpPr>
        <p:spPr>
          <a:xfrm>
            <a:off x="4076700" y="0"/>
            <a:ext cx="8115300" cy="6868452"/>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24684880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FE7F8B-D1C1-6301-75A5-2EC4374F9AF1}"/>
              </a:ext>
            </a:extLst>
          </p:cNvPr>
          <p:cNvSpPr/>
          <p:nvPr/>
        </p:nvSpPr>
        <p:spPr>
          <a:xfrm flipH="1" flipV="1">
            <a:off x="-14449" y="0"/>
            <a:ext cx="1222473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1D8467A-A1B6-E7E6-CAD4-E63E0FE2CCCB}"/>
              </a:ext>
            </a:extLst>
          </p:cNvPr>
          <p:cNvSpPr/>
          <p:nvPr/>
        </p:nvSpPr>
        <p:spPr>
          <a:xfrm flipV="1">
            <a:off x="-7227" y="-5046"/>
            <a:ext cx="12217513" cy="686556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2A9C06E7-BC9C-2F5F-5DD1-D04EB713C63D}"/>
              </a:ext>
            </a:extLst>
          </p:cNvPr>
          <p:cNvSpPr/>
          <p:nvPr/>
        </p:nvSpPr>
        <p:spPr>
          <a:xfrm rot="10800000" flipH="1" flipV="1">
            <a:off x="-25514" y="-5045"/>
            <a:ext cx="12217514" cy="6865568"/>
          </a:xfrm>
          <a:prstGeom prst="rect">
            <a:avLst/>
          </a:prstGeom>
          <a:gradFill>
            <a:gsLst>
              <a:gs pos="0">
                <a:srgbClr val="FA0036">
                  <a:alpha val="4000"/>
                </a:srgbClr>
              </a:gs>
              <a:gs pos="99000">
                <a:schemeClr val="accent2">
                  <a:alpha val="98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985261F8-8CD8-F2E0-C386-BE6A16D95BFC}"/>
              </a:ext>
            </a:extLst>
          </p:cNvPr>
          <p:cNvSpPr/>
          <p:nvPr/>
        </p:nvSpPr>
        <p:spPr>
          <a:xfrm rot="16200000" flipH="1" flipV="1">
            <a:off x="3802775" y="-3817222"/>
            <a:ext cx="4571999" cy="12206450"/>
          </a:xfrm>
          <a:prstGeom prst="rect">
            <a:avLst/>
          </a:prstGeom>
          <a:gradFill>
            <a:gsLst>
              <a:gs pos="0">
                <a:srgbClr val="D861D4">
                  <a:alpha val="0"/>
                </a:srgbClr>
              </a:gs>
              <a:gs pos="100000">
                <a:srgbClr val="FF7037">
                  <a:alpha val="66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D3D4A82C-6849-A88D-6D57-833E9A7481B9}"/>
              </a:ext>
            </a:extLst>
          </p:cNvPr>
          <p:cNvSpPr/>
          <p:nvPr/>
        </p:nvSpPr>
        <p:spPr>
          <a:xfrm rot="13168948" flipH="1" flipV="1">
            <a:off x="1027160" y="609473"/>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55CA38-7F60-D664-4EC0-C54B60C02BCF}"/>
              </a:ext>
            </a:extLst>
          </p:cNvPr>
          <p:cNvSpPr/>
          <p:nvPr/>
        </p:nvSpPr>
        <p:spPr>
          <a:xfrm rot="5400000" flipV="1">
            <a:off x="-1913484" y="1896512"/>
            <a:ext cx="6860522" cy="3062447"/>
          </a:xfrm>
          <a:prstGeom prst="rect">
            <a:avLst/>
          </a:prstGeom>
          <a:gradFill>
            <a:gsLst>
              <a:gs pos="0">
                <a:srgbClr val="FA0036">
                  <a:alpha val="62000"/>
                </a:srgbClr>
              </a:gs>
              <a:gs pos="77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557016" y="987552"/>
            <a:ext cx="7644384" cy="2944368"/>
          </a:xfrm>
        </p:spPr>
        <p:txBody>
          <a:bodyPr vert="horz" lIns="91440" tIns="45720" rIns="91440" bIns="45720" rtlCol="0" anchor="b">
            <a:normAutofit/>
          </a:bodyPr>
          <a:lstStyle>
            <a:lvl1pPr>
              <a:defRPr lang="en-US" sz="5400"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538728" y="5294376"/>
            <a:ext cx="7644384" cy="1078992"/>
          </a:xfrm>
        </p:spPr>
        <p:txBody>
          <a:bodyPr vert="horz" lIns="91440" tIns="45720" rIns="91440" bIns="45720" rtlCol="0" anchor="ctr">
            <a:normAutofit/>
          </a:bodyPr>
          <a:lstStyle>
            <a:lvl1pPr marL="0" indent="0">
              <a:buNone/>
              <a:defRPr lang="en-US" cap="all" spc="400" baseline="0">
                <a:solidFill>
                  <a:schemeClr val="bg1"/>
                </a:solidFill>
                <a:latin typeface="+mj-lt"/>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F3DE8AB4-3D9C-4366-A8D9-9A4F01D11121}" type="datetime2">
              <a:rPr lang="en-US" smtClean="0"/>
              <a:t>Wednesday, June 17, 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78176288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344B8E2B-A9B5-DCE0-5C06-E99F762397CB}"/>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C38FEA-146D-53B3-36B0-5CBD8040636E}"/>
              </a:ext>
            </a:extLst>
          </p:cNvPr>
          <p:cNvSpPr/>
          <p:nvPr/>
        </p:nvSpPr>
        <p:spPr>
          <a:xfrm flipH="1">
            <a:off x="9143995"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84D35E-A520-CA7A-97CB-6D815AB4CC5D}"/>
              </a:ext>
            </a:extLst>
          </p:cNvPr>
          <p:cNvSpPr/>
          <p:nvPr/>
        </p:nvSpPr>
        <p:spPr>
          <a:xfrm flipH="1">
            <a:off x="9143990"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5E890B-58C1-DD36-E90B-FFF0BE0CB5CB}"/>
              </a:ext>
            </a:extLst>
          </p:cNvPr>
          <p:cNvSpPr/>
          <p:nvPr/>
        </p:nvSpPr>
        <p:spPr>
          <a:xfrm rot="5400000" flipH="1">
            <a:off x="7253161"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BCD52CC-E8F2-3220-AE19-8A482DD1F236}"/>
              </a:ext>
            </a:extLst>
          </p:cNvPr>
          <p:cNvSpPr/>
          <p:nvPr/>
        </p:nvSpPr>
        <p:spPr>
          <a:xfrm rot="12508972">
            <a:off x="7949750" y="1673989"/>
            <a:ext cx="3201591" cy="4397456"/>
          </a:xfrm>
          <a:custGeom>
            <a:avLst/>
            <a:gdLst>
              <a:gd name="connsiteX0" fmla="*/ 3201591 w 3201591"/>
              <a:gd name="connsiteY0" fmla="*/ 4296647 h 4397456"/>
              <a:gd name="connsiteX1" fmla="*/ 3007294 w 3201591"/>
              <a:gd name="connsiteY1" fmla="*/ 4346606 h 4397456"/>
              <a:gd name="connsiteX2" fmla="*/ 2502877 w 3201591"/>
              <a:gd name="connsiteY2" fmla="*/ 4397456 h 4397456"/>
              <a:gd name="connsiteX3" fmla="*/ 0 w 3201591"/>
              <a:gd name="connsiteY3" fmla="*/ 1894579 h 4397456"/>
              <a:gd name="connsiteX4" fmla="*/ 733076 w 3201591"/>
              <a:gd name="connsiteY4" fmla="*/ 124777 h 4397456"/>
              <a:gd name="connsiteX5" fmla="*/ 870365 w 3201591"/>
              <a:gd name="connsiteY5" fmla="*/ 0 h 43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1591" h="4397456">
                <a:moveTo>
                  <a:pt x="3201591" y="4296647"/>
                </a:moveTo>
                <a:lnTo>
                  <a:pt x="3007294" y="4346606"/>
                </a:lnTo>
                <a:cubicBezTo>
                  <a:pt x="2844362" y="4379947"/>
                  <a:pt x="2675664" y="4397456"/>
                  <a:pt x="2502877" y="4397456"/>
                </a:cubicBezTo>
                <a:cubicBezTo>
                  <a:pt x="1120576" y="4397456"/>
                  <a:pt x="0" y="3276880"/>
                  <a:pt x="0" y="1894579"/>
                </a:cubicBezTo>
                <a:cubicBezTo>
                  <a:pt x="0" y="1203428"/>
                  <a:pt x="280144" y="577709"/>
                  <a:pt x="733076" y="124777"/>
                </a:cubicBezTo>
                <a:lnTo>
                  <a:pt x="870365" y="0"/>
                </a:lnTo>
                <a:close/>
              </a:path>
            </a:pathLst>
          </a:cu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612648"/>
            <a:ext cx="7004304" cy="3557016"/>
          </a:xfrm>
        </p:spPr>
        <p:txBody>
          <a:bodyPr vert="horz" lIns="91440" tIns="45720" rIns="91440" bIns="45720" rtlCol="0" anchor="t">
            <a:normAutofit/>
          </a:bodyPr>
          <a:lstStyle>
            <a:lvl1pPr>
              <a:defRPr lang="en-US" sz="4800" cap="all" spc="550" baseline="0"/>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a:latin typeface="+mj-lt"/>
              </a:defRPr>
            </a:lvl1pPr>
          </a:lstStyle>
          <a:p>
            <a:pPr lvl="0"/>
            <a:r>
              <a:rPr lang="en-US" dirty="0"/>
              <a:t>Click to edit Master subtitle style</a:t>
            </a:r>
          </a:p>
        </p:txBody>
      </p:sp>
      <p:sp>
        <p:nvSpPr>
          <p:cNvPr id="13" name="Footer Placeholder 12">
            <a:extLst>
              <a:ext uri="{FF2B5EF4-FFF2-40B4-BE49-F238E27FC236}">
                <a16:creationId xmlns:a16="http://schemas.microsoft.com/office/drawing/2014/main" id="{FED2F463-51E0-AB87-A5B5-6942461AD535}"/>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30796B80-FA43-2B89-5F9F-72443F8E5C6E}"/>
              </a:ext>
            </a:extLst>
          </p:cNvPr>
          <p:cNvSpPr>
            <a:spLocks noGrp="1"/>
          </p:cNvSpPr>
          <p:nvPr>
            <p:ph type="dt" sz="half" idx="10"/>
          </p:nvPr>
        </p:nvSpPr>
        <p:spPr>
          <a:xfrm>
            <a:off x="4954909" y="6455664"/>
            <a:ext cx="3472868" cy="365760"/>
          </a:xfrm>
        </p:spPr>
        <p:txBody>
          <a:bodyPr/>
          <a:lstStyle>
            <a:lvl1pPr>
              <a:defRPr>
                <a:solidFill>
                  <a:schemeClr val="tx1"/>
                </a:solidFill>
              </a:defRPr>
            </a:lvl1pPr>
          </a:lstStyle>
          <a:p>
            <a:fld id="{5259F214-985C-4E7A-8724-986944FA2171}" type="datetime2">
              <a:rPr lang="en-US" smtClean="0"/>
              <a:t>Wednesday, June 17, 2026</a:t>
            </a:fld>
            <a:endParaRPr lang="en-US"/>
          </a:p>
        </p:txBody>
      </p:sp>
      <p:sp>
        <p:nvSpPr>
          <p:cNvPr id="14" name="Slide Number Placeholder 13">
            <a:extLst>
              <a:ext uri="{FF2B5EF4-FFF2-40B4-BE49-F238E27FC236}">
                <a16:creationId xmlns:a16="http://schemas.microsoft.com/office/drawing/2014/main" id="{FC1096F3-B460-B6B3-0D52-AEFDD7F69A2E}"/>
              </a:ext>
            </a:extLst>
          </p:cNvPr>
          <p:cNvSpPr>
            <a:spLocks noGrp="1"/>
          </p:cNvSpPr>
          <p:nvPr>
            <p:ph type="sldNum" sz="quarter" idx="12"/>
          </p:nvPr>
        </p:nvSpPr>
        <p:spPr>
          <a:xfrm>
            <a:off x="8409489" y="6455664"/>
            <a:ext cx="548640" cy="365760"/>
          </a:xfrm>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2388627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F7CFA0-C3A1-5564-DD4B-90674874B08D}"/>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E2F783-0ED7-1F0B-219A-198549E350DD}"/>
              </a:ext>
            </a:extLst>
          </p:cNvPr>
          <p:cNvSpPr/>
          <p:nvPr/>
        </p:nvSpPr>
        <p:spPr>
          <a:xfrm>
            <a:off x="-6" y="-25866"/>
            <a:ext cx="12192005" cy="4589428"/>
          </a:xfrm>
          <a:prstGeom prst="rect">
            <a:avLst/>
          </a:prstGeom>
          <a:gradFill>
            <a:gsLst>
              <a:gs pos="8000">
                <a:srgbClr val="D861D4"/>
              </a:gs>
              <a:gs pos="100000">
                <a:srgbClr val="DA002F">
                  <a:alpha val="8500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F09062-D41B-0E2E-C1C0-F27562ED9597}"/>
              </a:ext>
            </a:extLst>
          </p:cNvPr>
          <p:cNvSpPr/>
          <p:nvPr/>
        </p:nvSpPr>
        <p:spPr>
          <a:xfrm rot="16200000">
            <a:off x="3805950" y="-3822495"/>
            <a:ext cx="4580101" cy="12191999"/>
          </a:xfrm>
          <a:prstGeom prst="rect">
            <a:avLst/>
          </a:prstGeom>
          <a:gradFill>
            <a:gsLst>
              <a:gs pos="0">
                <a:srgbClr val="FE4A00">
                  <a:alpha val="50000"/>
                </a:srgbClr>
              </a:gs>
              <a:gs pos="99000">
                <a:srgbClr val="A3299D"/>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A6D366-64E2-13D3-2734-861E811E1F1A}"/>
              </a:ext>
            </a:extLst>
          </p:cNvPr>
          <p:cNvSpPr/>
          <p:nvPr/>
        </p:nvSpPr>
        <p:spPr>
          <a:xfrm rot="10800000">
            <a:off x="8150806" y="-25872"/>
            <a:ext cx="4041192" cy="4589427"/>
          </a:xfrm>
          <a:prstGeom prst="rect">
            <a:avLst/>
          </a:prstGeom>
          <a:gradFill>
            <a:gsLst>
              <a:gs pos="0">
                <a:srgbClr val="DA002F">
                  <a:alpha val="0"/>
                </a:srgbClr>
              </a:gs>
              <a:gs pos="84000">
                <a:srgbClr val="FF907A">
                  <a:alpha val="3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E5B9BA8-AE27-B639-DB51-7E498FA9422B}"/>
              </a:ext>
            </a:extLst>
          </p:cNvPr>
          <p:cNvSpPr/>
          <p:nvPr/>
        </p:nvSpPr>
        <p:spPr>
          <a:xfrm rot="12508972">
            <a:off x="5485611" y="-1118641"/>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585216"/>
            <a:ext cx="6858000" cy="3200400"/>
          </a:xfrm>
        </p:spPr>
        <p:txBody>
          <a:bodyPr vert="horz" lIns="91440" tIns="45720" rIns="91440" bIns="45720" rtlCol="0" anchor="b">
            <a:normAutofit/>
          </a:bodyPr>
          <a:lstStyle>
            <a:lvl1pPr>
              <a:defRPr lang="en-US" sz="4800" cap="all" spc="55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dirty="0">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p:txBody>
          <a:bodyPr/>
          <a:lstStyle>
            <a:lvl1pPr>
              <a:defRPr>
                <a:solidFill>
                  <a:schemeClr val="tx1"/>
                </a:solidFill>
              </a:defRPr>
            </a:lvl1pPr>
          </a:lstStyle>
          <a:p>
            <a:fld id="{258C9C02-FCB9-44E9-9951-263455134367}" type="datetime2">
              <a:rPr lang="en-US" smtClean="0"/>
              <a:t>Wednesday, June 17, 2026</a:t>
            </a:fld>
            <a:endParaRPr lang="en-US"/>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0071029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1BDDB7-A96E-2151-63B9-28A103D980D2}"/>
              </a:ext>
            </a:extLst>
          </p:cNvPr>
          <p:cNvSpPr/>
          <p:nvPr/>
        </p:nvSpPr>
        <p:spPr>
          <a:xfrm flipH="1">
            <a:off x="-7229" y="-2522"/>
            <a:ext cx="1221751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6DA992C5-451E-EC0E-D54A-B0AA21D57F04}"/>
              </a:ext>
            </a:extLst>
          </p:cNvPr>
          <p:cNvSpPr/>
          <p:nvPr/>
        </p:nvSpPr>
        <p:spPr>
          <a:xfrm>
            <a:off x="-7227" y="-5045"/>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5A4914C5-E872-F937-694B-9226A87D21A6}"/>
              </a:ext>
            </a:extLst>
          </p:cNvPr>
          <p:cNvSpPr/>
          <p:nvPr/>
        </p:nvSpPr>
        <p:spPr>
          <a:xfrm rot="10800000" flipH="1">
            <a:off x="7226" y="-5045"/>
            <a:ext cx="12203060" cy="6863044"/>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B2BF5D5-EB9E-9501-6A32-C2BB4C8ED6A7}"/>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Oval 11">
            <a:extLst>
              <a:ext uri="{FF2B5EF4-FFF2-40B4-BE49-F238E27FC236}">
                <a16:creationId xmlns:a16="http://schemas.microsoft.com/office/drawing/2014/main" id="{90768E01-CF59-AC8E-6819-61512B528C04}"/>
              </a:ext>
            </a:extLst>
          </p:cNvPr>
          <p:cNvSpPr/>
          <p:nvPr/>
        </p:nvSpPr>
        <p:spPr>
          <a:xfrm rot="8431052" flipH="1">
            <a:off x="1403739" y="524809"/>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6865A1-AC73-67A9-BC14-E75D3F26BDE9}"/>
              </a:ext>
            </a:extLst>
          </p:cNvPr>
          <p:cNvSpPr/>
          <p:nvPr/>
        </p:nvSpPr>
        <p:spPr>
          <a:xfrm rot="16200000">
            <a:off x="-1913484" y="1896512"/>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3657600" y="2807208"/>
            <a:ext cx="7644384" cy="3346704"/>
          </a:xfrm>
        </p:spPr>
        <p:txBody>
          <a:bodyPr anchor="t">
            <a:normAutofit/>
          </a:bodyPr>
          <a:lstStyle>
            <a:lvl1pPr>
              <a:lnSpc>
                <a:spcPct val="110000"/>
              </a:lnSpc>
              <a:defRPr sz="5400" cap="all" spc="700"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18A3F06B-6751-4328-A64C-7E682DA41140}" type="datetime2">
              <a:rPr lang="en-US" smtClean="0"/>
              <a:t>Wednesday, June 17, 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11785175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3211F5-0F92-9768-CA9E-42BD20D242AD}"/>
              </a:ext>
            </a:extLst>
          </p:cNvPr>
          <p:cNvSpPr/>
          <p:nvPr/>
        </p:nvSpPr>
        <p:spPr>
          <a:xfrm rot="10800000" flipH="1">
            <a:off x="0" y="6410026"/>
            <a:ext cx="12192000" cy="448056"/>
          </a:xfrm>
          <a:prstGeom prst="rect">
            <a:avLst/>
          </a:prstGeom>
          <a:gradFill>
            <a:gsLst>
              <a:gs pos="62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965722-DE3B-A05F-AE94-E31AF26EBF9D}"/>
              </a:ext>
            </a:extLst>
          </p:cNvPr>
          <p:cNvSpPr/>
          <p:nvPr/>
        </p:nvSpPr>
        <p:spPr>
          <a:xfrm flipH="1">
            <a:off x="4076700" y="6409937"/>
            <a:ext cx="8115298" cy="448063"/>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033272" y="347472"/>
            <a:ext cx="9985248" cy="132588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033272" y="1837944"/>
            <a:ext cx="9985248" cy="4352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5400000">
            <a:off x="-1581912" y="1682496"/>
            <a:ext cx="3557016" cy="365760"/>
          </a:xfrm>
          <a:prstGeom prst="rect">
            <a:avLst/>
          </a:prstGeom>
        </p:spPr>
        <p:txBody>
          <a:bodyPr vert="horz" lIns="91440" tIns="45720" rIns="91440" bIns="45720" rtlCol="0" anchor="ctr"/>
          <a:lstStyle>
            <a:lvl1pPr algn="l">
              <a:defRPr sz="800" b="1">
                <a:solidFill>
                  <a:schemeClr val="tx1"/>
                </a:solidFill>
                <a:latin typeface="+mj-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922008" y="6455664"/>
            <a:ext cx="4672584" cy="365760"/>
          </a:xfrm>
          <a:prstGeom prst="rect">
            <a:avLst/>
          </a:prstGeom>
        </p:spPr>
        <p:txBody>
          <a:bodyPr vert="horz" lIns="91440" tIns="45720" rIns="91440" bIns="45720" rtlCol="0" anchor="ctr"/>
          <a:lstStyle>
            <a:lvl1pPr algn="r">
              <a:defRPr sz="800" cap="all" spc="300" baseline="0">
                <a:solidFill>
                  <a:schemeClr val="bg1"/>
                </a:solidFill>
              </a:defRPr>
            </a:lvl1pPr>
          </a:lstStyle>
          <a:p>
            <a:fld id="{7FA31CB7-48AA-4691-B614-160E906C518A}" type="datetime2">
              <a:rPr lang="en-US" smtClean="0"/>
              <a:t>Wednesday, June 17, 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76304" y="6455664"/>
            <a:ext cx="548640" cy="365760"/>
          </a:xfrm>
          <a:prstGeom prst="rect">
            <a:avLst/>
          </a:prstGeom>
        </p:spPr>
        <p:txBody>
          <a:bodyPr vert="horz" lIns="91440" tIns="45720" rIns="91440" bIns="45720" rtlCol="0" anchor="ctr"/>
          <a:lstStyle>
            <a:lvl1pPr algn="r">
              <a:defRPr sz="800" spc="200" baseline="0">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84252350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888" r:id="rId27"/>
    <p:sldLayoutId id="2147483889" r:id="rId28"/>
    <p:sldLayoutId id="2147483890" r:id="rId29"/>
    <p:sldLayoutId id="2147483891" r:id="rId30"/>
    <p:sldLayoutId id="2147483892" r:id="rId31"/>
    <p:sldLayoutId id="2147483861" r:id="rId32"/>
    <p:sldLayoutId id="2147483893" r:id="rId33"/>
    <p:sldLayoutId id="2147483894" r:id="rId34"/>
    <p:sldLayoutId id="2147483895" r:id="rId35"/>
    <p:sldLayoutId id="2147483896" r:id="rId36"/>
    <p:sldLayoutId id="2147483897" r:id="rId37"/>
    <p:sldLayoutId id="2147483898" r:id="rId38"/>
    <p:sldLayoutId id="2147483899" r:id="rId39"/>
    <p:sldLayoutId id="2147483907" r:id="rId40"/>
    <p:sldLayoutId id="2147483900" r:id="rId41"/>
    <p:sldLayoutId id="2147483901" r:id="rId42"/>
    <p:sldLayoutId id="2147483902" r:id="rId43"/>
    <p:sldLayoutId id="2147483903" r:id="rId44"/>
    <p:sldLayoutId id="2147483904" r:id="rId45"/>
    <p:sldLayoutId id="2147483905" r:id="rId46"/>
    <p:sldLayoutId id="2147483906" r:id="rId47"/>
    <p:sldLayoutId id="2147483860" r:id="rId48"/>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3.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4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4AAA-C6B2-C6B8-7E4C-D67AAC337014}"/>
              </a:ext>
            </a:extLst>
          </p:cNvPr>
          <p:cNvSpPr>
            <a:spLocks noGrp="1"/>
          </p:cNvSpPr>
          <p:nvPr>
            <p:ph type="ctrTitle"/>
          </p:nvPr>
        </p:nvSpPr>
        <p:spPr>
          <a:xfrm>
            <a:off x="3557016" y="987552"/>
            <a:ext cx="7644384" cy="2944368"/>
          </a:xfrm>
        </p:spPr>
        <p:txBody>
          <a:bodyPr anchor="b">
            <a:normAutofit fontScale="90000"/>
          </a:bodyPr>
          <a:lstStyle/>
          <a:p>
            <a:r>
              <a:rPr lang="en-US" sz="3400" dirty="0" err="1"/>
              <a:t>Hold’em</a:t>
            </a:r>
            <a:r>
              <a:rPr lang="en-US" sz="3400" dirty="0"/>
              <a:t> or </a:t>
            </a:r>
            <a:r>
              <a:rPr lang="en-US" sz="3400" dirty="0" err="1"/>
              <a:t>Fold’em</a:t>
            </a:r>
            <a:r>
              <a:rPr lang="en-US" sz="3400" dirty="0"/>
              <a:t>: Big and Tall, Short &amp; Small</a:t>
            </a:r>
            <a:br>
              <a:rPr lang="en-US" sz="3400" dirty="0"/>
            </a:br>
            <a:br>
              <a:rPr lang="en-US" sz="3400" dirty="0"/>
            </a:br>
            <a:r>
              <a:rPr lang="en-US" sz="3400" dirty="0"/>
              <a:t>Master Instructor </a:t>
            </a:r>
            <a:br>
              <a:rPr lang="en-US" sz="3400" dirty="0"/>
            </a:br>
            <a:r>
              <a:rPr lang="en-US" sz="3400" dirty="0"/>
              <a:t>Cherry Herzog</a:t>
            </a:r>
            <a:br>
              <a:rPr lang="en-US" sz="3400" dirty="0"/>
            </a:br>
            <a:br>
              <a:rPr lang="en-US" sz="3400" dirty="0"/>
            </a:br>
            <a:r>
              <a:rPr lang="en-US" sz="2000" dirty="0">
                <a:latin typeface="Arial" panose="020B0604020202020204" pitchFamily="34" charset="0"/>
                <a:cs typeface="Arial" panose="020B0604020202020204" pitchFamily="34" charset="0"/>
              </a:rPr>
              <a:t>Assisting MI’s Sammie Sappington Vered Abeles</a:t>
            </a:r>
          </a:p>
        </p:txBody>
      </p:sp>
      <p:pic>
        <p:nvPicPr>
          <p:cNvPr id="3" name="Picture 2" descr="A blue logo with a black background&#10;&#10;Description automatically generated with low confidence">
            <a:extLst>
              <a:ext uri="{FF2B5EF4-FFF2-40B4-BE49-F238E27FC236}">
                <a16:creationId xmlns:a16="http://schemas.microsoft.com/office/drawing/2014/main" id="{F9369E2A-4444-F7D8-65C2-84E603E34A4E}"/>
              </a:ext>
            </a:extLst>
          </p:cNvPr>
          <p:cNvPicPr>
            <a:picLocks noChangeAspect="1"/>
          </p:cNvPicPr>
          <p:nvPr/>
        </p:nvPicPr>
        <p:blipFill>
          <a:blip r:embed="rId3"/>
          <a:stretch>
            <a:fillRect/>
          </a:stretch>
        </p:blipFill>
        <p:spPr>
          <a:xfrm>
            <a:off x="483533" y="410641"/>
            <a:ext cx="2385735" cy="1381590"/>
          </a:xfrm>
          <a:prstGeom prst="rect">
            <a:avLst/>
          </a:prstGeom>
        </p:spPr>
      </p:pic>
    </p:spTree>
    <p:extLst>
      <p:ext uri="{BB962C8B-B14F-4D97-AF65-F5344CB8AC3E}">
        <p14:creationId xmlns:p14="http://schemas.microsoft.com/office/powerpoint/2010/main" val="1722716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D5F75-C671-763B-E0FC-C3DD1AB19E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1B2261-BDE7-1ED1-B988-F3DA5E48A6E7}"/>
              </a:ext>
            </a:extLst>
          </p:cNvPr>
          <p:cNvSpPr>
            <a:spLocks noGrp="1"/>
          </p:cNvSpPr>
          <p:nvPr>
            <p:ph type="title"/>
          </p:nvPr>
        </p:nvSpPr>
        <p:spPr>
          <a:xfrm>
            <a:off x="673608" y="74792"/>
            <a:ext cx="10844784" cy="958480"/>
          </a:xfrm>
        </p:spPr>
        <p:txBody>
          <a:bodyPr/>
          <a:lstStyle/>
          <a:p>
            <a:pPr algn="ctr"/>
            <a:r>
              <a:rPr lang="en-US" dirty="0">
                <a:latin typeface="Arial" panose="020B0604020202020204" pitchFamily="34" charset="0"/>
                <a:cs typeface="Arial" panose="020B0604020202020204" pitchFamily="34" charset="0"/>
              </a:rPr>
              <a:t>Reformer/Short &amp; Small</a:t>
            </a:r>
          </a:p>
        </p:txBody>
      </p:sp>
      <p:sp>
        <p:nvSpPr>
          <p:cNvPr id="4" name="Text Placeholder 3">
            <a:extLst>
              <a:ext uri="{FF2B5EF4-FFF2-40B4-BE49-F238E27FC236}">
                <a16:creationId xmlns:a16="http://schemas.microsoft.com/office/drawing/2014/main" id="{C2741705-DEC2-8820-F1AD-E751689E6C3B}"/>
              </a:ext>
            </a:extLst>
          </p:cNvPr>
          <p:cNvSpPr>
            <a:spLocks noGrp="1"/>
          </p:cNvSpPr>
          <p:nvPr>
            <p:ph type="body" sz="quarter" idx="13"/>
          </p:nvPr>
        </p:nvSpPr>
        <p:spPr>
          <a:xfrm>
            <a:off x="749992" y="1033272"/>
            <a:ext cx="5346007" cy="5275164"/>
          </a:xfrm>
        </p:spPr>
        <p:txBody>
          <a:bodyPr>
            <a:normAutofit fontScale="25000" lnSpcReduction="20000"/>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Foot bar position is everything</a:t>
            </a:r>
            <a:endPar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in lower gear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Set </a:t>
            </a: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knees  to bent at ~90</a:t>
            </a:r>
            <a:endPar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Sit /Stand closer than you think</a:t>
            </a:r>
            <a:endPar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Scoot </a:t>
            </a: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closer to the shoulder blocks</a:t>
            </a: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this rule of thumb: if your shoulders or hips feel pulled forward, they are too far away.</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b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br>
              <a:rPr lang="en-US" sz="8000" dirty="0">
                <a:latin typeface="Arial" panose="020B0604020202020204" pitchFamily="34" charset="0"/>
                <a:cs typeface="Arial" panose="020B0604020202020204" pitchFamily="34" charset="0"/>
              </a:rPr>
            </a:br>
            <a:endParaRPr lang="en-US" sz="8000" dirty="0">
              <a:latin typeface="Arial" panose="020B0604020202020204" pitchFamily="34" charset="0"/>
              <a:cs typeface="Arial" panose="020B0604020202020204" pitchFamily="34" charset="0"/>
            </a:endParaRPr>
          </a:p>
          <a:p>
            <a:pPr marL="0" indent="0">
              <a:buNone/>
            </a:pPr>
            <a:endParaRPr lang="en-US" sz="8000" dirty="0">
              <a:latin typeface="Arial" panose="020B0604020202020204" pitchFamily="34" charset="0"/>
              <a:cs typeface="Arial" panose="020B0604020202020204" pitchFamily="34" charset="0"/>
            </a:endParaRPr>
          </a:p>
          <a:p>
            <a:pPr marL="0" indent="0">
              <a:buNone/>
            </a:pPr>
            <a:r>
              <a:rPr lang="en-US" sz="8000" dirty="0">
                <a:latin typeface="Arial" panose="020B0604020202020204" pitchFamily="34" charset="0"/>
                <a:cs typeface="Arial" panose="020B0604020202020204" pitchFamily="34" charset="0"/>
              </a:rPr>
              <a:t> </a:t>
            </a:r>
          </a:p>
          <a:p>
            <a:r>
              <a:rPr lang="en-US" sz="3000" dirty="0">
                <a:latin typeface="Arial" panose="020B0604020202020204" pitchFamily="34" charset="0"/>
                <a:cs typeface="Arial" panose="020B0604020202020204" pitchFamily="34" charset="0"/>
              </a:rPr>
              <a:t> </a:t>
            </a:r>
          </a:p>
          <a:p>
            <a:endParaRPr lang="en-US" dirty="0"/>
          </a:p>
        </p:txBody>
      </p:sp>
      <p:sp>
        <p:nvSpPr>
          <p:cNvPr id="5" name="Text Placeholder 4">
            <a:extLst>
              <a:ext uri="{FF2B5EF4-FFF2-40B4-BE49-F238E27FC236}">
                <a16:creationId xmlns:a16="http://schemas.microsoft.com/office/drawing/2014/main" id="{C00223C3-5A32-7C68-CA05-F07B7C3C2716}"/>
              </a:ext>
            </a:extLst>
          </p:cNvPr>
          <p:cNvSpPr>
            <a:spLocks noGrp="1"/>
          </p:cNvSpPr>
          <p:nvPr>
            <p:ph type="body" sz="quarter" idx="14"/>
          </p:nvPr>
        </p:nvSpPr>
        <p:spPr>
          <a:xfrm>
            <a:off x="6443472" y="1143000"/>
            <a:ext cx="5074920" cy="4572000"/>
          </a:xfrm>
        </p:spPr>
        <p:txBody>
          <a:bodyPr>
            <a:normAutofit fontScale="25000" lnSpcReduction="20000"/>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Use lighter springs strategically</a:t>
            </a:r>
            <a:endPar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Because of shorter limb length:</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They may have </a:t>
            </a: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less leverage</a:t>
            </a: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heavy springs can feel disproportionately hard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Box placement adjustments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using the box:</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 it </a:t>
            </a: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front of shoulder blocks</a:t>
            </a: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prone or seated work </a:t>
            </a:r>
          </a:p>
          <a:p>
            <a:endParaRPr lang="en-US" sz="8000" dirty="0">
              <a:latin typeface="Arial" panose="020B0604020202020204" pitchFamily="34" charset="0"/>
              <a:cs typeface="Arial" panose="020B0604020202020204" pitchFamily="34" charset="0"/>
            </a:endParaRPr>
          </a:p>
          <a:p>
            <a:pPr marL="0" indent="0">
              <a:buNone/>
            </a:pPr>
            <a:br>
              <a:rPr lang="en-US" sz="6400" dirty="0">
                <a:latin typeface="Arial" panose="020B0604020202020204" pitchFamily="34" charset="0"/>
                <a:cs typeface="Arial" panose="020B0604020202020204" pitchFamily="34" charset="0"/>
              </a:rPr>
            </a:br>
            <a:endParaRPr lang="en-US" sz="6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5323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181065-D81D-E475-E0FA-4C42DA8387D4}"/>
              </a:ext>
            </a:extLst>
          </p:cNvPr>
          <p:cNvSpPr>
            <a:spLocks noGrp="1"/>
          </p:cNvSpPr>
          <p:nvPr>
            <p:ph type="ctrTitle"/>
          </p:nvPr>
        </p:nvSpPr>
        <p:spPr>
          <a:xfrm>
            <a:off x="731520" y="941832"/>
            <a:ext cx="4626864" cy="3209544"/>
          </a:xfrm>
        </p:spPr>
        <p:txBody>
          <a:bodyPr anchor="b">
            <a:normAutofit/>
          </a:bodyPr>
          <a:lstStyle/>
          <a:p>
            <a:r>
              <a:rPr lang="en-US" dirty="0"/>
              <a:t>The Pilates Chairs	</a:t>
            </a:r>
          </a:p>
        </p:txBody>
      </p:sp>
      <p:pic>
        <p:nvPicPr>
          <p:cNvPr id="3" name="Picture 2">
            <a:extLst>
              <a:ext uri="{FF2B5EF4-FFF2-40B4-BE49-F238E27FC236}">
                <a16:creationId xmlns:a16="http://schemas.microsoft.com/office/drawing/2014/main" id="{0C3F5B30-A188-0CBF-FC64-F391FA74F606}"/>
              </a:ext>
            </a:extLst>
          </p:cNvPr>
          <p:cNvPicPr>
            <a:picLocks noChangeAspect="1"/>
          </p:cNvPicPr>
          <p:nvPr/>
        </p:nvPicPr>
        <p:blipFill>
          <a:blip r:embed="rId3">
            <a:extLst>
              <a:ext uri="{28A0092B-C50C-407E-A947-70E740481C1C}">
                <a14:useLocalDpi xmlns:a14="http://schemas.microsoft.com/office/drawing/2010/main" val="0"/>
              </a:ext>
            </a:extLst>
          </a:blip>
          <a:srcRect l="15761" r="15760" b="-1"/>
          <a:stretch>
            <a:fillRect/>
          </a:stretch>
        </p:blipFill>
        <p:spPr>
          <a:xfrm>
            <a:off x="6092952" y="10"/>
            <a:ext cx="6099048" cy="6857990"/>
          </a:xfrm>
          <a:prstGeom prst="rect">
            <a:avLst/>
          </a:prstGeom>
          <a:noFill/>
        </p:spPr>
      </p:pic>
      <p:pic>
        <p:nvPicPr>
          <p:cNvPr id="2" name="Picture 1" descr="A blue logo with a black background&#10;&#10;Description automatically generated with low confidence">
            <a:extLst>
              <a:ext uri="{FF2B5EF4-FFF2-40B4-BE49-F238E27FC236}">
                <a16:creationId xmlns:a16="http://schemas.microsoft.com/office/drawing/2014/main" id="{F9369E2A-4444-F7D8-65C2-84E603E34A4E}"/>
              </a:ext>
            </a:extLst>
          </p:cNvPr>
          <p:cNvPicPr>
            <a:picLocks noChangeAspect="1"/>
          </p:cNvPicPr>
          <p:nvPr/>
        </p:nvPicPr>
        <p:blipFill>
          <a:blip r:embed="rId4"/>
          <a:stretch>
            <a:fillRect/>
          </a:stretch>
        </p:blipFill>
        <p:spPr>
          <a:xfrm>
            <a:off x="248005" y="410641"/>
            <a:ext cx="2385735" cy="1381590"/>
          </a:xfrm>
          <a:prstGeom prst="rect">
            <a:avLst/>
          </a:prstGeom>
        </p:spPr>
      </p:pic>
    </p:spTree>
    <p:extLst>
      <p:ext uri="{BB962C8B-B14F-4D97-AF65-F5344CB8AC3E}">
        <p14:creationId xmlns:p14="http://schemas.microsoft.com/office/powerpoint/2010/main" val="159880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437A2-9551-D6FD-4DFD-5F5D750514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06BC64-9505-DF64-0D69-F2C24BB02294}"/>
              </a:ext>
            </a:extLst>
          </p:cNvPr>
          <p:cNvSpPr>
            <a:spLocks noGrp="1"/>
          </p:cNvSpPr>
          <p:nvPr>
            <p:ph type="title"/>
          </p:nvPr>
        </p:nvSpPr>
        <p:spPr>
          <a:xfrm>
            <a:off x="731520" y="704088"/>
            <a:ext cx="3547872" cy="4965192"/>
          </a:xfrm>
        </p:spPr>
        <p:txBody>
          <a:bodyPr anchor="t">
            <a:normAutofit/>
          </a:bodyPr>
          <a:lstStyle/>
          <a:p>
            <a:r>
              <a:rPr lang="en-US" dirty="0"/>
              <a:t>Explore </a:t>
            </a:r>
            <a:br>
              <a:rPr lang="en-US" dirty="0"/>
            </a:br>
            <a:r>
              <a:rPr lang="en-US" dirty="0"/>
              <a:t>Chair</a:t>
            </a:r>
          </a:p>
        </p:txBody>
      </p:sp>
      <p:graphicFrame>
        <p:nvGraphicFramePr>
          <p:cNvPr id="5" name="Content Placeholder 2">
            <a:extLst>
              <a:ext uri="{FF2B5EF4-FFF2-40B4-BE49-F238E27FC236}">
                <a16:creationId xmlns:a16="http://schemas.microsoft.com/office/drawing/2014/main" id="{D37CC529-AA73-E993-E226-5F00235D36DD}"/>
              </a:ext>
            </a:extLst>
          </p:cNvPr>
          <p:cNvGraphicFramePr>
            <a:graphicFrameLocks noGrp="1"/>
          </p:cNvGraphicFramePr>
          <p:nvPr>
            <p:ph sz="quarter" idx="13"/>
            <p:extLst>
              <p:ext uri="{D42A27DB-BD31-4B8C-83A1-F6EECF244321}">
                <p14:modId xmlns:p14="http://schemas.microsoft.com/office/powerpoint/2010/main" val="3909515961"/>
              </p:ext>
            </p:extLst>
          </p:nvPr>
        </p:nvGraphicFramePr>
        <p:xfrm>
          <a:off x="5065776" y="704088"/>
          <a:ext cx="6394704"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037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CBA14-B8DB-E9FA-DCDE-0D59EAC854A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A476DCB-59D2-E130-99B0-F2BC37859416}"/>
              </a:ext>
            </a:extLst>
          </p:cNvPr>
          <p:cNvSpPr>
            <a:spLocks noGrp="1"/>
          </p:cNvSpPr>
          <p:nvPr>
            <p:ph type="title"/>
          </p:nvPr>
        </p:nvSpPr>
        <p:spPr>
          <a:xfrm>
            <a:off x="4718304" y="310896"/>
            <a:ext cx="6858000" cy="923544"/>
          </a:xfrm>
        </p:spPr>
        <p:txBody>
          <a:bodyPr anchor="b">
            <a:normAutofit/>
          </a:bodyPr>
          <a:lstStyle/>
          <a:p>
            <a:r>
              <a:rPr lang="en-US"/>
              <a:t>Big &amp; Tall Considerations</a:t>
            </a:r>
          </a:p>
        </p:txBody>
      </p:sp>
      <p:pic>
        <p:nvPicPr>
          <p:cNvPr id="3" name="Picture Placeholder 2">
            <a:extLst>
              <a:ext uri="{FF2B5EF4-FFF2-40B4-BE49-F238E27FC236}">
                <a16:creationId xmlns:a16="http://schemas.microsoft.com/office/drawing/2014/main" id="{F5776EBB-5900-330A-8351-05516A5DF887}"/>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4008" r="14008"/>
          <a:stretch/>
        </p:blipFill>
        <p:spPr>
          <a:xfrm>
            <a:off x="124691" y="603250"/>
            <a:ext cx="3768436" cy="5235075"/>
          </a:xfrm>
        </p:spPr>
      </p:pic>
      <p:graphicFrame>
        <p:nvGraphicFramePr>
          <p:cNvPr id="12" name="Text Placeholder 8">
            <a:extLst>
              <a:ext uri="{FF2B5EF4-FFF2-40B4-BE49-F238E27FC236}">
                <a16:creationId xmlns:a16="http://schemas.microsoft.com/office/drawing/2014/main" id="{B0791396-45E3-E095-C60F-1D2F43CA810A}"/>
              </a:ext>
            </a:extLst>
          </p:cNvPr>
          <p:cNvGraphicFramePr/>
          <p:nvPr>
            <p:extLst>
              <p:ext uri="{D42A27DB-BD31-4B8C-83A1-F6EECF244321}">
                <p14:modId xmlns:p14="http://schemas.microsoft.com/office/powerpoint/2010/main" val="106706454"/>
              </p:ext>
            </p:extLst>
          </p:nvPr>
        </p:nvGraphicFramePr>
        <p:xfrm>
          <a:off x="4718304" y="1380744"/>
          <a:ext cx="6858000" cy="4608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282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8441D-AFC4-5481-F973-F88EED7351D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492445D-803B-E122-AB11-5B0E2B949261}"/>
              </a:ext>
            </a:extLst>
          </p:cNvPr>
          <p:cNvSpPr>
            <a:spLocks noGrp="1"/>
          </p:cNvSpPr>
          <p:nvPr>
            <p:ph type="ctrTitle"/>
          </p:nvPr>
        </p:nvSpPr>
        <p:spPr>
          <a:xfrm>
            <a:off x="810768" y="5479722"/>
            <a:ext cx="10570464" cy="1248976"/>
          </a:xfrm>
        </p:spPr>
        <p:txBody>
          <a:bodyPr>
            <a:normAutofit/>
          </a:bodyPr>
          <a:lstStyle/>
          <a:p>
            <a:pPr algn="ctr"/>
            <a:r>
              <a:rPr lang="en-US" dirty="0"/>
              <a:t>Short &amp; Small Considerations</a:t>
            </a:r>
          </a:p>
        </p:txBody>
      </p:sp>
      <p:sp>
        <p:nvSpPr>
          <p:cNvPr id="9" name="Text Placeholder 8">
            <a:extLst>
              <a:ext uri="{FF2B5EF4-FFF2-40B4-BE49-F238E27FC236}">
                <a16:creationId xmlns:a16="http://schemas.microsoft.com/office/drawing/2014/main" id="{90E332F8-36B7-CD52-304D-F78D064EDFEE}"/>
              </a:ext>
            </a:extLst>
          </p:cNvPr>
          <p:cNvSpPr>
            <a:spLocks noGrp="1"/>
          </p:cNvSpPr>
          <p:nvPr>
            <p:ph type="body" sz="quarter" idx="4294967295"/>
          </p:nvPr>
        </p:nvSpPr>
        <p:spPr>
          <a:xfrm>
            <a:off x="0" y="157751"/>
            <a:ext cx="5075238" cy="4376738"/>
          </a:xfrm>
        </p:spPr>
        <p:txBody>
          <a:bodyPr>
            <a:normAutofit lnSpcReduction="10000"/>
          </a:bodyPr>
          <a:lstStyle/>
          <a:p>
            <a:pPr lvl="0"/>
            <a:r>
              <a:rPr lang="en-US" sz="2000" b="1" dirty="0">
                <a:latin typeface="Arial" panose="020B0604020202020204" pitchFamily="34" charset="0"/>
                <a:cs typeface="Arial" panose="020B0604020202020204" pitchFamily="34" charset="0"/>
              </a:rPr>
              <a:t>Spring resistance</a:t>
            </a:r>
            <a:r>
              <a:rPr lang="en-US" sz="2000" dirty="0">
                <a:latin typeface="Arial" panose="020B0604020202020204" pitchFamily="34" charset="0"/>
                <a:cs typeface="Arial" panose="020B0604020202020204" pitchFamily="34" charset="0"/>
              </a:rPr>
              <a:t>: Smaller bodies generally need </a:t>
            </a:r>
            <a:r>
              <a:rPr lang="en-US" sz="2000" b="1" dirty="0">
                <a:latin typeface="Arial" panose="020B0604020202020204" pitchFamily="34" charset="0"/>
                <a:cs typeface="Arial" panose="020B0604020202020204" pitchFamily="34" charset="0"/>
              </a:rPr>
              <a:t>lighter spring tension</a:t>
            </a:r>
            <a:r>
              <a:rPr lang="en-US" sz="2000" dirty="0">
                <a:latin typeface="Arial" panose="020B0604020202020204" pitchFamily="34" charset="0"/>
                <a:cs typeface="Arial" panose="020B0604020202020204" pitchFamily="34" charset="0"/>
              </a:rPr>
              <a:t> to start — most quality chairs offer multiple resistance levels, so check that the low end is genuinely light.</a:t>
            </a:r>
          </a:p>
          <a:p>
            <a:pPr lvl="0"/>
            <a:r>
              <a:rPr lang="en-US" sz="2000" b="1" dirty="0">
                <a:latin typeface="Arial" panose="020B0604020202020204" pitchFamily="34" charset="0"/>
                <a:cs typeface="Arial" panose="020B0604020202020204" pitchFamily="34" charset="0"/>
              </a:rPr>
              <a:t>Standing exercises</a:t>
            </a:r>
            <a:r>
              <a:rPr lang="en-US" sz="2000" dirty="0">
                <a:latin typeface="Arial" panose="020B0604020202020204" pitchFamily="34" charset="0"/>
                <a:cs typeface="Arial" panose="020B0604020202020204" pitchFamily="34" charset="0"/>
              </a:rPr>
              <a:t>: Some pedal-pressing moves require you to lean over the chair. If you're very short, the height of the chair top itself (typically 12–16 inches) can affect your leverage and alignment.</a:t>
            </a:r>
          </a:p>
          <a:p>
            <a:pPr marL="0" indent="0">
              <a:buNone/>
            </a:pPr>
            <a:r>
              <a:rPr lang="en-US" sz="2000" dirty="0">
                <a:latin typeface="Arial" panose="020B0604020202020204" pitchFamily="34" charset="0"/>
                <a:cs typeface="Arial" panose="020B0604020202020204" pitchFamily="34" charset="0"/>
              </a:rPr>
              <a:t> </a:t>
            </a:r>
          </a:p>
          <a:p>
            <a:pPr marL="0" marR="0">
              <a:lnSpc>
                <a:spcPct val="115000"/>
              </a:lnSpc>
              <a:spcAft>
                <a:spcPts val="800"/>
              </a:spcAft>
              <a:buNone/>
            </a:pPr>
            <a:endParaRPr lang="en-US" dirty="0"/>
          </a:p>
          <a:p>
            <a:endParaRPr lang="en-US" dirty="0"/>
          </a:p>
        </p:txBody>
      </p:sp>
      <p:sp>
        <p:nvSpPr>
          <p:cNvPr id="10" name="Text Placeholder 9">
            <a:extLst>
              <a:ext uri="{FF2B5EF4-FFF2-40B4-BE49-F238E27FC236}">
                <a16:creationId xmlns:a16="http://schemas.microsoft.com/office/drawing/2014/main" id="{304CAB9D-D28D-FA25-5D5F-B877BC1FA32B}"/>
              </a:ext>
            </a:extLst>
          </p:cNvPr>
          <p:cNvSpPr>
            <a:spLocks noGrp="1"/>
          </p:cNvSpPr>
          <p:nvPr>
            <p:ph type="body" sz="quarter" idx="4294967295"/>
          </p:nvPr>
        </p:nvSpPr>
        <p:spPr>
          <a:xfrm>
            <a:off x="7116763" y="157751"/>
            <a:ext cx="5075237" cy="4376738"/>
          </a:xfrm>
        </p:spPr>
        <p:txBody>
          <a:bodyPr>
            <a:normAutofit/>
          </a:bodyPr>
          <a:lstStyle/>
          <a:p>
            <a:pPr lvl="0"/>
            <a:r>
              <a:rPr lang="en-US" sz="2000" dirty="0">
                <a:latin typeface="Arial" panose="020B0604020202020204" pitchFamily="34" charset="0"/>
                <a:cs typeface="Arial" panose="020B0604020202020204" pitchFamily="34" charset="0"/>
              </a:rPr>
              <a:t>If your feet don't quite reach flat on the floor during highchair going up, a </a:t>
            </a:r>
            <a:r>
              <a:rPr lang="en-US" sz="2000" b="1" dirty="0">
                <a:latin typeface="Arial" panose="020B0604020202020204" pitchFamily="34" charset="0"/>
                <a:cs typeface="Arial" panose="020B0604020202020204" pitchFamily="34" charset="0"/>
              </a:rPr>
              <a:t>small foam block or mat under the pedal</a:t>
            </a:r>
            <a:r>
              <a:rPr lang="en-US" sz="2000" dirty="0">
                <a:latin typeface="Arial" panose="020B0604020202020204" pitchFamily="34" charset="0"/>
                <a:cs typeface="Arial" panose="020B0604020202020204" pitchFamily="34" charset="0"/>
              </a:rPr>
              <a:t> resolves this instantly.</a:t>
            </a:r>
          </a:p>
          <a:p>
            <a:pPr lvl="0"/>
            <a:r>
              <a:rPr lang="en-US" sz="2000" dirty="0">
                <a:latin typeface="Arial" panose="020B0604020202020204" pitchFamily="34" charset="0"/>
                <a:cs typeface="Arial" panose="020B0604020202020204" pitchFamily="34" charset="0"/>
              </a:rPr>
              <a:t>Many chair exercises translate beautifully for petite frames because the movements are </a:t>
            </a:r>
            <a:r>
              <a:rPr lang="en-US" sz="2000" b="1" dirty="0">
                <a:latin typeface="Arial" panose="020B0604020202020204" pitchFamily="34" charset="0"/>
                <a:cs typeface="Arial" panose="020B0604020202020204" pitchFamily="34" charset="0"/>
              </a:rPr>
              <a:t>small, controlled, and precision-based</a:t>
            </a:r>
            <a:r>
              <a:rPr lang="en-US" sz="2000" dirty="0">
                <a:latin typeface="Arial" panose="020B0604020202020204" pitchFamily="34" charset="0"/>
                <a:cs typeface="Arial" panose="020B0604020202020204" pitchFamily="34" charset="0"/>
              </a:rPr>
              <a:t> — less about limb length, more about stability and core engagement.</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364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FA15B-99DF-2A61-28B4-C0C6F3DFCCB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5941FB-34C6-5AE7-CA55-7F0980FFC6DF}"/>
              </a:ext>
            </a:extLst>
          </p:cNvPr>
          <p:cNvSpPr>
            <a:spLocks noGrp="1"/>
          </p:cNvSpPr>
          <p:nvPr>
            <p:ph type="ctrTitle"/>
          </p:nvPr>
        </p:nvSpPr>
        <p:spPr>
          <a:xfrm>
            <a:off x="731520" y="4791456"/>
            <a:ext cx="10570464" cy="1170432"/>
          </a:xfrm>
        </p:spPr>
        <p:txBody>
          <a:bodyPr anchor="b">
            <a:normAutofit/>
          </a:bodyPr>
          <a:lstStyle/>
          <a:p>
            <a:r>
              <a:rPr lang="en-US" dirty="0"/>
              <a:t>The Pilates Tower/Cadillac</a:t>
            </a:r>
            <a:endParaRPr lang="en-US"/>
          </a:p>
        </p:txBody>
      </p:sp>
      <p:pic>
        <p:nvPicPr>
          <p:cNvPr id="3" name="Picture 2">
            <a:extLst>
              <a:ext uri="{FF2B5EF4-FFF2-40B4-BE49-F238E27FC236}">
                <a16:creationId xmlns:a16="http://schemas.microsoft.com/office/drawing/2014/main" id="{E99395C3-5571-F9DF-3542-33A3BD0E7CA0}"/>
              </a:ext>
            </a:extLst>
          </p:cNvPr>
          <p:cNvPicPr>
            <a:picLocks noChangeAspect="1"/>
          </p:cNvPicPr>
          <p:nvPr/>
        </p:nvPicPr>
        <p:blipFill>
          <a:blip r:embed="rId3">
            <a:extLst>
              <a:ext uri="{28A0092B-C50C-407E-A947-70E740481C1C}">
                <a14:useLocalDpi xmlns:a14="http://schemas.microsoft.com/office/drawing/2010/main" val="0"/>
              </a:ext>
            </a:extLst>
          </a:blip>
          <a:srcRect l="30000" r="1" b="1"/>
          <a:stretch>
            <a:fillRect/>
          </a:stretch>
        </p:blipFill>
        <p:spPr>
          <a:xfrm>
            <a:off x="20" y="10"/>
            <a:ext cx="12191980" cy="4571990"/>
          </a:xfrm>
          <a:prstGeom prst="rect">
            <a:avLst/>
          </a:prstGeom>
          <a:noFill/>
        </p:spPr>
      </p:pic>
    </p:spTree>
    <p:extLst>
      <p:ext uri="{BB962C8B-B14F-4D97-AF65-F5344CB8AC3E}">
        <p14:creationId xmlns:p14="http://schemas.microsoft.com/office/powerpoint/2010/main" val="1908143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51582-E78E-7571-F609-70401E5E7C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C70BBB-6331-D6E4-BCFD-D1692BFD7B19}"/>
              </a:ext>
            </a:extLst>
          </p:cNvPr>
          <p:cNvSpPr>
            <a:spLocks noGrp="1"/>
          </p:cNvSpPr>
          <p:nvPr>
            <p:ph type="title"/>
          </p:nvPr>
        </p:nvSpPr>
        <p:spPr>
          <a:xfrm>
            <a:off x="731521" y="0"/>
            <a:ext cx="10844784" cy="958480"/>
          </a:xfrm>
        </p:spPr>
        <p:txBody>
          <a:bodyPr/>
          <a:lstStyle/>
          <a:p>
            <a:pPr algn="ctr"/>
            <a:r>
              <a:rPr lang="en-US" dirty="0">
                <a:latin typeface="Arial" panose="020B0604020202020204" pitchFamily="34" charset="0"/>
                <a:cs typeface="Arial" panose="020B0604020202020204" pitchFamily="34" charset="0"/>
              </a:rPr>
              <a:t>Explore Tower</a:t>
            </a:r>
          </a:p>
        </p:txBody>
      </p:sp>
      <p:sp>
        <p:nvSpPr>
          <p:cNvPr id="4" name="Text Placeholder 3">
            <a:extLst>
              <a:ext uri="{FF2B5EF4-FFF2-40B4-BE49-F238E27FC236}">
                <a16:creationId xmlns:a16="http://schemas.microsoft.com/office/drawing/2014/main" id="{C609F4E1-92DF-41AB-93FB-1EC0804FECCC}"/>
              </a:ext>
            </a:extLst>
          </p:cNvPr>
          <p:cNvSpPr>
            <a:spLocks noGrp="1"/>
          </p:cNvSpPr>
          <p:nvPr>
            <p:ph type="body" sz="quarter" idx="13"/>
          </p:nvPr>
        </p:nvSpPr>
        <p:spPr>
          <a:xfrm>
            <a:off x="731521" y="1143000"/>
            <a:ext cx="5074920" cy="5285508"/>
          </a:xfrm>
        </p:spPr>
        <p:txBody>
          <a:bodyPr/>
          <a:lstStyle/>
          <a:p>
            <a:r>
              <a:rPr lang="en-US" b="1" dirty="0">
                <a:latin typeface="Arial" panose="020B0604020202020204" pitchFamily="34" charset="0"/>
                <a:cs typeface="Arial" panose="020B0604020202020204" pitchFamily="34" charset="0"/>
              </a:rPr>
              <a:t>Roll-Back Bar</a:t>
            </a:r>
          </a:p>
          <a:p>
            <a:pPr lvl="1"/>
            <a:r>
              <a:rPr lang="en-US" dirty="0">
                <a:latin typeface="Arial" panose="020B0604020202020204" pitchFamily="34" charset="0"/>
                <a:cs typeface="Arial" panose="020B0604020202020204" pitchFamily="34" charset="0"/>
              </a:rPr>
              <a:t>Roll-Back</a:t>
            </a:r>
          </a:p>
          <a:p>
            <a:pPr lvl="1"/>
            <a:r>
              <a:rPr lang="en-US" dirty="0">
                <a:latin typeface="Arial" panose="020B0604020202020204" pitchFamily="34" charset="0"/>
                <a:cs typeface="Arial" panose="020B0604020202020204" pitchFamily="34" charset="0"/>
              </a:rPr>
              <a:t>Breathing</a:t>
            </a:r>
          </a:p>
          <a:p>
            <a:pPr lvl="1"/>
            <a:r>
              <a:rPr lang="en-US" dirty="0">
                <a:latin typeface="Arial" panose="020B0604020202020204" pitchFamily="34" charset="0"/>
                <a:cs typeface="Arial" panose="020B0604020202020204" pitchFamily="34" charset="0"/>
              </a:rPr>
              <a:t>Chest Expansion</a:t>
            </a:r>
          </a:p>
          <a:p>
            <a:pPr lvl="1"/>
            <a:r>
              <a:rPr lang="en-US" dirty="0">
                <a:latin typeface="Arial" panose="020B0604020202020204" pitchFamily="34" charset="0"/>
                <a:cs typeface="Arial" panose="020B0604020202020204" pitchFamily="34" charset="0"/>
              </a:rPr>
              <a:t>Long Back Stretch</a:t>
            </a:r>
          </a:p>
          <a:p>
            <a:pPr lvl="1"/>
            <a:r>
              <a:rPr lang="en-US" dirty="0">
                <a:latin typeface="Arial" panose="020B0604020202020204" pitchFamily="34" charset="0"/>
                <a:cs typeface="Arial" panose="020B0604020202020204" pitchFamily="34" charset="0"/>
              </a:rPr>
              <a:t>Thigh Stretch</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b="1" dirty="0">
                <a:solidFill>
                  <a:prstClr val="black"/>
                </a:solidFill>
                <a:latin typeface="Arial" panose="020B0604020202020204" pitchFamily="34" charset="0"/>
                <a:cs typeface="Arial" panose="020B0604020202020204" pitchFamily="34" charset="0"/>
              </a:rPr>
              <a:t>Arm Springs</a:t>
            </a:r>
          </a:p>
          <a:p>
            <a:pPr lvl="1">
              <a:spcBef>
                <a:spcPts val="1000"/>
              </a:spcBef>
              <a:defRPr/>
            </a:pPr>
            <a:r>
              <a:rPr lang="en-US" dirty="0">
                <a:solidFill>
                  <a:prstClr val="black"/>
                </a:solidFill>
                <a:latin typeface="Arial" panose="020B0604020202020204" pitchFamily="34" charset="0"/>
                <a:cs typeface="Arial" panose="020B0604020202020204" pitchFamily="34" charset="0"/>
              </a:rPr>
              <a:t>Reach &amp; Pull</a:t>
            </a:r>
          </a:p>
          <a:p>
            <a:pPr lvl="1">
              <a:spcBef>
                <a:spcPts val="1000"/>
              </a:spcBef>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Circles</a:t>
            </a:r>
          </a:p>
          <a:p>
            <a:pPr lvl="1">
              <a:spcBef>
                <a:spcPts val="1000"/>
              </a:spcBef>
              <a:defRPr/>
            </a:pPr>
            <a:r>
              <a:rPr lang="en-US" dirty="0">
                <a:solidFill>
                  <a:prstClr val="black"/>
                </a:solidFill>
                <a:latin typeface="Arial" panose="020B0604020202020204" pitchFamily="34" charset="0"/>
                <a:cs typeface="Arial" panose="020B0604020202020204" pitchFamily="34" charset="0"/>
              </a:rPr>
              <a:t>Tri-cep Press</a:t>
            </a:r>
            <a:endParaRPr kumimoji="0" lang="en-US"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lvl="1" indent="0">
              <a:buNone/>
            </a:pPr>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D02328D6-B378-CC3A-D6B9-8292ED695BBA}"/>
              </a:ext>
            </a:extLst>
          </p:cNvPr>
          <p:cNvSpPr>
            <a:spLocks noGrp="1"/>
          </p:cNvSpPr>
          <p:nvPr>
            <p:ph type="body" sz="quarter" idx="14"/>
          </p:nvPr>
        </p:nvSpPr>
        <p:spPr>
          <a:xfrm>
            <a:off x="6501385" y="1142999"/>
            <a:ext cx="5074920" cy="5285509"/>
          </a:xfrm>
        </p:spPr>
        <p:txBody>
          <a:bodyPr>
            <a:norm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 Springs</a:t>
            </a:r>
          </a:p>
          <a:p>
            <a:pPr lvl="1">
              <a:spcBef>
                <a:spcPts val="1000"/>
              </a:spcBef>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Frog/LC</a:t>
            </a:r>
          </a:p>
          <a:p>
            <a:pPr lvl="1">
              <a:spcBef>
                <a:spcPts val="1000"/>
              </a:spcBef>
              <a:defRPr/>
            </a:pPr>
            <a:r>
              <a:rPr lang="en-US" dirty="0">
                <a:solidFill>
                  <a:prstClr val="black"/>
                </a:solidFill>
                <a:latin typeface="Arial" panose="020B0604020202020204" pitchFamily="34" charset="0"/>
                <a:cs typeface="Arial" panose="020B0604020202020204" pitchFamily="34" charset="0"/>
              </a:rPr>
              <a:t>Circles</a:t>
            </a:r>
          </a:p>
          <a:p>
            <a:pPr lvl="1">
              <a:spcBef>
                <a:spcPts val="1000"/>
              </a:spcBef>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Walking</a:t>
            </a:r>
          </a:p>
          <a:p>
            <a:pPr lvl="1">
              <a:spcBef>
                <a:spcPts val="1000"/>
              </a:spcBef>
              <a:defRPr/>
            </a:pPr>
            <a:r>
              <a:rPr lang="en-US" dirty="0">
                <a:solidFill>
                  <a:prstClr val="black"/>
                </a:solidFill>
                <a:latin typeface="Arial" panose="020B0604020202020204" pitchFamily="34" charset="0"/>
                <a:cs typeface="Arial" panose="020B0604020202020204" pitchFamily="34" charset="0"/>
              </a:rPr>
              <a:t>Beats</a:t>
            </a:r>
          </a:p>
          <a:p>
            <a:pPr lvl="1">
              <a:spcBef>
                <a:spcPts val="1000"/>
              </a:spcBef>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Scissors</a:t>
            </a:r>
          </a:p>
          <a:p>
            <a:pPr lvl="1">
              <a:spcBef>
                <a:spcPts val="1000"/>
              </a:spcBef>
              <a:defRPr/>
            </a:pPr>
            <a:r>
              <a:rPr lang="en-US" dirty="0">
                <a:solidFill>
                  <a:prstClr val="black"/>
                </a:solidFill>
                <a:latin typeface="Arial" panose="020B0604020202020204" pitchFamily="34" charset="0"/>
                <a:cs typeface="Arial" panose="020B0604020202020204" pitchFamily="34" charset="0"/>
              </a:rPr>
              <a:t>Bicycle</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b="1" dirty="0">
                <a:solidFill>
                  <a:prstClr val="black"/>
                </a:solidFill>
                <a:latin typeface="Arial" panose="020B0604020202020204" pitchFamily="34" charset="0"/>
                <a:cs typeface="Arial" panose="020B0604020202020204" pitchFamily="34" charset="0"/>
              </a:rPr>
              <a:t>Push-Through Bar</a:t>
            </a:r>
          </a:p>
          <a:p>
            <a:pPr lvl="1">
              <a:spcBef>
                <a:spcPts val="1000"/>
              </a:spcBef>
              <a:defRPr/>
            </a:pPr>
            <a:r>
              <a:rPr lang="en-US" dirty="0">
                <a:solidFill>
                  <a:prstClr val="black"/>
                </a:solidFill>
                <a:latin typeface="Arial" panose="020B0604020202020204" pitchFamily="34" charset="0"/>
                <a:cs typeface="Arial" panose="020B0604020202020204" pitchFamily="34" charset="0"/>
              </a:rPr>
              <a:t>Push-through long/short</a:t>
            </a:r>
          </a:p>
          <a:p>
            <a:pPr lvl="1">
              <a:spcBef>
                <a:spcPts val="1000"/>
              </a:spcBef>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Saw</a:t>
            </a:r>
          </a:p>
          <a:p>
            <a:pPr lvl="1">
              <a:spcBef>
                <a:spcPts val="1000"/>
              </a:spcBef>
              <a:defRPr/>
            </a:pPr>
            <a:r>
              <a:rPr lang="en-US" dirty="0">
                <a:solidFill>
                  <a:prstClr val="black"/>
                </a:solidFill>
                <a:latin typeface="Arial" panose="020B0604020202020204" pitchFamily="34" charset="0"/>
                <a:cs typeface="Arial" panose="020B0604020202020204" pitchFamily="34" charset="0"/>
              </a:rPr>
              <a:t>Shoulder Bridge</a:t>
            </a:r>
          </a:p>
          <a:p>
            <a:pPr lvl="1">
              <a:spcBef>
                <a:spcPts val="1000"/>
              </a:spcBef>
              <a:defRPr/>
            </a:pPr>
            <a:r>
              <a:rPr lang="en-US" dirty="0">
                <a:solidFill>
                  <a:prstClr val="black"/>
                </a:solidFill>
                <a:latin typeface="Arial" panose="020B0604020202020204" pitchFamily="34" charset="0"/>
                <a:cs typeface="Arial" panose="020B0604020202020204" pitchFamily="34" charset="0"/>
              </a:rPr>
              <a:t>Swan</a:t>
            </a:r>
          </a:p>
          <a:p>
            <a:pPr lvl="1">
              <a:spcBef>
                <a:spcPts val="1000"/>
              </a:spcBef>
              <a:defRPr/>
            </a:pPr>
            <a:endParaRPr kumimoji="0" lang="en-US"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1">
              <a:spcBef>
                <a:spcPts val="1000"/>
              </a:spcBef>
              <a:defRPr/>
            </a:pPr>
            <a:endParaRPr kumimoji="0" lang="en-US"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606797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BDE8C-D00B-6F84-F585-E2F0A358066D}"/>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E6488010-41DD-D174-31AE-FB4FC5A473A9}"/>
              </a:ext>
            </a:extLst>
          </p:cNvPr>
          <p:cNvSpPr>
            <a:spLocks noGrp="1"/>
          </p:cNvSpPr>
          <p:nvPr>
            <p:ph type="title"/>
          </p:nvPr>
        </p:nvSpPr>
        <p:spPr>
          <a:xfrm>
            <a:off x="822960" y="2029968"/>
            <a:ext cx="4398264" cy="2825496"/>
          </a:xfrm>
        </p:spPr>
        <p:txBody>
          <a:bodyPr anchor="ctr">
            <a:normAutofit/>
          </a:bodyPr>
          <a:lstStyle/>
          <a:p>
            <a:r>
              <a:rPr lang="en-US" sz="2500"/>
              <a:t>Big &amp; Tall Considerations</a:t>
            </a:r>
          </a:p>
        </p:txBody>
      </p:sp>
      <p:sp>
        <p:nvSpPr>
          <p:cNvPr id="9" name="Text Placeholder 8">
            <a:extLst>
              <a:ext uri="{FF2B5EF4-FFF2-40B4-BE49-F238E27FC236}">
                <a16:creationId xmlns:a16="http://schemas.microsoft.com/office/drawing/2014/main" id="{C810DE8D-9C7D-F554-7442-F2B7C3DA1641}"/>
              </a:ext>
            </a:extLst>
          </p:cNvPr>
          <p:cNvSpPr>
            <a:spLocks noGrp="1"/>
          </p:cNvSpPr>
          <p:nvPr>
            <p:ph sz="quarter" idx="13"/>
          </p:nvPr>
        </p:nvSpPr>
        <p:spPr>
          <a:xfrm>
            <a:off x="7004304" y="584688"/>
            <a:ext cx="4517136" cy="5688623"/>
          </a:xfrm>
        </p:spPr>
        <p:txBody>
          <a:bodyPr anchor="ctr">
            <a:normAutofit/>
          </a:bodyPr>
          <a:lstStyle/>
          <a:p>
            <a:pPr marL="0" marR="0">
              <a:lnSpc>
                <a:spcPct val="110000"/>
              </a:lnSpc>
              <a:spcAft>
                <a:spcPts val="800"/>
              </a:spcAft>
              <a:buNone/>
            </a:pPr>
            <a:r>
              <a:rPr lang="en-US" sz="1700" b="1" kern="0" dirty="0">
                <a:effectLst/>
              </a:rPr>
              <a:t>Mat Position</a:t>
            </a:r>
            <a:endParaRPr lang="en-US" sz="1700" kern="100" dirty="0">
              <a:effectLst/>
            </a:endParaRPr>
          </a:p>
          <a:p>
            <a:pPr marL="342900" marR="0" lvl="0" indent="-342900">
              <a:lnSpc>
                <a:spcPct val="110000"/>
              </a:lnSpc>
              <a:spcAft>
                <a:spcPts val="800"/>
              </a:spcAft>
              <a:buSzPts val="1000"/>
              <a:buFont typeface="Symbol" panose="05050102010706020507" pitchFamily="18" charset="2"/>
              <a:buChar char=""/>
              <a:tabLst>
                <a:tab pos="457200" algn="l"/>
              </a:tabLst>
            </a:pPr>
            <a:r>
              <a:rPr lang="en-US" sz="1700" kern="0" dirty="0">
                <a:effectLst/>
              </a:rPr>
              <a:t>For supine exercises, position shoulders a little farther from the tower than a smaller person would. </a:t>
            </a:r>
            <a:endParaRPr lang="en-US" sz="1700" kern="100" dirty="0">
              <a:effectLst/>
            </a:endParaRPr>
          </a:p>
          <a:p>
            <a:pPr marL="0" marR="0">
              <a:lnSpc>
                <a:spcPct val="110000"/>
              </a:lnSpc>
              <a:spcAft>
                <a:spcPts val="800"/>
              </a:spcAft>
              <a:buNone/>
            </a:pPr>
            <a:r>
              <a:rPr lang="en-US" sz="1700" b="1" kern="0" dirty="0">
                <a:effectLst/>
              </a:rPr>
              <a:t>Roll-Down Bar Springs</a:t>
            </a:r>
            <a:endParaRPr lang="en-US" sz="1700" kern="100" dirty="0">
              <a:effectLst/>
            </a:endParaRPr>
          </a:p>
          <a:p>
            <a:pPr marL="342900" marR="0" lvl="0" indent="-342900">
              <a:lnSpc>
                <a:spcPct val="110000"/>
              </a:lnSpc>
              <a:spcAft>
                <a:spcPts val="800"/>
              </a:spcAft>
              <a:buSzPts val="1000"/>
              <a:buFont typeface="Symbol" panose="05050102010706020507" pitchFamily="18" charset="2"/>
              <a:buChar char=""/>
              <a:tabLst>
                <a:tab pos="457200" algn="l"/>
              </a:tabLst>
            </a:pPr>
            <a:r>
              <a:rPr lang="en-US" sz="1700" kern="0" dirty="0">
                <a:effectLst/>
              </a:rPr>
              <a:t>Use a slightly heavier spring setting than average if you have a larger frame or longer limbs. </a:t>
            </a:r>
            <a:endParaRPr lang="en-US" sz="1700" kern="100" dirty="0">
              <a:effectLst/>
            </a:endParaRPr>
          </a:p>
          <a:p>
            <a:pPr marL="342900" marR="0" lvl="0" indent="-342900">
              <a:lnSpc>
                <a:spcPct val="110000"/>
              </a:lnSpc>
              <a:spcAft>
                <a:spcPts val="800"/>
              </a:spcAft>
              <a:buSzPts val="1000"/>
              <a:buFont typeface="Symbol" panose="05050102010706020507" pitchFamily="18" charset="2"/>
              <a:buChar char=""/>
              <a:tabLst>
                <a:tab pos="457200" algn="l"/>
              </a:tabLst>
            </a:pPr>
            <a:r>
              <a:rPr lang="en-US" sz="1700" kern="0" dirty="0">
                <a:effectLst/>
              </a:rPr>
              <a:t>The longer lever created by long arms often makes the bar feel lighter. </a:t>
            </a:r>
            <a:endParaRPr lang="en-US" sz="1700" kern="100" dirty="0">
              <a:effectLst/>
            </a:endParaRPr>
          </a:p>
          <a:p>
            <a:pPr marL="342900" marR="0" lvl="0" indent="-342900">
              <a:lnSpc>
                <a:spcPct val="110000"/>
              </a:lnSpc>
              <a:spcAft>
                <a:spcPts val="800"/>
              </a:spcAft>
              <a:buSzPts val="1000"/>
              <a:buFont typeface="Symbol" panose="05050102010706020507" pitchFamily="18" charset="2"/>
              <a:buChar char=""/>
              <a:tabLst>
                <a:tab pos="457200" algn="l"/>
              </a:tabLst>
            </a:pPr>
            <a:r>
              <a:rPr lang="en-US" sz="1700" kern="0" dirty="0">
                <a:effectLst/>
              </a:rPr>
              <a:t>Start with medium tension and adjust based on control, not strength. </a:t>
            </a:r>
            <a:endParaRPr lang="en-US" sz="1700" kern="100" dirty="0">
              <a:effectLst/>
            </a:endParaRPr>
          </a:p>
          <a:p>
            <a:pPr>
              <a:lnSpc>
                <a:spcPct val="110000"/>
              </a:lnSpc>
            </a:pPr>
            <a:endParaRPr lang="en-US" sz="1700" dirty="0"/>
          </a:p>
        </p:txBody>
      </p:sp>
      <p:pic>
        <p:nvPicPr>
          <p:cNvPr id="2" name="Picture 1" descr="A blue logo with a black background&#10;&#10;Description automatically generated with low confidence">
            <a:extLst>
              <a:ext uri="{FF2B5EF4-FFF2-40B4-BE49-F238E27FC236}">
                <a16:creationId xmlns:a16="http://schemas.microsoft.com/office/drawing/2014/main" id="{F9369E2A-4444-F7D8-65C2-84E603E34A4E}"/>
              </a:ext>
            </a:extLst>
          </p:cNvPr>
          <p:cNvPicPr>
            <a:picLocks noChangeAspect="1"/>
          </p:cNvPicPr>
          <p:nvPr/>
        </p:nvPicPr>
        <p:blipFill>
          <a:blip r:embed="rId3"/>
          <a:stretch>
            <a:fillRect/>
          </a:stretch>
        </p:blipFill>
        <p:spPr>
          <a:xfrm>
            <a:off x="137170" y="216678"/>
            <a:ext cx="2385735" cy="1381590"/>
          </a:xfrm>
          <a:prstGeom prst="rect">
            <a:avLst/>
          </a:prstGeom>
        </p:spPr>
      </p:pic>
    </p:spTree>
    <p:extLst>
      <p:ext uri="{BB962C8B-B14F-4D97-AF65-F5344CB8AC3E}">
        <p14:creationId xmlns:p14="http://schemas.microsoft.com/office/powerpoint/2010/main" val="2312652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ABD7B-24F2-138A-D264-B3244625C79D}"/>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2E2F0698-DCD7-7B80-DFE5-375E11B7A486}"/>
              </a:ext>
            </a:extLst>
          </p:cNvPr>
          <p:cNvSpPr>
            <a:spLocks noGrp="1"/>
          </p:cNvSpPr>
          <p:nvPr>
            <p:ph type="title"/>
          </p:nvPr>
        </p:nvSpPr>
        <p:spPr>
          <a:xfrm>
            <a:off x="822960" y="2029968"/>
            <a:ext cx="4398264" cy="2825496"/>
          </a:xfrm>
        </p:spPr>
        <p:txBody>
          <a:bodyPr anchor="ctr">
            <a:normAutofit/>
          </a:bodyPr>
          <a:lstStyle/>
          <a:p>
            <a:r>
              <a:rPr lang="en-US" sz="2500"/>
              <a:t>Short &amp; Small Considerations</a:t>
            </a:r>
          </a:p>
        </p:txBody>
      </p:sp>
      <p:sp>
        <p:nvSpPr>
          <p:cNvPr id="9" name="Text Placeholder 8">
            <a:extLst>
              <a:ext uri="{FF2B5EF4-FFF2-40B4-BE49-F238E27FC236}">
                <a16:creationId xmlns:a16="http://schemas.microsoft.com/office/drawing/2014/main" id="{E96C1F83-DA30-85B5-CAEF-509729B2A088}"/>
              </a:ext>
            </a:extLst>
          </p:cNvPr>
          <p:cNvSpPr>
            <a:spLocks noGrp="1"/>
          </p:cNvSpPr>
          <p:nvPr>
            <p:ph sz="quarter" idx="13"/>
          </p:nvPr>
        </p:nvSpPr>
        <p:spPr>
          <a:xfrm>
            <a:off x="7004304" y="584688"/>
            <a:ext cx="4517136" cy="5688623"/>
          </a:xfrm>
        </p:spPr>
        <p:txBody>
          <a:bodyPr anchor="ctr">
            <a:normAutofit/>
          </a:bodyPr>
          <a:lstStyle/>
          <a:p>
            <a:pPr marL="0" marR="0" lvl="0" indent="-228600" defTabSz="914400" rtl="0" eaLnBrk="1" fontAlgn="auto" latinLnBrk="0" hangingPunct="1">
              <a:spcBef>
                <a:spcPts val="1000"/>
              </a:spcBef>
              <a:spcAft>
                <a:spcPts val="800"/>
              </a:spcAft>
              <a:buClrTx/>
              <a:buSzTx/>
              <a:buFont typeface="Arial" panose="020B0604020202020204" pitchFamily="34" charset="0"/>
              <a:buNone/>
              <a:tabLst/>
              <a:defRPr/>
            </a:pPr>
            <a:r>
              <a:rPr kumimoji="0" lang="en-US" b="1" i="0" u="none" strike="noStrike" kern="0" cap="none" spc="0" normalizeH="0" baseline="0" noProof="0">
                <a:ln>
                  <a:noFill/>
                </a:ln>
                <a:effectLst/>
                <a:uLnTx/>
                <a:uFillTx/>
              </a:rPr>
              <a:t>Roll-Down Bar</a:t>
            </a:r>
            <a:endParaRPr kumimoji="0" lang="en-US" b="0" i="0" u="none" strike="noStrike" kern="100" cap="none" spc="0" normalizeH="0" baseline="0" noProof="0">
              <a:ln>
                <a:noFill/>
              </a:ln>
              <a:effectLst/>
              <a:uLnTx/>
              <a:uFillTx/>
            </a:endParaRPr>
          </a:p>
          <a:p>
            <a:pPr marL="342900" marR="0" lvl="0" indent="-342900" defTabSz="914400" rtl="0" eaLnBrk="1" fontAlgn="auto" latinLnBrk="0" hangingPunct="1">
              <a:spcBef>
                <a:spcPts val="1000"/>
              </a:spcBef>
              <a:spcAft>
                <a:spcPts val="800"/>
              </a:spcAft>
              <a:buClrTx/>
              <a:buSzPts val="1000"/>
              <a:buFont typeface="Symbol" panose="05050102010706020507" pitchFamily="18" charset="2"/>
              <a:buChar char=""/>
              <a:tabLst>
                <a:tab pos="457200" algn="l"/>
              </a:tabLst>
              <a:defRPr/>
            </a:pPr>
            <a:r>
              <a:rPr kumimoji="0" lang="en-US" b="0" i="0" u="none" strike="noStrike" kern="0" cap="none" spc="0" normalizeH="0" baseline="0" noProof="0">
                <a:ln>
                  <a:noFill/>
                </a:ln>
                <a:effectLst/>
                <a:uLnTx/>
                <a:uFillTx/>
              </a:rPr>
              <a:t>Move the push-through/roll-down spring attachment </a:t>
            </a:r>
            <a:r>
              <a:rPr kumimoji="0" lang="en-US" b="1" i="0" u="none" strike="noStrike" kern="0" cap="none" spc="0" normalizeH="0" baseline="0" noProof="0">
                <a:ln>
                  <a:noFill/>
                </a:ln>
                <a:effectLst/>
                <a:uLnTx/>
                <a:uFillTx/>
              </a:rPr>
              <a:t>1–2 eyelets lower</a:t>
            </a:r>
            <a:r>
              <a:rPr kumimoji="0" lang="en-US" b="0" i="0" u="none" strike="noStrike" kern="0" cap="none" spc="0" normalizeH="0" baseline="0" noProof="0">
                <a:ln>
                  <a:noFill/>
                </a:ln>
                <a:effectLst/>
                <a:uLnTx/>
                <a:uFillTx/>
              </a:rPr>
              <a:t> than you would for an average-height person. </a:t>
            </a:r>
            <a:endParaRPr kumimoji="0" lang="en-US" b="0" i="0" u="none" strike="noStrike" kern="100" cap="none" spc="0" normalizeH="0" baseline="0" noProof="0">
              <a:ln>
                <a:noFill/>
              </a:ln>
              <a:effectLst/>
              <a:uLnTx/>
              <a:uFillTx/>
            </a:endParaRPr>
          </a:p>
          <a:p>
            <a:pPr marL="342900" marR="0" lvl="0" indent="-342900" defTabSz="914400" rtl="0" eaLnBrk="1" fontAlgn="auto" latinLnBrk="0" hangingPunct="1">
              <a:spcBef>
                <a:spcPts val="1000"/>
              </a:spcBef>
              <a:spcAft>
                <a:spcPts val="800"/>
              </a:spcAft>
              <a:buClrTx/>
              <a:buSzPts val="1000"/>
              <a:buFont typeface="Symbol" panose="05050102010706020507" pitchFamily="18" charset="2"/>
              <a:buChar char=""/>
              <a:tabLst>
                <a:tab pos="457200" algn="l"/>
              </a:tabLst>
              <a:defRPr/>
            </a:pPr>
            <a:r>
              <a:rPr kumimoji="0" lang="en-US" b="0" i="0" u="none" strike="noStrike" kern="0" cap="none" spc="0" normalizeH="0" baseline="0" noProof="0">
                <a:ln>
                  <a:noFill/>
                </a:ln>
                <a:effectLst/>
                <a:uLnTx/>
                <a:uFillTx/>
              </a:rPr>
              <a:t>When seated, you should be able to hold the bar with: </a:t>
            </a:r>
            <a:endParaRPr kumimoji="0" lang="en-US" b="0" i="0" u="none" strike="noStrike" kern="100" cap="none" spc="0" normalizeH="0" baseline="0" noProof="0">
              <a:ln>
                <a:noFill/>
              </a:ln>
              <a:effectLst/>
              <a:uLnTx/>
              <a:uFillTx/>
            </a:endParaRPr>
          </a:p>
          <a:p>
            <a:pPr marL="742950" marR="0" lvl="1" indent="-285750" defTabSz="914400" rtl="0" eaLnBrk="1" fontAlgn="auto" latinLnBrk="0" hangingPunct="1">
              <a:spcBef>
                <a:spcPts val="500"/>
              </a:spcBef>
              <a:spcAft>
                <a:spcPts val="800"/>
              </a:spcAft>
              <a:buClrTx/>
              <a:buSzPts val="1000"/>
              <a:buFont typeface="Courier New" panose="02070309020205020404" pitchFamily="49" charset="0"/>
              <a:buChar char="o"/>
              <a:tabLst>
                <a:tab pos="914400" algn="l"/>
              </a:tabLst>
              <a:defRPr/>
            </a:pPr>
            <a:r>
              <a:rPr kumimoji="0" lang="en-US" sz="1800" b="0" i="0" u="none" strike="noStrike" kern="0" cap="none" spc="0" normalizeH="0" baseline="0" noProof="0">
                <a:ln>
                  <a:noFill/>
                </a:ln>
                <a:effectLst/>
                <a:uLnTx/>
                <a:uFillTx/>
              </a:rPr>
              <a:t>Shoulders relaxed </a:t>
            </a:r>
            <a:endParaRPr kumimoji="0" lang="en-US" sz="1800" b="0" i="0" u="none" strike="noStrike" kern="100" cap="none" spc="0" normalizeH="0" baseline="0" noProof="0">
              <a:ln>
                <a:noFill/>
              </a:ln>
              <a:effectLst/>
              <a:uLnTx/>
              <a:uFillTx/>
            </a:endParaRPr>
          </a:p>
          <a:p>
            <a:pPr marL="742950" marR="0" lvl="1" indent="-285750" defTabSz="914400" rtl="0" eaLnBrk="1" fontAlgn="auto" latinLnBrk="0" hangingPunct="1">
              <a:spcBef>
                <a:spcPts val="500"/>
              </a:spcBef>
              <a:spcAft>
                <a:spcPts val="800"/>
              </a:spcAft>
              <a:buClrTx/>
              <a:buSzPts val="1000"/>
              <a:buFont typeface="Courier New" panose="02070309020205020404" pitchFamily="49" charset="0"/>
              <a:buChar char="o"/>
              <a:tabLst>
                <a:tab pos="914400" algn="l"/>
              </a:tabLst>
              <a:defRPr/>
            </a:pPr>
            <a:r>
              <a:rPr kumimoji="0" lang="en-US" sz="1800" b="0" i="0" u="none" strike="noStrike" kern="0" cap="none" spc="0" normalizeH="0" baseline="0" noProof="0">
                <a:ln>
                  <a:noFill/>
                </a:ln>
                <a:effectLst/>
                <a:uLnTx/>
                <a:uFillTx/>
              </a:rPr>
              <a:t>Elbows slightly bent </a:t>
            </a:r>
            <a:endParaRPr kumimoji="0" lang="en-US" sz="1800" b="0" i="0" u="none" strike="noStrike" kern="100" cap="none" spc="0" normalizeH="0" baseline="0" noProof="0">
              <a:ln>
                <a:noFill/>
              </a:ln>
              <a:effectLst/>
              <a:uLnTx/>
              <a:uFillTx/>
            </a:endParaRPr>
          </a:p>
          <a:p>
            <a:pPr marL="742950" marR="0" lvl="1" indent="-285750" defTabSz="914400" rtl="0" eaLnBrk="1" fontAlgn="auto" latinLnBrk="0" hangingPunct="1">
              <a:spcBef>
                <a:spcPts val="500"/>
              </a:spcBef>
              <a:spcAft>
                <a:spcPts val="800"/>
              </a:spcAft>
              <a:buClrTx/>
              <a:buSzPts val="1000"/>
              <a:buFont typeface="Courier New" panose="02070309020205020404" pitchFamily="49" charset="0"/>
              <a:buChar char="o"/>
              <a:tabLst>
                <a:tab pos="914400" algn="l"/>
              </a:tabLst>
              <a:defRPr/>
            </a:pPr>
            <a:r>
              <a:rPr kumimoji="0" lang="en-US" sz="1800" b="0" i="0" u="none" strike="noStrike" kern="0" cap="none" spc="0" normalizeH="0" baseline="0" noProof="0">
                <a:ln>
                  <a:noFill/>
                </a:ln>
                <a:effectLst/>
                <a:uLnTx/>
                <a:uFillTx/>
              </a:rPr>
              <a:t>Spine tall </a:t>
            </a:r>
            <a:endParaRPr kumimoji="0" lang="en-US" sz="1800" b="0" i="0" u="none" strike="noStrike" kern="100" cap="none" spc="0" normalizeH="0" baseline="0" noProof="0">
              <a:ln>
                <a:noFill/>
              </a:ln>
              <a:effectLst/>
              <a:uLnTx/>
              <a:uFillTx/>
            </a:endParaRPr>
          </a:p>
          <a:p>
            <a:pPr marL="342900" marR="0" lvl="0" indent="-342900" defTabSz="914400" rtl="0" eaLnBrk="1" fontAlgn="auto" latinLnBrk="0" hangingPunct="1">
              <a:spcBef>
                <a:spcPts val="1000"/>
              </a:spcBef>
              <a:spcAft>
                <a:spcPts val="800"/>
              </a:spcAft>
              <a:buClrTx/>
              <a:buSzPts val="1000"/>
              <a:buFont typeface="Symbol" panose="05050102010706020507" pitchFamily="18" charset="2"/>
              <a:buChar char=""/>
              <a:tabLst>
                <a:tab pos="457200" algn="l"/>
              </a:tabLst>
              <a:defRPr/>
            </a:pPr>
            <a:r>
              <a:rPr kumimoji="0" lang="en-US" b="0" i="0" u="none" strike="noStrike" kern="0" cap="none" spc="0" normalizeH="0" baseline="0" noProof="0">
                <a:ln>
                  <a:noFill/>
                </a:ln>
                <a:effectLst/>
                <a:uLnTx/>
                <a:uFillTx/>
              </a:rPr>
              <a:t>Avoid having to shrug the shoulders to reach the bar. </a:t>
            </a:r>
            <a:endParaRPr kumimoji="0" lang="en-US" b="0" i="0" u="none" strike="noStrike" kern="100" cap="none" spc="0" normalizeH="0" baseline="0" noProof="0">
              <a:ln>
                <a:noFill/>
              </a:ln>
              <a:effectLst/>
              <a:uLnTx/>
              <a:uFillTx/>
            </a:endParaRPr>
          </a:p>
          <a:p>
            <a:pPr marL="0" marR="0" lvl="0" indent="-228600" defTabSz="914400" rtl="0" eaLnBrk="1" fontAlgn="auto" latinLnBrk="0" hangingPunct="1">
              <a:spcBef>
                <a:spcPts val="1000"/>
              </a:spcBef>
              <a:spcAft>
                <a:spcPts val="800"/>
              </a:spcAft>
              <a:buClrTx/>
              <a:buSzTx/>
              <a:buFont typeface="Arial" panose="020B0604020202020204" pitchFamily="34" charset="0"/>
              <a:buNone/>
              <a:tabLst/>
              <a:defRPr/>
            </a:pPr>
            <a:endParaRPr lang="en-US"/>
          </a:p>
        </p:txBody>
      </p:sp>
      <p:pic>
        <p:nvPicPr>
          <p:cNvPr id="2" name="Picture 1" descr="A blue logo with a black background&#10;&#10;Description automatically generated with low confidence">
            <a:extLst>
              <a:ext uri="{FF2B5EF4-FFF2-40B4-BE49-F238E27FC236}">
                <a16:creationId xmlns:a16="http://schemas.microsoft.com/office/drawing/2014/main" id="{F9369E2A-4444-F7D8-65C2-84E603E34A4E}"/>
              </a:ext>
            </a:extLst>
          </p:cNvPr>
          <p:cNvPicPr>
            <a:picLocks noChangeAspect="1"/>
          </p:cNvPicPr>
          <p:nvPr/>
        </p:nvPicPr>
        <p:blipFill>
          <a:blip r:embed="rId3"/>
          <a:stretch>
            <a:fillRect/>
          </a:stretch>
        </p:blipFill>
        <p:spPr>
          <a:xfrm>
            <a:off x="358842" y="382932"/>
            <a:ext cx="2385735" cy="1381590"/>
          </a:xfrm>
          <a:prstGeom prst="rect">
            <a:avLst/>
          </a:prstGeom>
        </p:spPr>
      </p:pic>
    </p:spTree>
    <p:extLst>
      <p:ext uri="{BB962C8B-B14F-4D97-AF65-F5344CB8AC3E}">
        <p14:creationId xmlns:p14="http://schemas.microsoft.com/office/powerpoint/2010/main" val="3969319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6CB29-4163-133E-0B65-648069DE6681}"/>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EFA81283-7D64-6E52-AA7D-FC10316A6F61}"/>
              </a:ext>
            </a:extLst>
          </p:cNvPr>
          <p:cNvSpPr>
            <a:spLocks noGrp="1"/>
          </p:cNvSpPr>
          <p:nvPr>
            <p:ph sz="quarter" idx="13"/>
          </p:nvPr>
        </p:nvSpPr>
        <p:spPr>
          <a:xfrm>
            <a:off x="7004304" y="96982"/>
            <a:ext cx="4517136" cy="6636327"/>
          </a:xfrm>
        </p:spPr>
        <p:txBody>
          <a:bodyPr anchor="ctr">
            <a:normAutofit/>
          </a:bodyPr>
          <a:lstStyle/>
          <a:p>
            <a:pPr marL="0" lvl="0" indent="-228600">
              <a:lnSpc>
                <a:spcPct val="115000"/>
              </a:lnSpc>
              <a:spcAft>
                <a:spcPts val="800"/>
              </a:spcAft>
              <a:buNone/>
              <a:defRPr/>
            </a:pPr>
            <a:r>
              <a:rPr lang="en-US" b="1" kern="0" dirty="0">
                <a:solidFill>
                  <a:prstClr val="black"/>
                </a:solidFill>
                <a:latin typeface="Arial" panose="020B0604020202020204" pitchFamily="34" charset="0"/>
                <a:ea typeface="Times New Roman" panose="02020603050405020304" pitchFamily="18" charset="0"/>
                <a:cs typeface="Arial" panose="020B0604020202020204" pitchFamily="34" charset="0"/>
              </a:rPr>
              <a:t>Leg Springs</a:t>
            </a:r>
            <a:endParaRPr lang="en-US" kern="100" dirty="0">
              <a:solidFill>
                <a:prstClr val="black"/>
              </a:solidFill>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buSzPts val="1000"/>
              <a:buFont typeface="Symbol" panose="05050102010706020507" pitchFamily="18" charset="2"/>
              <a:buChar char=""/>
              <a:tabLst>
                <a:tab pos="457200" algn="l"/>
              </a:tabLst>
              <a:defRPr/>
            </a:pPr>
            <a:r>
              <a:rPr lang="en-US" kern="0" dirty="0">
                <a:solidFill>
                  <a:prstClr val="black"/>
                </a:solidFill>
                <a:latin typeface="Arial" panose="020B0604020202020204" pitchFamily="34" charset="0"/>
                <a:ea typeface="Times New Roman" panose="02020603050405020304" pitchFamily="18" charset="0"/>
                <a:cs typeface="Arial" panose="020B0604020202020204" pitchFamily="34" charset="0"/>
              </a:rPr>
              <a:t>Position yourself </a:t>
            </a:r>
            <a:r>
              <a:rPr lang="en-US" b="1" kern="0" dirty="0">
                <a:solidFill>
                  <a:prstClr val="black"/>
                </a:solidFill>
                <a:latin typeface="Arial" panose="020B0604020202020204" pitchFamily="34" charset="0"/>
                <a:ea typeface="Times New Roman" panose="02020603050405020304" pitchFamily="18" charset="0"/>
                <a:cs typeface="Arial" panose="020B0604020202020204" pitchFamily="34" charset="0"/>
              </a:rPr>
              <a:t>4–8 inches closer to the Tower</a:t>
            </a:r>
            <a:r>
              <a:rPr lang="en-US" kern="0" dirty="0">
                <a:solidFill>
                  <a:prstClr val="black"/>
                </a:solidFill>
                <a:latin typeface="Arial" panose="020B0604020202020204" pitchFamily="34" charset="0"/>
                <a:ea typeface="Times New Roman" panose="02020603050405020304" pitchFamily="18" charset="0"/>
                <a:cs typeface="Arial" panose="020B0604020202020204" pitchFamily="34" charset="0"/>
              </a:rPr>
              <a:t> than an average-height user. </a:t>
            </a:r>
            <a:endParaRPr lang="en-US" kern="100" dirty="0">
              <a:solidFill>
                <a:prstClr val="black"/>
              </a:solidFill>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buSzPts val="1000"/>
              <a:buFont typeface="Symbol" panose="05050102010706020507" pitchFamily="18" charset="2"/>
              <a:buChar char=""/>
              <a:tabLst>
                <a:tab pos="457200" algn="l"/>
              </a:tabLst>
              <a:defRPr/>
            </a:pPr>
            <a:r>
              <a:rPr lang="en-US" kern="0" dirty="0">
                <a:solidFill>
                  <a:prstClr val="black"/>
                </a:solidFill>
                <a:latin typeface="Arial" panose="020B0604020202020204" pitchFamily="34" charset="0"/>
                <a:ea typeface="Times New Roman" panose="02020603050405020304" pitchFamily="18" charset="0"/>
                <a:cs typeface="Arial" panose="020B0604020202020204" pitchFamily="34" charset="0"/>
              </a:rPr>
              <a:t>If available, use the </a:t>
            </a:r>
            <a:r>
              <a:rPr lang="en-US" b="1" kern="0" dirty="0">
                <a:solidFill>
                  <a:prstClr val="black"/>
                </a:solidFill>
                <a:latin typeface="Arial" panose="020B0604020202020204" pitchFamily="34" charset="0"/>
                <a:ea typeface="Times New Roman" panose="02020603050405020304" pitchFamily="18" charset="0"/>
                <a:cs typeface="Arial" panose="020B0604020202020204" pitchFamily="34" charset="0"/>
              </a:rPr>
              <a:t>short loops</a:t>
            </a:r>
            <a:r>
              <a:rPr lang="en-US" kern="0" dirty="0">
                <a:solidFill>
                  <a:prstClr val="black"/>
                </a:solidFill>
                <a:latin typeface="Arial" panose="020B0604020202020204" pitchFamily="34" charset="0"/>
                <a:ea typeface="Times New Roman" panose="02020603050405020304" pitchFamily="18" charset="0"/>
                <a:cs typeface="Arial" panose="020B0604020202020204" pitchFamily="34" charset="0"/>
              </a:rPr>
              <a:t> rather than long loops. </a:t>
            </a:r>
            <a:endParaRPr lang="en-US" kern="100" dirty="0">
              <a:solidFill>
                <a:prstClr val="black"/>
              </a:solidFill>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buSzPts val="1000"/>
              <a:buFont typeface="Symbol" panose="05050102010706020507" pitchFamily="18" charset="2"/>
              <a:buChar char=""/>
              <a:tabLst>
                <a:tab pos="457200" algn="l"/>
              </a:tabLst>
              <a:defRPr/>
            </a:pPr>
            <a:r>
              <a:rPr lang="en-US" kern="0" dirty="0">
                <a:solidFill>
                  <a:prstClr val="black"/>
                </a:solidFill>
                <a:latin typeface="Arial" panose="020B0604020202020204" pitchFamily="34" charset="0"/>
                <a:ea typeface="Times New Roman" panose="02020603050405020304" pitchFamily="18" charset="0"/>
                <a:cs typeface="Arial" panose="020B0604020202020204" pitchFamily="34" charset="0"/>
              </a:rPr>
              <a:t>In supine exercises, your legs should reach full extension without the springs going completely slack</a:t>
            </a:r>
            <a:r>
              <a:rPr lang="en-US" kern="0" dirty="0">
                <a:latin typeface="Arial" panose="020B0604020202020204" pitchFamily="34" charset="0"/>
                <a:ea typeface="Times New Roman" panose="02020603050405020304" pitchFamily="18" charset="0"/>
                <a:cs typeface="Arial" panose="020B0604020202020204" pitchFamily="34" charset="0"/>
              </a:rPr>
              <a:t> </a:t>
            </a:r>
            <a:endParaRPr lang="en-US" kern="100" dirty="0">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b="1" kern="0" dirty="0">
                <a:latin typeface="Arial" panose="020B0604020202020204" pitchFamily="34" charset="0"/>
                <a:ea typeface="Times New Roman" panose="02020603050405020304" pitchFamily="18" charset="0"/>
                <a:cs typeface="Arial" panose="020B0604020202020204" pitchFamily="34" charset="0"/>
              </a:rPr>
              <a:t>Arm Springs</a:t>
            </a:r>
            <a:endParaRPr lang="en-US" kern="100" dirty="0">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buSzPts val="1000"/>
              <a:buFont typeface="Symbol" panose="05050102010706020507" pitchFamily="18" charset="2"/>
              <a:buChar char=""/>
              <a:tabLst>
                <a:tab pos="457200" algn="l"/>
              </a:tabLst>
            </a:pPr>
            <a:r>
              <a:rPr lang="en-US" kern="0" dirty="0">
                <a:latin typeface="Arial" panose="020B0604020202020204" pitchFamily="34" charset="0"/>
                <a:ea typeface="Times New Roman" panose="02020603050405020304" pitchFamily="18" charset="0"/>
                <a:cs typeface="Arial" panose="020B0604020202020204" pitchFamily="34" charset="0"/>
              </a:rPr>
              <a:t>Lower the spring attachment point by one setting if adjustable. </a:t>
            </a:r>
            <a:endParaRPr lang="en-US" kern="100" dirty="0">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buSzPts val="1000"/>
              <a:buFont typeface="Symbol" panose="05050102010706020507" pitchFamily="18" charset="2"/>
              <a:buChar char=""/>
              <a:tabLst>
                <a:tab pos="457200" algn="l"/>
              </a:tabLst>
            </a:pPr>
            <a:r>
              <a:rPr lang="en-US" kern="0" dirty="0">
                <a:latin typeface="Arial" panose="020B0604020202020204" pitchFamily="34" charset="0"/>
                <a:ea typeface="Times New Roman" panose="02020603050405020304" pitchFamily="18" charset="0"/>
                <a:cs typeface="Arial" panose="020B0604020202020204" pitchFamily="34" charset="0"/>
              </a:rPr>
              <a:t>Sit or kneel slightly closer to the Tower. </a:t>
            </a:r>
            <a:endParaRPr lang="en-US" kern="100" dirty="0">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buSzPts val="1000"/>
              <a:buFont typeface="Symbol" panose="05050102010706020507" pitchFamily="18" charset="2"/>
              <a:buChar char=""/>
              <a:tabLst>
                <a:tab pos="457200" algn="l"/>
              </a:tabLst>
            </a:pPr>
            <a:r>
              <a:rPr lang="en-US" kern="0" dirty="0">
                <a:latin typeface="Arial" panose="020B0604020202020204" pitchFamily="34" charset="0"/>
                <a:ea typeface="Times New Roman" panose="02020603050405020304" pitchFamily="18" charset="0"/>
                <a:cs typeface="Arial" panose="020B0604020202020204" pitchFamily="34" charset="0"/>
              </a:rPr>
              <a:t>At the starting position, there should already be light spring tension</a:t>
            </a:r>
            <a:endParaRPr lang="en-US" dirty="0"/>
          </a:p>
        </p:txBody>
      </p:sp>
      <p:pic>
        <p:nvPicPr>
          <p:cNvPr id="5" name="Picture 4">
            <a:extLst>
              <a:ext uri="{FF2B5EF4-FFF2-40B4-BE49-F238E27FC236}">
                <a16:creationId xmlns:a16="http://schemas.microsoft.com/office/drawing/2014/main" id="{FBE63CD7-CAEE-43E8-2AC9-62824E480B6A}"/>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36676" y="1423416"/>
            <a:ext cx="4038600" cy="4038600"/>
          </a:xfrm>
          <a:prstGeom prst="rect">
            <a:avLst/>
          </a:prstGeom>
        </p:spPr>
      </p:pic>
      <p:pic>
        <p:nvPicPr>
          <p:cNvPr id="2" name="Picture 1" descr="MVe® Reformer and Tower | Peak Pilates">
            <a:extLst>
              <a:ext uri="{FF2B5EF4-FFF2-40B4-BE49-F238E27FC236}">
                <a16:creationId xmlns:a16="http://schemas.microsoft.com/office/drawing/2014/main" id="{8AC0B37E-0C25-8A15-A2BE-3E4554295D91}"/>
              </a:ext>
            </a:extLst>
          </p:cNvPr>
          <p:cNvPicPr>
            <a:picLocks noChangeAspect="1"/>
          </p:cNvPicPr>
          <p:nvPr/>
        </p:nvPicPr>
        <p:blipFill>
          <a:blip r:embed="rId4"/>
          <a:stretch>
            <a:fillRect/>
          </a:stretch>
        </p:blipFill>
        <p:spPr>
          <a:xfrm>
            <a:off x="504305" y="718704"/>
            <a:ext cx="5143500" cy="5143500"/>
          </a:xfrm>
          <a:prstGeom prst="rect">
            <a:avLst/>
          </a:prstGeom>
        </p:spPr>
      </p:pic>
    </p:spTree>
    <p:extLst>
      <p:ext uri="{BB962C8B-B14F-4D97-AF65-F5344CB8AC3E}">
        <p14:creationId xmlns:p14="http://schemas.microsoft.com/office/powerpoint/2010/main" val="1137693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E9DB8-1FC7-5B75-F012-9C8F1D1DC0E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9EFC53A-E7D2-0A5A-4979-ABF191ED3BB8}"/>
              </a:ext>
            </a:extLst>
          </p:cNvPr>
          <p:cNvSpPr>
            <a:spLocks noGrp="1"/>
          </p:cNvSpPr>
          <p:nvPr>
            <p:ph type="title"/>
          </p:nvPr>
        </p:nvSpPr>
        <p:spPr>
          <a:xfrm>
            <a:off x="822960" y="2029968"/>
            <a:ext cx="4398264" cy="2825496"/>
          </a:xfrm>
        </p:spPr>
        <p:txBody>
          <a:bodyPr anchor="ctr">
            <a:normAutofit/>
          </a:bodyPr>
          <a:lstStyle/>
          <a:p>
            <a:r>
              <a:rPr lang="en-US"/>
              <a:t>Big &amp; Tall Bodies</a:t>
            </a:r>
          </a:p>
        </p:txBody>
      </p:sp>
      <p:graphicFrame>
        <p:nvGraphicFramePr>
          <p:cNvPr id="8" name="Diagram 7" descr="Basic Timeline">
            <a:extLst>
              <a:ext uri="{FF2B5EF4-FFF2-40B4-BE49-F238E27FC236}">
                <a16:creationId xmlns:a16="http://schemas.microsoft.com/office/drawing/2014/main" id="{3FE595CD-7105-8561-B3C1-7CB0B8323776}"/>
              </a:ext>
            </a:extLst>
          </p:cNvPr>
          <p:cNvGraphicFramePr/>
          <p:nvPr>
            <p:extLst>
              <p:ext uri="{D42A27DB-BD31-4B8C-83A1-F6EECF244321}">
                <p14:modId xmlns:p14="http://schemas.microsoft.com/office/powerpoint/2010/main" val="901752251"/>
              </p:ext>
              <p:ext uri="{E7BDC344-281C-4309-B0C6-D0EE65EED2A8}">
                <p202:designPr xmlns:p202="http://schemas.microsoft.com/office/powerpoint/2020/02/main">
                  <p202:designTagLst>
                    <p202:designTag name="ARCH:1:CLS" val="SmartArt"/>
                    <p202:designTag name="ARCH:1:VSVAR" val="Timeline"/>
                  </p202:designTagLst>
                </p202:designPr>
              </p:ext>
            </p:extLst>
          </p:nvPr>
        </p:nvGraphicFramePr>
        <p:xfrm>
          <a:off x="6414449" y="464024"/>
          <a:ext cx="5554638" cy="625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lue logo with a black background&#10;&#10;Description automatically generated with low confidence">
            <a:extLst>
              <a:ext uri="{FF2B5EF4-FFF2-40B4-BE49-F238E27FC236}">
                <a16:creationId xmlns:a16="http://schemas.microsoft.com/office/drawing/2014/main" id="{F9369E2A-4444-F7D8-65C2-84E603E34A4E}"/>
              </a:ext>
            </a:extLst>
          </p:cNvPr>
          <p:cNvPicPr>
            <a:picLocks noChangeAspect="1"/>
          </p:cNvPicPr>
          <p:nvPr/>
        </p:nvPicPr>
        <p:blipFill>
          <a:blip r:embed="rId8"/>
          <a:stretch>
            <a:fillRect/>
          </a:stretch>
        </p:blipFill>
        <p:spPr>
          <a:xfrm>
            <a:off x="386551" y="188969"/>
            <a:ext cx="2385735" cy="1381590"/>
          </a:xfrm>
          <a:prstGeom prst="rect">
            <a:avLst/>
          </a:prstGeom>
        </p:spPr>
      </p:pic>
    </p:spTree>
    <p:extLst>
      <p:ext uri="{BB962C8B-B14F-4D97-AF65-F5344CB8AC3E}">
        <p14:creationId xmlns:p14="http://schemas.microsoft.com/office/powerpoint/2010/main" val="3763422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27B92-48DA-54F8-C151-98A28653537C}"/>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87BA1978-9BF0-3A11-A236-2DB86A8948FA}"/>
              </a:ext>
            </a:extLst>
          </p:cNvPr>
          <p:cNvSpPr>
            <a:spLocks noGrp="1"/>
          </p:cNvSpPr>
          <p:nvPr>
            <p:ph type="title"/>
          </p:nvPr>
        </p:nvSpPr>
        <p:spPr>
          <a:xfrm>
            <a:off x="822960" y="2029968"/>
            <a:ext cx="4398264" cy="2825496"/>
          </a:xfrm>
        </p:spPr>
        <p:txBody>
          <a:bodyPr anchor="ctr">
            <a:normAutofit/>
          </a:bodyPr>
          <a:lstStyle/>
          <a:p>
            <a:pPr marL="0" marR="0" lvl="0" indent="-228600" defTabSz="914400" rtl="0" eaLnBrk="1" fontAlgn="auto" latinLnBrk="0" hangingPunct="1">
              <a:spcBef>
                <a:spcPts val="1000"/>
              </a:spcBef>
              <a:spcAft>
                <a:spcPts val="800"/>
              </a:spcAft>
              <a:buClrTx/>
              <a:buSzTx/>
              <a:buFont typeface="Arial" panose="020B0604020202020204" pitchFamily="34" charset="0"/>
              <a:buNone/>
              <a:tabLst/>
              <a:defRPr/>
            </a:pPr>
            <a:r>
              <a:rPr lang="en-US" kern="0"/>
              <a:t>. </a:t>
            </a:r>
            <a:endParaRPr lang="en-US" kern="100"/>
          </a:p>
          <a:p>
            <a:endParaRPr lang="en-US" dirty="0"/>
          </a:p>
        </p:txBody>
      </p:sp>
      <p:sp>
        <p:nvSpPr>
          <p:cNvPr id="4" name="Content Placeholder 3">
            <a:extLst>
              <a:ext uri="{FF2B5EF4-FFF2-40B4-BE49-F238E27FC236}">
                <a16:creationId xmlns:a16="http://schemas.microsoft.com/office/drawing/2014/main" id="{5EC91019-FAC4-8215-6E7B-54FB4E39D5B5}"/>
              </a:ext>
            </a:extLst>
          </p:cNvPr>
          <p:cNvSpPr>
            <a:spLocks noGrp="1"/>
          </p:cNvSpPr>
          <p:nvPr>
            <p:ph sz="quarter" idx="13"/>
          </p:nvPr>
        </p:nvSpPr>
        <p:spPr>
          <a:xfrm>
            <a:off x="7004304" y="221673"/>
            <a:ext cx="4517136" cy="6414653"/>
          </a:xfrm>
        </p:spPr>
        <p:txBody>
          <a:bodyPr anchor="ctr">
            <a:normAutofit fontScale="92500" lnSpcReduction="10000"/>
          </a:bodyPr>
          <a:lstStyle/>
          <a:p>
            <a:pPr marL="0" marR="0" lvl="0" indent="-228600" defTabSz="914400" rtl="0" eaLnBrk="1" fontAlgn="auto" latinLnBrk="0" hangingPunct="1">
              <a:spcBef>
                <a:spcPts val="1000"/>
              </a:spcBef>
              <a:spcAft>
                <a:spcPts val="800"/>
              </a:spcAft>
              <a:buClrTx/>
              <a:buSzTx/>
              <a:buFont typeface="Arial" panose="020B0604020202020204" pitchFamily="34" charset="0"/>
              <a:buNone/>
              <a:tabLst/>
              <a:defRPr/>
            </a:pPr>
            <a:r>
              <a:rPr kumimoji="0" lang="en-US" sz="2000" b="1" i="0" u="none" strike="noStrike" kern="0" cap="none" spc="0" normalizeH="0" baseline="0" noProof="0" dirty="0">
                <a:ln>
                  <a:noFill/>
                </a:ln>
                <a:effectLst/>
                <a:uLnTx/>
                <a:uFillTx/>
                <a:latin typeface="Arial" panose="020B0604020202020204" pitchFamily="34" charset="0"/>
                <a:cs typeface="Arial" panose="020B0604020202020204" pitchFamily="34" charset="0"/>
              </a:rPr>
              <a:t>Push-Through Bar</a:t>
            </a:r>
            <a:endParaRPr kumimoji="0" lang="en-US" sz="2000" b="0" i="0" u="none" strike="noStrike" kern="1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defTabSz="914400" rtl="0" eaLnBrk="1" fontAlgn="auto" latinLnBrk="0" hangingPunct="1">
              <a:spcBef>
                <a:spcPts val="1000"/>
              </a:spcBef>
              <a:spcAft>
                <a:spcPts val="800"/>
              </a:spcAft>
              <a:buClrTx/>
              <a:buSzPts val="1000"/>
              <a:buFont typeface="Symbol" panose="05050102010706020507" pitchFamily="18" charset="2"/>
              <a:buChar char=""/>
              <a:tabLst>
                <a:tab pos="457200" algn="l"/>
              </a:tabLst>
              <a:defRPr/>
            </a:pPr>
            <a:r>
              <a:rPr kumimoji="0" lang="en-US"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Use a lighter spring if your shorter lever lengths create excessive resistance. </a:t>
            </a:r>
            <a:endParaRPr kumimoji="0" lang="en-US" sz="2000" b="0" i="0" u="none" strike="noStrike" kern="1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defTabSz="914400" rtl="0" eaLnBrk="1" fontAlgn="auto" latinLnBrk="0" hangingPunct="1">
              <a:spcBef>
                <a:spcPts val="1000"/>
              </a:spcBef>
              <a:spcAft>
                <a:spcPts val="800"/>
              </a:spcAft>
              <a:buClrTx/>
              <a:buSzPts val="1000"/>
              <a:buFont typeface="Symbol" panose="05050102010706020507" pitchFamily="18" charset="2"/>
              <a:buChar char=""/>
              <a:tabLst>
                <a:tab pos="457200" algn="l"/>
              </a:tabLst>
              <a:defRPr/>
            </a:pPr>
            <a:r>
              <a:rPr kumimoji="0" lang="en-US"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During supine work, scoot slightly toward the Tower so: </a:t>
            </a:r>
            <a:endParaRPr kumimoji="0" lang="en-US" sz="2000" b="0" i="0" u="none" strike="noStrike" kern="100" cap="none" spc="0" normalizeH="0" baseline="0" noProof="0" dirty="0">
              <a:ln>
                <a:noFill/>
              </a:ln>
              <a:effectLst/>
              <a:uLnTx/>
              <a:uFillTx/>
              <a:latin typeface="Arial" panose="020B0604020202020204" pitchFamily="34" charset="0"/>
              <a:cs typeface="Arial" panose="020B0604020202020204" pitchFamily="34" charset="0"/>
            </a:endParaRPr>
          </a:p>
          <a:p>
            <a:pPr marL="742950" marR="0" lvl="1" indent="-285750" defTabSz="914400" rtl="0" eaLnBrk="1" fontAlgn="auto" latinLnBrk="0" hangingPunct="1">
              <a:spcBef>
                <a:spcPts val="500"/>
              </a:spcBef>
              <a:spcAft>
                <a:spcPts val="800"/>
              </a:spcAft>
              <a:buClrTx/>
              <a:buSzPts val="1000"/>
              <a:buFont typeface="Courier New" panose="02070309020205020404" pitchFamily="49" charset="0"/>
              <a:buChar char="o"/>
              <a:tabLst>
                <a:tab pos="914400" algn="l"/>
              </a:tabLst>
              <a:defRPr/>
            </a:pPr>
            <a:r>
              <a:rPr kumimoji="0" lang="en-US"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Knees can bend comfortably. </a:t>
            </a:r>
            <a:endParaRPr kumimoji="0" lang="en-US" sz="2000" b="0" i="0" u="none" strike="noStrike" kern="100" cap="none" spc="0" normalizeH="0" baseline="0" noProof="0" dirty="0">
              <a:ln>
                <a:noFill/>
              </a:ln>
              <a:effectLst/>
              <a:uLnTx/>
              <a:uFillTx/>
              <a:latin typeface="Arial" panose="020B0604020202020204" pitchFamily="34" charset="0"/>
              <a:cs typeface="Arial" panose="020B0604020202020204" pitchFamily="34" charset="0"/>
            </a:endParaRPr>
          </a:p>
          <a:p>
            <a:pPr marL="742950" marR="0" lvl="1" indent="-285750" defTabSz="914400" rtl="0" eaLnBrk="1" fontAlgn="auto" latinLnBrk="0" hangingPunct="1">
              <a:spcBef>
                <a:spcPts val="500"/>
              </a:spcBef>
              <a:spcAft>
                <a:spcPts val="800"/>
              </a:spcAft>
              <a:buClrTx/>
              <a:buSzPts val="1000"/>
              <a:buFont typeface="Courier New" panose="02070309020205020404" pitchFamily="49" charset="0"/>
              <a:buChar char="o"/>
              <a:tabLst>
                <a:tab pos="914400" algn="l"/>
              </a:tabLst>
              <a:defRPr/>
            </a:pPr>
            <a:r>
              <a:rPr kumimoji="0" lang="en-US"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Arms can reach the bar without rib flare. </a:t>
            </a:r>
            <a:endParaRPr kumimoji="0" lang="en-US" sz="2000" b="0" i="0" u="none" strike="noStrike" kern="1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228600" defTabSz="914400" rtl="0" eaLnBrk="1" fontAlgn="auto" latinLnBrk="0" hangingPunct="1">
              <a:spcBef>
                <a:spcPts val="1000"/>
              </a:spcBef>
              <a:spcAft>
                <a:spcPts val="800"/>
              </a:spcAft>
              <a:buClrTx/>
              <a:buSzTx/>
              <a:buFont typeface="Arial" panose="020B0604020202020204" pitchFamily="34" charset="0"/>
              <a:buNone/>
              <a:tabLst/>
              <a:defRPr/>
            </a:pPr>
            <a:r>
              <a:rPr kumimoji="0" lang="en-US" sz="2000" b="1" i="0" u="none" strike="noStrike" kern="0" cap="none" spc="0" normalizeH="0" baseline="0" noProof="0" dirty="0">
                <a:ln>
                  <a:noFill/>
                </a:ln>
                <a:effectLst/>
                <a:uLnTx/>
                <a:uFillTx/>
                <a:latin typeface="Arial" panose="020B0604020202020204" pitchFamily="34" charset="0"/>
                <a:cs typeface="Arial" panose="020B0604020202020204" pitchFamily="34" charset="0"/>
              </a:rPr>
              <a:t>Safety Chain</a:t>
            </a:r>
            <a:endParaRPr kumimoji="0" lang="en-US" sz="2000" b="0" i="0" u="none" strike="noStrike" kern="1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defTabSz="914400" rtl="0" eaLnBrk="1" fontAlgn="auto" latinLnBrk="0" hangingPunct="1">
              <a:spcBef>
                <a:spcPts val="1000"/>
              </a:spcBef>
              <a:spcAft>
                <a:spcPts val="800"/>
              </a:spcAft>
              <a:buClrTx/>
              <a:buSzPts val="1000"/>
              <a:buFont typeface="Symbol" panose="05050102010706020507" pitchFamily="18" charset="2"/>
              <a:buChar char=""/>
              <a:tabLst>
                <a:tab pos="457200" algn="l"/>
              </a:tabLst>
              <a:defRPr/>
            </a:pPr>
            <a:r>
              <a:rPr kumimoji="0" lang="en-US"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Shorter users often need the safety strap shortened. </a:t>
            </a:r>
            <a:endParaRPr kumimoji="0" lang="en-US" sz="2000" b="0" i="0" u="none" strike="noStrike" kern="10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The bar should stop before reaching the face or chest if the springs disengage</a:t>
            </a:r>
            <a:endParaRPr kumimoji="0"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endParaRPr lang="en-US" sz="1700" dirty="0"/>
          </a:p>
        </p:txBody>
      </p:sp>
    </p:spTree>
    <p:extLst>
      <p:ext uri="{BB962C8B-B14F-4D97-AF65-F5344CB8AC3E}">
        <p14:creationId xmlns:p14="http://schemas.microsoft.com/office/powerpoint/2010/main" val="3009493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6433A-1C8B-9285-F432-7C65E8FE81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1F5039A-24BF-2842-FAB0-BC90110D2DD7}"/>
              </a:ext>
            </a:extLst>
          </p:cNvPr>
          <p:cNvSpPr>
            <a:spLocks noGrp="1"/>
          </p:cNvSpPr>
          <p:nvPr>
            <p:ph type="title"/>
          </p:nvPr>
        </p:nvSpPr>
        <p:spPr>
          <a:xfrm>
            <a:off x="731520" y="4003964"/>
            <a:ext cx="8933688" cy="2159092"/>
          </a:xfrm>
        </p:spPr>
        <p:txBody>
          <a:bodyPr/>
          <a:lstStyle/>
          <a:p>
            <a:pPr algn="ctr"/>
            <a:r>
              <a:rPr lang="en-US" dirty="0"/>
              <a:t>The Pilates Barrels</a:t>
            </a:r>
          </a:p>
        </p:txBody>
      </p:sp>
      <p:pic>
        <p:nvPicPr>
          <p:cNvPr id="3" name="Picture 2">
            <a:extLst>
              <a:ext uri="{FF2B5EF4-FFF2-40B4-BE49-F238E27FC236}">
                <a16:creationId xmlns:a16="http://schemas.microsoft.com/office/drawing/2014/main" id="{7ECE688B-C4DC-9690-D440-74CF0E82A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0"/>
            <a:ext cx="6071755" cy="4047837"/>
          </a:xfrm>
          <a:prstGeom prst="rect">
            <a:avLst/>
          </a:prstGeom>
        </p:spPr>
      </p:pic>
      <p:pic>
        <p:nvPicPr>
          <p:cNvPr id="6" name="Picture 5">
            <a:extLst>
              <a:ext uri="{FF2B5EF4-FFF2-40B4-BE49-F238E27FC236}">
                <a16:creationId xmlns:a16="http://schemas.microsoft.com/office/drawing/2014/main" id="{78FBE6F9-943B-BFA4-5799-B27463701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8158" y="0"/>
            <a:ext cx="5073842" cy="2854036"/>
          </a:xfrm>
          <a:prstGeom prst="rect">
            <a:avLst/>
          </a:prstGeom>
        </p:spPr>
      </p:pic>
    </p:spTree>
    <p:extLst>
      <p:ext uri="{BB962C8B-B14F-4D97-AF65-F5344CB8AC3E}">
        <p14:creationId xmlns:p14="http://schemas.microsoft.com/office/powerpoint/2010/main" val="3717142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04193-12B6-AC8F-A4E9-CA8D8E1022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CC5FC8-AEC1-F6CE-1E9B-7CE23A3FC31B}"/>
              </a:ext>
            </a:extLst>
          </p:cNvPr>
          <p:cNvSpPr>
            <a:spLocks noGrp="1"/>
          </p:cNvSpPr>
          <p:nvPr>
            <p:ph type="title"/>
          </p:nvPr>
        </p:nvSpPr>
        <p:spPr>
          <a:xfrm>
            <a:off x="1033272" y="347472"/>
            <a:ext cx="9875520" cy="1033272"/>
          </a:xfrm>
        </p:spPr>
        <p:txBody>
          <a:bodyPr anchor="ctr">
            <a:normAutofit/>
          </a:bodyPr>
          <a:lstStyle/>
          <a:p>
            <a:r>
              <a:rPr lang="en-US"/>
              <a:t>Explore Barrels</a:t>
            </a:r>
          </a:p>
        </p:txBody>
      </p:sp>
      <p:graphicFrame>
        <p:nvGraphicFramePr>
          <p:cNvPr id="6" name="Text Placeholder 3">
            <a:extLst>
              <a:ext uri="{FF2B5EF4-FFF2-40B4-BE49-F238E27FC236}">
                <a16:creationId xmlns:a16="http://schemas.microsoft.com/office/drawing/2014/main" id="{E039AE21-88C9-F401-A953-314105A6C818}"/>
              </a:ext>
            </a:extLst>
          </p:cNvPr>
          <p:cNvGraphicFramePr/>
          <p:nvPr>
            <p:extLst>
              <p:ext uri="{D42A27DB-BD31-4B8C-83A1-F6EECF244321}">
                <p14:modId xmlns:p14="http://schemas.microsoft.com/office/powerpoint/2010/main" val="2509142684"/>
              </p:ext>
            </p:extLst>
          </p:nvPr>
        </p:nvGraphicFramePr>
        <p:xfrm>
          <a:off x="1033272" y="2203703"/>
          <a:ext cx="9875520" cy="4067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9715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A0592-55BD-8F75-E303-6BF8D56BFE08}"/>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FAEB9C6F-12B3-7C40-63A6-74E512D6D663}"/>
              </a:ext>
            </a:extLst>
          </p:cNvPr>
          <p:cNvSpPr>
            <a:spLocks noGrp="1"/>
          </p:cNvSpPr>
          <p:nvPr>
            <p:ph type="body" sz="quarter" idx="3"/>
          </p:nvPr>
        </p:nvSpPr>
        <p:spPr>
          <a:xfrm>
            <a:off x="3558540" y="522769"/>
            <a:ext cx="5074920" cy="559834"/>
          </a:xfrm>
        </p:spPr>
        <p:txBody>
          <a:bodyPr>
            <a:normAutofit/>
          </a:bodyPr>
          <a:lstStyle/>
          <a:p>
            <a:pPr algn="ctr"/>
            <a:r>
              <a:rPr lang="en-US" dirty="0">
                <a:latin typeface="Arial" panose="020B0604020202020204" pitchFamily="34" charset="0"/>
                <a:cs typeface="Arial" panose="020B0604020202020204" pitchFamily="34" charset="0"/>
              </a:rPr>
              <a:t>Big &amp; Tall Considerations</a:t>
            </a:r>
          </a:p>
        </p:txBody>
      </p:sp>
      <p:sp>
        <p:nvSpPr>
          <p:cNvPr id="9" name="Text Placeholder 8">
            <a:extLst>
              <a:ext uri="{FF2B5EF4-FFF2-40B4-BE49-F238E27FC236}">
                <a16:creationId xmlns:a16="http://schemas.microsoft.com/office/drawing/2014/main" id="{E7AEC5A3-5C9D-7F42-2E42-1313F5CE37FB}"/>
              </a:ext>
            </a:extLst>
          </p:cNvPr>
          <p:cNvSpPr>
            <a:spLocks noGrp="1"/>
          </p:cNvSpPr>
          <p:nvPr>
            <p:ph type="body" sz="quarter" idx="13"/>
          </p:nvPr>
        </p:nvSpPr>
        <p:spPr>
          <a:xfrm>
            <a:off x="791154" y="1302327"/>
            <a:ext cx="5074920" cy="5032904"/>
          </a:xfrm>
        </p:spPr>
        <p:txBody>
          <a:bodyPr>
            <a:normAutofit fontScale="85000" lnSpcReduction="20000"/>
          </a:bodyPr>
          <a:lstStyle/>
          <a:p>
            <a:pPr marL="0" marR="0">
              <a:lnSpc>
                <a:spcPct val="115000"/>
              </a:lnSpc>
              <a:spcAft>
                <a:spcPts val="800"/>
              </a:spcAft>
              <a:buNone/>
            </a:pPr>
            <a:r>
              <a:rPr lang="en-US" sz="2200"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b="1" kern="0" dirty="0">
                <a:effectLst/>
                <a:latin typeface="Arial" panose="020B0604020202020204" pitchFamily="34" charset="0"/>
                <a:ea typeface="Times New Roman" panose="02020603050405020304" pitchFamily="18" charset="0"/>
                <a:cs typeface="Arial" panose="020B0604020202020204" pitchFamily="34" charset="0"/>
              </a:rPr>
              <a:t>Setup Tips for Ladder Barrel</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b="1" kern="0" dirty="0">
                <a:effectLst/>
                <a:latin typeface="Arial" panose="020B0604020202020204" pitchFamily="34" charset="0"/>
                <a:ea typeface="Times New Roman" panose="02020603050405020304" pitchFamily="18" charset="0"/>
                <a:cs typeface="Arial" panose="020B0604020202020204" pitchFamily="34" charset="0"/>
              </a:rPr>
              <a:t>Move the ladder farther from the barrel or the furthest setting</a:t>
            </a:r>
            <a:r>
              <a:rPr lang="en-US" sz="2400" kern="0" dirty="0">
                <a:effectLst/>
                <a:latin typeface="Arial" panose="020B0604020202020204" pitchFamily="34" charset="0"/>
                <a:ea typeface="Times New Roman" panose="02020603050405020304" pitchFamily="18" charset="0"/>
                <a:cs typeface="Arial" panose="020B0604020202020204" pitchFamily="34" charset="0"/>
              </a:rPr>
              <a:t> to create more space for longer legs and a longer torso.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If your barrel is adjustable, start with the widest comfortable setting.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Focus on maintaining length through the spine rather than trying to achieve the same shape or depth as a smaller person.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0" dirty="0">
                <a:effectLst/>
                <a:latin typeface="Arial" panose="020B0604020202020204" pitchFamily="34" charset="0"/>
                <a:ea typeface="Times New Roman" panose="02020603050405020304" pitchFamily="18" charset="0"/>
                <a:cs typeface="Arial" panose="020B0604020202020204" pitchFamily="34" charset="0"/>
              </a:rPr>
              <a:t>Use the ladder rungs strategically for support and leverage.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10" name="Text Placeholder 9">
            <a:extLst>
              <a:ext uri="{FF2B5EF4-FFF2-40B4-BE49-F238E27FC236}">
                <a16:creationId xmlns:a16="http://schemas.microsoft.com/office/drawing/2014/main" id="{EC3B0859-241A-0A67-825E-2FCA96E63790}"/>
              </a:ext>
            </a:extLst>
          </p:cNvPr>
          <p:cNvSpPr>
            <a:spLocks noGrp="1"/>
          </p:cNvSpPr>
          <p:nvPr>
            <p:ph type="body" sz="quarter" idx="14"/>
          </p:nvPr>
        </p:nvSpPr>
        <p:spPr>
          <a:xfrm>
            <a:off x="6472913" y="1302327"/>
            <a:ext cx="5074920" cy="5032904"/>
          </a:xfrm>
        </p:spPr>
        <p:txBody>
          <a:bodyPr>
            <a:noAutofit/>
          </a:bodyPr>
          <a:lstStyle/>
          <a:p>
            <a:pPr marL="342900" marR="0" lvl="0" indent="-342900" algn="l" defTabSz="914400" rtl="0" eaLnBrk="1" fontAlgn="auto" latinLnBrk="0" hangingPunct="1">
              <a:lnSpc>
                <a:spcPct val="115000"/>
              </a:lnSpc>
              <a:spcBef>
                <a:spcPts val="1000"/>
              </a:spcBef>
              <a:spcAft>
                <a:spcPts val="800"/>
              </a:spcAft>
              <a:buClrTx/>
              <a:buSzPts val="1000"/>
              <a:buFont typeface="Symbol" panose="05050102010706020507" pitchFamily="18" charset="2"/>
              <a:buChar char=""/>
              <a:tabLst>
                <a:tab pos="457200" algn="l"/>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Avoid compressing the low back by limiting extreme extension until you find the right barrel position. </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kern="0" dirty="0">
                <a:effectLst/>
                <a:latin typeface="Arial" panose="020B0604020202020204" pitchFamily="34" charset="0"/>
                <a:ea typeface="Times New Roman" panose="02020603050405020304" pitchFamily="18" charset="0"/>
                <a:cs typeface="Arial" panose="020B0604020202020204" pitchFamily="34" charset="0"/>
              </a:rPr>
              <a:t>Place your hips slightly behind the apex of the barrel during extension exercises if you feel compressed. </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kern="0" dirty="0">
                <a:effectLst/>
                <a:latin typeface="Arial" panose="020B0604020202020204" pitchFamily="34" charset="0"/>
                <a:ea typeface="Times New Roman" panose="02020603050405020304" pitchFamily="18" charset="0"/>
                <a:cs typeface="Arial" panose="020B0604020202020204" pitchFamily="34" charset="0"/>
              </a:rPr>
              <a:t>Emphasize thoracic mobility; many tall people compensate with excessive lumbar movement. </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kern="0" dirty="0">
                <a:effectLst/>
                <a:latin typeface="Arial" panose="020B0604020202020204" pitchFamily="34" charset="0"/>
                <a:ea typeface="Times New Roman" panose="02020603050405020304" pitchFamily="18" charset="0"/>
                <a:cs typeface="Arial" panose="020B0604020202020204" pitchFamily="34" charset="0"/>
              </a:rPr>
              <a:t>Move more slowly through transitions, as longer limbs create greater leverage and challenge balance. </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177409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E3401-3295-5F78-4145-1DA8B2F11B37}"/>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D0957FA6-9928-9057-0411-C17313FD784F}"/>
              </a:ext>
            </a:extLst>
          </p:cNvPr>
          <p:cNvSpPr>
            <a:spLocks noGrp="1"/>
          </p:cNvSpPr>
          <p:nvPr>
            <p:ph type="title"/>
          </p:nvPr>
        </p:nvSpPr>
        <p:spPr>
          <a:xfrm>
            <a:off x="731521" y="294248"/>
            <a:ext cx="10844784" cy="958480"/>
          </a:xfrm>
        </p:spPr>
        <p:txBody>
          <a:bodyPr anchor="b">
            <a:normAutofit/>
          </a:bodyPr>
          <a:lstStyle/>
          <a:p>
            <a:r>
              <a:rPr lang="en-US"/>
              <a:t>Big &amp; Tall Considerations</a:t>
            </a:r>
          </a:p>
        </p:txBody>
      </p:sp>
      <p:sp>
        <p:nvSpPr>
          <p:cNvPr id="9" name="Text Placeholder 8">
            <a:extLst>
              <a:ext uri="{FF2B5EF4-FFF2-40B4-BE49-F238E27FC236}">
                <a16:creationId xmlns:a16="http://schemas.microsoft.com/office/drawing/2014/main" id="{1619AC44-1168-DF41-AE56-2AE57848EE55}"/>
              </a:ext>
            </a:extLst>
          </p:cNvPr>
          <p:cNvSpPr>
            <a:spLocks noGrp="1"/>
          </p:cNvSpPr>
          <p:nvPr>
            <p:ph type="body" sz="quarter" idx="13"/>
          </p:nvPr>
        </p:nvSpPr>
        <p:spPr>
          <a:xfrm>
            <a:off x="731521" y="1563624"/>
            <a:ext cx="5074920" cy="4572000"/>
          </a:xfrm>
        </p:spPr>
        <p:txBody>
          <a:bodyPr>
            <a:normAutofit/>
          </a:bodyPr>
          <a:lstStyle/>
          <a:p>
            <a:pPr marL="0" marR="0">
              <a:spcAft>
                <a:spcPts val="800"/>
              </a:spcAft>
              <a:buNone/>
            </a:pPr>
            <a:r>
              <a:rPr lang="en-US" kern="0" dirty="0">
                <a:effectLst/>
              </a:rPr>
              <a:t>. </a:t>
            </a:r>
            <a:r>
              <a:rPr lang="en-US" sz="2000" b="1" kern="0" dirty="0">
                <a:effectLst/>
                <a:latin typeface="Arial" panose="020B0604020202020204" pitchFamily="34" charset="0"/>
                <a:cs typeface="Arial" panose="020B0604020202020204" pitchFamily="34" charset="0"/>
              </a:rPr>
              <a:t>Setup Tips for </a:t>
            </a:r>
            <a:r>
              <a:rPr lang="en-US" sz="2000" b="1" kern="0" dirty="0">
                <a:latin typeface="Arial" panose="020B0604020202020204" pitchFamily="34" charset="0"/>
                <a:cs typeface="Arial" panose="020B0604020202020204" pitchFamily="34" charset="0"/>
              </a:rPr>
              <a:t>Spine Corrector</a:t>
            </a:r>
            <a:endParaRPr lang="en-US" sz="2000" kern="100" dirty="0">
              <a:effectLst/>
              <a:latin typeface="Arial" panose="020B0604020202020204" pitchFamily="34" charset="0"/>
              <a:cs typeface="Arial" panose="020B0604020202020204" pitchFamily="34" charset="0"/>
            </a:endParaRPr>
          </a:p>
          <a:p>
            <a:pPr marL="342900" marR="0" lvl="0" indent="-342900">
              <a:spcAft>
                <a:spcPts val="800"/>
              </a:spcAft>
              <a:buSzPts val="1000"/>
              <a:buFont typeface="Symbol" panose="05050102010706020507" pitchFamily="18" charset="2"/>
              <a:buChar char=""/>
              <a:tabLst>
                <a:tab pos="457200" algn="l"/>
              </a:tabLst>
            </a:pPr>
            <a:r>
              <a:rPr lang="en-US" sz="2000" kern="0" dirty="0">
                <a:effectLst/>
                <a:latin typeface="Arial" panose="020B0604020202020204" pitchFamily="34" charset="0"/>
                <a:cs typeface="Arial" panose="020B0604020202020204" pitchFamily="34" charset="0"/>
              </a:rPr>
              <a:t>Position yourself slightly farther away from the barrel than shorter practitioners. </a:t>
            </a:r>
            <a:endParaRPr lang="en-US" sz="2000" kern="100" dirty="0">
              <a:effectLst/>
              <a:latin typeface="Arial" panose="020B0604020202020204" pitchFamily="34" charset="0"/>
              <a:cs typeface="Arial" panose="020B0604020202020204" pitchFamily="34" charset="0"/>
            </a:endParaRPr>
          </a:p>
          <a:p>
            <a:pPr marL="342900" marR="0" lvl="0" indent="-342900">
              <a:spcAft>
                <a:spcPts val="800"/>
              </a:spcAft>
              <a:buSzPts val="1000"/>
              <a:buFont typeface="Symbol" panose="05050102010706020507" pitchFamily="18" charset="2"/>
              <a:buChar char=""/>
              <a:tabLst>
                <a:tab pos="457200" algn="l"/>
              </a:tabLst>
            </a:pPr>
            <a:r>
              <a:rPr lang="en-US" sz="2000" kern="0" dirty="0">
                <a:effectLst/>
                <a:latin typeface="Arial" panose="020B0604020202020204" pitchFamily="34" charset="0"/>
                <a:cs typeface="Arial" panose="020B0604020202020204" pitchFamily="34" charset="0"/>
              </a:rPr>
              <a:t>Allow the head to extend beyond the edge when appropriate rather than forcing the entire spine onto the arc and use pillows or hands for support.</a:t>
            </a:r>
            <a:endParaRPr lang="en-US" sz="2000" kern="100" dirty="0">
              <a:effectLst/>
              <a:latin typeface="Arial" panose="020B0604020202020204" pitchFamily="34" charset="0"/>
              <a:cs typeface="Arial" panose="020B0604020202020204" pitchFamily="34" charset="0"/>
            </a:endParaRPr>
          </a:p>
          <a:p>
            <a:pPr marL="342900" marR="0" lvl="0" indent="-342900">
              <a:spcAft>
                <a:spcPts val="800"/>
              </a:spcAft>
              <a:buSzPts val="1000"/>
              <a:buFont typeface="Symbol" panose="05050102010706020507" pitchFamily="18" charset="2"/>
              <a:buChar char=""/>
              <a:tabLst>
                <a:tab pos="457200" algn="l"/>
              </a:tabLst>
            </a:pPr>
            <a:r>
              <a:rPr lang="en-US" sz="2000" kern="0" dirty="0">
                <a:effectLst/>
                <a:latin typeface="Arial" panose="020B0604020202020204" pitchFamily="34" charset="0"/>
                <a:cs typeface="Arial" panose="020B0604020202020204" pitchFamily="34" charset="0"/>
              </a:rPr>
              <a:t>Widen your stance in seated and standing exercises for better leverage. </a:t>
            </a:r>
            <a:endParaRPr lang="en-US" sz="2000" kern="100" dirty="0">
              <a:effectLst/>
              <a:latin typeface="Arial" panose="020B0604020202020204" pitchFamily="34" charset="0"/>
              <a:cs typeface="Arial" panose="020B0604020202020204" pitchFamily="34" charset="0"/>
            </a:endParaRPr>
          </a:p>
          <a:p>
            <a:pPr marL="0" marR="0">
              <a:spcAft>
                <a:spcPts val="800"/>
              </a:spcAft>
              <a:buNone/>
            </a:pPr>
            <a:endParaRPr lang="en-US" kern="100" dirty="0">
              <a:effectLst/>
            </a:endParaRPr>
          </a:p>
          <a:p>
            <a:endParaRPr lang="en-US" dirty="0"/>
          </a:p>
        </p:txBody>
      </p:sp>
      <p:sp>
        <p:nvSpPr>
          <p:cNvPr id="10" name="Text Placeholder 9">
            <a:extLst>
              <a:ext uri="{FF2B5EF4-FFF2-40B4-BE49-F238E27FC236}">
                <a16:creationId xmlns:a16="http://schemas.microsoft.com/office/drawing/2014/main" id="{FFF2B478-87A8-A9A0-4BEA-5B78E8EE06D6}"/>
              </a:ext>
            </a:extLst>
          </p:cNvPr>
          <p:cNvSpPr>
            <a:spLocks noGrp="1"/>
          </p:cNvSpPr>
          <p:nvPr>
            <p:ph type="body" sz="quarter" idx="14"/>
          </p:nvPr>
        </p:nvSpPr>
        <p:spPr>
          <a:xfrm>
            <a:off x="6501384" y="1252728"/>
            <a:ext cx="5074920" cy="4882896"/>
          </a:xfrm>
        </p:spPr>
        <p:txBody>
          <a:bodyPr>
            <a:normAutofit/>
          </a:bodyPr>
          <a:lstStyle/>
          <a:p>
            <a:pPr marL="342900" marR="0" lvl="0" indent="-342900" defTabSz="914400" rtl="0" eaLnBrk="1" fontAlgn="auto" latinLnBrk="0" hangingPunct="1">
              <a:spcBef>
                <a:spcPts val="1000"/>
              </a:spcBef>
              <a:spcAft>
                <a:spcPts val="800"/>
              </a:spcAft>
              <a:buClrTx/>
              <a:buSzPts val="1000"/>
              <a:buFont typeface="Symbol" panose="05050102010706020507" pitchFamily="18" charset="2"/>
              <a:buChar char=""/>
              <a:tabLst>
                <a:tab pos="457200" algn="l"/>
              </a:tabLst>
              <a:defRPr/>
            </a:pPr>
            <a:r>
              <a:rPr kumimoji="0" lang="en-US"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Focus on maintaining length through the spine instead of trying to fit your entire back perfectly onto the curve. </a:t>
            </a:r>
            <a:endParaRPr kumimoji="0" lang="en-US" sz="2000" b="0" i="0" u="none" strike="noStrike" kern="1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defTabSz="914400" rtl="0" eaLnBrk="1" fontAlgn="auto" latinLnBrk="0" hangingPunct="1">
              <a:spcBef>
                <a:spcPts val="1000"/>
              </a:spcBef>
              <a:spcAft>
                <a:spcPts val="800"/>
              </a:spcAft>
              <a:buClrTx/>
              <a:buSzPts val="1000"/>
              <a:buFont typeface="Symbol" panose="05050102010706020507" pitchFamily="18" charset="2"/>
              <a:buChar char=""/>
              <a:tabLst>
                <a:tab pos="457200" algn="l"/>
              </a:tabLst>
              <a:defRPr/>
            </a:pPr>
            <a:r>
              <a:rPr kumimoji="0" lang="en-US"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If your legs are very long, bend the knees slightly during some exercises to reduce tension in the hip flexors. </a:t>
            </a:r>
            <a:endParaRPr kumimoji="0" lang="en-US" sz="2000" b="0" i="0" u="none" strike="noStrike" kern="1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defTabSz="914400" rtl="0" eaLnBrk="1" fontAlgn="auto" latinLnBrk="0" hangingPunct="1">
              <a:spcBef>
                <a:spcPts val="1000"/>
              </a:spcBef>
              <a:spcAft>
                <a:spcPts val="800"/>
              </a:spcAft>
              <a:buClrTx/>
              <a:buSzPts val="1000"/>
              <a:buFont typeface="Symbol" panose="05050102010706020507" pitchFamily="18" charset="2"/>
              <a:buChar char=""/>
              <a:tabLst>
                <a:tab pos="457200" algn="l"/>
              </a:tabLst>
              <a:defRPr/>
            </a:pPr>
            <a:r>
              <a:rPr lang="en-US" sz="2000" kern="0" dirty="0">
                <a:effectLst/>
                <a:latin typeface="Arial" panose="020B0604020202020204" pitchFamily="34" charset="0"/>
                <a:cs typeface="Arial" panose="020B0604020202020204" pitchFamily="34" charset="0"/>
              </a:rPr>
              <a:t>.Reduce ROM until core control is maintained</a:t>
            </a:r>
          </a:p>
          <a:p>
            <a:pPr marL="0" marR="0" lvl="0" indent="0" defTabSz="914400" rtl="0" eaLnBrk="1" fontAlgn="auto" latinLnBrk="0" hangingPunct="1">
              <a:spcBef>
                <a:spcPts val="1000"/>
              </a:spcBef>
              <a:spcAft>
                <a:spcPts val="800"/>
              </a:spcAft>
              <a:buClrTx/>
              <a:buSzPts val="1000"/>
              <a:buNone/>
              <a:tabLst>
                <a:tab pos="457200" algn="l"/>
              </a:tabLst>
              <a:defRPr/>
            </a:pPr>
            <a:endParaRPr lang="en-US" sz="2000" kern="1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230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28CC4-FF4C-BE1C-978C-7EDF7DD601B9}"/>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4FEFE5EA-8C04-7B6F-8B5D-81E8EFEE0E96}"/>
              </a:ext>
            </a:extLst>
          </p:cNvPr>
          <p:cNvSpPr>
            <a:spLocks noGrp="1"/>
          </p:cNvSpPr>
          <p:nvPr>
            <p:ph type="body" sz="quarter" idx="3"/>
          </p:nvPr>
        </p:nvSpPr>
        <p:spPr>
          <a:xfrm>
            <a:off x="635231" y="0"/>
            <a:ext cx="5074920" cy="559834"/>
          </a:xfrm>
        </p:spPr>
        <p:txBody>
          <a:bodyPr>
            <a:normAutofit/>
          </a:bodyPr>
          <a:lstStyle/>
          <a:p>
            <a:pPr algn="ctr"/>
            <a:r>
              <a:rPr lang="en-US" dirty="0">
                <a:latin typeface="Arial" panose="020B0604020202020204" pitchFamily="34" charset="0"/>
                <a:cs typeface="Arial" panose="020B0604020202020204" pitchFamily="34" charset="0"/>
              </a:rPr>
              <a:t>Short &amp; Small Considerations</a:t>
            </a:r>
          </a:p>
        </p:txBody>
      </p:sp>
      <p:sp>
        <p:nvSpPr>
          <p:cNvPr id="9" name="Text Placeholder 8">
            <a:extLst>
              <a:ext uri="{FF2B5EF4-FFF2-40B4-BE49-F238E27FC236}">
                <a16:creationId xmlns:a16="http://schemas.microsoft.com/office/drawing/2014/main" id="{457B8911-81CB-7422-7597-E035B7F1D78A}"/>
              </a:ext>
            </a:extLst>
          </p:cNvPr>
          <p:cNvSpPr>
            <a:spLocks noGrp="1"/>
          </p:cNvSpPr>
          <p:nvPr>
            <p:ph type="body" sz="quarter" idx="13"/>
          </p:nvPr>
        </p:nvSpPr>
        <p:spPr>
          <a:xfrm>
            <a:off x="777299" y="943215"/>
            <a:ext cx="5074920" cy="5402167"/>
          </a:xfrm>
        </p:spPr>
        <p:txBody>
          <a:bodyPr>
            <a:normAutofit fontScale="25000" lnSpcReduction="20000"/>
          </a:bodyPr>
          <a:lstStyle/>
          <a:p>
            <a:pPr marL="0" marR="0">
              <a:lnSpc>
                <a:spcPct val="115000"/>
              </a:lnSpc>
              <a:spcAft>
                <a:spcPts val="800"/>
              </a:spcAft>
              <a:buNone/>
            </a:pPr>
            <a:r>
              <a:rPr lang="en-US" sz="8000" b="1" kern="0" dirty="0">
                <a:effectLst/>
                <a:latin typeface="Arial" panose="020B0604020202020204" pitchFamily="34" charset="0"/>
                <a:ea typeface="Times New Roman" panose="02020603050405020304" pitchFamily="18" charset="0"/>
                <a:cs typeface="Arial" panose="020B0604020202020204" pitchFamily="34" charset="0"/>
              </a:rPr>
              <a:t>Setup Tips for Ladder Barrel</a:t>
            </a:r>
            <a:endParaRPr lang="en-US" sz="80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8000" b="1" kern="0" dirty="0">
                <a:effectLst/>
                <a:latin typeface="Arial" panose="020B0604020202020204" pitchFamily="34" charset="0"/>
                <a:ea typeface="Times New Roman" panose="02020603050405020304" pitchFamily="18" charset="0"/>
                <a:cs typeface="Arial" panose="020B0604020202020204" pitchFamily="34" charset="0"/>
              </a:rPr>
              <a:t>Barrel Distance</a:t>
            </a:r>
            <a:endParaRPr lang="en-US" sz="80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8000" kern="0" dirty="0">
                <a:effectLst/>
                <a:latin typeface="Arial" panose="020B0604020202020204" pitchFamily="34" charset="0"/>
                <a:ea typeface="Times New Roman" panose="02020603050405020304" pitchFamily="18" charset="0"/>
                <a:cs typeface="Arial" panose="020B0604020202020204" pitchFamily="34" charset="0"/>
              </a:rPr>
              <a:t>Move the ladder </a:t>
            </a:r>
            <a:r>
              <a:rPr lang="en-US" sz="8000" b="1" kern="0" dirty="0">
                <a:effectLst/>
                <a:latin typeface="Arial" panose="020B0604020202020204" pitchFamily="34" charset="0"/>
                <a:ea typeface="Times New Roman" panose="02020603050405020304" pitchFamily="18" charset="0"/>
                <a:cs typeface="Arial" panose="020B0604020202020204" pitchFamily="34" charset="0"/>
              </a:rPr>
              <a:t>closer to the barrel</a:t>
            </a:r>
            <a:r>
              <a:rPr lang="en-US" sz="8000" kern="0" dirty="0">
                <a:effectLst/>
                <a:latin typeface="Arial" panose="020B0604020202020204" pitchFamily="34" charset="0"/>
                <a:ea typeface="Times New Roman" panose="02020603050405020304" pitchFamily="18" charset="0"/>
                <a:cs typeface="Arial" panose="020B0604020202020204" pitchFamily="34" charset="0"/>
              </a:rPr>
              <a:t> than a taller person would. </a:t>
            </a:r>
            <a:endParaRPr lang="en-US" sz="80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8000" kern="0" dirty="0">
                <a:effectLst/>
                <a:latin typeface="Arial" panose="020B0604020202020204" pitchFamily="34" charset="0"/>
                <a:ea typeface="Times New Roman" panose="02020603050405020304" pitchFamily="18" charset="0"/>
                <a:cs typeface="Arial" panose="020B0604020202020204" pitchFamily="34" charset="0"/>
              </a:rPr>
              <a:t>When standing on the rung used for support, your hips should align comfortably over the apex of the barrel without having to stretch excessively.  Use a box for height as needed</a:t>
            </a:r>
            <a:endParaRPr lang="en-US" sz="8000" kern="100" dirty="0">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8000" kern="0" dirty="0">
                <a:effectLst/>
                <a:latin typeface="Arial" panose="020B0604020202020204" pitchFamily="34" charset="0"/>
                <a:ea typeface="Times New Roman" panose="02020603050405020304" pitchFamily="18" charset="0"/>
                <a:cs typeface="Arial" panose="020B0604020202020204" pitchFamily="34" charset="0"/>
              </a:rPr>
              <a:t>If you feel pulled through your shoulders or lower back before starting the exercise, bring the ladder closer. </a:t>
            </a:r>
            <a:endParaRPr lang="en-US" sz="8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10" name="Text Placeholder 9">
            <a:extLst>
              <a:ext uri="{FF2B5EF4-FFF2-40B4-BE49-F238E27FC236}">
                <a16:creationId xmlns:a16="http://schemas.microsoft.com/office/drawing/2014/main" id="{91E97634-19E0-0DF5-053C-D5AB8A13F316}"/>
              </a:ext>
            </a:extLst>
          </p:cNvPr>
          <p:cNvSpPr>
            <a:spLocks noGrp="1"/>
          </p:cNvSpPr>
          <p:nvPr>
            <p:ph type="body" sz="quarter" idx="14"/>
          </p:nvPr>
        </p:nvSpPr>
        <p:spPr>
          <a:xfrm>
            <a:off x="6472913" y="943215"/>
            <a:ext cx="5074920" cy="5402166"/>
          </a:xfrm>
        </p:spPr>
        <p:txBody>
          <a:bodyPr>
            <a:normAutofit fontScale="85000" lnSpcReduction="20000"/>
          </a:bodyPr>
          <a:lstStyle/>
          <a:p>
            <a:pPr marL="0" marR="0">
              <a:lnSpc>
                <a:spcPct val="115000"/>
              </a:lnSpc>
              <a:spcAft>
                <a:spcPts val="800"/>
              </a:spcAft>
              <a:buNone/>
            </a:pPr>
            <a:r>
              <a:rPr lang="en-US" sz="2400" b="1" kern="0" dirty="0">
                <a:latin typeface="Arial" panose="020B0604020202020204" pitchFamily="34" charset="0"/>
                <a:ea typeface="Times New Roman" panose="02020603050405020304" pitchFamily="18" charset="0"/>
                <a:cs typeface="Arial" panose="020B0604020202020204" pitchFamily="34" charset="0"/>
              </a:rPr>
              <a:t>Foot Placement</a:t>
            </a:r>
            <a:endParaRPr lang="en-US" sz="2400" kern="100" dirty="0">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0" dirty="0">
                <a:latin typeface="Arial" panose="020B0604020202020204" pitchFamily="34" charset="0"/>
                <a:ea typeface="Times New Roman" panose="02020603050405020304" pitchFamily="18" charset="0"/>
                <a:cs typeface="Arial" panose="020B0604020202020204" pitchFamily="34" charset="0"/>
              </a:rPr>
              <a:t>Use a </a:t>
            </a:r>
            <a:r>
              <a:rPr lang="en-US" sz="2400" b="1" kern="0" dirty="0">
                <a:latin typeface="Arial" panose="020B0604020202020204" pitchFamily="34" charset="0"/>
                <a:ea typeface="Times New Roman" panose="02020603050405020304" pitchFamily="18" charset="0"/>
                <a:cs typeface="Arial" panose="020B0604020202020204" pitchFamily="34" charset="0"/>
              </a:rPr>
              <a:t>higher rung</a:t>
            </a:r>
            <a:r>
              <a:rPr lang="en-US" sz="2400" kern="0" dirty="0">
                <a:latin typeface="Arial" panose="020B0604020202020204" pitchFamily="34" charset="0"/>
                <a:ea typeface="Times New Roman" panose="02020603050405020304" pitchFamily="18" charset="0"/>
                <a:cs typeface="Arial" panose="020B0604020202020204" pitchFamily="34" charset="0"/>
              </a:rPr>
              <a:t> when appropriate. </a:t>
            </a:r>
            <a:endParaRPr lang="en-US" sz="2400" kern="100" dirty="0">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0" dirty="0">
                <a:latin typeface="Arial" panose="020B0604020202020204" pitchFamily="34" charset="0"/>
                <a:ea typeface="Times New Roman" panose="02020603050405020304" pitchFamily="18" charset="0"/>
                <a:cs typeface="Arial" panose="020B0604020202020204" pitchFamily="34" charset="0"/>
              </a:rPr>
              <a:t>Shorter legs often require a higher rung to maintain neutral pelvic alignment. </a:t>
            </a:r>
            <a:endParaRPr lang="en-US" sz="2400" kern="100" dirty="0">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0" dirty="0">
                <a:latin typeface="Arial" panose="020B0604020202020204" pitchFamily="34" charset="0"/>
                <a:ea typeface="Times New Roman" panose="02020603050405020304" pitchFamily="18" charset="0"/>
                <a:cs typeface="Arial" panose="020B0604020202020204" pitchFamily="34" charset="0"/>
              </a:rPr>
              <a:t>Avoid locking your knees to compensate for distance. </a:t>
            </a:r>
            <a:endParaRPr lang="en-US" sz="2400" kern="100" dirty="0">
              <a:latin typeface="Arial" panose="020B0604020202020204" pitchFamily="34" charset="0"/>
              <a:ea typeface="Aptos" panose="020B0004020202020204" pitchFamily="34" charset="0"/>
              <a:cs typeface="Arial" panose="020B0604020202020204" pitchFamily="34" charset="0"/>
            </a:endParaRPr>
          </a:p>
          <a:p>
            <a:pPr marL="0" marR="0" lvl="0" indent="-228600" algn="l" defTabSz="914400" rtl="0" eaLnBrk="1" fontAlgn="auto" latinLnBrk="0" hangingPunct="1">
              <a:lnSpc>
                <a:spcPct val="115000"/>
              </a:lnSpc>
              <a:spcBef>
                <a:spcPts val="1000"/>
              </a:spcBef>
              <a:spcAft>
                <a:spcPts val="800"/>
              </a:spcAft>
              <a:buClrTx/>
              <a:buSzTx/>
              <a:buFont typeface="Arial" panose="020B0604020202020204" pitchFamily="34" charset="0"/>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Range of Motion</a:t>
            </a:r>
            <a:endParaRPr kumimoji="0" lang="en-US" sz="2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1000"/>
              </a:spcBef>
              <a:spcAft>
                <a:spcPts val="800"/>
              </a:spcAft>
              <a:buClrTx/>
              <a:buSzPts val="1000"/>
              <a:buFont typeface="Symbol" panose="05050102010706020507" pitchFamily="18" charset="2"/>
              <a:buChar char=""/>
              <a:tabLst>
                <a:tab pos="457200" algn="l"/>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Smaller bodies often benefit from a slightly reduced range that preserves abdominal support and not overarching the low back.</a:t>
            </a:r>
          </a:p>
          <a:p>
            <a:r>
              <a:rPr lang="en-US" sz="2400" dirty="0">
                <a:latin typeface="Arial" panose="020B0604020202020204" pitchFamily="34" charset="0"/>
                <a:cs typeface="Arial" panose="020B0604020202020204" pitchFamily="34" charset="0"/>
              </a:rPr>
              <a:t> Shoulders hiking ,bring hands to a lower, closer rung</a:t>
            </a:r>
          </a:p>
          <a:p>
            <a:pPr marL="342900" marR="0" lvl="0" indent="-342900" algn="l" defTabSz="914400" rtl="0" eaLnBrk="1" fontAlgn="auto" latinLnBrk="0" hangingPunct="1">
              <a:lnSpc>
                <a:spcPct val="115000"/>
              </a:lnSpc>
              <a:spcBef>
                <a:spcPts val="1000"/>
              </a:spcBef>
              <a:spcAft>
                <a:spcPts val="800"/>
              </a:spcAft>
              <a:buClrTx/>
              <a:buSzPts val="1000"/>
              <a:buFont typeface="Symbol" panose="05050102010706020507" pitchFamily="18" charset="2"/>
              <a:buChar char=""/>
              <a:tabLst>
                <a:tab pos="457200" algn="l"/>
              </a:tabLst>
              <a:defRPr/>
            </a:pP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1000"/>
              </a:spcBef>
              <a:spcAft>
                <a:spcPts val="800"/>
              </a:spcAft>
              <a:buClrTx/>
              <a:buSzPts val="1000"/>
              <a:buFont typeface="Symbol" panose="05050102010706020507" pitchFamily="18" charset="2"/>
              <a:buChar char=""/>
              <a:tabLst>
                <a:tab pos="457200" algn="l"/>
              </a:tabLst>
              <a:defRPr/>
            </a:pPr>
            <a:endParaRPr lang="en-US"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887931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85C23-B7BD-156A-E6E7-CD112C5F5040}"/>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9E62C3B9-5D51-A8AF-B7C2-D3194D1C8036}"/>
              </a:ext>
            </a:extLst>
          </p:cNvPr>
          <p:cNvSpPr>
            <a:spLocks noGrp="1"/>
          </p:cNvSpPr>
          <p:nvPr>
            <p:ph type="title"/>
          </p:nvPr>
        </p:nvSpPr>
        <p:spPr>
          <a:xfrm>
            <a:off x="731520" y="553616"/>
            <a:ext cx="3595634" cy="1757505"/>
          </a:xfrm>
        </p:spPr>
        <p:txBody>
          <a:bodyPr anchor="t">
            <a:normAutofit/>
          </a:bodyPr>
          <a:lstStyle/>
          <a:p>
            <a:r>
              <a:rPr lang="en-US"/>
              <a:t>Short &amp; Small Considerations</a:t>
            </a:r>
          </a:p>
        </p:txBody>
      </p:sp>
      <p:sp>
        <p:nvSpPr>
          <p:cNvPr id="10" name="Text Placeholder 9">
            <a:extLst>
              <a:ext uri="{FF2B5EF4-FFF2-40B4-BE49-F238E27FC236}">
                <a16:creationId xmlns:a16="http://schemas.microsoft.com/office/drawing/2014/main" id="{319883DD-F57F-A8F5-D899-74577C1FE409}"/>
              </a:ext>
            </a:extLst>
          </p:cNvPr>
          <p:cNvSpPr>
            <a:spLocks noGrp="1"/>
          </p:cNvSpPr>
          <p:nvPr>
            <p:ph type="body" sz="half" idx="2"/>
          </p:nvPr>
        </p:nvSpPr>
        <p:spPr>
          <a:xfrm>
            <a:off x="731520" y="2311121"/>
            <a:ext cx="3309608" cy="3993263"/>
          </a:xfrm>
        </p:spPr>
        <p:txBody>
          <a:bodyPr anchor="t">
            <a:normAutofit/>
          </a:bodyPr>
          <a:lstStyle/>
          <a:p>
            <a:pPr>
              <a:spcAft>
                <a:spcPts val="800"/>
              </a:spcAft>
              <a:buSzPts val="1000"/>
              <a:tabLst>
                <a:tab pos="457200" algn="l"/>
              </a:tabLst>
            </a:pPr>
            <a:r>
              <a:rPr lang="en-US" kern="0" dirty="0">
                <a:effectLst/>
                <a:latin typeface="Arial" panose="020B0604020202020204" pitchFamily="34" charset="0"/>
                <a:cs typeface="Arial" panose="020B0604020202020204" pitchFamily="34" charset="0"/>
              </a:rPr>
              <a:t> </a:t>
            </a:r>
            <a:r>
              <a:rPr lang="en-US" kern="0" dirty="0">
                <a:latin typeface="Arial" panose="020B0604020202020204" pitchFamily="34" charset="0"/>
                <a:cs typeface="Arial" panose="020B0604020202020204" pitchFamily="34" charset="0"/>
              </a:rPr>
              <a:t>During backbends, stop when you feel support from the barrel; don't chase depth. </a:t>
            </a:r>
            <a:endParaRPr lang="en-US" kern="100" dirty="0">
              <a:latin typeface="Arial" panose="020B0604020202020204" pitchFamily="34" charset="0"/>
              <a:cs typeface="Arial" panose="020B0604020202020204" pitchFamily="34" charset="0"/>
            </a:endParaRPr>
          </a:p>
          <a:p>
            <a:pPr marL="342900" marR="0" lvl="0" indent="-342900">
              <a:spcAft>
                <a:spcPts val="800"/>
              </a:spcAft>
              <a:buSzPts val="1000"/>
              <a:buFont typeface="Symbol" panose="05050102010706020507" pitchFamily="18" charset="2"/>
              <a:buChar char=""/>
              <a:tabLst>
                <a:tab pos="457200" algn="l"/>
              </a:tabLst>
            </a:pPr>
            <a:r>
              <a:rPr lang="en-US" kern="0" dirty="0">
                <a:latin typeface="Arial" panose="020B0604020202020204" pitchFamily="34" charset="0"/>
                <a:cs typeface="Arial" panose="020B0604020202020204" pitchFamily="34" charset="0"/>
              </a:rPr>
              <a:t>For side-bending exercises, position your waist directly over the apex of the barrel for better leverage. </a:t>
            </a:r>
            <a:endParaRPr lang="en-US" kern="100" dirty="0">
              <a:latin typeface="Arial" panose="020B0604020202020204" pitchFamily="34" charset="0"/>
              <a:cs typeface="Arial" panose="020B0604020202020204" pitchFamily="34" charset="0"/>
            </a:endParaRPr>
          </a:p>
          <a:p>
            <a:pPr marL="342900" marR="0" lvl="0" indent="-342900" defTabSz="914400" rtl="0" eaLnBrk="1" fontAlgn="auto" latinLnBrk="0" hangingPunct="1">
              <a:spcBef>
                <a:spcPts val="1000"/>
              </a:spcBef>
              <a:spcAft>
                <a:spcPts val="800"/>
              </a:spcAft>
              <a:buClrTx/>
              <a:buSzPts val="1000"/>
              <a:buFont typeface="Symbol" panose="05050102010706020507" pitchFamily="18" charset="2"/>
              <a:buChar char=""/>
              <a:tabLst>
                <a:tab pos="457200" algn="l"/>
              </a:tabLst>
              <a:defRPr/>
            </a:pPr>
            <a:endParaRPr lang="en-US" kern="100" dirty="0">
              <a:effectLst/>
            </a:endParaRPr>
          </a:p>
        </p:txBody>
      </p:sp>
      <p:graphicFrame>
        <p:nvGraphicFramePr>
          <p:cNvPr id="12" name="Text Placeholder 8">
            <a:extLst>
              <a:ext uri="{FF2B5EF4-FFF2-40B4-BE49-F238E27FC236}">
                <a16:creationId xmlns:a16="http://schemas.microsoft.com/office/drawing/2014/main" id="{8A4BD5D9-8624-D5A6-4368-5A6178AB3928}"/>
              </a:ext>
            </a:extLst>
          </p:cNvPr>
          <p:cNvGraphicFramePr/>
          <p:nvPr>
            <p:extLst>
              <p:ext uri="{D42A27DB-BD31-4B8C-83A1-F6EECF244321}">
                <p14:modId xmlns:p14="http://schemas.microsoft.com/office/powerpoint/2010/main" val="3875601324"/>
              </p:ext>
            </p:extLst>
          </p:nvPr>
        </p:nvGraphicFramePr>
        <p:xfrm>
          <a:off x="5136995" y="553616"/>
          <a:ext cx="6439309" cy="5752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494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21B5F-9EDC-7055-DCED-B13838AA25F9}"/>
            </a:ext>
          </a:extLst>
        </p:cNvPr>
        <p:cNvGrpSpPr/>
        <p:nvPr/>
      </p:nvGrpSpPr>
      <p:grpSpPr>
        <a:xfrm>
          <a:off x="0" y="0"/>
          <a:ext cx="0" cy="0"/>
          <a:chOff x="0" y="0"/>
          <a:chExt cx="0" cy="0"/>
        </a:xfrm>
      </p:grpSpPr>
      <p:graphicFrame>
        <p:nvGraphicFramePr>
          <p:cNvPr id="8" name="Diagram 7" descr="Basic Timeline">
            <a:extLst>
              <a:ext uri="{FF2B5EF4-FFF2-40B4-BE49-F238E27FC236}">
                <a16:creationId xmlns:a16="http://schemas.microsoft.com/office/drawing/2014/main" id="{8DF2C52C-D189-684A-FE2F-EF7E15E47045}"/>
              </a:ext>
            </a:extLst>
          </p:cNvPr>
          <p:cNvGraphicFramePr/>
          <p:nvPr>
            <p:extLst>
              <p:ext uri="{E7BDC344-281C-4309-B0C6-D0EE65EED2A8}">
                <p202:designPr xmlns:p202="http://schemas.microsoft.com/office/powerpoint/2020/02/main">
                  <p202:designTagLst>
                    <p202:designTag name="ARCH:1:CLS" val="SmartArt"/>
                    <p202:designTag name="ARCH:1:VSVAR" val="Timeline"/>
                  </p202:designTagLst>
                </p202:designPr>
              </p:ext>
            </p:extLst>
          </p:nvPr>
        </p:nvGraphicFramePr>
        <p:xfrm>
          <a:off x="1033272" y="1563624"/>
          <a:ext cx="998524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FF2DD0C7-235F-72E9-FFAE-0369F18B2177}"/>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Big &amp; Tall Bodies</a:t>
            </a:r>
          </a:p>
        </p:txBody>
      </p:sp>
    </p:spTree>
    <p:extLst>
      <p:ext uri="{BB962C8B-B14F-4D97-AF65-F5344CB8AC3E}">
        <p14:creationId xmlns:p14="http://schemas.microsoft.com/office/powerpoint/2010/main" val="402868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6D38C-8DA4-71AA-8591-DFB6407471BF}"/>
            </a:ext>
          </a:extLst>
        </p:cNvPr>
        <p:cNvGrpSpPr/>
        <p:nvPr/>
      </p:nvGrpSpPr>
      <p:grpSpPr>
        <a:xfrm>
          <a:off x="0" y="0"/>
          <a:ext cx="0" cy="0"/>
          <a:chOff x="0" y="0"/>
          <a:chExt cx="0" cy="0"/>
        </a:xfrm>
      </p:grpSpPr>
      <p:graphicFrame>
        <p:nvGraphicFramePr>
          <p:cNvPr id="8" name="Diagram 7" descr="Basic Timeline">
            <a:extLst>
              <a:ext uri="{FF2B5EF4-FFF2-40B4-BE49-F238E27FC236}">
                <a16:creationId xmlns:a16="http://schemas.microsoft.com/office/drawing/2014/main" id="{B991E584-72E6-E045-C7FD-B07514E9F0BC}"/>
              </a:ext>
            </a:extLst>
          </p:cNvPr>
          <p:cNvGraphicFramePr/>
          <p:nvPr>
            <p:extLst>
              <p:ext uri="{D42A27DB-BD31-4B8C-83A1-F6EECF244321}">
                <p14:modId xmlns:p14="http://schemas.microsoft.com/office/powerpoint/2010/main" val="1321198940"/>
              </p:ext>
              <p:ext uri="{E7BDC344-281C-4309-B0C6-D0EE65EED2A8}">
                <p202:designPr xmlns:p202="http://schemas.microsoft.com/office/powerpoint/2020/02/main">
                  <p202:designTagLst>
                    <p202:designTag name="ARCH:1:CLS" val="SmartArt"/>
                    <p202:designTag name="ARCH:1:VSVAR" val="Timeline"/>
                  </p202:designTagLst>
                </p202:designPr>
              </p:ext>
            </p:extLst>
          </p:nvPr>
        </p:nvGraphicFramePr>
        <p:xfrm>
          <a:off x="1033272" y="1563624"/>
          <a:ext cx="998524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7A5FE75C-B479-3034-EC9A-0EEFE0F940A9}"/>
              </a:ext>
            </a:extLst>
          </p:cNvPr>
          <p:cNvSpPr>
            <a:spLocks noGrp="1"/>
          </p:cNvSpPr>
          <p:nvPr>
            <p:ph type="title"/>
          </p:nvPr>
        </p:nvSpPr>
        <p:spPr>
          <a:xfrm>
            <a:off x="1033272" y="0"/>
            <a:ext cx="9985248" cy="960120"/>
          </a:xfrm>
        </p:spPr>
        <p:txBody>
          <a:bodyPr/>
          <a:lstStyle/>
          <a:p>
            <a:pPr algn="ctr"/>
            <a:r>
              <a:rPr lang="en-US" dirty="0">
                <a:latin typeface="Arial" panose="020B0604020202020204" pitchFamily="34" charset="0"/>
                <a:cs typeface="Arial" panose="020B0604020202020204" pitchFamily="34" charset="0"/>
              </a:rPr>
              <a:t>Short &amp; Small Bodies</a:t>
            </a:r>
          </a:p>
        </p:txBody>
      </p:sp>
    </p:spTree>
    <p:extLst>
      <p:ext uri="{BB962C8B-B14F-4D97-AF65-F5344CB8AC3E}">
        <p14:creationId xmlns:p14="http://schemas.microsoft.com/office/powerpoint/2010/main" val="275661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E43F7-3220-F9D6-8E34-8ABC37FF5315}"/>
            </a:ext>
          </a:extLst>
        </p:cNvPr>
        <p:cNvGrpSpPr/>
        <p:nvPr/>
      </p:nvGrpSpPr>
      <p:grpSpPr>
        <a:xfrm>
          <a:off x="0" y="0"/>
          <a:ext cx="0" cy="0"/>
          <a:chOff x="0" y="0"/>
          <a:chExt cx="0" cy="0"/>
        </a:xfrm>
      </p:grpSpPr>
      <p:graphicFrame>
        <p:nvGraphicFramePr>
          <p:cNvPr id="8" name="Diagram 7" descr="Basic Timeline">
            <a:extLst>
              <a:ext uri="{FF2B5EF4-FFF2-40B4-BE49-F238E27FC236}">
                <a16:creationId xmlns:a16="http://schemas.microsoft.com/office/drawing/2014/main" id="{50B39B7B-1000-F6B7-B91A-0E99ADEFABDA}"/>
              </a:ext>
            </a:extLst>
          </p:cNvPr>
          <p:cNvGraphicFramePr/>
          <p:nvPr>
            <p:extLst>
              <p:ext uri="{D42A27DB-BD31-4B8C-83A1-F6EECF244321}">
                <p14:modId xmlns:p14="http://schemas.microsoft.com/office/powerpoint/2010/main" val="3418343495"/>
              </p:ext>
              <p:ext uri="{E7BDC344-281C-4309-B0C6-D0EE65EED2A8}">
                <p202:designPr xmlns:p202="http://schemas.microsoft.com/office/powerpoint/2020/02/main">
                  <p202:designTagLst>
                    <p202:designTag name="ARCH:1:CLS" val="SmartArt"/>
                    <p202:designTag name="ARCH:1:VSVAR" val="Timeline"/>
                  </p202:designTagLst>
                </p202:designPr>
              </p:ext>
            </p:extLst>
          </p:nvPr>
        </p:nvGraphicFramePr>
        <p:xfrm>
          <a:off x="1033270" y="193965"/>
          <a:ext cx="10396729" cy="6082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965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5C0D124-5D36-5297-AA84-0C140D50580D}"/>
              </a:ext>
            </a:extLst>
          </p:cNvPr>
          <p:cNvSpPr>
            <a:spLocks noGrp="1"/>
          </p:cNvSpPr>
          <p:nvPr>
            <p:ph type="body" idx="1"/>
          </p:nvPr>
        </p:nvSpPr>
        <p:spPr>
          <a:xfrm>
            <a:off x="616458" y="162542"/>
            <a:ext cx="5074920" cy="559834"/>
          </a:xfrm>
        </p:spPr>
        <p:txBody>
          <a:bodyPr/>
          <a:lstStyle/>
          <a:p>
            <a:pPr algn="ctr"/>
            <a:r>
              <a:rPr lang="en-US" dirty="0">
                <a:latin typeface="Arial" panose="020B0604020202020204" pitchFamily="34" charset="0"/>
                <a:cs typeface="Arial" panose="020B0604020202020204" pitchFamily="34" charset="0"/>
              </a:rPr>
              <a:t>Big &amp; Tall Considerations</a:t>
            </a:r>
          </a:p>
        </p:txBody>
      </p:sp>
      <p:sp>
        <p:nvSpPr>
          <p:cNvPr id="8" name="Text Placeholder 7">
            <a:extLst>
              <a:ext uri="{FF2B5EF4-FFF2-40B4-BE49-F238E27FC236}">
                <a16:creationId xmlns:a16="http://schemas.microsoft.com/office/drawing/2014/main" id="{FA8DF93F-A707-3938-D15B-DFA2142626B7}"/>
              </a:ext>
            </a:extLst>
          </p:cNvPr>
          <p:cNvSpPr>
            <a:spLocks noGrp="1"/>
          </p:cNvSpPr>
          <p:nvPr>
            <p:ph type="body" sz="quarter" idx="3"/>
          </p:nvPr>
        </p:nvSpPr>
        <p:spPr>
          <a:xfrm>
            <a:off x="6500622" y="162542"/>
            <a:ext cx="5074920" cy="559834"/>
          </a:xfrm>
        </p:spPr>
        <p:txBody>
          <a:bodyPr>
            <a:normAutofit/>
          </a:bodyPr>
          <a:lstStyle/>
          <a:p>
            <a:pPr algn="ctr"/>
            <a:r>
              <a:rPr lang="en-US" dirty="0">
                <a:latin typeface="Arial" panose="020B0604020202020204" pitchFamily="34" charset="0"/>
                <a:cs typeface="Arial" panose="020B0604020202020204" pitchFamily="34" charset="0"/>
              </a:rPr>
              <a:t>Short &amp; Small Considerations</a:t>
            </a:r>
          </a:p>
        </p:txBody>
      </p:sp>
      <p:sp>
        <p:nvSpPr>
          <p:cNvPr id="9" name="Text Placeholder 8">
            <a:extLst>
              <a:ext uri="{FF2B5EF4-FFF2-40B4-BE49-F238E27FC236}">
                <a16:creationId xmlns:a16="http://schemas.microsoft.com/office/drawing/2014/main" id="{3F26AB8F-B03E-D585-135F-B978491B2009}"/>
              </a:ext>
            </a:extLst>
          </p:cNvPr>
          <p:cNvSpPr>
            <a:spLocks noGrp="1"/>
          </p:cNvSpPr>
          <p:nvPr>
            <p:ph type="body" sz="quarter" idx="13"/>
          </p:nvPr>
        </p:nvSpPr>
        <p:spPr>
          <a:xfrm>
            <a:off x="474133" y="982133"/>
            <a:ext cx="5391941" cy="5232400"/>
          </a:xfrm>
        </p:spPr>
        <p:txBody>
          <a:bodyPr>
            <a:normAutofit/>
          </a:bodyPr>
          <a:lstStyle/>
          <a:p>
            <a:r>
              <a:rPr lang="en-US" sz="2000" kern="0" dirty="0">
                <a:effectLst/>
                <a:latin typeface="Arial" panose="020B0604020202020204" pitchFamily="34" charset="0"/>
                <a:ea typeface="Times New Roman" panose="02020603050405020304" pitchFamily="18" charset="0"/>
                <a:cs typeface="Arial" panose="020B0604020202020204" pitchFamily="34" charset="0"/>
              </a:rPr>
              <a:t>Range&gt;Depth - Longer Limbs-Exercises take more control but also give more leverage-more core activation.  </a:t>
            </a:r>
            <a:endParaRPr lang="en-US" sz="800" kern="0" dirty="0">
              <a:effectLst/>
              <a:latin typeface="Arial" panose="020B0604020202020204" pitchFamily="34" charset="0"/>
              <a:ea typeface="Times New Roman" panose="02020603050405020304" pitchFamily="18" charset="0"/>
              <a:cs typeface="Arial" panose="020B0604020202020204" pitchFamily="34" charset="0"/>
            </a:endParaRPr>
          </a:p>
          <a:p>
            <a:r>
              <a:rPr lang="en-US" sz="2000" dirty="0">
                <a:latin typeface="Arial" panose="020B0604020202020204" pitchFamily="34" charset="0"/>
                <a:cs typeface="Arial" panose="020B0604020202020204" pitchFamily="34" charset="0"/>
              </a:rPr>
              <a:t>Larger midsection-Modifications for Spinal Flexion including Ab Series etc.</a:t>
            </a:r>
          </a:p>
          <a:p>
            <a:endParaRPr lang="en-US" sz="9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More body mass = More resistance on Joint Load-Wrists, Knees and Hips</a:t>
            </a:r>
          </a:p>
          <a:p>
            <a:endParaRPr lang="en-US" sz="9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Big Frame-Build mobility and control and serious strength over time.</a:t>
            </a:r>
          </a:p>
          <a:p>
            <a:endParaRPr lang="en-US" sz="2000" dirty="0"/>
          </a:p>
        </p:txBody>
      </p:sp>
      <p:sp>
        <p:nvSpPr>
          <p:cNvPr id="10" name="Text Placeholder 9">
            <a:extLst>
              <a:ext uri="{FF2B5EF4-FFF2-40B4-BE49-F238E27FC236}">
                <a16:creationId xmlns:a16="http://schemas.microsoft.com/office/drawing/2014/main" id="{48F98645-4F7A-0DF8-C1E5-2E5305E7AD7D}"/>
              </a:ext>
            </a:extLst>
          </p:cNvPr>
          <p:cNvSpPr>
            <a:spLocks noGrp="1"/>
          </p:cNvSpPr>
          <p:nvPr>
            <p:ph type="body" sz="quarter" idx="14"/>
          </p:nvPr>
        </p:nvSpPr>
        <p:spPr>
          <a:xfrm>
            <a:off x="6500622" y="982133"/>
            <a:ext cx="5391940" cy="5096934"/>
          </a:xfrm>
        </p:spPr>
        <p:txBody>
          <a:bodyPr>
            <a:normAutofit/>
          </a:bodyPr>
          <a:lstStyle/>
          <a:p>
            <a:r>
              <a:rPr lang="en-US" sz="2000" dirty="0">
                <a:latin typeface="Arial" panose="020B0604020202020204" pitchFamily="34" charset="0"/>
                <a:cs typeface="Arial" panose="020B0604020202020204" pitchFamily="34" charset="0"/>
              </a:rPr>
              <a:t>Quality&gt;Length – Shorter Limbs mean less leverage and different resistance curves. </a:t>
            </a:r>
          </a:p>
          <a:p>
            <a:endParaRPr lang="en-US" sz="8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Smaller midsection-Focus on length for Spinal Flexion-don’t let them pull upper body too high</a:t>
            </a:r>
            <a:endParaRPr lang="en-US" sz="8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Less body mass = Less resistance on Joint Load-Wrists, Knees and Hips</a:t>
            </a:r>
          </a:p>
          <a:p>
            <a:endParaRPr lang="en-US" sz="9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Small Frame-Build strong foundation with limitless potential</a:t>
            </a:r>
          </a:p>
        </p:txBody>
      </p:sp>
    </p:spTree>
    <p:extLst>
      <p:ext uri="{BB962C8B-B14F-4D97-AF65-F5344CB8AC3E}">
        <p14:creationId xmlns:p14="http://schemas.microsoft.com/office/powerpoint/2010/main" val="3122252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00596-B8A7-DC6E-68FB-2EA261A15F8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C1569AB-582D-AAB6-BDE2-9B1CF0284756}"/>
              </a:ext>
            </a:extLst>
          </p:cNvPr>
          <p:cNvSpPr>
            <a:spLocks noGrp="1"/>
          </p:cNvSpPr>
          <p:nvPr>
            <p:ph type="title"/>
          </p:nvPr>
        </p:nvSpPr>
        <p:spPr>
          <a:xfrm>
            <a:off x="2057400" y="4809744"/>
            <a:ext cx="8156448" cy="1545336"/>
          </a:xfrm>
        </p:spPr>
        <p:txBody>
          <a:bodyPr anchor="t">
            <a:normAutofit/>
          </a:bodyPr>
          <a:lstStyle/>
          <a:p>
            <a:r>
              <a:rPr lang="en-US"/>
              <a:t>The Pilates Reformer</a:t>
            </a:r>
          </a:p>
        </p:txBody>
      </p:sp>
      <p:pic>
        <p:nvPicPr>
          <p:cNvPr id="3" name="Picture 2">
            <a:extLst>
              <a:ext uri="{FF2B5EF4-FFF2-40B4-BE49-F238E27FC236}">
                <a16:creationId xmlns:a16="http://schemas.microsoft.com/office/drawing/2014/main" id="{48F979AE-9F33-12E8-5EEF-8ECFD3CB9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709" y="603504"/>
            <a:ext cx="6379534" cy="4114800"/>
          </a:xfrm>
          <a:prstGeom prst="rect">
            <a:avLst/>
          </a:prstGeom>
          <a:noFill/>
        </p:spPr>
      </p:pic>
      <p:pic>
        <p:nvPicPr>
          <p:cNvPr id="2" name="Picture 1" descr="A blue logo with a black background&#10;&#10;Description automatically generated with low confidence">
            <a:extLst>
              <a:ext uri="{FF2B5EF4-FFF2-40B4-BE49-F238E27FC236}">
                <a16:creationId xmlns:a16="http://schemas.microsoft.com/office/drawing/2014/main" id="{F9369E2A-4444-F7D8-65C2-84E603E34A4E}"/>
              </a:ext>
            </a:extLst>
          </p:cNvPr>
          <p:cNvPicPr>
            <a:picLocks noChangeAspect="1"/>
          </p:cNvPicPr>
          <p:nvPr/>
        </p:nvPicPr>
        <p:blipFill>
          <a:blip r:embed="rId4"/>
          <a:stretch>
            <a:fillRect/>
          </a:stretch>
        </p:blipFill>
        <p:spPr>
          <a:xfrm>
            <a:off x="166254" y="284850"/>
            <a:ext cx="2385735" cy="1381590"/>
          </a:xfrm>
          <a:prstGeom prst="rect">
            <a:avLst/>
          </a:prstGeom>
        </p:spPr>
      </p:pic>
    </p:spTree>
    <p:extLst>
      <p:ext uri="{BB962C8B-B14F-4D97-AF65-F5344CB8AC3E}">
        <p14:creationId xmlns:p14="http://schemas.microsoft.com/office/powerpoint/2010/main" val="14704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60C8D-C720-F280-001B-14EE1C4C526E}"/>
              </a:ext>
            </a:extLst>
          </p:cNvPr>
          <p:cNvSpPr>
            <a:spLocks noGrp="1"/>
          </p:cNvSpPr>
          <p:nvPr>
            <p:ph type="title"/>
          </p:nvPr>
        </p:nvSpPr>
        <p:spPr>
          <a:xfrm>
            <a:off x="731520" y="704088"/>
            <a:ext cx="3547872" cy="4965192"/>
          </a:xfrm>
        </p:spPr>
        <p:txBody>
          <a:bodyPr anchor="t">
            <a:normAutofit/>
          </a:bodyPr>
          <a:lstStyle/>
          <a:p>
            <a:r>
              <a:rPr lang="en-US" dirty="0"/>
              <a:t>Explore Reformer</a:t>
            </a:r>
            <a:endParaRPr lang="en-US"/>
          </a:p>
        </p:txBody>
      </p:sp>
      <p:graphicFrame>
        <p:nvGraphicFramePr>
          <p:cNvPr id="5" name="Content Placeholder 2">
            <a:extLst>
              <a:ext uri="{FF2B5EF4-FFF2-40B4-BE49-F238E27FC236}">
                <a16:creationId xmlns:a16="http://schemas.microsoft.com/office/drawing/2014/main" id="{7BB44A95-7BF1-84ED-1ABB-489FC64A7B56}"/>
              </a:ext>
            </a:extLst>
          </p:cNvPr>
          <p:cNvGraphicFramePr>
            <a:graphicFrameLocks noGrp="1"/>
          </p:cNvGraphicFramePr>
          <p:nvPr>
            <p:ph sz="quarter" idx="13"/>
            <p:extLst>
              <p:ext uri="{D42A27DB-BD31-4B8C-83A1-F6EECF244321}">
                <p14:modId xmlns:p14="http://schemas.microsoft.com/office/powerpoint/2010/main" val="1151583158"/>
              </p:ext>
            </p:extLst>
          </p:nvPr>
        </p:nvGraphicFramePr>
        <p:xfrm>
          <a:off x="5065776" y="704088"/>
          <a:ext cx="6394704"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660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F3BEA-0467-41F6-C38E-C76EC2486F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24F351-C0C3-996C-9D17-C9CA4324E5B1}"/>
              </a:ext>
            </a:extLst>
          </p:cNvPr>
          <p:cNvSpPr>
            <a:spLocks noGrp="1"/>
          </p:cNvSpPr>
          <p:nvPr>
            <p:ph type="title"/>
          </p:nvPr>
        </p:nvSpPr>
        <p:spPr>
          <a:xfrm>
            <a:off x="673608" y="74792"/>
            <a:ext cx="10844784" cy="958480"/>
          </a:xfrm>
        </p:spPr>
        <p:txBody>
          <a:bodyPr/>
          <a:lstStyle/>
          <a:p>
            <a:pPr algn="ctr"/>
            <a:r>
              <a:rPr lang="en-US" dirty="0">
                <a:latin typeface="Arial" panose="020B0604020202020204" pitchFamily="34" charset="0"/>
                <a:cs typeface="Arial" panose="020B0604020202020204" pitchFamily="34" charset="0"/>
              </a:rPr>
              <a:t>Reformer/Big &amp; Tall</a:t>
            </a:r>
          </a:p>
        </p:txBody>
      </p:sp>
      <p:sp>
        <p:nvSpPr>
          <p:cNvPr id="4" name="Text Placeholder 3">
            <a:extLst>
              <a:ext uri="{FF2B5EF4-FFF2-40B4-BE49-F238E27FC236}">
                <a16:creationId xmlns:a16="http://schemas.microsoft.com/office/drawing/2014/main" id="{21CE01D6-8F7C-FAAE-687C-E76D9E2C5B8D}"/>
              </a:ext>
            </a:extLst>
          </p:cNvPr>
          <p:cNvSpPr>
            <a:spLocks noGrp="1"/>
          </p:cNvSpPr>
          <p:nvPr>
            <p:ph type="body" sz="quarter" idx="13"/>
          </p:nvPr>
        </p:nvSpPr>
        <p:spPr>
          <a:xfrm>
            <a:off x="749992" y="1033272"/>
            <a:ext cx="5346007" cy="5275164"/>
          </a:xfrm>
        </p:spPr>
        <p:txBody>
          <a:bodyPr>
            <a:normAutofit fontScale="25000" lnSpcReduction="20000"/>
          </a:bodyPr>
          <a:lstStyle/>
          <a:p>
            <a:pPr marL="0" indent="0">
              <a:buNone/>
            </a:pPr>
            <a:r>
              <a:rPr lang="en-US" sz="8000" b="1" dirty="0">
                <a:latin typeface="Arial" panose="020B0604020202020204" pitchFamily="34" charset="0"/>
                <a:cs typeface="Arial" panose="020B0604020202020204" pitchFamily="34" charset="0"/>
              </a:rPr>
              <a:t>Setup tips that make a huge difference</a:t>
            </a:r>
            <a:endParaRPr lang="en-US" sz="8000" dirty="0">
              <a:latin typeface="Arial" panose="020B0604020202020204" pitchFamily="34" charset="0"/>
              <a:cs typeface="Arial" panose="020B0604020202020204" pitchFamily="34" charset="0"/>
            </a:endParaRPr>
          </a:p>
          <a:p>
            <a:r>
              <a:rPr lang="en-US" sz="8000" b="1" dirty="0">
                <a:latin typeface="Arial" panose="020B0604020202020204" pitchFamily="34" charset="0"/>
                <a:cs typeface="Arial" panose="020B0604020202020204" pitchFamily="34" charset="0"/>
              </a:rPr>
              <a:t>Using more springs at first</a:t>
            </a:r>
            <a:r>
              <a:rPr lang="en-US" sz="8000" dirty="0">
                <a:latin typeface="Arial" panose="020B0604020202020204" pitchFamily="34" charset="0"/>
                <a:cs typeface="Arial" panose="020B0604020202020204" pitchFamily="34" charset="0"/>
              </a:rPr>
              <a:t> → gives support, not just resistance </a:t>
            </a:r>
          </a:p>
          <a:p>
            <a:r>
              <a:rPr lang="en-US" sz="8000" b="1" dirty="0">
                <a:latin typeface="Arial" panose="020B0604020202020204" pitchFamily="34" charset="0"/>
                <a:cs typeface="Arial" panose="020B0604020202020204" pitchFamily="34" charset="0"/>
              </a:rPr>
              <a:t>Adjust foot bar height</a:t>
            </a:r>
            <a:r>
              <a:rPr lang="en-US" sz="8000" dirty="0">
                <a:latin typeface="Arial" panose="020B0604020202020204" pitchFamily="34" charset="0"/>
                <a:cs typeface="Arial" panose="020B0604020202020204" pitchFamily="34" charset="0"/>
              </a:rPr>
              <a:t> → higher = more accessible </a:t>
            </a:r>
          </a:p>
          <a:p>
            <a:r>
              <a:rPr lang="en-US" sz="8000" b="1" dirty="0">
                <a:latin typeface="Arial" panose="020B0604020202020204" pitchFamily="34" charset="0"/>
                <a:cs typeface="Arial" panose="020B0604020202020204" pitchFamily="34" charset="0"/>
              </a:rPr>
              <a:t>Pad the headrest</a:t>
            </a:r>
            <a:r>
              <a:rPr lang="en-US" sz="8000" dirty="0">
                <a:latin typeface="Arial" panose="020B0604020202020204" pitchFamily="34" charset="0"/>
                <a:cs typeface="Arial" panose="020B0604020202020204" pitchFamily="34" charset="0"/>
              </a:rPr>
              <a:t> → comfort matters more than you think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Prioritize </a:t>
            </a: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range of motion over textbook form</a:t>
            </a: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Avoid forcing “tight” positions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 wider stance or hand placement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Watch breathing-compression can limit it</a:t>
            </a:r>
            <a:br>
              <a:rPr lang="en-US" sz="8000" dirty="0">
                <a:latin typeface="Arial" panose="020B0604020202020204" pitchFamily="34" charset="0"/>
                <a:cs typeface="Arial" panose="020B0604020202020204" pitchFamily="34" charset="0"/>
              </a:rPr>
            </a:br>
            <a:endParaRPr lang="en-US" sz="8000" dirty="0">
              <a:latin typeface="Arial" panose="020B0604020202020204" pitchFamily="34" charset="0"/>
              <a:cs typeface="Arial" panose="020B0604020202020204" pitchFamily="34" charset="0"/>
            </a:endParaRPr>
          </a:p>
          <a:p>
            <a:pPr marL="0" indent="0">
              <a:buNone/>
            </a:pPr>
            <a:endParaRPr lang="en-US" sz="8000" dirty="0">
              <a:latin typeface="Arial" panose="020B0604020202020204" pitchFamily="34" charset="0"/>
              <a:cs typeface="Arial" panose="020B0604020202020204" pitchFamily="34" charset="0"/>
            </a:endParaRPr>
          </a:p>
          <a:p>
            <a:pPr marL="0" indent="0">
              <a:buNone/>
            </a:pPr>
            <a:r>
              <a:rPr lang="en-US" sz="8000" dirty="0">
                <a:latin typeface="Arial" panose="020B0604020202020204" pitchFamily="34" charset="0"/>
                <a:cs typeface="Arial" panose="020B0604020202020204" pitchFamily="34" charset="0"/>
              </a:rPr>
              <a:t> </a:t>
            </a:r>
          </a:p>
          <a:p>
            <a:r>
              <a:rPr lang="en-US" sz="3000" dirty="0">
                <a:latin typeface="Arial" panose="020B0604020202020204" pitchFamily="34" charset="0"/>
                <a:cs typeface="Arial" panose="020B0604020202020204" pitchFamily="34" charset="0"/>
              </a:rPr>
              <a:t> </a:t>
            </a:r>
          </a:p>
          <a:p>
            <a:endParaRPr lang="en-US" dirty="0"/>
          </a:p>
        </p:txBody>
      </p:sp>
      <p:sp>
        <p:nvSpPr>
          <p:cNvPr id="5" name="Text Placeholder 4">
            <a:extLst>
              <a:ext uri="{FF2B5EF4-FFF2-40B4-BE49-F238E27FC236}">
                <a16:creationId xmlns:a16="http://schemas.microsoft.com/office/drawing/2014/main" id="{03DA68D6-F982-52DA-8462-D09C8AA86869}"/>
              </a:ext>
            </a:extLst>
          </p:cNvPr>
          <p:cNvSpPr>
            <a:spLocks noGrp="1"/>
          </p:cNvSpPr>
          <p:nvPr>
            <p:ph type="body" sz="quarter" idx="14"/>
          </p:nvPr>
        </p:nvSpPr>
        <p:spPr>
          <a:xfrm>
            <a:off x="6443472" y="1143000"/>
            <a:ext cx="5074920" cy="4572000"/>
          </a:xfrm>
        </p:spPr>
        <p:txBody>
          <a:bodyPr>
            <a:normAutofit fontScale="32500" lnSpcReduction="20000"/>
          </a:bodyPr>
          <a:lstStyle/>
          <a:p>
            <a:pPr marL="0" indent="0">
              <a:buNone/>
            </a:pPr>
            <a:r>
              <a:rPr lang="en-US" sz="8000" b="1" dirty="0">
                <a:latin typeface="Arial" panose="020B0604020202020204" pitchFamily="34" charset="0"/>
                <a:cs typeface="Arial" panose="020B0604020202020204" pitchFamily="34" charset="0"/>
              </a:rPr>
              <a:t> </a:t>
            </a:r>
            <a:r>
              <a:rPr lang="en-US" sz="6200" b="1" dirty="0">
                <a:latin typeface="Arial" panose="020B0604020202020204" pitchFamily="34" charset="0"/>
                <a:cs typeface="Arial" panose="020B0604020202020204" pitchFamily="34" charset="0"/>
              </a:rPr>
              <a:t>Box placement adjustments</a:t>
            </a:r>
            <a:endParaRPr lang="en-US" sz="6200" dirty="0">
              <a:latin typeface="Arial" panose="020B0604020202020204" pitchFamily="34" charset="0"/>
              <a:cs typeface="Arial" panose="020B0604020202020204" pitchFamily="34" charset="0"/>
            </a:endParaRPr>
          </a:p>
          <a:p>
            <a:pPr marL="0" indent="0">
              <a:buNone/>
            </a:pPr>
            <a:r>
              <a:rPr lang="en-US" sz="6200" dirty="0">
                <a:latin typeface="Arial" panose="020B0604020202020204" pitchFamily="34" charset="0"/>
                <a:cs typeface="Arial" panose="020B0604020202020204" pitchFamily="34" charset="0"/>
              </a:rPr>
              <a:t>When using the box:</a:t>
            </a:r>
          </a:p>
          <a:p>
            <a:r>
              <a:rPr lang="en-US" sz="6200" dirty="0">
                <a:latin typeface="Arial" panose="020B0604020202020204" pitchFamily="34" charset="0"/>
                <a:cs typeface="Arial" panose="020B0604020202020204" pitchFamily="34" charset="0"/>
              </a:rPr>
              <a:t>Place it </a:t>
            </a:r>
            <a:r>
              <a:rPr lang="en-US" sz="6200" b="1" dirty="0">
                <a:latin typeface="Arial" panose="020B0604020202020204" pitchFamily="34" charset="0"/>
                <a:cs typeface="Arial" panose="020B0604020202020204" pitchFamily="34" charset="0"/>
              </a:rPr>
              <a:t>closer to the shoulder blocks or Over</a:t>
            </a:r>
            <a:r>
              <a:rPr lang="en-US" sz="6200" dirty="0">
                <a:latin typeface="Arial" panose="020B0604020202020204" pitchFamily="34" charset="0"/>
                <a:cs typeface="Arial" panose="020B0604020202020204" pitchFamily="34" charset="0"/>
              </a:rPr>
              <a:t> for prone or seated work </a:t>
            </a:r>
          </a:p>
          <a:p>
            <a:r>
              <a:rPr lang="en-US" sz="6200" dirty="0">
                <a:latin typeface="Arial" panose="020B0604020202020204" pitchFamily="34" charset="0"/>
                <a:cs typeface="Arial" panose="020B0604020202020204" pitchFamily="34" charset="0"/>
              </a:rPr>
              <a:t>Make sure your hips aren’t hanging off or too compressed </a:t>
            </a:r>
          </a:p>
          <a:p>
            <a:endParaRPr lang="en-US" sz="6400" dirty="0">
              <a:latin typeface="Arial" panose="020B0604020202020204" pitchFamily="34" charset="0"/>
              <a:cs typeface="Arial" panose="020B0604020202020204" pitchFamily="34" charset="0"/>
            </a:endParaRPr>
          </a:p>
          <a:p>
            <a:pPr marL="0" indent="0">
              <a:buNone/>
            </a:pPr>
            <a:br>
              <a:rPr lang="en-US" sz="6400" dirty="0">
                <a:latin typeface="Arial" panose="020B0604020202020204" pitchFamily="34" charset="0"/>
                <a:cs typeface="Arial" panose="020B0604020202020204" pitchFamily="34" charset="0"/>
              </a:rPr>
            </a:br>
            <a:endParaRPr lang="en-US" sz="6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09270212"/>
      </p:ext>
    </p:extLst>
  </p:cSld>
  <p:clrMapOvr>
    <a:masterClrMapping/>
  </p:clrMapOvr>
</p:sld>
</file>

<file path=ppt/theme/theme1.xml><?xml version="1.0" encoding="utf-8"?>
<a:theme xmlns:a="http://schemas.openxmlformats.org/drawingml/2006/main" name="GradientRise">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Custom 3">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 id="{FF74CFCA-15A8-4A19-8791-A4B07AC19AED}" vid="{4F1DA30D-FBF7-47F9-8AB5-ACED5332D3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761</TotalTime>
  <Words>1754</Words>
  <Application>Microsoft Office PowerPoint</Application>
  <PresentationFormat>Widescreen</PresentationFormat>
  <Paragraphs>292</Paragraphs>
  <Slides>26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Avenir Next LT Pro</vt:lpstr>
      <vt:lpstr>Avenir Next LT Pro Light</vt:lpstr>
      <vt:lpstr>Courier New</vt:lpstr>
      <vt:lpstr>Neue Haas Grotesk Text Pro</vt:lpstr>
      <vt:lpstr>Symbol</vt:lpstr>
      <vt:lpstr>GradientRise</vt:lpstr>
      <vt:lpstr>Hold’em or Fold’em: Big and Tall, Short &amp; Small  Master Instructor  Cherry Herzog  Assisting MI’s Sammie Sappington Vered Abeles</vt:lpstr>
      <vt:lpstr>Big &amp; Tall Bodies</vt:lpstr>
      <vt:lpstr>Big &amp; Tall Bodies</vt:lpstr>
      <vt:lpstr>Short &amp; Small Bodies</vt:lpstr>
      <vt:lpstr>PowerPoint Presentation</vt:lpstr>
      <vt:lpstr>PowerPoint Presentation</vt:lpstr>
      <vt:lpstr>The Pilates Reformer</vt:lpstr>
      <vt:lpstr>Explore Reformer</vt:lpstr>
      <vt:lpstr>Reformer/Big &amp; Tall</vt:lpstr>
      <vt:lpstr>Reformer/Short &amp; Small</vt:lpstr>
      <vt:lpstr>The Pilates Chairs </vt:lpstr>
      <vt:lpstr>Explore  Chair</vt:lpstr>
      <vt:lpstr>Big &amp; Tall Considerations</vt:lpstr>
      <vt:lpstr>Short &amp; Small Considerations</vt:lpstr>
      <vt:lpstr>The Pilates Tower/Cadillac</vt:lpstr>
      <vt:lpstr>Explore Tower</vt:lpstr>
      <vt:lpstr>Big &amp; Tall Considerations</vt:lpstr>
      <vt:lpstr>Short &amp; Small Considerations</vt:lpstr>
      <vt:lpstr>PowerPoint Presentation</vt:lpstr>
      <vt:lpstr>.  </vt:lpstr>
      <vt:lpstr>The Pilates Barrels</vt:lpstr>
      <vt:lpstr>Explore Barrels</vt:lpstr>
      <vt:lpstr>PowerPoint Presentation</vt:lpstr>
      <vt:lpstr>Big &amp; Tall Considerations</vt:lpstr>
      <vt:lpstr>PowerPoint Presentation</vt:lpstr>
      <vt:lpstr>Short &amp; Small 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Cherry Herzog</dc:creator>
  <cp:lastModifiedBy>Cherry Herzog</cp:lastModifiedBy>
  <cp:revision>11</cp:revision>
  <cp:lastPrinted>2026-06-17T13:24:50Z</cp:lastPrinted>
  <dcterms:created xsi:type="dcterms:W3CDTF">2026-06-11T19:46:41Z</dcterms:created>
  <dcterms:modified xsi:type="dcterms:W3CDTF">2026-06-17T13:45:40Z</dcterms:modified>
</cp:coreProperties>
</file>