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2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3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269" r:id="rId4"/>
    <p:sldId id="270" r:id="rId5"/>
    <p:sldId id="271" r:id="rId6"/>
    <p:sldId id="261" r:id="rId7"/>
    <p:sldId id="259" r:id="rId8"/>
    <p:sldId id="272" r:id="rId9"/>
    <p:sldId id="273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34AE9-5769-4541-ABF9-F84300FCCD05}" v="249" dt="2026-07-17T16:24:06.7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261" autoAdjust="0"/>
  </p:normalViewPr>
  <p:slideViewPr>
    <p:cSldViewPr snapToGrid="0">
      <p:cViewPr varScale="1">
        <p:scale>
          <a:sx n="66" d="100"/>
          <a:sy n="66" d="100"/>
        </p:scale>
        <p:origin x="13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Harford" userId="bcf32e93eda6776f" providerId="LiveId" clId="{2A605B20-BE40-4164-A864-EC21E1FC9197}"/>
    <pc:docChg chg="undo custSel addSld delSld modSld sldOrd">
      <pc:chgData name="Emily Harford" userId="bcf32e93eda6776f" providerId="LiveId" clId="{2A605B20-BE40-4164-A864-EC21E1FC9197}" dt="2026-07-17T16:24:06.792" v="3180" actId="313"/>
      <pc:docMkLst>
        <pc:docMk/>
      </pc:docMkLst>
      <pc:sldChg chg="addSp delSp modSp mod setBg delDesignElem">
        <pc:chgData name="Emily Harford" userId="bcf32e93eda6776f" providerId="LiveId" clId="{2A605B20-BE40-4164-A864-EC21E1FC9197}" dt="2026-07-14T14:57:58.125" v="1205"/>
        <pc:sldMkLst>
          <pc:docMk/>
          <pc:sldMk cId="1158030138" sldId="256"/>
        </pc:sldMkLst>
        <pc:spChg chg="mod">
          <ac:chgData name="Emily Harford" userId="bcf32e93eda6776f" providerId="LiveId" clId="{2A605B20-BE40-4164-A864-EC21E1FC9197}" dt="2026-07-14T14:05:04.249" v="185" actId="1076"/>
          <ac:spMkLst>
            <pc:docMk/>
            <pc:sldMk cId="1158030138" sldId="256"/>
            <ac:spMk id="2" creationId="{382F680E-551E-E6AE-C860-5B0DB6E9A4C6}"/>
          </ac:spMkLst>
        </pc:spChg>
        <pc:spChg chg="mod">
          <ac:chgData name="Emily Harford" userId="bcf32e93eda6776f" providerId="LiveId" clId="{2A605B20-BE40-4164-A864-EC21E1FC9197}" dt="2026-07-14T14:06:04.667" v="213" actId="1076"/>
          <ac:spMkLst>
            <pc:docMk/>
            <pc:sldMk cId="1158030138" sldId="256"/>
            <ac:spMk id="3" creationId="{20426DBA-E4C5-1B79-EE0D-4630CB289FE3}"/>
          </ac:spMkLst>
        </pc:spChg>
        <pc:spChg chg="add del">
          <ac:chgData name="Emily Harford" userId="bcf32e93eda6776f" providerId="LiveId" clId="{2A605B20-BE40-4164-A864-EC21E1FC9197}" dt="2026-07-14T14:57:58.125" v="1205"/>
          <ac:spMkLst>
            <pc:docMk/>
            <pc:sldMk cId="1158030138" sldId="256"/>
            <ac:spMk id="10" creationId="{19D32F93-50AC-4C46-A5DB-291C60DDB7BD}"/>
          </ac:spMkLst>
        </pc:spChg>
        <pc:spChg chg="add del">
          <ac:chgData name="Emily Harford" userId="bcf32e93eda6776f" providerId="LiveId" clId="{2A605B20-BE40-4164-A864-EC21E1FC9197}" dt="2026-07-14T14:57:58.125" v="1205"/>
          <ac:spMkLst>
            <pc:docMk/>
            <pc:sldMk cId="1158030138" sldId="256"/>
            <ac:spMk id="12" creationId="{827DC2C4-B485-428A-BF4A-472D2967F47F}"/>
          </ac:spMkLst>
        </pc:spChg>
        <pc:spChg chg="add del">
          <ac:chgData name="Emily Harford" userId="bcf32e93eda6776f" providerId="LiveId" clId="{2A605B20-BE40-4164-A864-EC21E1FC9197}" dt="2026-07-14T14:57:58.125" v="1205"/>
          <ac:spMkLst>
            <pc:docMk/>
            <pc:sldMk cId="1158030138" sldId="256"/>
            <ac:spMk id="14" creationId="{EE04B5EB-F158-4507-90DD-BD23620C7CC9}"/>
          </ac:spMkLst>
        </pc:spChg>
        <pc:spChg chg="add mod">
          <ac:chgData name="Emily Harford" userId="bcf32e93eda6776f" providerId="LiveId" clId="{2A605B20-BE40-4164-A864-EC21E1FC9197}" dt="2026-07-14T14:05:56.205" v="210" actId="20577"/>
          <ac:spMkLst>
            <pc:docMk/>
            <pc:sldMk cId="1158030138" sldId="256"/>
            <ac:spMk id="24" creationId="{18CB876A-4761-322B-9FCC-CE8ED4B3171B}"/>
          </ac:spMkLst>
        </pc:spChg>
        <pc:picChg chg="add mod">
          <ac:chgData name="Emily Harford" userId="bcf32e93eda6776f" providerId="LiveId" clId="{2A605B20-BE40-4164-A864-EC21E1FC9197}" dt="2026-07-14T14:04:50.875" v="182" actId="1076"/>
          <ac:picMkLst>
            <pc:docMk/>
            <pc:sldMk cId="1158030138" sldId="256"/>
            <ac:picMk id="9" creationId="{659EE173-149A-1E53-04F8-4A82E3FFC032}"/>
          </ac:picMkLst>
        </pc:picChg>
        <pc:picChg chg="add mod">
          <ac:chgData name="Emily Harford" userId="bcf32e93eda6776f" providerId="LiveId" clId="{2A605B20-BE40-4164-A864-EC21E1FC9197}" dt="2026-07-14T14:04:50.875" v="182" actId="1076"/>
          <ac:picMkLst>
            <pc:docMk/>
            <pc:sldMk cId="1158030138" sldId="256"/>
            <ac:picMk id="13" creationId="{F6100ED2-82DC-9C8D-8CF5-74B23D478749}"/>
          </ac:picMkLst>
        </pc:picChg>
        <pc:picChg chg="add mod">
          <ac:chgData name="Emily Harford" userId="bcf32e93eda6776f" providerId="LiveId" clId="{2A605B20-BE40-4164-A864-EC21E1FC9197}" dt="2026-07-14T14:04:50.875" v="182" actId="1076"/>
          <ac:picMkLst>
            <pc:docMk/>
            <pc:sldMk cId="1158030138" sldId="256"/>
            <ac:picMk id="16" creationId="{FFFF8422-0144-CCB9-A70A-5941E22D5C04}"/>
          </ac:picMkLst>
        </pc:picChg>
      </pc:sldChg>
      <pc:sldChg chg="addSp delSp modSp mod modNotesTx">
        <pc:chgData name="Emily Harford" userId="bcf32e93eda6776f" providerId="LiveId" clId="{2A605B20-BE40-4164-A864-EC21E1FC9197}" dt="2026-07-14T16:10:40.688" v="3061" actId="255"/>
        <pc:sldMkLst>
          <pc:docMk/>
          <pc:sldMk cId="168191205" sldId="259"/>
        </pc:sldMkLst>
        <pc:spChg chg="add mod">
          <ac:chgData name="Emily Harford" userId="bcf32e93eda6776f" providerId="LiveId" clId="{2A605B20-BE40-4164-A864-EC21E1FC9197}" dt="2026-07-14T15:30:12.459" v="1579" actId="115"/>
          <ac:spMkLst>
            <pc:docMk/>
            <pc:sldMk cId="168191205" sldId="259"/>
            <ac:spMk id="4" creationId="{710FF4BF-AF60-E14B-E633-B5E29BC44FAB}"/>
          </ac:spMkLst>
        </pc:spChg>
        <pc:graphicFrameChg chg="add mod modGraphic">
          <ac:chgData name="Emily Harford" userId="bcf32e93eda6776f" providerId="LiveId" clId="{2A605B20-BE40-4164-A864-EC21E1FC9197}" dt="2026-07-14T16:10:40.688" v="3061" actId="255"/>
          <ac:graphicFrameMkLst>
            <pc:docMk/>
            <pc:sldMk cId="168191205" sldId="259"/>
            <ac:graphicFrameMk id="10" creationId="{E0931E22-6D3B-5C45-40CD-BABA54E20CF9}"/>
          </ac:graphicFrameMkLst>
        </pc:graphicFrameChg>
        <pc:picChg chg="add mod">
          <ac:chgData name="Emily Harford" userId="bcf32e93eda6776f" providerId="LiveId" clId="{2A605B20-BE40-4164-A864-EC21E1FC9197}" dt="2026-07-14T16:10:34.294" v="3059" actId="1076"/>
          <ac:picMkLst>
            <pc:docMk/>
            <pc:sldMk cId="168191205" sldId="259"/>
            <ac:picMk id="8" creationId="{5A6647B1-5C93-C7E7-FFF5-7D3A43C05AB0}"/>
          </ac:picMkLst>
        </pc:picChg>
      </pc:sldChg>
      <pc:sldChg chg="addSp delSp modSp mod ord setBg setClrOvrMap">
        <pc:chgData name="Emily Harford" userId="bcf32e93eda6776f" providerId="LiveId" clId="{2A605B20-BE40-4164-A864-EC21E1FC9197}" dt="2026-07-14T16:10:12.016" v="3056" actId="2711"/>
        <pc:sldMkLst>
          <pc:docMk/>
          <pc:sldMk cId="2228834934" sldId="261"/>
        </pc:sldMkLst>
        <pc:spChg chg="mod">
          <ac:chgData name="Emily Harford" userId="bcf32e93eda6776f" providerId="LiveId" clId="{2A605B20-BE40-4164-A864-EC21E1FC9197}" dt="2026-07-14T15:28:48.299" v="1558" actId="1076"/>
          <ac:spMkLst>
            <pc:docMk/>
            <pc:sldMk cId="2228834934" sldId="261"/>
            <ac:spMk id="2" creationId="{6D4EFB0B-0800-01DD-5B11-4F9FD8BE5E04}"/>
          </ac:spMkLst>
        </pc:spChg>
        <pc:spChg chg="mod">
          <ac:chgData name="Emily Harford" userId="bcf32e93eda6776f" providerId="LiveId" clId="{2A605B20-BE40-4164-A864-EC21E1FC9197}" dt="2026-07-14T16:10:12.016" v="3056" actId="2711"/>
          <ac:spMkLst>
            <pc:docMk/>
            <pc:sldMk cId="2228834934" sldId="261"/>
            <ac:spMk id="3" creationId="{65681244-BF01-FFA3-FA43-4DF2345A8FA4}"/>
          </ac:spMkLst>
        </pc:spChg>
        <pc:spChg chg="add mod">
          <ac:chgData name="Emily Harford" userId="bcf32e93eda6776f" providerId="LiveId" clId="{2A605B20-BE40-4164-A864-EC21E1FC9197}" dt="2026-07-14T16:10:07.511" v="3055" actId="2711"/>
          <ac:spMkLst>
            <pc:docMk/>
            <pc:sldMk cId="2228834934" sldId="261"/>
            <ac:spMk id="5" creationId="{A78A5C0E-63F1-227A-9454-0D7BC12F420D}"/>
          </ac:spMkLst>
        </pc:spChg>
        <pc:graphicFrameChg chg="add mod modGraphic">
          <ac:chgData name="Emily Harford" userId="bcf32e93eda6776f" providerId="LiveId" clId="{2A605B20-BE40-4164-A864-EC21E1FC9197}" dt="2026-07-14T15:28:16.758" v="1551" actId="1076"/>
          <ac:graphicFrameMkLst>
            <pc:docMk/>
            <pc:sldMk cId="2228834934" sldId="261"/>
            <ac:graphicFrameMk id="9" creationId="{AC6DF516-43F5-1626-43A7-EBD9CE43A879}"/>
          </ac:graphicFrameMkLst>
        </pc:graphicFrameChg>
        <pc:picChg chg="add mod">
          <ac:chgData name="Emily Harford" userId="bcf32e93eda6776f" providerId="LiveId" clId="{2A605B20-BE40-4164-A864-EC21E1FC9197}" dt="2026-07-14T15:28:35.408" v="1555" actId="1076"/>
          <ac:picMkLst>
            <pc:docMk/>
            <pc:sldMk cId="2228834934" sldId="261"/>
            <ac:picMk id="7" creationId="{89F69434-89DD-F245-55D5-287147B4E276}"/>
          </ac:picMkLst>
        </pc:picChg>
      </pc:sldChg>
      <pc:sldChg chg="modSp add mod">
        <pc:chgData name="Emily Harford" userId="bcf32e93eda6776f" providerId="LiveId" clId="{2A605B20-BE40-4164-A864-EC21E1FC9197}" dt="2026-07-14T16:08:38.307" v="3045" actId="20577"/>
        <pc:sldMkLst>
          <pc:docMk/>
          <pc:sldMk cId="1101634635" sldId="268"/>
        </pc:sldMkLst>
        <pc:spChg chg="mod">
          <ac:chgData name="Emily Harford" userId="bcf32e93eda6776f" providerId="LiveId" clId="{2A605B20-BE40-4164-A864-EC21E1FC9197}" dt="2026-07-14T16:08:38.307" v="3045" actId="20577"/>
          <ac:spMkLst>
            <pc:docMk/>
            <pc:sldMk cId="1101634635" sldId="268"/>
            <ac:spMk id="2" creationId="{00000000-0000-0000-0000-000000000000}"/>
          </ac:spMkLst>
        </pc:spChg>
        <pc:spChg chg="mod">
          <ac:chgData name="Emily Harford" userId="bcf32e93eda6776f" providerId="LiveId" clId="{2A605B20-BE40-4164-A864-EC21E1FC9197}" dt="2026-07-14T14:39:01.568" v="761" actId="1076"/>
          <ac:spMkLst>
            <pc:docMk/>
            <pc:sldMk cId="1101634635" sldId="268"/>
            <ac:spMk id="3" creationId="{00000000-0000-0000-0000-000000000000}"/>
          </ac:spMkLst>
        </pc:spChg>
        <pc:picChg chg="mod">
          <ac:chgData name="Emily Harford" userId="bcf32e93eda6776f" providerId="LiveId" clId="{2A605B20-BE40-4164-A864-EC21E1FC9197}" dt="2026-07-14T14:58:20.234" v="1210" actId="1076"/>
          <ac:picMkLst>
            <pc:docMk/>
            <pc:sldMk cId="1101634635" sldId="268"/>
            <ac:picMk id="4" creationId="{00000000-0000-0000-0000-000000000000}"/>
          </ac:picMkLst>
        </pc:picChg>
      </pc:sldChg>
      <pc:sldChg chg="modSp add mod ord">
        <pc:chgData name="Emily Harford" userId="bcf32e93eda6776f" providerId="LiveId" clId="{2A605B20-BE40-4164-A864-EC21E1FC9197}" dt="2026-07-14T14:58:38.300" v="1215" actId="113"/>
        <pc:sldMkLst>
          <pc:docMk/>
          <pc:sldMk cId="2950445686" sldId="269"/>
        </pc:sldMkLst>
        <pc:spChg chg="mod">
          <ac:chgData name="Emily Harford" userId="bcf32e93eda6776f" providerId="LiveId" clId="{2A605B20-BE40-4164-A864-EC21E1FC9197}" dt="2026-07-14T14:58:38.300" v="1215" actId="113"/>
          <ac:spMkLst>
            <pc:docMk/>
            <pc:sldMk cId="2950445686" sldId="269"/>
            <ac:spMk id="2" creationId="{00000000-0000-0000-0000-000000000000}"/>
          </ac:spMkLst>
        </pc:spChg>
        <pc:picChg chg="mod">
          <ac:chgData name="Emily Harford" userId="bcf32e93eda6776f" providerId="LiveId" clId="{2A605B20-BE40-4164-A864-EC21E1FC9197}" dt="2026-07-14T14:58:30.659" v="1212" actId="1582"/>
          <ac:picMkLst>
            <pc:docMk/>
            <pc:sldMk cId="2950445686" sldId="269"/>
            <ac:picMk id="3" creationId="{00000000-0000-0000-0000-000000000000}"/>
          </ac:picMkLst>
        </pc:picChg>
      </pc:sldChg>
      <pc:sldChg chg="addSp delSp modSp add mod ord">
        <pc:chgData name="Emily Harford" userId="bcf32e93eda6776f" providerId="LiveId" clId="{2A605B20-BE40-4164-A864-EC21E1FC9197}" dt="2026-07-14T15:18:08.446" v="1390" actId="14100"/>
        <pc:sldMkLst>
          <pc:docMk/>
          <pc:sldMk cId="1639929454" sldId="270"/>
        </pc:sldMkLst>
        <pc:spChg chg="add mod">
          <ac:chgData name="Emily Harford" userId="bcf32e93eda6776f" providerId="LiveId" clId="{2A605B20-BE40-4164-A864-EC21E1FC9197}" dt="2026-07-14T15:04:51.021" v="1378" actId="1076"/>
          <ac:spMkLst>
            <pc:docMk/>
            <pc:sldMk cId="1639929454" sldId="270"/>
            <ac:spMk id="26" creationId="{1D2A11A5-B703-7C4C-0B86-E6F78988027C}"/>
          </ac:spMkLst>
        </pc:spChg>
        <pc:spChg chg="add mod">
          <ac:chgData name="Emily Harford" userId="bcf32e93eda6776f" providerId="LiveId" clId="{2A605B20-BE40-4164-A864-EC21E1FC9197}" dt="2026-07-14T15:04:31.944" v="1374" actId="1076"/>
          <ac:spMkLst>
            <pc:docMk/>
            <pc:sldMk cId="1639929454" sldId="270"/>
            <ac:spMk id="27" creationId="{33F8F375-B9C2-D9B7-7BCD-1DA4700A4400}"/>
          </ac:spMkLst>
        </pc:spChg>
        <pc:spChg chg="add mod">
          <ac:chgData name="Emily Harford" userId="bcf32e93eda6776f" providerId="LiveId" clId="{2A605B20-BE40-4164-A864-EC21E1FC9197}" dt="2026-07-14T15:17:44.816" v="1385" actId="208"/>
          <ac:spMkLst>
            <pc:docMk/>
            <pc:sldMk cId="1639929454" sldId="270"/>
            <ac:spMk id="28" creationId="{90B7BAD8-CFCA-9ACA-FE10-A0D0F7FD3781}"/>
          </ac:spMkLst>
        </pc:spChg>
        <pc:spChg chg="add mod">
          <ac:chgData name="Emily Harford" userId="bcf32e93eda6776f" providerId="LiveId" clId="{2A605B20-BE40-4164-A864-EC21E1FC9197}" dt="2026-07-14T15:17:49.184" v="1386" actId="208"/>
          <ac:spMkLst>
            <pc:docMk/>
            <pc:sldMk cId="1639929454" sldId="270"/>
            <ac:spMk id="29" creationId="{CD63EB0C-4414-1097-D30D-740EA9D07575}"/>
          </ac:spMkLst>
        </pc:spChg>
        <pc:spChg chg="add mod">
          <ac:chgData name="Emily Harford" userId="bcf32e93eda6776f" providerId="LiveId" clId="{2A605B20-BE40-4164-A864-EC21E1FC9197}" dt="2026-07-14T15:18:08.446" v="1390" actId="14100"/>
          <ac:spMkLst>
            <pc:docMk/>
            <pc:sldMk cId="1639929454" sldId="270"/>
            <ac:spMk id="30" creationId="{B386676F-A0D7-8BAB-38D9-DE9DACB0D70B}"/>
          </ac:spMkLst>
        </pc:spChg>
        <pc:spChg chg="add mod">
          <ac:chgData name="Emily Harford" userId="bcf32e93eda6776f" providerId="LiveId" clId="{2A605B20-BE40-4164-A864-EC21E1FC9197}" dt="2026-07-14T15:18:05.620" v="1389" actId="14100"/>
          <ac:spMkLst>
            <pc:docMk/>
            <pc:sldMk cId="1639929454" sldId="270"/>
            <ac:spMk id="31" creationId="{9A049084-A8C5-9E5F-BA00-E049DB8C7C84}"/>
          </ac:spMkLst>
        </pc:spChg>
        <pc:spChg chg="add mod ord">
          <ac:chgData name="Emily Harford" userId="bcf32e93eda6776f" providerId="LiveId" clId="{2A605B20-BE40-4164-A864-EC21E1FC9197}" dt="2026-07-14T15:17:58.716" v="1387" actId="167"/>
          <ac:spMkLst>
            <pc:docMk/>
            <pc:sldMk cId="1639929454" sldId="270"/>
            <ac:spMk id="32" creationId="{B5CEB04F-2BA8-6E33-B607-3AF644A23324}"/>
          </ac:spMkLst>
        </pc:spChg>
        <pc:grpChg chg="add mod">
          <ac:chgData name="Emily Harford" userId="bcf32e93eda6776f" providerId="LiveId" clId="{2A605B20-BE40-4164-A864-EC21E1FC9197}" dt="2026-07-14T15:04:44.131" v="1377" actId="1076"/>
          <ac:grpSpMkLst>
            <pc:docMk/>
            <pc:sldMk cId="1639929454" sldId="270"/>
            <ac:grpSpMk id="22" creationId="{3CFE8F50-0C39-9CE1-E6A3-AD4411772183}"/>
          </ac:grpSpMkLst>
        </pc:grpChg>
        <pc:grpChg chg="add mod">
          <ac:chgData name="Emily Harford" userId="bcf32e93eda6776f" providerId="LiveId" clId="{2A605B20-BE40-4164-A864-EC21E1FC9197}" dt="2026-07-14T15:04:41.410" v="1376" actId="1076"/>
          <ac:grpSpMkLst>
            <pc:docMk/>
            <pc:sldMk cId="1639929454" sldId="270"/>
            <ac:grpSpMk id="25" creationId="{205A8C44-9DEA-823C-04E2-672369A23A05}"/>
          </ac:grpSpMkLst>
        </pc:grpChg>
        <pc:picChg chg="mod">
          <ac:chgData name="Emily Harford" userId="bcf32e93eda6776f" providerId="LiveId" clId="{2A605B20-BE40-4164-A864-EC21E1FC9197}" dt="2026-07-14T14:12:29.413" v="298" actId="164"/>
          <ac:picMkLst>
            <pc:docMk/>
            <pc:sldMk cId="1639929454" sldId="270"/>
            <ac:picMk id="2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11:25.260" v="290" actId="164"/>
          <ac:picMkLst>
            <pc:docMk/>
            <pc:sldMk cId="1639929454" sldId="270"/>
            <ac:picMk id="3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11:25.260" v="290" actId="164"/>
          <ac:picMkLst>
            <pc:docMk/>
            <pc:sldMk cId="1639929454" sldId="270"/>
            <ac:picMk id="5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11:25.260" v="290" actId="164"/>
          <ac:picMkLst>
            <pc:docMk/>
            <pc:sldMk cId="1639929454" sldId="270"/>
            <ac:picMk id="6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12:29.413" v="298" actId="164"/>
          <ac:picMkLst>
            <pc:docMk/>
            <pc:sldMk cId="1639929454" sldId="270"/>
            <ac:picMk id="7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5:04:27.933" v="1373" actId="1076"/>
          <ac:picMkLst>
            <pc:docMk/>
            <pc:sldMk cId="1639929454" sldId="270"/>
            <ac:picMk id="8" creationId="{00000000-0000-0000-0000-000000000000}"/>
          </ac:picMkLst>
        </pc:picChg>
      </pc:sldChg>
      <pc:sldChg chg="addSp delSp modSp add mod ord setBg">
        <pc:chgData name="Emily Harford" userId="bcf32e93eda6776f" providerId="LiveId" clId="{2A605B20-BE40-4164-A864-EC21E1FC9197}" dt="2026-07-14T16:09:58.964" v="3054" actId="255"/>
        <pc:sldMkLst>
          <pc:docMk/>
          <pc:sldMk cId="3394245512" sldId="271"/>
        </pc:sldMkLst>
        <pc:spChg chg="mod">
          <ac:chgData name="Emily Harford" userId="bcf32e93eda6776f" providerId="LiveId" clId="{2A605B20-BE40-4164-A864-EC21E1FC9197}" dt="2026-07-14T14:49:37.575" v="1146" actId="113"/>
          <ac:spMkLst>
            <pc:docMk/>
            <pc:sldMk cId="3394245512" sldId="271"/>
            <ac:spMk id="2" creationId="{00000000-0000-0000-0000-000000000000}"/>
          </ac:spMkLst>
        </pc:spChg>
        <pc:grpChg chg="add mod">
          <ac:chgData name="Emily Harford" userId="bcf32e93eda6776f" providerId="LiveId" clId="{2A605B20-BE40-4164-A864-EC21E1FC9197}" dt="2026-07-14T14:50:29.227" v="1156" actId="1076"/>
          <ac:grpSpMkLst>
            <pc:docMk/>
            <pc:sldMk cId="3394245512" sldId="271"/>
            <ac:grpSpMk id="9" creationId="{0B73F94E-41A6-62BC-BE09-4F926AF9046A}"/>
          </ac:grpSpMkLst>
        </pc:grpChg>
        <pc:graphicFrameChg chg="add mod modGraphic">
          <ac:chgData name="Emily Harford" userId="bcf32e93eda6776f" providerId="LiveId" clId="{2A605B20-BE40-4164-A864-EC21E1FC9197}" dt="2026-07-14T16:09:58.964" v="3054" actId="255"/>
          <ac:graphicFrameMkLst>
            <pc:docMk/>
            <pc:sldMk cId="3394245512" sldId="271"/>
            <ac:graphicFrameMk id="14" creationId="{C7FD1A91-A086-2396-D6FA-9A395BDB6F16}"/>
          </ac:graphicFrameMkLst>
        </pc:graphicFrameChg>
        <pc:picChg chg="mod">
          <ac:chgData name="Emily Harford" userId="bcf32e93eda6776f" providerId="LiveId" clId="{2A605B20-BE40-4164-A864-EC21E1FC9197}" dt="2026-07-14T14:25:13.677" v="475" actId="164"/>
          <ac:picMkLst>
            <pc:docMk/>
            <pc:sldMk cId="3394245512" sldId="271"/>
            <ac:picMk id="3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25:13.677" v="475" actId="164"/>
          <ac:picMkLst>
            <pc:docMk/>
            <pc:sldMk cId="3394245512" sldId="271"/>
            <ac:picMk id="4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25:13.677" v="475" actId="164"/>
          <ac:picMkLst>
            <pc:docMk/>
            <pc:sldMk cId="3394245512" sldId="271"/>
            <ac:picMk id="5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25:13.677" v="475" actId="164"/>
          <ac:picMkLst>
            <pc:docMk/>
            <pc:sldMk cId="3394245512" sldId="271"/>
            <ac:picMk id="6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25:13.677" v="475" actId="164"/>
          <ac:picMkLst>
            <pc:docMk/>
            <pc:sldMk cId="3394245512" sldId="271"/>
            <ac:picMk id="7" creationId="{00000000-0000-0000-0000-000000000000}"/>
          </ac:picMkLst>
        </pc:picChg>
        <pc:picChg chg="mod">
          <ac:chgData name="Emily Harford" userId="bcf32e93eda6776f" providerId="LiveId" clId="{2A605B20-BE40-4164-A864-EC21E1FC9197}" dt="2026-07-14T14:25:13.677" v="475" actId="164"/>
          <ac:picMkLst>
            <pc:docMk/>
            <pc:sldMk cId="3394245512" sldId="271"/>
            <ac:picMk id="8" creationId="{00000000-0000-0000-0000-000000000000}"/>
          </ac:picMkLst>
        </pc:picChg>
      </pc:sldChg>
      <pc:sldChg chg="addSp delSp modSp add mod modNotesTx">
        <pc:chgData name="Emily Harford" userId="bcf32e93eda6776f" providerId="LiveId" clId="{2A605B20-BE40-4164-A864-EC21E1FC9197}" dt="2026-07-17T12:44:09.485" v="3131" actId="20577"/>
        <pc:sldMkLst>
          <pc:docMk/>
          <pc:sldMk cId="1044602124" sldId="272"/>
        </pc:sldMkLst>
        <pc:spChg chg="add mod">
          <ac:chgData name="Emily Harford" userId="bcf32e93eda6776f" providerId="LiveId" clId="{2A605B20-BE40-4164-A864-EC21E1FC9197}" dt="2026-07-14T16:03:42.150" v="2994" actId="1076"/>
          <ac:spMkLst>
            <pc:docMk/>
            <pc:sldMk cId="1044602124" sldId="272"/>
            <ac:spMk id="2" creationId="{821F3E92-A31B-4A0D-D025-D57EB967A2BE}"/>
          </ac:spMkLst>
        </pc:spChg>
        <pc:spChg chg="add mod">
          <ac:chgData name="Emily Harford" userId="bcf32e93eda6776f" providerId="LiveId" clId="{2A605B20-BE40-4164-A864-EC21E1FC9197}" dt="2026-07-14T16:03:42.150" v="2994" actId="1076"/>
          <ac:spMkLst>
            <pc:docMk/>
            <pc:sldMk cId="1044602124" sldId="272"/>
            <ac:spMk id="3" creationId="{6D3D4363-7FFA-D267-3B1D-25DF8EA404BD}"/>
          </ac:spMkLst>
        </pc:spChg>
        <pc:spChg chg="mod">
          <ac:chgData name="Emily Harford" userId="bcf32e93eda6776f" providerId="LiveId" clId="{2A605B20-BE40-4164-A864-EC21E1FC9197}" dt="2026-07-14T16:03:31.645" v="2993" actId="122"/>
          <ac:spMkLst>
            <pc:docMk/>
            <pc:sldMk cId="1044602124" sldId="272"/>
            <ac:spMk id="4" creationId="{52FB48B7-89BC-C936-A6E4-94FB284DDFAB}"/>
          </ac:spMkLst>
        </pc:spChg>
        <pc:spChg chg="add mod">
          <ac:chgData name="Emily Harford" userId="bcf32e93eda6776f" providerId="LiveId" clId="{2A605B20-BE40-4164-A864-EC21E1FC9197}" dt="2026-07-17T12:43:15.084" v="3104" actId="20577"/>
          <ac:spMkLst>
            <pc:docMk/>
            <pc:sldMk cId="1044602124" sldId="272"/>
            <ac:spMk id="14" creationId="{48D63325-6429-AC33-2D7D-D99F943C9980}"/>
          </ac:spMkLst>
        </pc:spChg>
        <pc:spChg chg="add mod">
          <ac:chgData name="Emily Harford" userId="bcf32e93eda6776f" providerId="LiveId" clId="{2A605B20-BE40-4164-A864-EC21E1FC9197}" dt="2026-07-17T12:44:09.485" v="3131" actId="20577"/>
          <ac:spMkLst>
            <pc:docMk/>
            <pc:sldMk cId="1044602124" sldId="272"/>
            <ac:spMk id="17" creationId="{0E35AD41-DE86-3A57-1FBD-773387CA308B}"/>
          </ac:spMkLst>
        </pc:spChg>
        <pc:spChg chg="add mod">
          <ac:chgData name="Emily Harford" userId="bcf32e93eda6776f" providerId="LiveId" clId="{2A605B20-BE40-4164-A864-EC21E1FC9197}" dt="2026-07-14T16:03:42.150" v="2994" actId="1076"/>
          <ac:spMkLst>
            <pc:docMk/>
            <pc:sldMk cId="1044602124" sldId="272"/>
            <ac:spMk id="20" creationId="{3A7DDE1F-CC2F-FCB0-F0EA-B097A1FE99C9}"/>
          </ac:spMkLst>
        </pc:spChg>
        <pc:spChg chg="add mod">
          <ac:chgData name="Emily Harford" userId="bcf32e93eda6776f" providerId="LiveId" clId="{2A605B20-BE40-4164-A864-EC21E1FC9197}" dt="2026-07-14T16:03:42.150" v="2994" actId="1076"/>
          <ac:spMkLst>
            <pc:docMk/>
            <pc:sldMk cId="1044602124" sldId="272"/>
            <ac:spMk id="23" creationId="{70F1E7CF-4A77-246E-932E-27C6DA4DA595}"/>
          </ac:spMkLst>
        </pc:spChg>
        <pc:picChg chg="add mod">
          <ac:chgData name="Emily Harford" userId="bcf32e93eda6776f" providerId="LiveId" clId="{2A605B20-BE40-4164-A864-EC21E1FC9197}" dt="2026-07-14T16:03:42.150" v="2994" actId="1076"/>
          <ac:picMkLst>
            <pc:docMk/>
            <pc:sldMk cId="1044602124" sldId="272"/>
            <ac:picMk id="6" creationId="{6F0CDA3B-779F-A0B8-9992-DB7117B55C5A}"/>
          </ac:picMkLst>
        </pc:picChg>
        <pc:picChg chg="add mod">
          <ac:chgData name="Emily Harford" userId="bcf32e93eda6776f" providerId="LiveId" clId="{2A605B20-BE40-4164-A864-EC21E1FC9197}" dt="2026-07-14T15:41:30.458" v="2228" actId="1076"/>
          <ac:picMkLst>
            <pc:docMk/>
            <pc:sldMk cId="1044602124" sldId="272"/>
            <ac:picMk id="13" creationId="{825849AC-E60D-60D9-1C6C-BDAD020A8369}"/>
          </ac:picMkLst>
        </pc:picChg>
        <pc:picChg chg="add mod">
          <ac:chgData name="Emily Harford" userId="bcf32e93eda6776f" providerId="LiveId" clId="{2A605B20-BE40-4164-A864-EC21E1FC9197}" dt="2026-07-14T16:03:42.150" v="2994" actId="1076"/>
          <ac:picMkLst>
            <pc:docMk/>
            <pc:sldMk cId="1044602124" sldId="272"/>
            <ac:picMk id="16" creationId="{3C1C7EDB-1F49-7507-E895-CDBE19FFBBA6}"/>
          </ac:picMkLst>
        </pc:picChg>
        <pc:picChg chg="add mod">
          <ac:chgData name="Emily Harford" userId="bcf32e93eda6776f" providerId="LiveId" clId="{2A605B20-BE40-4164-A864-EC21E1FC9197}" dt="2026-07-14T16:03:42.150" v="2994" actId="1076"/>
          <ac:picMkLst>
            <pc:docMk/>
            <pc:sldMk cId="1044602124" sldId="272"/>
            <ac:picMk id="19" creationId="{7C5CC221-CCEC-2FA4-07AC-C96386B42A9C}"/>
          </ac:picMkLst>
        </pc:picChg>
        <pc:picChg chg="add mod">
          <ac:chgData name="Emily Harford" userId="bcf32e93eda6776f" providerId="LiveId" clId="{2A605B20-BE40-4164-A864-EC21E1FC9197}" dt="2026-07-14T16:03:42.150" v="2994" actId="1076"/>
          <ac:picMkLst>
            <pc:docMk/>
            <pc:sldMk cId="1044602124" sldId="272"/>
            <ac:picMk id="22" creationId="{AFEFC43D-676E-9A67-8FA6-3B47934457E2}"/>
          </ac:picMkLst>
        </pc:picChg>
      </pc:sldChg>
      <pc:sldChg chg="addSp delSp modSp new mod ord">
        <pc:chgData name="Emily Harford" userId="bcf32e93eda6776f" providerId="LiveId" clId="{2A605B20-BE40-4164-A864-EC21E1FC9197}" dt="2026-07-17T16:24:06.792" v="3180" actId="313"/>
        <pc:sldMkLst>
          <pc:docMk/>
          <pc:sldMk cId="4010737119" sldId="273"/>
        </pc:sldMkLst>
        <pc:spChg chg="add mod">
          <ac:chgData name="Emily Harford" userId="bcf32e93eda6776f" providerId="LiveId" clId="{2A605B20-BE40-4164-A864-EC21E1FC9197}" dt="2026-07-14T16:03:17.244" v="2990" actId="14100"/>
          <ac:spMkLst>
            <pc:docMk/>
            <pc:sldMk cId="4010737119" sldId="273"/>
            <ac:spMk id="3" creationId="{F492467F-1599-8AFD-DDE8-53179B9A1935}"/>
          </ac:spMkLst>
        </pc:spChg>
        <pc:graphicFrameChg chg="add mod modGraphic">
          <ac:chgData name="Emily Harford" userId="bcf32e93eda6776f" providerId="LiveId" clId="{2A605B20-BE40-4164-A864-EC21E1FC9197}" dt="2026-07-17T16:24:06.792" v="3180" actId="313"/>
          <ac:graphicFrameMkLst>
            <pc:docMk/>
            <pc:sldMk cId="4010737119" sldId="273"/>
            <ac:graphicFrameMk id="5" creationId="{88116C58-6C24-0952-74C9-A16796C6DAE0}"/>
          </ac:graphicFrameMkLst>
        </pc:graphicFrameChg>
      </pc:sldChg>
      <pc:sldChg chg="addSp modSp new mod setBg">
        <pc:chgData name="Emily Harford" userId="bcf32e93eda6776f" providerId="LiveId" clId="{2A605B20-BE40-4164-A864-EC21E1FC9197}" dt="2026-07-14T16:07:15.808" v="3037" actId="20577"/>
        <pc:sldMkLst>
          <pc:docMk/>
          <pc:sldMk cId="241664230" sldId="274"/>
        </pc:sldMkLst>
        <pc:spChg chg="mod">
          <ac:chgData name="Emily Harford" userId="bcf32e93eda6776f" providerId="LiveId" clId="{2A605B20-BE40-4164-A864-EC21E1FC9197}" dt="2026-07-14T16:06:42.777" v="3024" actId="14100"/>
          <ac:spMkLst>
            <pc:docMk/>
            <pc:sldMk cId="241664230" sldId="274"/>
            <ac:spMk id="2" creationId="{84A31325-7BED-5DFA-BC29-461DA325A606}"/>
          </ac:spMkLst>
        </pc:spChg>
        <pc:spChg chg="mod">
          <ac:chgData name="Emily Harford" userId="bcf32e93eda6776f" providerId="LiveId" clId="{2A605B20-BE40-4164-A864-EC21E1FC9197}" dt="2026-07-14T16:07:15.808" v="3037" actId="20577"/>
          <ac:spMkLst>
            <pc:docMk/>
            <pc:sldMk cId="241664230" sldId="274"/>
            <ac:spMk id="3" creationId="{CA50AEF3-CD5D-BF18-5F55-939F11CC0FA5}"/>
          </ac:spMkLst>
        </pc:spChg>
        <pc:spChg chg="add">
          <ac:chgData name="Emily Harford" userId="bcf32e93eda6776f" providerId="LiveId" clId="{2A605B20-BE40-4164-A864-EC21E1FC9197}" dt="2026-07-14T16:05:33.425" v="3010" actId="26606"/>
          <ac:spMkLst>
            <pc:docMk/>
            <pc:sldMk cId="241664230" sldId="274"/>
            <ac:spMk id="8" creationId="{934F1179-B481-4F9E-BCA3-AFB972070F83}"/>
          </ac:spMkLst>
        </pc:spChg>
        <pc:spChg chg="add">
          <ac:chgData name="Emily Harford" userId="bcf32e93eda6776f" providerId="LiveId" clId="{2A605B20-BE40-4164-A864-EC21E1FC9197}" dt="2026-07-14T16:05:33.425" v="3010" actId="26606"/>
          <ac:spMkLst>
            <pc:docMk/>
            <pc:sldMk cId="241664230" sldId="274"/>
            <ac:spMk id="10" creationId="{827DC2C4-B485-428A-BF4A-472D2967F47F}"/>
          </ac:spMkLst>
        </pc:spChg>
        <pc:spChg chg="add">
          <ac:chgData name="Emily Harford" userId="bcf32e93eda6776f" providerId="LiveId" clId="{2A605B20-BE40-4164-A864-EC21E1FC9197}" dt="2026-07-14T16:05:33.425" v="3010" actId="26606"/>
          <ac:spMkLst>
            <pc:docMk/>
            <pc:sldMk cId="241664230" sldId="274"/>
            <ac:spMk id="12" creationId="{EE04B5EB-F158-4507-90DD-BD23620C7CC9}"/>
          </ac:spMkLst>
        </pc:spChg>
        <pc:picChg chg="add mod">
          <ac:chgData name="Emily Harford" userId="bcf32e93eda6776f" providerId="LiveId" clId="{2A605B20-BE40-4164-A864-EC21E1FC9197}" dt="2026-07-14T16:06:51.786" v="3027" actId="1076"/>
          <ac:picMkLst>
            <pc:docMk/>
            <pc:sldMk cId="241664230" sldId="274"/>
            <ac:picMk id="5" creationId="{36D1D97A-CFEE-FA0D-80EC-11FF676493EC}"/>
          </ac:picMkLst>
        </pc:picChg>
      </pc:sldChg>
      <pc:sldMasterChg chg="addSldLayout">
        <pc:chgData name="Emily Harford" userId="bcf32e93eda6776f" providerId="LiveId" clId="{2A605B20-BE40-4164-A864-EC21E1FC9197}" dt="2026-07-14T14:01:41.702" v="179"/>
        <pc:sldMasterMkLst>
          <pc:docMk/>
          <pc:sldMasterMk cId="2088922330" sldId="2147483648"/>
        </pc:sldMasterMkLst>
        <pc:sldLayoutChg chg="add">
          <pc:chgData name="Emily Harford" userId="bcf32e93eda6776f" providerId="LiveId" clId="{2A605B20-BE40-4164-A864-EC21E1FC9197}" dt="2026-07-14T14:01:41.702" v="179"/>
          <pc:sldLayoutMkLst>
            <pc:docMk/>
            <pc:sldMasterMk cId="2088922330" sldId="2147483648"/>
            <pc:sldLayoutMk cId="1023731108" sldId="214748366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F12E0-2380-4BCC-A2B5-BC8B7A605955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A1A01296-E818-4346-A6BF-367E78A6C1FD}">
      <dgm:prSet phldrT="[Text]" phldr="0" custT="1"/>
      <dgm:spPr>
        <a:solidFill>
          <a:schemeClr val="accent1">
            <a:lumMod val="20000"/>
            <a:lumOff val="80000"/>
            <a:alpha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7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Some connections remain</a:t>
          </a:r>
        </a:p>
      </dgm:t>
    </dgm:pt>
    <dgm:pt modelId="{71440E4B-EB7D-4716-8A35-ECB3E3E313CF}" type="parTrans" cxnId="{CE957F68-9D28-4B63-8130-6F51FF34CEB6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539B76F-59CD-448E-B7BF-99DFC0D4DF8F}" type="sibTrans" cxnId="{CE957F68-9D28-4B63-8130-6F51FF34CEB6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7C0C0FA-959F-4C65-AD4C-61F0D4B416EC}">
      <dgm:prSet phldrT="[Text]" phldr="0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7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Interrupts or removes connections</a:t>
          </a:r>
        </a:p>
      </dgm:t>
    </dgm:pt>
    <dgm:pt modelId="{BAB17649-8F94-478C-A0B9-57F738D7141B}" type="parTrans" cxnId="{2FDE702E-BA85-4E8B-B082-9D0D47012111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7C77299-96B7-421A-8C59-0DB85D256352}" type="sibTrans" cxnId="{2FDE702E-BA85-4E8B-B082-9D0D47012111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D17C73C-42F9-4EC5-8CC6-4E0920087E67}">
      <dgm:prSet phldrT="[Text]" phldr="0" custT="1"/>
      <dgm:spPr>
        <a:solidFill>
          <a:schemeClr val="accent1">
            <a:lumMod val="20000"/>
            <a:lumOff val="80000"/>
            <a:alpha val="63333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7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Listening &gt; hearing</a:t>
          </a:r>
        </a:p>
      </dgm:t>
    </dgm:pt>
    <dgm:pt modelId="{5D84CE9E-7065-4A92-B504-D638E9563246}" type="parTrans" cxnId="{25B07C06-A02C-4F73-A716-9E3CDB7BEA85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07329BB-6457-4B73-A970-94DE44C04EAB}" type="sibTrans" cxnId="{25B07C06-A02C-4F73-A716-9E3CDB7BEA85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ADB85E2-EAA8-4646-9E23-64DD28D8C74B}">
      <dgm:prSet phldrT="[Text]" phldr="0" custT="1"/>
      <dgm:spPr>
        <a:solidFill>
          <a:schemeClr val="accent1">
            <a:lumMod val="20000"/>
            <a:lumOff val="80000"/>
            <a:alpha val="76667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7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Depends on type of surgery</a:t>
          </a:r>
        </a:p>
      </dgm:t>
    </dgm:pt>
    <dgm:pt modelId="{6582DD15-2B64-45C6-97D6-62EF9C58C06E}" type="parTrans" cxnId="{C038D79E-8377-4C81-A160-43D29733F370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ECB7A19-5320-455D-8E34-85BF5F5D775B}" type="sibTrans" cxnId="{C038D79E-8377-4C81-A160-43D29733F370}">
      <dgm:prSet/>
      <dgm:spPr/>
      <dgm:t>
        <a:bodyPr/>
        <a:lstStyle/>
        <a:p>
          <a:endParaRPr lang="en-US" sz="24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C96E061-F182-47A0-A620-689B2F9A7CFA}" type="pres">
      <dgm:prSet presAssocID="{053F12E0-2380-4BCC-A2B5-BC8B7A605955}" presName="linear" presStyleCnt="0">
        <dgm:presLayoutVars>
          <dgm:animLvl val="lvl"/>
          <dgm:resizeHandles val="exact"/>
        </dgm:presLayoutVars>
      </dgm:prSet>
      <dgm:spPr/>
    </dgm:pt>
    <dgm:pt modelId="{15EB5664-1EC2-4FB5-86F8-31F7DA560C62}" type="pres">
      <dgm:prSet presAssocID="{D7C0C0FA-959F-4C65-AD4C-61F0D4B416E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102CE47-139A-4142-BFAD-0F0DB09BDDEA}" type="pres">
      <dgm:prSet presAssocID="{B7C77299-96B7-421A-8C59-0DB85D256352}" presName="spacer" presStyleCnt="0"/>
      <dgm:spPr/>
    </dgm:pt>
    <dgm:pt modelId="{66943986-BC70-4D19-970C-B073C65C5A59}" type="pres">
      <dgm:prSet presAssocID="{3ADB85E2-EAA8-4646-9E23-64DD28D8C74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131A8BF-B48E-47E5-89DA-F5EF498EF5B5}" type="pres">
      <dgm:prSet presAssocID="{BECB7A19-5320-455D-8E34-85BF5F5D775B}" presName="spacer" presStyleCnt="0"/>
      <dgm:spPr/>
    </dgm:pt>
    <dgm:pt modelId="{7E0EE3DC-2C1C-4D4F-8B2B-9C9C4FB2C2FC}" type="pres">
      <dgm:prSet presAssocID="{ED17C73C-42F9-4EC5-8CC6-4E0920087E6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5CC1D04-21A8-40F3-94C0-8755F7549623}" type="pres">
      <dgm:prSet presAssocID="{D07329BB-6457-4B73-A970-94DE44C04EAB}" presName="spacer" presStyleCnt="0"/>
      <dgm:spPr/>
    </dgm:pt>
    <dgm:pt modelId="{EA90CB5F-E1D2-412A-A150-1696BEC2E1E2}" type="pres">
      <dgm:prSet presAssocID="{A1A01296-E818-4346-A6BF-367E78A6C1F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5B07C06-A02C-4F73-A716-9E3CDB7BEA85}" srcId="{053F12E0-2380-4BCC-A2B5-BC8B7A605955}" destId="{ED17C73C-42F9-4EC5-8CC6-4E0920087E67}" srcOrd="2" destOrd="0" parTransId="{5D84CE9E-7065-4A92-B504-D638E9563246}" sibTransId="{D07329BB-6457-4B73-A970-94DE44C04EAB}"/>
    <dgm:cxn modelId="{2FDE702E-BA85-4E8B-B082-9D0D47012111}" srcId="{053F12E0-2380-4BCC-A2B5-BC8B7A605955}" destId="{D7C0C0FA-959F-4C65-AD4C-61F0D4B416EC}" srcOrd="0" destOrd="0" parTransId="{BAB17649-8F94-478C-A0B9-57F738D7141B}" sibTransId="{B7C77299-96B7-421A-8C59-0DB85D256352}"/>
    <dgm:cxn modelId="{F57BF540-C767-401C-B2B1-AF01953D4157}" type="presOf" srcId="{ED17C73C-42F9-4EC5-8CC6-4E0920087E67}" destId="{7E0EE3DC-2C1C-4D4F-8B2B-9C9C4FB2C2FC}" srcOrd="0" destOrd="0" presId="urn:microsoft.com/office/officeart/2005/8/layout/vList2"/>
    <dgm:cxn modelId="{AB0B6363-DEAD-42FB-9754-2D8674B6F1FE}" type="presOf" srcId="{A1A01296-E818-4346-A6BF-367E78A6C1FD}" destId="{EA90CB5F-E1D2-412A-A150-1696BEC2E1E2}" srcOrd="0" destOrd="0" presId="urn:microsoft.com/office/officeart/2005/8/layout/vList2"/>
    <dgm:cxn modelId="{CE957F68-9D28-4B63-8130-6F51FF34CEB6}" srcId="{053F12E0-2380-4BCC-A2B5-BC8B7A605955}" destId="{A1A01296-E818-4346-A6BF-367E78A6C1FD}" srcOrd="3" destOrd="0" parTransId="{71440E4B-EB7D-4716-8A35-ECB3E3E313CF}" sibTransId="{D539B76F-59CD-448E-B7BF-99DFC0D4DF8F}"/>
    <dgm:cxn modelId="{E2201783-0500-4794-8D7B-E26F3482C9F8}" type="presOf" srcId="{3ADB85E2-EAA8-4646-9E23-64DD28D8C74B}" destId="{66943986-BC70-4D19-970C-B073C65C5A59}" srcOrd="0" destOrd="0" presId="urn:microsoft.com/office/officeart/2005/8/layout/vList2"/>
    <dgm:cxn modelId="{C9243A89-5493-4EFC-AC69-12B31E33578D}" type="presOf" srcId="{D7C0C0FA-959F-4C65-AD4C-61F0D4B416EC}" destId="{15EB5664-1EC2-4FB5-86F8-31F7DA560C62}" srcOrd="0" destOrd="0" presId="urn:microsoft.com/office/officeart/2005/8/layout/vList2"/>
    <dgm:cxn modelId="{55F9BA9C-E5D1-4229-9DCF-BE2F9AB235AD}" type="presOf" srcId="{053F12E0-2380-4BCC-A2B5-BC8B7A605955}" destId="{4C96E061-F182-47A0-A620-689B2F9A7CFA}" srcOrd="0" destOrd="0" presId="urn:microsoft.com/office/officeart/2005/8/layout/vList2"/>
    <dgm:cxn modelId="{C038D79E-8377-4C81-A160-43D29733F370}" srcId="{053F12E0-2380-4BCC-A2B5-BC8B7A605955}" destId="{3ADB85E2-EAA8-4646-9E23-64DD28D8C74B}" srcOrd="1" destOrd="0" parTransId="{6582DD15-2B64-45C6-97D6-62EF9C58C06E}" sibTransId="{BECB7A19-5320-455D-8E34-85BF5F5D775B}"/>
    <dgm:cxn modelId="{D55364DC-9F50-4D94-9F6C-B1A13307A87C}" type="presParOf" srcId="{4C96E061-F182-47A0-A620-689B2F9A7CFA}" destId="{15EB5664-1EC2-4FB5-86F8-31F7DA560C62}" srcOrd="0" destOrd="0" presId="urn:microsoft.com/office/officeart/2005/8/layout/vList2"/>
    <dgm:cxn modelId="{68A4666A-1B2F-476B-B474-4A8F1EE5D5EF}" type="presParOf" srcId="{4C96E061-F182-47A0-A620-689B2F9A7CFA}" destId="{2102CE47-139A-4142-BFAD-0F0DB09BDDEA}" srcOrd="1" destOrd="0" presId="urn:microsoft.com/office/officeart/2005/8/layout/vList2"/>
    <dgm:cxn modelId="{6B5D03E7-ED6B-4009-A583-BBF3C377935B}" type="presParOf" srcId="{4C96E061-F182-47A0-A620-689B2F9A7CFA}" destId="{66943986-BC70-4D19-970C-B073C65C5A59}" srcOrd="2" destOrd="0" presId="urn:microsoft.com/office/officeart/2005/8/layout/vList2"/>
    <dgm:cxn modelId="{6746A2AC-32B3-4518-A4DF-0B4B582B66A7}" type="presParOf" srcId="{4C96E061-F182-47A0-A620-689B2F9A7CFA}" destId="{0131A8BF-B48E-47E5-89DA-F5EF498EF5B5}" srcOrd="3" destOrd="0" presId="urn:microsoft.com/office/officeart/2005/8/layout/vList2"/>
    <dgm:cxn modelId="{4B80226D-B176-4573-84B0-90E89F09FF59}" type="presParOf" srcId="{4C96E061-F182-47A0-A620-689B2F9A7CFA}" destId="{7E0EE3DC-2C1C-4D4F-8B2B-9C9C4FB2C2FC}" srcOrd="4" destOrd="0" presId="urn:microsoft.com/office/officeart/2005/8/layout/vList2"/>
    <dgm:cxn modelId="{B6BD4820-2DF7-4639-84C8-BB1DE2C5C82F}" type="presParOf" srcId="{4C96E061-F182-47A0-A620-689B2F9A7CFA}" destId="{D5CC1D04-21A8-40F3-94C0-8755F7549623}" srcOrd="5" destOrd="0" presId="urn:microsoft.com/office/officeart/2005/8/layout/vList2"/>
    <dgm:cxn modelId="{2523EDE4-633E-4E3F-A9FC-94973619095D}" type="presParOf" srcId="{4C96E061-F182-47A0-A620-689B2F9A7CFA}" destId="{EA90CB5F-E1D2-412A-A150-1696BEC2E1E2}" srcOrd="6" destOrd="0" presId="urn:microsoft.com/office/officeart/2005/8/layout/vList2"/>
  </dgm:cxnLst>
  <dgm:bg/>
  <dgm:whole>
    <a:ln w="38100"/>
  </dgm:whole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3F12E0-2380-4BCC-A2B5-BC8B7A605955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D7C0C0FA-959F-4C65-AD4C-61F0D4B416EC}">
      <dgm:prSet phldrT="[Text]" phldr="0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Tracking moving sounds</a:t>
          </a:r>
        </a:p>
      </dgm:t>
    </dgm:pt>
    <dgm:pt modelId="{BAB17649-8F94-478C-A0B9-57F738D7141B}" type="parTrans" cxnId="{2FDE702E-BA85-4E8B-B082-9D0D47012111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7C77299-96B7-421A-8C59-0DB85D256352}" type="sibTrans" cxnId="{2FDE702E-BA85-4E8B-B082-9D0D47012111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D17C73C-42F9-4EC5-8CC6-4E0920087E67}">
      <dgm:prSet phldrT="[Text]" phldr="0" custT="1"/>
      <dgm:spPr>
        <a:solidFill>
          <a:schemeClr val="accent1">
            <a:lumMod val="20000"/>
            <a:lumOff val="80000"/>
            <a:alpha val="63333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Understanding speech in noise</a:t>
          </a:r>
        </a:p>
      </dgm:t>
    </dgm:pt>
    <dgm:pt modelId="{5D84CE9E-7065-4A92-B504-D638E9563246}" type="parTrans" cxnId="{25B07C06-A02C-4F73-A716-9E3CDB7BEA85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07329BB-6457-4B73-A970-94DE44C04EAB}" type="sibTrans" cxnId="{25B07C06-A02C-4F73-A716-9E3CDB7BEA85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ADB85E2-EAA8-4646-9E23-64DD28D8C74B}">
      <dgm:prSet phldrT="[Text]" phldr="0" custT="1"/>
      <dgm:spPr>
        <a:solidFill>
          <a:schemeClr val="accent1">
            <a:lumMod val="20000"/>
            <a:lumOff val="80000"/>
            <a:alpha val="76667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Picking out one sound from many</a:t>
          </a:r>
        </a:p>
      </dgm:t>
    </dgm:pt>
    <dgm:pt modelId="{6582DD15-2B64-45C6-97D6-62EF9C58C06E}" type="parTrans" cxnId="{C038D79E-8377-4C81-A160-43D29733F370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ECB7A19-5320-455D-8E34-85BF5F5D775B}" type="sibTrans" cxnId="{C038D79E-8377-4C81-A160-43D29733F370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1A01296-E818-4346-A6BF-367E78A6C1FD}">
      <dgm:prSet phldrT="[Text]" phldr="0" custT="1"/>
      <dgm:spPr>
        <a:solidFill>
          <a:schemeClr val="accent1">
            <a:lumMod val="20000"/>
            <a:lumOff val="80000"/>
            <a:alpha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Sensitivity to noise</a:t>
          </a:r>
        </a:p>
      </dgm:t>
    </dgm:pt>
    <dgm:pt modelId="{D539B76F-59CD-448E-B7BF-99DFC0D4DF8F}" type="sibTrans" cxnId="{CE957F68-9D28-4B63-8130-6F51FF34CEB6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1440E4B-EB7D-4716-8A35-ECB3E3E313CF}" type="parTrans" cxnId="{CE957F68-9D28-4B63-8130-6F51FF34CEB6}">
      <dgm:prSet/>
      <dgm:spPr/>
      <dgm:t>
        <a:bodyPr/>
        <a:lstStyle/>
        <a:p>
          <a:endParaRPr lang="en-US" sz="28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BBAB42E-5E97-46FD-8952-7C2AF28A816F}">
      <dgm:prSet phldrT="[Text]" custT="1"/>
      <dgm:spPr>
        <a:solidFill>
          <a:schemeClr val="accent1">
            <a:lumMod val="20000"/>
            <a:lumOff val="80000"/>
            <a:alpha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2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Worse in ear opposite surgery</a:t>
          </a:r>
        </a:p>
      </dgm:t>
    </dgm:pt>
    <dgm:pt modelId="{24297541-03FD-42ED-8F74-66DBD81D3726}" type="sibTrans" cxnId="{65C26E43-EB1E-432A-843F-D769632BC532}">
      <dgm:prSet/>
      <dgm:spPr/>
      <dgm:t>
        <a:bodyPr/>
        <a:lstStyle/>
        <a:p>
          <a:endParaRPr lang="en-US" sz="2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F3427CE-2A32-47A2-B0B4-B8122BF1F54A}" type="parTrans" cxnId="{65C26E43-EB1E-432A-843F-D769632BC532}">
      <dgm:prSet/>
      <dgm:spPr/>
      <dgm:t>
        <a:bodyPr/>
        <a:lstStyle/>
        <a:p>
          <a:endParaRPr lang="en-US" sz="2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C96E061-F182-47A0-A620-689B2F9A7CFA}" type="pres">
      <dgm:prSet presAssocID="{053F12E0-2380-4BCC-A2B5-BC8B7A605955}" presName="linear" presStyleCnt="0">
        <dgm:presLayoutVars>
          <dgm:animLvl val="lvl"/>
          <dgm:resizeHandles val="exact"/>
        </dgm:presLayoutVars>
      </dgm:prSet>
      <dgm:spPr/>
    </dgm:pt>
    <dgm:pt modelId="{15EB5664-1EC2-4FB5-86F8-31F7DA560C62}" type="pres">
      <dgm:prSet presAssocID="{D7C0C0FA-959F-4C65-AD4C-61F0D4B416E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102CE47-139A-4142-BFAD-0F0DB09BDDEA}" type="pres">
      <dgm:prSet presAssocID="{B7C77299-96B7-421A-8C59-0DB85D256352}" presName="spacer" presStyleCnt="0"/>
      <dgm:spPr/>
    </dgm:pt>
    <dgm:pt modelId="{66943986-BC70-4D19-970C-B073C65C5A59}" type="pres">
      <dgm:prSet presAssocID="{3ADB85E2-EAA8-4646-9E23-64DD28D8C74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131A8BF-B48E-47E5-89DA-F5EF498EF5B5}" type="pres">
      <dgm:prSet presAssocID="{BECB7A19-5320-455D-8E34-85BF5F5D775B}" presName="spacer" presStyleCnt="0"/>
      <dgm:spPr/>
    </dgm:pt>
    <dgm:pt modelId="{7E0EE3DC-2C1C-4D4F-8B2B-9C9C4FB2C2FC}" type="pres">
      <dgm:prSet presAssocID="{ED17C73C-42F9-4EC5-8CC6-4E0920087E6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5CC1D04-21A8-40F3-94C0-8755F7549623}" type="pres">
      <dgm:prSet presAssocID="{D07329BB-6457-4B73-A970-94DE44C04EAB}" presName="spacer" presStyleCnt="0"/>
      <dgm:spPr/>
    </dgm:pt>
    <dgm:pt modelId="{EA90CB5F-E1D2-412A-A150-1696BEC2E1E2}" type="pres">
      <dgm:prSet presAssocID="{A1A01296-E818-4346-A6BF-367E78A6C1F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3816AEC-8ED6-4D77-B2DE-4FEEECF4E01C}" type="pres">
      <dgm:prSet presAssocID="{D539B76F-59CD-448E-B7BF-99DFC0D4DF8F}" presName="spacer" presStyleCnt="0"/>
      <dgm:spPr/>
    </dgm:pt>
    <dgm:pt modelId="{63871DF8-BD28-45A9-A265-1196B42D9BD6}" type="pres">
      <dgm:prSet presAssocID="{BBBAB42E-5E97-46FD-8952-7C2AF28A816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AF41D06-F5CF-42BF-AAC0-5E59352D7E55}" type="presOf" srcId="{3ADB85E2-EAA8-4646-9E23-64DD28D8C74B}" destId="{66943986-BC70-4D19-970C-B073C65C5A59}" srcOrd="0" destOrd="0" presId="urn:microsoft.com/office/officeart/2005/8/layout/vList2"/>
    <dgm:cxn modelId="{25B07C06-A02C-4F73-A716-9E3CDB7BEA85}" srcId="{053F12E0-2380-4BCC-A2B5-BC8B7A605955}" destId="{ED17C73C-42F9-4EC5-8CC6-4E0920087E67}" srcOrd="2" destOrd="0" parTransId="{5D84CE9E-7065-4A92-B504-D638E9563246}" sibTransId="{D07329BB-6457-4B73-A970-94DE44C04EAB}"/>
    <dgm:cxn modelId="{A276AE12-4E2F-4A3D-89B4-19CBCB1D0EA5}" type="presOf" srcId="{BBBAB42E-5E97-46FD-8952-7C2AF28A816F}" destId="{63871DF8-BD28-45A9-A265-1196B42D9BD6}" srcOrd="0" destOrd="0" presId="urn:microsoft.com/office/officeart/2005/8/layout/vList2"/>
    <dgm:cxn modelId="{04547C2B-931C-4EA7-B2C3-314801BC2D13}" type="presOf" srcId="{A1A01296-E818-4346-A6BF-367E78A6C1FD}" destId="{EA90CB5F-E1D2-412A-A150-1696BEC2E1E2}" srcOrd="0" destOrd="0" presId="urn:microsoft.com/office/officeart/2005/8/layout/vList2"/>
    <dgm:cxn modelId="{2FDE702E-BA85-4E8B-B082-9D0D47012111}" srcId="{053F12E0-2380-4BCC-A2B5-BC8B7A605955}" destId="{D7C0C0FA-959F-4C65-AD4C-61F0D4B416EC}" srcOrd="0" destOrd="0" parTransId="{BAB17649-8F94-478C-A0B9-57F738D7141B}" sibTransId="{B7C77299-96B7-421A-8C59-0DB85D256352}"/>
    <dgm:cxn modelId="{65C26E43-EB1E-432A-843F-D769632BC532}" srcId="{053F12E0-2380-4BCC-A2B5-BC8B7A605955}" destId="{BBBAB42E-5E97-46FD-8952-7C2AF28A816F}" srcOrd="4" destOrd="0" parTransId="{CF3427CE-2A32-47A2-B0B4-B8122BF1F54A}" sibTransId="{24297541-03FD-42ED-8F74-66DBD81D3726}"/>
    <dgm:cxn modelId="{CE957F68-9D28-4B63-8130-6F51FF34CEB6}" srcId="{053F12E0-2380-4BCC-A2B5-BC8B7A605955}" destId="{A1A01296-E818-4346-A6BF-367E78A6C1FD}" srcOrd="3" destOrd="0" parTransId="{71440E4B-EB7D-4716-8A35-ECB3E3E313CF}" sibTransId="{D539B76F-59CD-448E-B7BF-99DFC0D4DF8F}"/>
    <dgm:cxn modelId="{9181D084-74FE-4742-82AA-59C729078C51}" type="presOf" srcId="{ED17C73C-42F9-4EC5-8CC6-4E0920087E67}" destId="{7E0EE3DC-2C1C-4D4F-8B2B-9C9C4FB2C2FC}" srcOrd="0" destOrd="0" presId="urn:microsoft.com/office/officeart/2005/8/layout/vList2"/>
    <dgm:cxn modelId="{55F9BA9C-E5D1-4229-9DCF-BE2F9AB235AD}" type="presOf" srcId="{053F12E0-2380-4BCC-A2B5-BC8B7A605955}" destId="{4C96E061-F182-47A0-A620-689B2F9A7CFA}" srcOrd="0" destOrd="0" presId="urn:microsoft.com/office/officeart/2005/8/layout/vList2"/>
    <dgm:cxn modelId="{C038D79E-8377-4C81-A160-43D29733F370}" srcId="{053F12E0-2380-4BCC-A2B5-BC8B7A605955}" destId="{3ADB85E2-EAA8-4646-9E23-64DD28D8C74B}" srcOrd="1" destOrd="0" parTransId="{6582DD15-2B64-45C6-97D6-62EF9C58C06E}" sibTransId="{BECB7A19-5320-455D-8E34-85BF5F5D775B}"/>
    <dgm:cxn modelId="{B42880B8-0E8C-4715-B2BF-8C471EF2E2E5}" type="presOf" srcId="{D7C0C0FA-959F-4C65-AD4C-61F0D4B416EC}" destId="{15EB5664-1EC2-4FB5-86F8-31F7DA560C62}" srcOrd="0" destOrd="0" presId="urn:microsoft.com/office/officeart/2005/8/layout/vList2"/>
    <dgm:cxn modelId="{E9D1BBDF-C5E6-4DD3-8005-430DAF5AE29D}" type="presParOf" srcId="{4C96E061-F182-47A0-A620-689B2F9A7CFA}" destId="{15EB5664-1EC2-4FB5-86F8-31F7DA560C62}" srcOrd="0" destOrd="0" presId="urn:microsoft.com/office/officeart/2005/8/layout/vList2"/>
    <dgm:cxn modelId="{6A555044-4D45-4629-AF71-E733BCAB0097}" type="presParOf" srcId="{4C96E061-F182-47A0-A620-689B2F9A7CFA}" destId="{2102CE47-139A-4142-BFAD-0F0DB09BDDEA}" srcOrd="1" destOrd="0" presId="urn:microsoft.com/office/officeart/2005/8/layout/vList2"/>
    <dgm:cxn modelId="{1BEE6FA0-ABC0-4538-89F3-C3F30001EAFE}" type="presParOf" srcId="{4C96E061-F182-47A0-A620-689B2F9A7CFA}" destId="{66943986-BC70-4D19-970C-B073C65C5A59}" srcOrd="2" destOrd="0" presId="urn:microsoft.com/office/officeart/2005/8/layout/vList2"/>
    <dgm:cxn modelId="{12D66DFB-E0C7-43A6-BB1E-9454B3AE932C}" type="presParOf" srcId="{4C96E061-F182-47A0-A620-689B2F9A7CFA}" destId="{0131A8BF-B48E-47E5-89DA-F5EF498EF5B5}" srcOrd="3" destOrd="0" presId="urn:microsoft.com/office/officeart/2005/8/layout/vList2"/>
    <dgm:cxn modelId="{91FBA9B2-4E1C-4822-B7DD-C09195D0CFC0}" type="presParOf" srcId="{4C96E061-F182-47A0-A620-689B2F9A7CFA}" destId="{7E0EE3DC-2C1C-4D4F-8B2B-9C9C4FB2C2FC}" srcOrd="4" destOrd="0" presId="urn:microsoft.com/office/officeart/2005/8/layout/vList2"/>
    <dgm:cxn modelId="{AD8B238A-321A-4828-9FA3-44A5BD2E42C5}" type="presParOf" srcId="{4C96E061-F182-47A0-A620-689B2F9A7CFA}" destId="{D5CC1D04-21A8-40F3-94C0-8755F7549623}" srcOrd="5" destOrd="0" presId="urn:microsoft.com/office/officeart/2005/8/layout/vList2"/>
    <dgm:cxn modelId="{015D4CA7-B86A-40CD-AC3B-D22B1D6A2190}" type="presParOf" srcId="{4C96E061-F182-47A0-A620-689B2F9A7CFA}" destId="{EA90CB5F-E1D2-412A-A150-1696BEC2E1E2}" srcOrd="6" destOrd="0" presId="urn:microsoft.com/office/officeart/2005/8/layout/vList2"/>
    <dgm:cxn modelId="{F5F167D2-4C8D-4692-BC42-BBA5AF8770DE}" type="presParOf" srcId="{4C96E061-F182-47A0-A620-689B2F9A7CFA}" destId="{53816AEC-8ED6-4D77-B2DE-4FEEECF4E01C}" srcOrd="7" destOrd="0" presId="urn:microsoft.com/office/officeart/2005/8/layout/vList2"/>
    <dgm:cxn modelId="{4D191E4B-5C29-4ACA-9F4C-BC34972967B4}" type="presParOf" srcId="{4C96E061-F182-47A0-A620-689B2F9A7CFA}" destId="{63871DF8-BD28-45A9-A265-1196B42D9BD6}" srcOrd="8" destOrd="0" presId="urn:microsoft.com/office/officeart/2005/8/layout/vList2"/>
  </dgm:cxnLst>
  <dgm:bg/>
  <dgm:whole>
    <a:ln w="38100"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3F12E0-2380-4BCC-A2B5-BC8B7A605955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D7C0C0FA-959F-4C65-AD4C-61F0D4B416EC}">
      <dgm:prSet phldrT="[Text]" phldr="0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30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A lot!</a:t>
          </a:r>
        </a:p>
      </dgm:t>
    </dgm:pt>
    <dgm:pt modelId="{BAB17649-8F94-478C-A0B9-57F738D7141B}" type="parTrans" cxnId="{2FDE702E-BA85-4E8B-B082-9D0D47012111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7C77299-96B7-421A-8C59-0DB85D256352}" type="sibTrans" cxnId="{2FDE702E-BA85-4E8B-B082-9D0D47012111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ED17C73C-42F9-4EC5-8CC6-4E0920087E67}">
      <dgm:prSet phldrT="[Text]" phldr="0" custT="1"/>
      <dgm:spPr>
        <a:solidFill>
          <a:schemeClr val="accent1">
            <a:lumMod val="20000"/>
            <a:lumOff val="80000"/>
            <a:alpha val="63333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30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Lack of pre- and post-op testing</a:t>
          </a:r>
        </a:p>
      </dgm:t>
    </dgm:pt>
    <dgm:pt modelId="{5D84CE9E-7065-4A92-B504-D638E9563246}" type="parTrans" cxnId="{25B07C06-A02C-4F73-A716-9E3CDB7BEA85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07329BB-6457-4B73-A970-94DE44C04EAB}" type="sibTrans" cxnId="{25B07C06-A02C-4F73-A716-9E3CDB7BEA85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ADB85E2-EAA8-4646-9E23-64DD28D8C74B}">
      <dgm:prSet phldrT="[Text]" phldr="0" custT="1"/>
      <dgm:spPr>
        <a:solidFill>
          <a:schemeClr val="accent1">
            <a:lumMod val="20000"/>
            <a:lumOff val="80000"/>
            <a:alpha val="76667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30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How deficits change</a:t>
          </a:r>
        </a:p>
      </dgm:t>
    </dgm:pt>
    <dgm:pt modelId="{6582DD15-2B64-45C6-97D6-62EF9C58C06E}" type="parTrans" cxnId="{C038D79E-8377-4C81-A160-43D29733F370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ECB7A19-5320-455D-8E34-85BF5F5D775B}" type="sibTrans" cxnId="{C038D79E-8377-4C81-A160-43D29733F370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1A01296-E818-4346-A6BF-367E78A6C1FD}">
      <dgm:prSet phldrT="[Text]" phldr="0" custT="1"/>
      <dgm:spPr>
        <a:solidFill>
          <a:schemeClr val="accent1">
            <a:lumMod val="20000"/>
            <a:lumOff val="80000"/>
            <a:alpha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30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Formal testing difficulties</a:t>
          </a:r>
        </a:p>
      </dgm:t>
    </dgm:pt>
    <dgm:pt modelId="{D539B76F-59CD-448E-B7BF-99DFC0D4DF8F}" type="sibTrans" cxnId="{CE957F68-9D28-4B63-8130-6F51FF34CEB6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71440E4B-EB7D-4716-8A35-ECB3E3E313CF}" type="parTrans" cxnId="{CE957F68-9D28-4B63-8130-6F51FF34CEB6}">
      <dgm:prSet/>
      <dgm:spPr/>
      <dgm:t>
        <a:bodyPr/>
        <a:lstStyle/>
        <a:p>
          <a:endParaRPr lang="en-US" sz="3000">
            <a:solidFill>
              <a:schemeClr val="bg2">
                <a:lumMod val="25000"/>
              </a:schemeClr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BBAB42E-5E97-46FD-8952-7C2AF28A816F}">
      <dgm:prSet phldrT="[Text]" custT="1"/>
      <dgm:spPr>
        <a:solidFill>
          <a:schemeClr val="accent1">
            <a:lumMod val="20000"/>
            <a:lumOff val="80000"/>
            <a:alpha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-US" sz="3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Auditory processing is complex</a:t>
          </a:r>
        </a:p>
      </dgm:t>
    </dgm:pt>
    <dgm:pt modelId="{24297541-03FD-42ED-8F74-66DBD81D3726}" type="sibTrans" cxnId="{65C26E43-EB1E-432A-843F-D769632BC532}">
      <dgm:prSet/>
      <dgm:spPr/>
      <dgm:t>
        <a:bodyPr/>
        <a:lstStyle/>
        <a:p>
          <a:endParaRPr lang="en-US" sz="3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F3427CE-2A32-47A2-B0B4-B8122BF1F54A}" type="parTrans" cxnId="{65C26E43-EB1E-432A-843F-D769632BC532}">
      <dgm:prSet/>
      <dgm:spPr/>
      <dgm:t>
        <a:bodyPr/>
        <a:lstStyle/>
        <a:p>
          <a:endParaRPr lang="en-US" sz="30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C96E061-F182-47A0-A620-689B2F9A7CFA}" type="pres">
      <dgm:prSet presAssocID="{053F12E0-2380-4BCC-A2B5-BC8B7A605955}" presName="linear" presStyleCnt="0">
        <dgm:presLayoutVars>
          <dgm:animLvl val="lvl"/>
          <dgm:resizeHandles val="exact"/>
        </dgm:presLayoutVars>
      </dgm:prSet>
      <dgm:spPr/>
    </dgm:pt>
    <dgm:pt modelId="{15EB5664-1EC2-4FB5-86F8-31F7DA560C62}" type="pres">
      <dgm:prSet presAssocID="{D7C0C0FA-959F-4C65-AD4C-61F0D4B416E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102CE47-139A-4142-BFAD-0F0DB09BDDEA}" type="pres">
      <dgm:prSet presAssocID="{B7C77299-96B7-421A-8C59-0DB85D256352}" presName="spacer" presStyleCnt="0"/>
      <dgm:spPr/>
    </dgm:pt>
    <dgm:pt modelId="{66943986-BC70-4D19-970C-B073C65C5A59}" type="pres">
      <dgm:prSet presAssocID="{3ADB85E2-EAA8-4646-9E23-64DD28D8C74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131A8BF-B48E-47E5-89DA-F5EF498EF5B5}" type="pres">
      <dgm:prSet presAssocID="{BECB7A19-5320-455D-8E34-85BF5F5D775B}" presName="spacer" presStyleCnt="0"/>
      <dgm:spPr/>
    </dgm:pt>
    <dgm:pt modelId="{7E0EE3DC-2C1C-4D4F-8B2B-9C9C4FB2C2FC}" type="pres">
      <dgm:prSet presAssocID="{ED17C73C-42F9-4EC5-8CC6-4E0920087E6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5CC1D04-21A8-40F3-94C0-8755F7549623}" type="pres">
      <dgm:prSet presAssocID="{D07329BB-6457-4B73-A970-94DE44C04EAB}" presName="spacer" presStyleCnt="0"/>
      <dgm:spPr/>
    </dgm:pt>
    <dgm:pt modelId="{EA90CB5F-E1D2-412A-A150-1696BEC2E1E2}" type="pres">
      <dgm:prSet presAssocID="{A1A01296-E818-4346-A6BF-367E78A6C1F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3816AEC-8ED6-4D77-B2DE-4FEEECF4E01C}" type="pres">
      <dgm:prSet presAssocID="{D539B76F-59CD-448E-B7BF-99DFC0D4DF8F}" presName="spacer" presStyleCnt="0"/>
      <dgm:spPr/>
    </dgm:pt>
    <dgm:pt modelId="{63871DF8-BD28-45A9-A265-1196B42D9BD6}" type="pres">
      <dgm:prSet presAssocID="{BBBAB42E-5E97-46FD-8952-7C2AF28A816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AF41D06-F5CF-42BF-AAC0-5E59352D7E55}" type="presOf" srcId="{3ADB85E2-EAA8-4646-9E23-64DD28D8C74B}" destId="{66943986-BC70-4D19-970C-B073C65C5A59}" srcOrd="0" destOrd="0" presId="urn:microsoft.com/office/officeart/2005/8/layout/vList2"/>
    <dgm:cxn modelId="{25B07C06-A02C-4F73-A716-9E3CDB7BEA85}" srcId="{053F12E0-2380-4BCC-A2B5-BC8B7A605955}" destId="{ED17C73C-42F9-4EC5-8CC6-4E0920087E67}" srcOrd="2" destOrd="0" parTransId="{5D84CE9E-7065-4A92-B504-D638E9563246}" sibTransId="{D07329BB-6457-4B73-A970-94DE44C04EAB}"/>
    <dgm:cxn modelId="{A276AE12-4E2F-4A3D-89B4-19CBCB1D0EA5}" type="presOf" srcId="{BBBAB42E-5E97-46FD-8952-7C2AF28A816F}" destId="{63871DF8-BD28-45A9-A265-1196B42D9BD6}" srcOrd="0" destOrd="0" presId="urn:microsoft.com/office/officeart/2005/8/layout/vList2"/>
    <dgm:cxn modelId="{04547C2B-931C-4EA7-B2C3-314801BC2D13}" type="presOf" srcId="{A1A01296-E818-4346-A6BF-367E78A6C1FD}" destId="{EA90CB5F-E1D2-412A-A150-1696BEC2E1E2}" srcOrd="0" destOrd="0" presId="urn:microsoft.com/office/officeart/2005/8/layout/vList2"/>
    <dgm:cxn modelId="{2FDE702E-BA85-4E8B-B082-9D0D47012111}" srcId="{053F12E0-2380-4BCC-A2B5-BC8B7A605955}" destId="{D7C0C0FA-959F-4C65-AD4C-61F0D4B416EC}" srcOrd="0" destOrd="0" parTransId="{BAB17649-8F94-478C-A0B9-57F738D7141B}" sibTransId="{B7C77299-96B7-421A-8C59-0DB85D256352}"/>
    <dgm:cxn modelId="{65C26E43-EB1E-432A-843F-D769632BC532}" srcId="{053F12E0-2380-4BCC-A2B5-BC8B7A605955}" destId="{BBBAB42E-5E97-46FD-8952-7C2AF28A816F}" srcOrd="4" destOrd="0" parTransId="{CF3427CE-2A32-47A2-B0B4-B8122BF1F54A}" sibTransId="{24297541-03FD-42ED-8F74-66DBD81D3726}"/>
    <dgm:cxn modelId="{CE957F68-9D28-4B63-8130-6F51FF34CEB6}" srcId="{053F12E0-2380-4BCC-A2B5-BC8B7A605955}" destId="{A1A01296-E818-4346-A6BF-367E78A6C1FD}" srcOrd="3" destOrd="0" parTransId="{71440E4B-EB7D-4716-8A35-ECB3E3E313CF}" sibTransId="{D539B76F-59CD-448E-B7BF-99DFC0D4DF8F}"/>
    <dgm:cxn modelId="{9181D084-74FE-4742-82AA-59C729078C51}" type="presOf" srcId="{ED17C73C-42F9-4EC5-8CC6-4E0920087E67}" destId="{7E0EE3DC-2C1C-4D4F-8B2B-9C9C4FB2C2FC}" srcOrd="0" destOrd="0" presId="urn:microsoft.com/office/officeart/2005/8/layout/vList2"/>
    <dgm:cxn modelId="{55F9BA9C-E5D1-4229-9DCF-BE2F9AB235AD}" type="presOf" srcId="{053F12E0-2380-4BCC-A2B5-BC8B7A605955}" destId="{4C96E061-F182-47A0-A620-689B2F9A7CFA}" srcOrd="0" destOrd="0" presId="urn:microsoft.com/office/officeart/2005/8/layout/vList2"/>
    <dgm:cxn modelId="{C038D79E-8377-4C81-A160-43D29733F370}" srcId="{053F12E0-2380-4BCC-A2B5-BC8B7A605955}" destId="{3ADB85E2-EAA8-4646-9E23-64DD28D8C74B}" srcOrd="1" destOrd="0" parTransId="{6582DD15-2B64-45C6-97D6-62EF9C58C06E}" sibTransId="{BECB7A19-5320-455D-8E34-85BF5F5D775B}"/>
    <dgm:cxn modelId="{B42880B8-0E8C-4715-B2BF-8C471EF2E2E5}" type="presOf" srcId="{D7C0C0FA-959F-4C65-AD4C-61F0D4B416EC}" destId="{15EB5664-1EC2-4FB5-86F8-31F7DA560C62}" srcOrd="0" destOrd="0" presId="urn:microsoft.com/office/officeart/2005/8/layout/vList2"/>
    <dgm:cxn modelId="{E9D1BBDF-C5E6-4DD3-8005-430DAF5AE29D}" type="presParOf" srcId="{4C96E061-F182-47A0-A620-689B2F9A7CFA}" destId="{15EB5664-1EC2-4FB5-86F8-31F7DA560C62}" srcOrd="0" destOrd="0" presId="urn:microsoft.com/office/officeart/2005/8/layout/vList2"/>
    <dgm:cxn modelId="{6A555044-4D45-4629-AF71-E733BCAB0097}" type="presParOf" srcId="{4C96E061-F182-47A0-A620-689B2F9A7CFA}" destId="{2102CE47-139A-4142-BFAD-0F0DB09BDDEA}" srcOrd="1" destOrd="0" presId="urn:microsoft.com/office/officeart/2005/8/layout/vList2"/>
    <dgm:cxn modelId="{1BEE6FA0-ABC0-4538-89F3-C3F30001EAFE}" type="presParOf" srcId="{4C96E061-F182-47A0-A620-689B2F9A7CFA}" destId="{66943986-BC70-4D19-970C-B073C65C5A59}" srcOrd="2" destOrd="0" presId="urn:microsoft.com/office/officeart/2005/8/layout/vList2"/>
    <dgm:cxn modelId="{12D66DFB-E0C7-43A6-BB1E-9454B3AE932C}" type="presParOf" srcId="{4C96E061-F182-47A0-A620-689B2F9A7CFA}" destId="{0131A8BF-B48E-47E5-89DA-F5EF498EF5B5}" srcOrd="3" destOrd="0" presId="urn:microsoft.com/office/officeart/2005/8/layout/vList2"/>
    <dgm:cxn modelId="{91FBA9B2-4E1C-4822-B7DD-C09195D0CFC0}" type="presParOf" srcId="{4C96E061-F182-47A0-A620-689B2F9A7CFA}" destId="{7E0EE3DC-2C1C-4D4F-8B2B-9C9C4FB2C2FC}" srcOrd="4" destOrd="0" presId="urn:microsoft.com/office/officeart/2005/8/layout/vList2"/>
    <dgm:cxn modelId="{AD8B238A-321A-4828-9FA3-44A5BD2E42C5}" type="presParOf" srcId="{4C96E061-F182-47A0-A620-689B2F9A7CFA}" destId="{D5CC1D04-21A8-40F3-94C0-8755F7549623}" srcOrd="5" destOrd="0" presId="urn:microsoft.com/office/officeart/2005/8/layout/vList2"/>
    <dgm:cxn modelId="{015D4CA7-B86A-40CD-AC3B-D22B1D6A2190}" type="presParOf" srcId="{4C96E061-F182-47A0-A620-689B2F9A7CFA}" destId="{EA90CB5F-E1D2-412A-A150-1696BEC2E1E2}" srcOrd="6" destOrd="0" presId="urn:microsoft.com/office/officeart/2005/8/layout/vList2"/>
    <dgm:cxn modelId="{F5F167D2-4C8D-4692-BC42-BBA5AF8770DE}" type="presParOf" srcId="{4C96E061-F182-47A0-A620-689B2F9A7CFA}" destId="{53816AEC-8ED6-4D77-B2DE-4FEEECF4E01C}" srcOrd="7" destOrd="0" presId="urn:microsoft.com/office/officeart/2005/8/layout/vList2"/>
    <dgm:cxn modelId="{4D191E4B-5C29-4ACA-9F4C-BC34972967B4}" type="presParOf" srcId="{4C96E061-F182-47A0-A620-689B2F9A7CFA}" destId="{63871DF8-BD28-45A9-A265-1196B42D9BD6}" srcOrd="8" destOrd="0" presId="urn:microsoft.com/office/officeart/2005/8/layout/vList2"/>
  </dgm:cxnLst>
  <dgm:bg/>
  <dgm:whole>
    <a:ln w="38100"/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E376BB-C1C4-4B05-B679-585A13EEE23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750405-91C4-485A-91D5-E96C7639F6B5}">
      <dgm:prSet phldrT="[Text]" phldr="0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7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Testing</a:t>
          </a:r>
        </a:p>
      </dgm:t>
    </dgm:pt>
    <dgm:pt modelId="{AF1935A8-052A-43E9-84EF-DEBF6A852ED7}" type="parTrans" cxnId="{183A1BCB-B222-4F14-B3C5-4B7119298B04}">
      <dgm:prSet/>
      <dgm:spPr/>
      <dgm:t>
        <a:bodyPr/>
        <a:lstStyle/>
        <a:p>
          <a:endParaRPr lang="en-US"/>
        </a:p>
      </dgm:t>
    </dgm:pt>
    <dgm:pt modelId="{AC01ADDE-5031-44F8-B16B-5E591FD63B3D}" type="sibTrans" cxnId="{183A1BCB-B222-4F14-B3C5-4B7119298B04}">
      <dgm:prSet/>
      <dgm:spPr/>
      <dgm:t>
        <a:bodyPr/>
        <a:lstStyle/>
        <a:p>
          <a:endParaRPr lang="en-US"/>
        </a:p>
      </dgm:t>
    </dgm:pt>
    <dgm:pt modelId="{96053043-8F0D-4A12-9AEE-2C9869A7A180}">
      <dgm:prSet phldrT="[Text]" phldr="0" custT="1"/>
      <dgm:spPr>
        <a:noFill/>
        <a:ln>
          <a:noFill/>
        </a:ln>
      </dgm:spPr>
      <dgm:t>
        <a:bodyPr/>
        <a:lstStyle/>
        <a:p>
          <a:pPr>
            <a:buNone/>
          </a:pPr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If possible</a:t>
          </a:r>
        </a:p>
      </dgm:t>
    </dgm:pt>
    <dgm:pt modelId="{AD79962B-7194-487F-83A6-4738F7593F6E}" type="parTrans" cxnId="{18CEC414-626D-483B-BCDD-65E4E81177FA}">
      <dgm:prSet/>
      <dgm:spPr/>
      <dgm:t>
        <a:bodyPr/>
        <a:lstStyle/>
        <a:p>
          <a:endParaRPr lang="en-US"/>
        </a:p>
      </dgm:t>
    </dgm:pt>
    <dgm:pt modelId="{7CE001F8-C7D0-417E-A2A1-3F774FDE5609}" type="sibTrans" cxnId="{18CEC414-626D-483B-BCDD-65E4E81177FA}">
      <dgm:prSet/>
      <dgm:spPr/>
      <dgm:t>
        <a:bodyPr/>
        <a:lstStyle/>
        <a:p>
          <a:endParaRPr lang="en-US"/>
        </a:p>
      </dgm:t>
    </dgm:pt>
    <dgm:pt modelId="{BC24E4FE-62EC-42B8-9BB1-2E5C5FFA17DB}">
      <dgm:prSet phldrT="[Text]" phldr="0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7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Therapy/Rehab</a:t>
          </a:r>
        </a:p>
      </dgm:t>
    </dgm:pt>
    <dgm:pt modelId="{5645720B-2C4F-4C47-BD4A-CCB568F0ACE4}" type="parTrans" cxnId="{4C88F19A-1A9B-4606-9B31-47FDB039AAAA}">
      <dgm:prSet/>
      <dgm:spPr/>
      <dgm:t>
        <a:bodyPr/>
        <a:lstStyle/>
        <a:p>
          <a:endParaRPr lang="en-US"/>
        </a:p>
      </dgm:t>
    </dgm:pt>
    <dgm:pt modelId="{D516842C-B333-424D-9C06-B3A90B418A2B}" type="sibTrans" cxnId="{4C88F19A-1A9B-4606-9B31-47FDB039AAAA}">
      <dgm:prSet/>
      <dgm:spPr/>
      <dgm:t>
        <a:bodyPr/>
        <a:lstStyle/>
        <a:p>
          <a:endParaRPr lang="en-US"/>
        </a:p>
      </dgm:t>
    </dgm:pt>
    <dgm:pt modelId="{B2C70B4A-6125-4597-A596-83F7F90427CF}">
      <dgm:prSet phldrT="[Text]" phldr="0" custT="1"/>
      <dgm:spPr>
        <a:noFill/>
        <a:ln>
          <a:noFill/>
        </a:ln>
      </dgm:spPr>
      <dgm:t>
        <a:bodyPr/>
        <a:lstStyle/>
        <a:p>
          <a:pPr>
            <a:buNone/>
          </a:pPr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Programs not tested in epilepsy surgery </a:t>
          </a:r>
        </a:p>
      </dgm:t>
    </dgm:pt>
    <dgm:pt modelId="{E2A2E21F-F4C4-4497-8DC5-C1FDA63E8297}" type="parTrans" cxnId="{5BF8F854-B1AA-42E7-B4FF-172C009C0FD8}">
      <dgm:prSet/>
      <dgm:spPr/>
      <dgm:t>
        <a:bodyPr/>
        <a:lstStyle/>
        <a:p>
          <a:endParaRPr lang="en-US"/>
        </a:p>
      </dgm:t>
    </dgm:pt>
    <dgm:pt modelId="{FA358859-5629-452B-BDEB-18BD9A6D626B}" type="sibTrans" cxnId="{5BF8F854-B1AA-42E7-B4FF-172C009C0FD8}">
      <dgm:prSet/>
      <dgm:spPr/>
      <dgm:t>
        <a:bodyPr/>
        <a:lstStyle/>
        <a:p>
          <a:endParaRPr lang="en-US"/>
        </a:p>
      </dgm:t>
    </dgm:pt>
    <dgm:pt modelId="{B665C432-6334-4A31-AADB-75D3B6E1BFB1}">
      <dgm:prSet phldrT="[Text]" phldr="0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Accommodations</a:t>
          </a:r>
          <a:endParaRPr lang="en-US" b="1" dirty="0">
            <a:solidFill>
              <a:schemeClr val="tx1"/>
            </a:solidFill>
          </a:endParaRPr>
        </a:p>
      </dgm:t>
    </dgm:pt>
    <dgm:pt modelId="{83F2EBC4-0DD7-4E45-B998-11470E42CCA1}" type="parTrans" cxnId="{AEDE33BE-830C-4545-B5FD-ED45911FA528}">
      <dgm:prSet/>
      <dgm:spPr/>
      <dgm:t>
        <a:bodyPr/>
        <a:lstStyle/>
        <a:p>
          <a:endParaRPr lang="en-US"/>
        </a:p>
      </dgm:t>
    </dgm:pt>
    <dgm:pt modelId="{C7AE4A68-ED0C-4526-A9CC-265398124DB7}" type="sibTrans" cxnId="{AEDE33BE-830C-4545-B5FD-ED45911FA528}">
      <dgm:prSet/>
      <dgm:spPr/>
      <dgm:t>
        <a:bodyPr/>
        <a:lstStyle/>
        <a:p>
          <a:endParaRPr lang="en-US"/>
        </a:p>
      </dgm:t>
    </dgm:pt>
    <dgm:pt modelId="{E467BE2E-8EDB-46AD-A836-0793BFF50B52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500" dirty="0">
              <a:latin typeface="Roboto" panose="02000000000000000000" pitchFamily="2" charset="0"/>
              <a:ea typeface="Roboto" panose="02000000000000000000" pitchFamily="2" charset="0"/>
            </a:rPr>
            <a:t>Minimize noise</a:t>
          </a:r>
        </a:p>
      </dgm:t>
    </dgm:pt>
    <dgm:pt modelId="{EAB1D10F-6A2B-4740-8D7B-A39B911B576B}" type="parTrans" cxnId="{0033D295-961C-4DC5-AD01-B0137C5746C5}">
      <dgm:prSet/>
      <dgm:spPr/>
      <dgm:t>
        <a:bodyPr/>
        <a:lstStyle/>
        <a:p>
          <a:endParaRPr lang="en-US"/>
        </a:p>
      </dgm:t>
    </dgm:pt>
    <dgm:pt modelId="{78310AE1-F8C9-49C7-AFC3-2531013BBF54}" type="sibTrans" cxnId="{0033D295-961C-4DC5-AD01-B0137C5746C5}">
      <dgm:prSet/>
      <dgm:spPr/>
      <dgm:t>
        <a:bodyPr/>
        <a:lstStyle/>
        <a:p>
          <a:endParaRPr lang="en-US"/>
        </a:p>
      </dgm:t>
    </dgm:pt>
    <dgm:pt modelId="{2D9CFBB4-9F7F-4B50-A5AD-FB0016936426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500" dirty="0">
              <a:latin typeface="Roboto" panose="02000000000000000000" pitchFamily="2" charset="0"/>
              <a:ea typeface="Roboto" panose="02000000000000000000" pitchFamily="2" charset="0"/>
            </a:rPr>
            <a:t>Strategic seating &amp; positioning</a:t>
          </a:r>
        </a:p>
      </dgm:t>
    </dgm:pt>
    <dgm:pt modelId="{6A82604B-1408-4E0F-9C74-1DFF97A98295}" type="parTrans" cxnId="{52F335BE-F296-4E7D-9371-2888E24B24FA}">
      <dgm:prSet/>
      <dgm:spPr/>
      <dgm:t>
        <a:bodyPr/>
        <a:lstStyle/>
        <a:p>
          <a:endParaRPr lang="en-US"/>
        </a:p>
      </dgm:t>
    </dgm:pt>
    <dgm:pt modelId="{86529D9F-BDB5-4655-A8E3-699C89A7954F}" type="sibTrans" cxnId="{52F335BE-F296-4E7D-9371-2888E24B24FA}">
      <dgm:prSet/>
      <dgm:spPr/>
      <dgm:t>
        <a:bodyPr/>
        <a:lstStyle/>
        <a:p>
          <a:endParaRPr lang="en-US"/>
        </a:p>
      </dgm:t>
    </dgm:pt>
    <dgm:pt modelId="{03111F76-EEF1-4973-B130-6D74325DA2C1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500" dirty="0">
              <a:latin typeface="Roboto" panose="02000000000000000000" pitchFamily="2" charset="0"/>
              <a:ea typeface="Roboto" panose="02000000000000000000" pitchFamily="2" charset="0"/>
            </a:rPr>
            <a:t>Written instructions, pre-teaching, “chunking”</a:t>
          </a:r>
        </a:p>
      </dgm:t>
    </dgm:pt>
    <dgm:pt modelId="{C3BEFC3E-CCC7-46FB-B463-909A2156BE79}" type="parTrans" cxnId="{A54D2E22-74C1-408A-B9AB-C3EABBC439BC}">
      <dgm:prSet/>
      <dgm:spPr/>
      <dgm:t>
        <a:bodyPr/>
        <a:lstStyle/>
        <a:p>
          <a:endParaRPr lang="en-US"/>
        </a:p>
      </dgm:t>
    </dgm:pt>
    <dgm:pt modelId="{9CAF3782-B1F5-4FE1-AB19-60AF2B2A9E2F}" type="sibTrans" cxnId="{A54D2E22-74C1-408A-B9AB-C3EABBC439BC}">
      <dgm:prSet/>
      <dgm:spPr/>
      <dgm:t>
        <a:bodyPr/>
        <a:lstStyle/>
        <a:p>
          <a:endParaRPr lang="en-US"/>
        </a:p>
      </dgm:t>
    </dgm:pt>
    <dgm:pt modelId="{10992DC9-4D88-45FD-965B-4CFC22835669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500" dirty="0">
              <a:latin typeface="Roboto" panose="02000000000000000000" pitchFamily="2" charset="0"/>
              <a:ea typeface="Roboto" panose="02000000000000000000" pitchFamily="2" charset="0"/>
            </a:rPr>
            <a:t>Amplification systems?</a:t>
          </a:r>
        </a:p>
      </dgm:t>
    </dgm:pt>
    <dgm:pt modelId="{563F03AC-7AB3-4316-BEEF-FB83EF15671E}" type="parTrans" cxnId="{EAA45A2A-8A1A-4438-B076-81C623D7AAEA}">
      <dgm:prSet/>
      <dgm:spPr/>
      <dgm:t>
        <a:bodyPr/>
        <a:lstStyle/>
        <a:p>
          <a:endParaRPr lang="en-US"/>
        </a:p>
      </dgm:t>
    </dgm:pt>
    <dgm:pt modelId="{A3FD9094-99E7-47D9-A04E-348333A4EF79}" type="sibTrans" cxnId="{EAA45A2A-8A1A-4438-B076-81C623D7AAEA}">
      <dgm:prSet/>
      <dgm:spPr/>
      <dgm:t>
        <a:bodyPr/>
        <a:lstStyle/>
        <a:p>
          <a:endParaRPr lang="en-US"/>
        </a:p>
      </dgm:t>
    </dgm:pt>
    <dgm:pt modelId="{43F50BEF-6E75-4E4B-BE46-BD52EC13B7C1}">
      <dgm:prSet phldrT="[Text]" phldr="0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3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Strategies</a:t>
          </a:r>
        </a:p>
      </dgm:t>
    </dgm:pt>
    <dgm:pt modelId="{F49EDF84-191C-49B4-881B-B3C2C05982AF}" type="parTrans" cxnId="{8D0C667E-1F6F-43AD-A622-E34ECF7CBB3C}">
      <dgm:prSet/>
      <dgm:spPr/>
      <dgm:t>
        <a:bodyPr/>
        <a:lstStyle/>
        <a:p>
          <a:endParaRPr lang="en-US"/>
        </a:p>
      </dgm:t>
    </dgm:pt>
    <dgm:pt modelId="{6B306E84-67DC-4F58-8526-3999E66758B3}" type="sibTrans" cxnId="{8D0C667E-1F6F-43AD-A622-E34ECF7CBB3C}">
      <dgm:prSet/>
      <dgm:spPr/>
      <dgm:t>
        <a:bodyPr/>
        <a:lstStyle/>
        <a:p>
          <a:endParaRPr lang="en-US"/>
        </a:p>
      </dgm:t>
    </dgm:pt>
    <dgm:pt modelId="{9BF0DE5C-B0A6-4178-BD1F-1D5097CCA90F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Active listening</a:t>
          </a:r>
        </a:p>
      </dgm:t>
    </dgm:pt>
    <dgm:pt modelId="{F3529BFB-9458-4840-A001-E86BD500B258}" type="parTrans" cxnId="{2181BC1F-6194-4E58-BEB1-99AFDCBBE0F1}">
      <dgm:prSet/>
      <dgm:spPr/>
      <dgm:t>
        <a:bodyPr/>
        <a:lstStyle/>
        <a:p>
          <a:endParaRPr lang="en-US"/>
        </a:p>
      </dgm:t>
    </dgm:pt>
    <dgm:pt modelId="{3ADF7C4C-8682-47BD-80F1-E7A6DC72D510}" type="sibTrans" cxnId="{2181BC1F-6194-4E58-BEB1-99AFDCBBE0F1}">
      <dgm:prSet/>
      <dgm:spPr/>
      <dgm:t>
        <a:bodyPr/>
        <a:lstStyle/>
        <a:p>
          <a:endParaRPr lang="en-US"/>
        </a:p>
      </dgm:t>
    </dgm:pt>
    <dgm:pt modelId="{B9B120F7-B9B7-4198-9331-DE8C86F8A749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Strengths compensate for weaknesses</a:t>
          </a:r>
        </a:p>
      </dgm:t>
    </dgm:pt>
    <dgm:pt modelId="{CD91486F-6B9F-46C6-BCDC-AB77A51E0DA3}" type="parTrans" cxnId="{78C70032-FAAD-4320-809E-AAAF15277E15}">
      <dgm:prSet/>
      <dgm:spPr/>
      <dgm:t>
        <a:bodyPr/>
        <a:lstStyle/>
        <a:p>
          <a:endParaRPr lang="en-US"/>
        </a:p>
      </dgm:t>
    </dgm:pt>
    <dgm:pt modelId="{553E29E1-EDBF-4191-9574-2A0D814F14D1}" type="sibTrans" cxnId="{78C70032-FAAD-4320-809E-AAAF15277E15}">
      <dgm:prSet/>
      <dgm:spPr/>
      <dgm:t>
        <a:bodyPr/>
        <a:lstStyle/>
        <a:p>
          <a:endParaRPr lang="en-US"/>
        </a:p>
      </dgm:t>
    </dgm:pt>
    <dgm:pt modelId="{25C2E01C-2AD5-4DC6-A991-52A7BF6E42C6}">
      <dgm:prSet phldrT="[Text]" phldr="0" custT="1"/>
      <dgm:spPr>
        <a:noFill/>
        <a:ln>
          <a:noFill/>
        </a:ln>
      </dgm:spPr>
      <dgm:t>
        <a:bodyPr/>
        <a:lstStyle/>
        <a:p>
          <a:r>
            <a:rPr lang="en-US" sz="2400" dirty="0">
              <a:latin typeface="Roboto" panose="02000000000000000000" pitchFamily="2" charset="0"/>
              <a:ea typeface="Roboto" panose="02000000000000000000" pitchFamily="2" charset="0"/>
            </a:rPr>
            <a:t>Self-advocacy</a:t>
          </a:r>
        </a:p>
      </dgm:t>
    </dgm:pt>
    <dgm:pt modelId="{F471C087-1DD9-4D0E-9D16-9B22A210E383}" type="parTrans" cxnId="{D767C677-D08E-4D81-9666-BD821ED3B796}">
      <dgm:prSet/>
      <dgm:spPr/>
      <dgm:t>
        <a:bodyPr/>
        <a:lstStyle/>
        <a:p>
          <a:endParaRPr lang="en-US"/>
        </a:p>
      </dgm:t>
    </dgm:pt>
    <dgm:pt modelId="{ABE8D165-FC60-4016-8F71-38F9533D8573}" type="sibTrans" cxnId="{D767C677-D08E-4D81-9666-BD821ED3B796}">
      <dgm:prSet/>
      <dgm:spPr/>
      <dgm:t>
        <a:bodyPr/>
        <a:lstStyle/>
        <a:p>
          <a:endParaRPr lang="en-US"/>
        </a:p>
      </dgm:t>
    </dgm:pt>
    <dgm:pt modelId="{37EE745D-3701-4267-9808-CAAAD86D3110}" type="pres">
      <dgm:prSet presAssocID="{8AE376BB-C1C4-4B05-B679-585A13EEE236}" presName="Name0" presStyleCnt="0">
        <dgm:presLayoutVars>
          <dgm:dir/>
          <dgm:animLvl val="lvl"/>
          <dgm:resizeHandles val="exact"/>
        </dgm:presLayoutVars>
      </dgm:prSet>
      <dgm:spPr/>
    </dgm:pt>
    <dgm:pt modelId="{A967D31F-EC82-4A32-B835-20E97505219B}" type="pres">
      <dgm:prSet presAssocID="{A3750405-91C4-485A-91D5-E96C7639F6B5}" presName="linNode" presStyleCnt="0"/>
      <dgm:spPr/>
    </dgm:pt>
    <dgm:pt modelId="{38B2DE0A-7FDB-45A8-9D02-0683C8F0293A}" type="pres">
      <dgm:prSet presAssocID="{A3750405-91C4-485A-91D5-E96C7639F6B5}" presName="parentText" presStyleLbl="node1" presStyleIdx="0" presStyleCnt="4" custScaleX="51316" custScaleY="51316">
        <dgm:presLayoutVars>
          <dgm:chMax val="1"/>
          <dgm:bulletEnabled val="1"/>
        </dgm:presLayoutVars>
      </dgm:prSet>
      <dgm:spPr/>
    </dgm:pt>
    <dgm:pt modelId="{97202249-512B-49C8-B5F6-E03396033703}" type="pres">
      <dgm:prSet presAssocID="{A3750405-91C4-485A-91D5-E96C7639F6B5}" presName="descendantText" presStyleLbl="alignAccFollowNode1" presStyleIdx="0" presStyleCnt="4" custScaleX="62093" custScaleY="62093">
        <dgm:presLayoutVars>
          <dgm:bulletEnabled val="1"/>
        </dgm:presLayoutVars>
      </dgm:prSet>
      <dgm:spPr/>
    </dgm:pt>
    <dgm:pt modelId="{DEF15520-E57C-4119-A3CE-558F768F3FCC}" type="pres">
      <dgm:prSet presAssocID="{AC01ADDE-5031-44F8-B16B-5E591FD63B3D}" presName="sp" presStyleCnt="0"/>
      <dgm:spPr/>
    </dgm:pt>
    <dgm:pt modelId="{6356ED37-1DF3-4EC3-9FA5-272CCDB2B0B0}" type="pres">
      <dgm:prSet presAssocID="{BC24E4FE-62EC-42B8-9BB1-2E5C5FFA17DB}" presName="linNode" presStyleCnt="0"/>
      <dgm:spPr/>
    </dgm:pt>
    <dgm:pt modelId="{7E2A0284-8020-464E-A75A-54D7B6590F38}" type="pres">
      <dgm:prSet presAssocID="{BC24E4FE-62EC-42B8-9BB1-2E5C5FFA17DB}" presName="parentText" presStyleLbl="node1" presStyleIdx="1" presStyleCnt="4" custScaleX="68302" custScaleY="68302">
        <dgm:presLayoutVars>
          <dgm:chMax val="1"/>
          <dgm:bulletEnabled val="1"/>
        </dgm:presLayoutVars>
      </dgm:prSet>
      <dgm:spPr/>
    </dgm:pt>
    <dgm:pt modelId="{F7FFC6EB-BA6F-4F74-8F0B-6220D28AF014}" type="pres">
      <dgm:prSet presAssocID="{BC24E4FE-62EC-42B8-9BB1-2E5C5FFA17DB}" presName="descendantText" presStyleLbl="alignAccFollowNode1" presStyleIdx="1" presStyleCnt="4" custScaleX="82645" custScaleY="82645">
        <dgm:presLayoutVars>
          <dgm:bulletEnabled val="1"/>
        </dgm:presLayoutVars>
      </dgm:prSet>
      <dgm:spPr/>
    </dgm:pt>
    <dgm:pt modelId="{FCBA981F-4BE6-439D-8AEB-4DD572938E72}" type="pres">
      <dgm:prSet presAssocID="{D516842C-B333-424D-9C06-B3A90B418A2B}" presName="sp" presStyleCnt="0"/>
      <dgm:spPr/>
    </dgm:pt>
    <dgm:pt modelId="{31EA5BD8-AB20-4776-98B3-61DEB65A20FB}" type="pres">
      <dgm:prSet presAssocID="{B665C432-6334-4A31-AADB-75D3B6E1BFB1}" presName="linNode" presStyleCnt="0"/>
      <dgm:spPr/>
    </dgm:pt>
    <dgm:pt modelId="{26EB4B53-B495-481D-AEF4-291C3A2E625E}" type="pres">
      <dgm:prSet presAssocID="{B665C432-6334-4A31-AADB-75D3B6E1BFB1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8DEE9F6-FC40-4F0A-B559-1C18895F17BC}" type="pres">
      <dgm:prSet presAssocID="{B665C432-6334-4A31-AADB-75D3B6E1BFB1}" presName="descendantText" presStyleLbl="alignAccFollowNode1" presStyleIdx="2" presStyleCnt="4" custScaleX="110000" custScaleY="110000">
        <dgm:presLayoutVars>
          <dgm:bulletEnabled val="1"/>
        </dgm:presLayoutVars>
      </dgm:prSet>
      <dgm:spPr/>
    </dgm:pt>
    <dgm:pt modelId="{8E607490-2CD1-4C1E-AA78-BF02E7FD7CAB}" type="pres">
      <dgm:prSet presAssocID="{C7AE4A68-ED0C-4526-A9CC-265398124DB7}" presName="sp" presStyleCnt="0"/>
      <dgm:spPr/>
    </dgm:pt>
    <dgm:pt modelId="{59AEA5AB-DC52-4102-8CC1-871C5876F404}" type="pres">
      <dgm:prSet presAssocID="{43F50BEF-6E75-4E4B-BE46-BD52EC13B7C1}" presName="linNode" presStyleCnt="0"/>
      <dgm:spPr/>
    </dgm:pt>
    <dgm:pt modelId="{E2227204-FDA3-480B-93AA-FD0A73E4B4F3}" type="pres">
      <dgm:prSet presAssocID="{43F50BEF-6E75-4E4B-BE46-BD52EC13B7C1}" presName="parentText" presStyleLbl="node1" presStyleIdx="3" presStyleCnt="4" custScaleX="100000" custScaleY="100000">
        <dgm:presLayoutVars>
          <dgm:chMax val="1"/>
          <dgm:bulletEnabled val="1"/>
        </dgm:presLayoutVars>
      </dgm:prSet>
      <dgm:spPr/>
    </dgm:pt>
    <dgm:pt modelId="{D8B04FEC-9A45-41F5-BA11-6487AAA2D39B}" type="pres">
      <dgm:prSet presAssocID="{43F50BEF-6E75-4E4B-BE46-BD52EC13B7C1}" presName="descendantText" presStyleLbl="alignAccFollowNode1" presStyleIdx="3" presStyleCnt="4" custScaleX="110000" custScaleY="110000">
        <dgm:presLayoutVars>
          <dgm:bulletEnabled val="1"/>
        </dgm:presLayoutVars>
      </dgm:prSet>
      <dgm:spPr/>
    </dgm:pt>
  </dgm:ptLst>
  <dgm:cxnLst>
    <dgm:cxn modelId="{2A0AE805-6B46-40A6-8AE0-92D861C54D65}" type="presOf" srcId="{10992DC9-4D88-45FD-965B-4CFC22835669}" destId="{C8DEE9F6-FC40-4F0A-B559-1C18895F17BC}" srcOrd="0" destOrd="3" presId="urn:microsoft.com/office/officeart/2005/8/layout/vList5"/>
    <dgm:cxn modelId="{7360D90D-D767-42E3-8015-DD86FF5E8AA8}" type="presOf" srcId="{8AE376BB-C1C4-4B05-B679-585A13EEE236}" destId="{37EE745D-3701-4267-9808-CAAAD86D3110}" srcOrd="0" destOrd="0" presId="urn:microsoft.com/office/officeart/2005/8/layout/vList5"/>
    <dgm:cxn modelId="{18CEC414-626D-483B-BCDD-65E4E81177FA}" srcId="{A3750405-91C4-485A-91D5-E96C7639F6B5}" destId="{96053043-8F0D-4A12-9AEE-2C9869A7A180}" srcOrd="0" destOrd="0" parTransId="{AD79962B-7194-487F-83A6-4738F7593F6E}" sibTransId="{7CE001F8-C7D0-417E-A2A1-3F774FDE5609}"/>
    <dgm:cxn modelId="{7B115018-E97E-4DC7-A7B7-4430003A2D6D}" type="presOf" srcId="{B2C70B4A-6125-4597-A596-83F7F90427CF}" destId="{F7FFC6EB-BA6F-4F74-8F0B-6220D28AF014}" srcOrd="0" destOrd="0" presId="urn:microsoft.com/office/officeart/2005/8/layout/vList5"/>
    <dgm:cxn modelId="{2181BC1F-6194-4E58-BEB1-99AFDCBBE0F1}" srcId="{43F50BEF-6E75-4E4B-BE46-BD52EC13B7C1}" destId="{9BF0DE5C-B0A6-4178-BD1F-1D5097CCA90F}" srcOrd="0" destOrd="0" parTransId="{F3529BFB-9458-4840-A001-E86BD500B258}" sibTransId="{3ADF7C4C-8682-47BD-80F1-E7A6DC72D510}"/>
    <dgm:cxn modelId="{A54D2E22-74C1-408A-B9AB-C3EABBC439BC}" srcId="{B665C432-6334-4A31-AADB-75D3B6E1BFB1}" destId="{03111F76-EEF1-4973-B130-6D74325DA2C1}" srcOrd="2" destOrd="0" parTransId="{C3BEFC3E-CCC7-46FB-B463-909A2156BE79}" sibTransId="{9CAF3782-B1F5-4FE1-AB19-60AF2B2A9E2F}"/>
    <dgm:cxn modelId="{6ED74024-9577-4F36-8989-899818CF1EB1}" type="presOf" srcId="{96053043-8F0D-4A12-9AEE-2C9869A7A180}" destId="{97202249-512B-49C8-B5F6-E03396033703}" srcOrd="0" destOrd="0" presId="urn:microsoft.com/office/officeart/2005/8/layout/vList5"/>
    <dgm:cxn modelId="{EAA45A2A-8A1A-4438-B076-81C623D7AAEA}" srcId="{B665C432-6334-4A31-AADB-75D3B6E1BFB1}" destId="{10992DC9-4D88-45FD-965B-4CFC22835669}" srcOrd="3" destOrd="0" parTransId="{563F03AC-7AB3-4316-BEEF-FB83EF15671E}" sibTransId="{A3FD9094-99E7-47D9-A04E-348333A4EF79}"/>
    <dgm:cxn modelId="{78C70032-FAAD-4320-809E-AAAF15277E15}" srcId="{43F50BEF-6E75-4E4B-BE46-BD52EC13B7C1}" destId="{B9B120F7-B9B7-4198-9331-DE8C86F8A749}" srcOrd="1" destOrd="0" parTransId="{CD91486F-6B9F-46C6-BCDC-AB77A51E0DA3}" sibTransId="{553E29E1-EDBF-4191-9574-2A0D814F14D1}"/>
    <dgm:cxn modelId="{C8D78B3A-90CE-47AA-BA81-AD3C1C717E43}" type="presOf" srcId="{B9B120F7-B9B7-4198-9331-DE8C86F8A749}" destId="{D8B04FEC-9A45-41F5-BA11-6487AAA2D39B}" srcOrd="0" destOrd="1" presId="urn:microsoft.com/office/officeart/2005/8/layout/vList5"/>
    <dgm:cxn modelId="{BB5DF85B-D761-4AC5-A7E3-A0D87E7DBDE3}" type="presOf" srcId="{43F50BEF-6E75-4E4B-BE46-BD52EC13B7C1}" destId="{E2227204-FDA3-480B-93AA-FD0A73E4B4F3}" srcOrd="0" destOrd="0" presId="urn:microsoft.com/office/officeart/2005/8/layout/vList5"/>
    <dgm:cxn modelId="{45C90545-BDAB-479E-8AB8-8636003C841D}" type="presOf" srcId="{03111F76-EEF1-4973-B130-6D74325DA2C1}" destId="{C8DEE9F6-FC40-4F0A-B559-1C18895F17BC}" srcOrd="0" destOrd="2" presId="urn:microsoft.com/office/officeart/2005/8/layout/vList5"/>
    <dgm:cxn modelId="{5BF8F854-B1AA-42E7-B4FF-172C009C0FD8}" srcId="{BC24E4FE-62EC-42B8-9BB1-2E5C5FFA17DB}" destId="{B2C70B4A-6125-4597-A596-83F7F90427CF}" srcOrd="0" destOrd="0" parTransId="{E2A2E21F-F4C4-4497-8DC5-C1FDA63E8297}" sibTransId="{FA358859-5629-452B-BDEB-18BD9A6D626B}"/>
    <dgm:cxn modelId="{D767C677-D08E-4D81-9666-BD821ED3B796}" srcId="{43F50BEF-6E75-4E4B-BE46-BD52EC13B7C1}" destId="{25C2E01C-2AD5-4DC6-A991-52A7BF6E42C6}" srcOrd="2" destOrd="0" parTransId="{F471C087-1DD9-4D0E-9D16-9B22A210E383}" sibTransId="{ABE8D165-FC60-4016-8F71-38F9533D8573}"/>
    <dgm:cxn modelId="{8D0C667E-1F6F-43AD-A622-E34ECF7CBB3C}" srcId="{8AE376BB-C1C4-4B05-B679-585A13EEE236}" destId="{43F50BEF-6E75-4E4B-BE46-BD52EC13B7C1}" srcOrd="3" destOrd="0" parTransId="{F49EDF84-191C-49B4-881B-B3C2C05982AF}" sibTransId="{6B306E84-67DC-4F58-8526-3999E66758B3}"/>
    <dgm:cxn modelId="{21ABDC82-A65B-4162-B697-C39091B720B3}" type="presOf" srcId="{2D9CFBB4-9F7F-4B50-A5AD-FB0016936426}" destId="{C8DEE9F6-FC40-4F0A-B559-1C18895F17BC}" srcOrd="0" destOrd="1" presId="urn:microsoft.com/office/officeart/2005/8/layout/vList5"/>
    <dgm:cxn modelId="{4023FD88-6B6E-4FDD-AC4D-1AA89377CACF}" type="presOf" srcId="{A3750405-91C4-485A-91D5-E96C7639F6B5}" destId="{38B2DE0A-7FDB-45A8-9D02-0683C8F0293A}" srcOrd="0" destOrd="0" presId="urn:microsoft.com/office/officeart/2005/8/layout/vList5"/>
    <dgm:cxn modelId="{0033D295-961C-4DC5-AD01-B0137C5746C5}" srcId="{B665C432-6334-4A31-AADB-75D3B6E1BFB1}" destId="{E467BE2E-8EDB-46AD-A836-0793BFF50B52}" srcOrd="0" destOrd="0" parTransId="{EAB1D10F-6A2B-4740-8D7B-A39B911B576B}" sibTransId="{78310AE1-F8C9-49C7-AFC3-2531013BBF54}"/>
    <dgm:cxn modelId="{4C88F19A-1A9B-4606-9B31-47FDB039AAAA}" srcId="{8AE376BB-C1C4-4B05-B679-585A13EEE236}" destId="{BC24E4FE-62EC-42B8-9BB1-2E5C5FFA17DB}" srcOrd="1" destOrd="0" parTransId="{5645720B-2C4F-4C47-BD4A-CCB568F0ACE4}" sibTransId="{D516842C-B333-424D-9C06-B3A90B418A2B}"/>
    <dgm:cxn modelId="{DB93A29B-6C48-4F82-A91D-14D044B73257}" type="presOf" srcId="{E467BE2E-8EDB-46AD-A836-0793BFF50B52}" destId="{C8DEE9F6-FC40-4F0A-B559-1C18895F17BC}" srcOrd="0" destOrd="0" presId="urn:microsoft.com/office/officeart/2005/8/layout/vList5"/>
    <dgm:cxn modelId="{9BDB5DB1-8796-46FD-A5AF-6FC69735D54A}" type="presOf" srcId="{25C2E01C-2AD5-4DC6-A991-52A7BF6E42C6}" destId="{D8B04FEC-9A45-41F5-BA11-6487AAA2D39B}" srcOrd="0" destOrd="2" presId="urn:microsoft.com/office/officeart/2005/8/layout/vList5"/>
    <dgm:cxn modelId="{AEDE33BE-830C-4545-B5FD-ED45911FA528}" srcId="{8AE376BB-C1C4-4B05-B679-585A13EEE236}" destId="{B665C432-6334-4A31-AADB-75D3B6E1BFB1}" srcOrd="2" destOrd="0" parTransId="{83F2EBC4-0DD7-4E45-B998-11470E42CCA1}" sibTransId="{C7AE4A68-ED0C-4526-A9CC-265398124DB7}"/>
    <dgm:cxn modelId="{52F335BE-F296-4E7D-9371-2888E24B24FA}" srcId="{B665C432-6334-4A31-AADB-75D3B6E1BFB1}" destId="{2D9CFBB4-9F7F-4B50-A5AD-FB0016936426}" srcOrd="1" destOrd="0" parTransId="{6A82604B-1408-4E0F-9C74-1DFF97A98295}" sibTransId="{86529D9F-BDB5-4655-A8E3-699C89A7954F}"/>
    <dgm:cxn modelId="{9B0644C2-D1DB-4D34-BF99-C8A5D0FA7872}" type="presOf" srcId="{B665C432-6334-4A31-AADB-75D3B6E1BFB1}" destId="{26EB4B53-B495-481D-AEF4-291C3A2E625E}" srcOrd="0" destOrd="0" presId="urn:microsoft.com/office/officeart/2005/8/layout/vList5"/>
    <dgm:cxn modelId="{1D1E15C3-502D-4761-B92E-1F55F36385A9}" type="presOf" srcId="{9BF0DE5C-B0A6-4178-BD1F-1D5097CCA90F}" destId="{D8B04FEC-9A45-41F5-BA11-6487AAA2D39B}" srcOrd="0" destOrd="0" presId="urn:microsoft.com/office/officeart/2005/8/layout/vList5"/>
    <dgm:cxn modelId="{9FD63AC9-8F0E-423F-A2C4-E247F93E3B9B}" type="presOf" srcId="{BC24E4FE-62EC-42B8-9BB1-2E5C5FFA17DB}" destId="{7E2A0284-8020-464E-A75A-54D7B6590F38}" srcOrd="0" destOrd="0" presId="urn:microsoft.com/office/officeart/2005/8/layout/vList5"/>
    <dgm:cxn modelId="{183A1BCB-B222-4F14-B3C5-4B7119298B04}" srcId="{8AE376BB-C1C4-4B05-B679-585A13EEE236}" destId="{A3750405-91C4-485A-91D5-E96C7639F6B5}" srcOrd="0" destOrd="0" parTransId="{AF1935A8-052A-43E9-84EF-DEBF6A852ED7}" sibTransId="{AC01ADDE-5031-44F8-B16B-5E591FD63B3D}"/>
    <dgm:cxn modelId="{B2FB03CA-B36F-457F-ACF1-9A21330C4882}" type="presParOf" srcId="{37EE745D-3701-4267-9808-CAAAD86D3110}" destId="{A967D31F-EC82-4A32-B835-20E97505219B}" srcOrd="0" destOrd="0" presId="urn:microsoft.com/office/officeart/2005/8/layout/vList5"/>
    <dgm:cxn modelId="{76166B1B-2095-4BAE-9269-E96558E96175}" type="presParOf" srcId="{A967D31F-EC82-4A32-B835-20E97505219B}" destId="{38B2DE0A-7FDB-45A8-9D02-0683C8F0293A}" srcOrd="0" destOrd="0" presId="urn:microsoft.com/office/officeart/2005/8/layout/vList5"/>
    <dgm:cxn modelId="{9B014C5B-9B71-43E4-8895-2743CFC88628}" type="presParOf" srcId="{A967D31F-EC82-4A32-B835-20E97505219B}" destId="{97202249-512B-49C8-B5F6-E03396033703}" srcOrd="1" destOrd="0" presId="urn:microsoft.com/office/officeart/2005/8/layout/vList5"/>
    <dgm:cxn modelId="{38404F62-EB44-4691-8E3A-4A83F88DA353}" type="presParOf" srcId="{37EE745D-3701-4267-9808-CAAAD86D3110}" destId="{DEF15520-E57C-4119-A3CE-558F768F3FCC}" srcOrd="1" destOrd="0" presId="urn:microsoft.com/office/officeart/2005/8/layout/vList5"/>
    <dgm:cxn modelId="{D39F1B12-D544-417F-819C-18AB3176980D}" type="presParOf" srcId="{37EE745D-3701-4267-9808-CAAAD86D3110}" destId="{6356ED37-1DF3-4EC3-9FA5-272CCDB2B0B0}" srcOrd="2" destOrd="0" presId="urn:microsoft.com/office/officeart/2005/8/layout/vList5"/>
    <dgm:cxn modelId="{4384C117-293B-48B8-96AD-48183B2A91D7}" type="presParOf" srcId="{6356ED37-1DF3-4EC3-9FA5-272CCDB2B0B0}" destId="{7E2A0284-8020-464E-A75A-54D7B6590F38}" srcOrd="0" destOrd="0" presId="urn:microsoft.com/office/officeart/2005/8/layout/vList5"/>
    <dgm:cxn modelId="{B90C4533-D896-42DE-ADF0-396014A785DA}" type="presParOf" srcId="{6356ED37-1DF3-4EC3-9FA5-272CCDB2B0B0}" destId="{F7FFC6EB-BA6F-4F74-8F0B-6220D28AF014}" srcOrd="1" destOrd="0" presId="urn:microsoft.com/office/officeart/2005/8/layout/vList5"/>
    <dgm:cxn modelId="{4896EF3E-7C93-4718-BE0F-02B8507DCB97}" type="presParOf" srcId="{37EE745D-3701-4267-9808-CAAAD86D3110}" destId="{FCBA981F-4BE6-439D-8AEB-4DD572938E72}" srcOrd="3" destOrd="0" presId="urn:microsoft.com/office/officeart/2005/8/layout/vList5"/>
    <dgm:cxn modelId="{E61C3409-B4F3-45CA-B605-2A331CCFF291}" type="presParOf" srcId="{37EE745D-3701-4267-9808-CAAAD86D3110}" destId="{31EA5BD8-AB20-4776-98B3-61DEB65A20FB}" srcOrd="4" destOrd="0" presId="urn:microsoft.com/office/officeart/2005/8/layout/vList5"/>
    <dgm:cxn modelId="{05BEB59C-00A7-422A-9081-94C840D26F3F}" type="presParOf" srcId="{31EA5BD8-AB20-4776-98B3-61DEB65A20FB}" destId="{26EB4B53-B495-481D-AEF4-291C3A2E625E}" srcOrd="0" destOrd="0" presId="urn:microsoft.com/office/officeart/2005/8/layout/vList5"/>
    <dgm:cxn modelId="{D6FD534C-5650-43D5-8ACB-F1C981B2E0C6}" type="presParOf" srcId="{31EA5BD8-AB20-4776-98B3-61DEB65A20FB}" destId="{C8DEE9F6-FC40-4F0A-B559-1C18895F17BC}" srcOrd="1" destOrd="0" presId="urn:microsoft.com/office/officeart/2005/8/layout/vList5"/>
    <dgm:cxn modelId="{294579D0-6B34-4D6B-B375-DCA24438E58F}" type="presParOf" srcId="{37EE745D-3701-4267-9808-CAAAD86D3110}" destId="{8E607490-2CD1-4C1E-AA78-BF02E7FD7CAB}" srcOrd="5" destOrd="0" presId="urn:microsoft.com/office/officeart/2005/8/layout/vList5"/>
    <dgm:cxn modelId="{03583AB6-F762-43D8-B93A-FB5D94827EC9}" type="presParOf" srcId="{37EE745D-3701-4267-9808-CAAAD86D3110}" destId="{59AEA5AB-DC52-4102-8CC1-871C5876F404}" srcOrd="6" destOrd="0" presId="urn:microsoft.com/office/officeart/2005/8/layout/vList5"/>
    <dgm:cxn modelId="{A84F3457-FD3D-4F37-BDC3-92ED3F80B177}" type="presParOf" srcId="{59AEA5AB-DC52-4102-8CC1-871C5876F404}" destId="{E2227204-FDA3-480B-93AA-FD0A73E4B4F3}" srcOrd="0" destOrd="0" presId="urn:microsoft.com/office/officeart/2005/8/layout/vList5"/>
    <dgm:cxn modelId="{4870A8BD-B7C8-423D-8CBB-44674A8DBCCA}" type="presParOf" srcId="{59AEA5AB-DC52-4102-8CC1-871C5876F404}" destId="{D8B04FEC-9A45-41F5-BA11-6487AAA2D39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B5664-1EC2-4FB5-86F8-31F7DA560C62}">
      <dsp:nvSpPr>
        <dsp:cNvPr id="0" name=""/>
        <dsp:cNvSpPr/>
      </dsp:nvSpPr>
      <dsp:spPr>
        <a:xfrm>
          <a:off x="0" y="10497"/>
          <a:ext cx="5745316" cy="1067040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Interrupts or removes connections</a:t>
          </a:r>
        </a:p>
      </dsp:txBody>
      <dsp:txXfrm>
        <a:off x="52089" y="62586"/>
        <a:ext cx="5641138" cy="962862"/>
      </dsp:txXfrm>
    </dsp:sp>
    <dsp:sp modelId="{66943986-BC70-4D19-970C-B073C65C5A59}">
      <dsp:nvSpPr>
        <dsp:cNvPr id="0" name=""/>
        <dsp:cNvSpPr/>
      </dsp:nvSpPr>
      <dsp:spPr>
        <a:xfrm>
          <a:off x="0" y="1241697"/>
          <a:ext cx="5745316" cy="1067040"/>
        </a:xfrm>
        <a:prstGeom prst="roundRect">
          <a:avLst/>
        </a:prstGeom>
        <a:solidFill>
          <a:schemeClr val="accent1">
            <a:lumMod val="20000"/>
            <a:lumOff val="80000"/>
            <a:alpha val="76667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Depends on type of surgery</a:t>
          </a:r>
        </a:p>
      </dsp:txBody>
      <dsp:txXfrm>
        <a:off x="52089" y="1293786"/>
        <a:ext cx="5641138" cy="962862"/>
      </dsp:txXfrm>
    </dsp:sp>
    <dsp:sp modelId="{7E0EE3DC-2C1C-4D4F-8B2B-9C9C4FB2C2FC}">
      <dsp:nvSpPr>
        <dsp:cNvPr id="0" name=""/>
        <dsp:cNvSpPr/>
      </dsp:nvSpPr>
      <dsp:spPr>
        <a:xfrm>
          <a:off x="0" y="2472897"/>
          <a:ext cx="5745316" cy="1067040"/>
        </a:xfrm>
        <a:prstGeom prst="roundRect">
          <a:avLst/>
        </a:prstGeom>
        <a:solidFill>
          <a:schemeClr val="accent1">
            <a:lumMod val="20000"/>
            <a:lumOff val="80000"/>
            <a:alpha val="63333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Listening &gt; hearing</a:t>
          </a:r>
        </a:p>
      </dsp:txBody>
      <dsp:txXfrm>
        <a:off x="52089" y="2524986"/>
        <a:ext cx="5641138" cy="962862"/>
      </dsp:txXfrm>
    </dsp:sp>
    <dsp:sp modelId="{EA90CB5F-E1D2-412A-A150-1696BEC2E1E2}">
      <dsp:nvSpPr>
        <dsp:cNvPr id="0" name=""/>
        <dsp:cNvSpPr/>
      </dsp:nvSpPr>
      <dsp:spPr>
        <a:xfrm>
          <a:off x="0" y="3704097"/>
          <a:ext cx="5745316" cy="1067040"/>
        </a:xfrm>
        <a:prstGeom prst="round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Some connections remain</a:t>
          </a:r>
        </a:p>
      </dsp:txBody>
      <dsp:txXfrm>
        <a:off x="52089" y="3756186"/>
        <a:ext cx="5641138" cy="962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B5664-1EC2-4FB5-86F8-31F7DA560C62}">
      <dsp:nvSpPr>
        <dsp:cNvPr id="0" name=""/>
        <dsp:cNvSpPr/>
      </dsp:nvSpPr>
      <dsp:spPr>
        <a:xfrm>
          <a:off x="0" y="25617"/>
          <a:ext cx="5745316" cy="842400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Tracking moving sounds</a:t>
          </a:r>
        </a:p>
      </dsp:txBody>
      <dsp:txXfrm>
        <a:off x="41123" y="66740"/>
        <a:ext cx="5663070" cy="760154"/>
      </dsp:txXfrm>
    </dsp:sp>
    <dsp:sp modelId="{66943986-BC70-4D19-970C-B073C65C5A59}">
      <dsp:nvSpPr>
        <dsp:cNvPr id="0" name=""/>
        <dsp:cNvSpPr/>
      </dsp:nvSpPr>
      <dsp:spPr>
        <a:xfrm>
          <a:off x="0" y="997617"/>
          <a:ext cx="5745316" cy="842400"/>
        </a:xfrm>
        <a:prstGeom prst="roundRect">
          <a:avLst/>
        </a:prstGeom>
        <a:solidFill>
          <a:schemeClr val="accent1">
            <a:lumMod val="20000"/>
            <a:lumOff val="80000"/>
            <a:alpha val="76667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Picking out one sound from many</a:t>
          </a:r>
        </a:p>
      </dsp:txBody>
      <dsp:txXfrm>
        <a:off x="41123" y="1038740"/>
        <a:ext cx="5663070" cy="760154"/>
      </dsp:txXfrm>
    </dsp:sp>
    <dsp:sp modelId="{7E0EE3DC-2C1C-4D4F-8B2B-9C9C4FB2C2FC}">
      <dsp:nvSpPr>
        <dsp:cNvPr id="0" name=""/>
        <dsp:cNvSpPr/>
      </dsp:nvSpPr>
      <dsp:spPr>
        <a:xfrm>
          <a:off x="0" y="1969617"/>
          <a:ext cx="5745316" cy="842400"/>
        </a:xfrm>
        <a:prstGeom prst="roundRect">
          <a:avLst/>
        </a:prstGeom>
        <a:solidFill>
          <a:schemeClr val="accent1">
            <a:lumMod val="20000"/>
            <a:lumOff val="80000"/>
            <a:alpha val="63333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Understanding speech in noise</a:t>
          </a:r>
        </a:p>
      </dsp:txBody>
      <dsp:txXfrm>
        <a:off x="41123" y="2010740"/>
        <a:ext cx="5663070" cy="760154"/>
      </dsp:txXfrm>
    </dsp:sp>
    <dsp:sp modelId="{EA90CB5F-E1D2-412A-A150-1696BEC2E1E2}">
      <dsp:nvSpPr>
        <dsp:cNvPr id="0" name=""/>
        <dsp:cNvSpPr/>
      </dsp:nvSpPr>
      <dsp:spPr>
        <a:xfrm>
          <a:off x="0" y="2941617"/>
          <a:ext cx="5745316" cy="842400"/>
        </a:xfrm>
        <a:prstGeom prst="round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Sensitivity to noise</a:t>
          </a:r>
        </a:p>
      </dsp:txBody>
      <dsp:txXfrm>
        <a:off x="41123" y="2982740"/>
        <a:ext cx="5663070" cy="760154"/>
      </dsp:txXfrm>
    </dsp:sp>
    <dsp:sp modelId="{63871DF8-BD28-45A9-A265-1196B42D9BD6}">
      <dsp:nvSpPr>
        <dsp:cNvPr id="0" name=""/>
        <dsp:cNvSpPr/>
      </dsp:nvSpPr>
      <dsp:spPr>
        <a:xfrm>
          <a:off x="0" y="3913617"/>
          <a:ext cx="5745316" cy="842400"/>
        </a:xfrm>
        <a:prstGeom prst="round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Worse in ear opposite surgery</a:t>
          </a:r>
        </a:p>
      </dsp:txBody>
      <dsp:txXfrm>
        <a:off x="41123" y="3954740"/>
        <a:ext cx="5663070" cy="760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B5664-1EC2-4FB5-86F8-31F7DA560C62}">
      <dsp:nvSpPr>
        <dsp:cNvPr id="0" name=""/>
        <dsp:cNvSpPr/>
      </dsp:nvSpPr>
      <dsp:spPr>
        <a:xfrm>
          <a:off x="0" y="25617"/>
          <a:ext cx="7044446" cy="842400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A lot!</a:t>
          </a:r>
        </a:p>
      </dsp:txBody>
      <dsp:txXfrm>
        <a:off x="41123" y="66740"/>
        <a:ext cx="6962200" cy="760154"/>
      </dsp:txXfrm>
    </dsp:sp>
    <dsp:sp modelId="{66943986-BC70-4D19-970C-B073C65C5A59}">
      <dsp:nvSpPr>
        <dsp:cNvPr id="0" name=""/>
        <dsp:cNvSpPr/>
      </dsp:nvSpPr>
      <dsp:spPr>
        <a:xfrm>
          <a:off x="0" y="997617"/>
          <a:ext cx="7044446" cy="842400"/>
        </a:xfrm>
        <a:prstGeom prst="roundRect">
          <a:avLst/>
        </a:prstGeom>
        <a:solidFill>
          <a:schemeClr val="accent1">
            <a:lumMod val="20000"/>
            <a:lumOff val="80000"/>
            <a:alpha val="76667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How deficits change</a:t>
          </a:r>
        </a:p>
      </dsp:txBody>
      <dsp:txXfrm>
        <a:off x="41123" y="1038740"/>
        <a:ext cx="6962200" cy="760154"/>
      </dsp:txXfrm>
    </dsp:sp>
    <dsp:sp modelId="{7E0EE3DC-2C1C-4D4F-8B2B-9C9C4FB2C2FC}">
      <dsp:nvSpPr>
        <dsp:cNvPr id="0" name=""/>
        <dsp:cNvSpPr/>
      </dsp:nvSpPr>
      <dsp:spPr>
        <a:xfrm>
          <a:off x="0" y="1969617"/>
          <a:ext cx="7044446" cy="842400"/>
        </a:xfrm>
        <a:prstGeom prst="roundRect">
          <a:avLst/>
        </a:prstGeom>
        <a:solidFill>
          <a:schemeClr val="accent1">
            <a:lumMod val="20000"/>
            <a:lumOff val="80000"/>
            <a:alpha val="63333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Lack of pre- and post-op testing</a:t>
          </a:r>
        </a:p>
      </dsp:txBody>
      <dsp:txXfrm>
        <a:off x="41123" y="2010740"/>
        <a:ext cx="6962200" cy="760154"/>
      </dsp:txXfrm>
    </dsp:sp>
    <dsp:sp modelId="{EA90CB5F-E1D2-412A-A150-1696BEC2E1E2}">
      <dsp:nvSpPr>
        <dsp:cNvPr id="0" name=""/>
        <dsp:cNvSpPr/>
      </dsp:nvSpPr>
      <dsp:spPr>
        <a:xfrm>
          <a:off x="0" y="2941617"/>
          <a:ext cx="7044446" cy="842400"/>
        </a:xfrm>
        <a:prstGeom prst="round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2">
                  <a:lumMod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rPr>
            <a:t>Formal testing difficulties</a:t>
          </a:r>
        </a:p>
      </dsp:txBody>
      <dsp:txXfrm>
        <a:off x="41123" y="2982740"/>
        <a:ext cx="6962200" cy="760154"/>
      </dsp:txXfrm>
    </dsp:sp>
    <dsp:sp modelId="{63871DF8-BD28-45A9-A265-1196B42D9BD6}">
      <dsp:nvSpPr>
        <dsp:cNvPr id="0" name=""/>
        <dsp:cNvSpPr/>
      </dsp:nvSpPr>
      <dsp:spPr>
        <a:xfrm>
          <a:off x="0" y="3913617"/>
          <a:ext cx="7044446" cy="842400"/>
        </a:xfrm>
        <a:prstGeom prst="round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Auditory processing is complex</a:t>
          </a:r>
        </a:p>
      </dsp:txBody>
      <dsp:txXfrm>
        <a:off x="41123" y="3954740"/>
        <a:ext cx="6962200" cy="7601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02249-512B-49C8-B5F6-E03396033703}">
      <dsp:nvSpPr>
        <dsp:cNvPr id="0" name=""/>
        <dsp:cNvSpPr/>
      </dsp:nvSpPr>
      <dsp:spPr>
        <a:xfrm rot="5400000">
          <a:off x="4131602" y="-1923214"/>
          <a:ext cx="840297" cy="4714876"/>
        </a:xfrm>
        <a:prstGeom prst="round2Same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If possible</a:t>
          </a:r>
        </a:p>
      </dsp:txBody>
      <dsp:txXfrm rot="-5400000">
        <a:off x="2194313" y="55095"/>
        <a:ext cx="4673856" cy="758257"/>
      </dsp:txXfrm>
    </dsp:sp>
    <dsp:sp modelId="{38B2DE0A-7FDB-45A8-9D02-0683C8F0293A}">
      <dsp:nvSpPr>
        <dsp:cNvPr id="0" name=""/>
        <dsp:cNvSpPr/>
      </dsp:nvSpPr>
      <dsp:spPr>
        <a:xfrm>
          <a:off x="2502" y="190"/>
          <a:ext cx="2191810" cy="868066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Testing</a:t>
          </a:r>
        </a:p>
      </dsp:txBody>
      <dsp:txXfrm>
        <a:off x="44877" y="42565"/>
        <a:ext cx="2107060" cy="783316"/>
      </dsp:txXfrm>
    </dsp:sp>
    <dsp:sp modelId="{F7FFC6EB-BA6F-4F74-8F0B-6220D28AF014}">
      <dsp:nvSpPr>
        <dsp:cNvPr id="0" name=""/>
        <dsp:cNvSpPr/>
      </dsp:nvSpPr>
      <dsp:spPr>
        <a:xfrm rot="5400000">
          <a:off x="5498327" y="-1607180"/>
          <a:ext cx="1118424" cy="6275440"/>
        </a:xfrm>
        <a:prstGeom prst="round2Same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Programs not tested in epilepsy surgery </a:t>
          </a:r>
        </a:p>
      </dsp:txBody>
      <dsp:txXfrm rot="-5400000">
        <a:off x="2919820" y="1025924"/>
        <a:ext cx="6220843" cy="1009230"/>
      </dsp:txXfrm>
    </dsp:sp>
    <dsp:sp modelId="{7E2A0284-8020-464E-A75A-54D7B6590F38}">
      <dsp:nvSpPr>
        <dsp:cNvPr id="0" name=""/>
        <dsp:cNvSpPr/>
      </dsp:nvSpPr>
      <dsp:spPr>
        <a:xfrm>
          <a:off x="2502" y="952837"/>
          <a:ext cx="2917316" cy="115540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Therapy/Rehab</a:t>
          </a:r>
        </a:p>
      </dsp:txBody>
      <dsp:txXfrm>
        <a:off x="58904" y="1009239"/>
        <a:ext cx="2804512" cy="1042599"/>
      </dsp:txXfrm>
    </dsp:sp>
    <dsp:sp modelId="{C8DEE9F6-FC40-4F0A-B559-1C18895F17BC}">
      <dsp:nvSpPr>
        <dsp:cNvPr id="0" name=""/>
        <dsp:cNvSpPr/>
      </dsp:nvSpPr>
      <dsp:spPr>
        <a:xfrm rot="5400000">
          <a:off x="7194214" y="-884799"/>
          <a:ext cx="1488616" cy="7846851"/>
        </a:xfrm>
        <a:prstGeom prst="round2Same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Roboto" panose="02000000000000000000" pitchFamily="2" charset="0"/>
              <a:ea typeface="Roboto" panose="02000000000000000000" pitchFamily="2" charset="0"/>
            </a:rPr>
            <a:t>Minimize noise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Roboto" panose="02000000000000000000" pitchFamily="2" charset="0"/>
              <a:ea typeface="Roboto" panose="02000000000000000000" pitchFamily="2" charset="0"/>
            </a:rPr>
            <a:t>Strategic seating &amp; positioning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Roboto" panose="02000000000000000000" pitchFamily="2" charset="0"/>
              <a:ea typeface="Roboto" panose="02000000000000000000" pitchFamily="2" charset="0"/>
            </a:rPr>
            <a:t>Written instructions, pre-teaching, “chunking”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>
              <a:latin typeface="Roboto" panose="02000000000000000000" pitchFamily="2" charset="0"/>
              <a:ea typeface="Roboto" panose="02000000000000000000" pitchFamily="2" charset="0"/>
            </a:rPr>
            <a:t>Amplification systems?</a:t>
          </a:r>
        </a:p>
      </dsp:txBody>
      <dsp:txXfrm rot="-5400000">
        <a:off x="4015097" y="2366986"/>
        <a:ext cx="7774183" cy="1343280"/>
      </dsp:txXfrm>
    </dsp:sp>
    <dsp:sp modelId="{26EB4B53-B495-481D-AEF4-291C3A2E625E}">
      <dsp:nvSpPr>
        <dsp:cNvPr id="0" name=""/>
        <dsp:cNvSpPr/>
      </dsp:nvSpPr>
      <dsp:spPr>
        <a:xfrm>
          <a:off x="2502" y="2192821"/>
          <a:ext cx="4012594" cy="169161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Accommodations</a:t>
          </a:r>
          <a:endParaRPr lang="en-US" sz="3400" b="1" kern="1200" dirty="0">
            <a:solidFill>
              <a:schemeClr val="tx1"/>
            </a:solidFill>
          </a:endParaRPr>
        </a:p>
      </dsp:txBody>
      <dsp:txXfrm>
        <a:off x="85080" y="2275399"/>
        <a:ext cx="3847438" cy="1526454"/>
      </dsp:txXfrm>
    </dsp:sp>
    <dsp:sp modelId="{D8B04FEC-9A45-41F5-BA11-6487AAA2D39B}">
      <dsp:nvSpPr>
        <dsp:cNvPr id="0" name=""/>
        <dsp:cNvSpPr/>
      </dsp:nvSpPr>
      <dsp:spPr>
        <a:xfrm rot="5400000">
          <a:off x="7194214" y="891391"/>
          <a:ext cx="1488616" cy="7846851"/>
        </a:xfrm>
        <a:prstGeom prst="round2Same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Active listening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Strengths compensate for weaknesses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Roboto" panose="02000000000000000000" pitchFamily="2" charset="0"/>
              <a:ea typeface="Roboto" panose="02000000000000000000" pitchFamily="2" charset="0"/>
            </a:rPr>
            <a:t>Self-advocacy</a:t>
          </a:r>
        </a:p>
      </dsp:txBody>
      <dsp:txXfrm rot="-5400000">
        <a:off x="4015097" y="4143176"/>
        <a:ext cx="7774183" cy="1343280"/>
      </dsp:txXfrm>
    </dsp:sp>
    <dsp:sp modelId="{E2227204-FDA3-480B-93AA-FD0A73E4B4F3}">
      <dsp:nvSpPr>
        <dsp:cNvPr id="0" name=""/>
        <dsp:cNvSpPr/>
      </dsp:nvSpPr>
      <dsp:spPr>
        <a:xfrm>
          <a:off x="2502" y="3969012"/>
          <a:ext cx="4012594" cy="169161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rPr>
            <a:t>Strategies</a:t>
          </a:r>
        </a:p>
      </dsp:txBody>
      <dsp:txXfrm>
        <a:off x="85080" y="4051590"/>
        <a:ext cx="3847438" cy="1526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29DC0-7023-4842-80AE-727E435D766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C3CC4-001A-4B5E-9781-CEF0E8747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77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Deficits could be stable, worse, or improve over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Compensatory strategies may develop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Formal testing barriers = age, cognition, access to professionals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Auditory processing wrapped up in language, cognition, attention,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Deficits likely vary person to person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6C3CC4-001A-4B5E-9781-CEF0E8747F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02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6C570-9FCF-7F9F-6517-819273C89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4BA652-1045-1DBB-78C5-DA45DDBB1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63C679-A9DA-476E-A24E-934DBE20A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BB3B4-6C57-FA38-CE75-C65E2BEC57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6C3CC4-001A-4B5E-9781-CEF0E8747F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1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9419E-6907-4A7D-A7BC-C2D34E11F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F61BE1-0F17-BEFE-4989-72FF73C85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AE2D7-C0B5-7F2E-2933-F5C08B1DA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F617E-D96E-ACCE-2EF1-1EF8B5C26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35268-A228-4F0D-CAD3-53026B31E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1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3A3D4-FADA-4AE8-BE70-BF165F725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D62D06-E7C9-863C-973C-ACF009A6A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3B5BE-8510-E6B8-FD71-D67116F8F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99915-9F5A-3C3A-F049-7E1B834F6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735A0-6E74-EBFE-EF31-D1EF80C99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04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C914EF-9DA2-610F-4242-5B4CB8832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5B285-2BDC-A262-964B-7D55A9A57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A8047-4643-CA2E-EE7C-14F533CAB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4475C-53B8-392D-E09B-B122A152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6246D-8249-1599-5C3C-4C267230C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02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731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263B-E374-2F17-3D18-8D62A452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9A875-031C-AF4C-E64C-7C0948437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03295-7F2F-C8FB-FF78-DB774469B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8BA567-2505-0303-A739-A9F6D24CD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C241F-0D65-859C-037F-A1F9CF438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3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BA73-314D-D1DE-9C36-6427657A5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80BB-2317-301F-BE89-9AFAD3733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E610E-1371-FDCA-E1E2-0EC91B1C1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5A07F-9C0B-7F42-7CF1-05913D045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49B90-BB0A-799D-E73E-62B994B7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9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02837-242C-3366-D33F-DA29D865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90DCE-F1DC-5250-1A28-17ADF3140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28D0BC-F659-EF1D-29AC-95323F920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94CDB-CADD-6C7F-56DF-C10BE68D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C4D903-E7DA-FA31-14C8-BF998DFBF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2C7386-85D8-09A9-981E-66B4C87C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2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976E-926D-EC77-CA59-F48756E0E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0DAF9-C765-DA00-FDB6-F9407F51E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F3430-0B99-5BC2-B770-AA7BC8EB6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A2D673-2609-7ED8-569C-FCFF56A8DE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DF6A1-20AA-7843-60DE-6489E548B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CA7928-952A-601D-8551-D4E05B966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22ADC2-6A11-7CD7-033F-5E4FEECC1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63B96-7232-5D75-850C-745032FB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63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5A98-85F6-DC39-2C58-2E972155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A0DEE2-4314-21A7-28CE-79D4B350D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019589-2DCC-F61F-93CF-12B4A4471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656E0-1724-607F-D82E-3D9B876ED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37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65CB11-C13C-7E00-BF4F-8F9A91D6F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2834A6-F3DC-CCD2-B8E2-8BF33824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3D2DE-6E01-445C-747D-98CCC7DAB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1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7284A-276F-78B6-D5BE-23B7BA66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1FAA5-D953-A68B-3616-4C0F6B58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A65455-8CD9-0FD2-C228-98213C0DB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DB7FE-9FAC-4DA7-2E30-04EF7D7A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211FF4-433A-37BF-287C-4C35DF8E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9F43-7A52-5CF9-0600-6449A2A8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54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C64FC-3D24-1222-CAD8-A59F43B66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5C0782-0399-F4BB-E771-065104D4E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259A0-DC94-735D-2526-31A2B8919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2652A-0048-839E-88DB-995C27C5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E8A13-BFF6-CE66-7D10-9AC604E8A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526F61-6BA3-01EC-3F00-65AF186E3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3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537CB2-950D-7C51-20BD-9BA2840A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A761E-2843-AE14-890C-6AE558C0C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4A91A-7109-FE66-FD1E-24EB075FE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EAF2F-95DB-4369-8366-2811B42F272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600C8-7637-BB78-6CC1-558978441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1E66D-B097-323B-EBA9-058FE275E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51B73F-8A73-4743-B7A7-4FA169C93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2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9.pn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8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tags" Target="../tags/tag11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5.png"/><Relationship Id="rId18" Type="http://schemas.openxmlformats.org/officeDocument/2006/relationships/diagramQuickStyle" Target="../diagrams/quickStyle1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image" Target="../media/image14.png"/><Relationship Id="rId17" Type="http://schemas.openxmlformats.org/officeDocument/2006/relationships/diagramLayout" Target="../diagrams/layout1.xml"/><Relationship Id="rId2" Type="http://schemas.openxmlformats.org/officeDocument/2006/relationships/tags" Target="../tags/tag16.xml"/><Relationship Id="rId16" Type="http://schemas.openxmlformats.org/officeDocument/2006/relationships/diagramData" Target="../diagrams/data1.xml"/><Relationship Id="rId20" Type="http://schemas.microsoft.com/office/2007/relationships/diagramDrawing" Target="../diagrams/drawing1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13.png"/><Relationship Id="rId5" Type="http://schemas.openxmlformats.org/officeDocument/2006/relationships/tags" Target="../tags/tag19.xml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diagramColors" Target="../diagrams/colors1.xml"/><Relationship Id="rId4" Type="http://schemas.openxmlformats.org/officeDocument/2006/relationships/tags" Target="../tags/tag18.xml"/><Relationship Id="rId9" Type="http://schemas.openxmlformats.org/officeDocument/2006/relationships/notesSlide" Target="../notesSlides/notesSlide4.xml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5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9.png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6.xml"/><Relationship Id="rId7" Type="http://schemas.openxmlformats.org/officeDocument/2006/relationships/notesSlide" Target="../notesSlides/notesSlide6.xml"/><Relationship Id="rId12" Type="http://schemas.openxmlformats.org/officeDocument/2006/relationships/image" Target="../media/image24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3.png"/><Relationship Id="rId5" Type="http://schemas.openxmlformats.org/officeDocument/2006/relationships/tags" Target="../tags/tag28.xml"/><Relationship Id="rId10" Type="http://schemas.openxmlformats.org/officeDocument/2006/relationships/image" Target="../media/image22.png"/><Relationship Id="rId4" Type="http://schemas.openxmlformats.org/officeDocument/2006/relationships/tags" Target="../tags/tag27.xml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F680E-551E-E6AE-C860-5B0DB6E9A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1" y="1195977"/>
            <a:ext cx="5925989" cy="316751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6700" dirty="0">
                <a:latin typeface="Roboto" panose="02000000000000000000" pitchFamily="2" charset="0"/>
                <a:ea typeface="Roboto" panose="02000000000000000000" pitchFamily="2" charset="0"/>
              </a:rPr>
              <a:t>Hearing and Listening After Epilepsy Surgery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426DBA-E4C5-1B79-EE0D-4630CB289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1" y="5186301"/>
            <a:ext cx="8463279" cy="469090"/>
          </a:xfrm>
        </p:spPr>
        <p:txBody>
          <a:bodyPr anchor="t">
            <a:normAutofit/>
          </a:bodyPr>
          <a:lstStyle/>
          <a:p>
            <a:pPr algn="l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Emily Harford, MA; UPMC Children’s Hospital of Pittsburgh</a:t>
            </a: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659EE173-149A-1E53-04F8-4A82E3FFC0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93722" y="2800067"/>
            <a:ext cx="1155042" cy="1563420"/>
          </a:xfrm>
          <a:prstGeom prst="rect">
            <a:avLst/>
          </a:prstGeom>
        </p:spPr>
      </p:pic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F6100ED2-82DC-9C8D-8CF5-74B23D4787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875020" y="1573578"/>
            <a:ext cx="1910847" cy="1609134"/>
          </a:xfrm>
          <a:prstGeom prst="rect">
            <a:avLst/>
          </a:prstGeom>
        </p:spPr>
      </p:pic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FFFF8422-0144-CCB9-A70A-5941E22D5C0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46211" y="2043963"/>
            <a:ext cx="2377130" cy="1770657"/>
          </a:xfrm>
          <a:prstGeom prst="rect">
            <a:avLst/>
          </a:prstGeom>
        </p:spPr>
      </p:pic>
      <p:sp>
        <p:nvSpPr>
          <p:cNvPr id="24" name="Text 2">
            <a:extLst>
              <a:ext uri="{FF2B5EF4-FFF2-40B4-BE49-F238E27FC236}">
                <a16:creationId xmlns:a16="http://schemas.microsoft.com/office/drawing/2014/main" id="{18CB876A-4761-322B-9FCC-CE8ED4B3171B}"/>
              </a:ext>
            </a:extLst>
          </p:cNvPr>
          <p:cNvSpPr/>
          <p:nvPr/>
        </p:nvSpPr>
        <p:spPr>
          <a:xfrm>
            <a:off x="1072459" y="5597710"/>
            <a:ext cx="9558019" cy="732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985"/>
              </a:lnSpc>
              <a:buNone/>
            </a:pPr>
            <a:r>
              <a:rPr lang="en-US" sz="2400" dirty="0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PESA Conference &amp; Family Reunion, 2026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8030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31325-7BED-5DFA-BC29-461DA325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4"/>
            <a:ext cx="9231410" cy="2196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0AEF3-CD5D-BF18-5F55-939F11CC0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385" y="3205656"/>
            <a:ext cx="7132335" cy="13126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questions?</a:t>
            </a:r>
          </a:p>
        </p:txBody>
      </p:sp>
      <p:pic>
        <p:nvPicPr>
          <p:cNvPr id="5" name="Graphic 4" descr="Questions outline">
            <a:extLst>
              <a:ext uri="{FF2B5EF4-FFF2-40B4-BE49-F238E27FC236}">
                <a16:creationId xmlns:a16="http://schemas.microsoft.com/office/drawing/2014/main" id="{36D1D97A-CFEE-FA0D-80EC-11FF676493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24859" y="2980328"/>
            <a:ext cx="2937920" cy="29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7884" y="1479754"/>
            <a:ext cx="10945035" cy="4580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736526" lvl="1" indent="-526090" algn="l">
              <a:lnSpc>
                <a:spcPct val="167790"/>
              </a:lnSpc>
              <a:buSzPct val="100000"/>
              <a:buFont typeface="+mj-lt"/>
              <a:buAutoNum type="arabicPeriod"/>
            </a:pPr>
            <a:r>
              <a:rPr lang="en-US" sz="3300" dirty="0">
                <a:latin typeface="Roboto" pitchFamily="34" charset="0"/>
                <a:ea typeface="Roboto" pitchFamily="34" charset="-122"/>
                <a:cs typeface="Roboto" pitchFamily="34" charset="-120"/>
              </a:rPr>
              <a:t>Hearing vs Listening</a:t>
            </a:r>
            <a:endParaRPr lang="en-US" sz="3300" dirty="0"/>
          </a:p>
          <a:p>
            <a:pPr marL="736526" lvl="1" indent="-526090" algn="l">
              <a:lnSpc>
                <a:spcPct val="167790"/>
              </a:lnSpc>
              <a:buSzPct val="100000"/>
              <a:buFont typeface="+mj-lt"/>
              <a:buAutoNum type="arabicPeriod"/>
            </a:pPr>
            <a:r>
              <a:rPr lang="en-US" sz="3300" dirty="0">
                <a:latin typeface="Roboto" pitchFamily="34" charset="0"/>
                <a:ea typeface="Roboto" pitchFamily="34" charset="-122"/>
                <a:cs typeface="Roboto" pitchFamily="34" charset="-120"/>
              </a:rPr>
              <a:t>Effects of Surgery</a:t>
            </a:r>
            <a:endParaRPr lang="en-US" sz="3300" dirty="0"/>
          </a:p>
          <a:p>
            <a:pPr marL="736526" lvl="1" indent="-526090" algn="l">
              <a:lnSpc>
                <a:spcPct val="167790"/>
              </a:lnSpc>
              <a:buSzPct val="100000"/>
              <a:buFont typeface="+mj-lt"/>
              <a:buAutoNum type="arabicPeriod"/>
            </a:pPr>
            <a:r>
              <a:rPr lang="en-US" sz="3300" dirty="0">
                <a:latin typeface="Roboto" pitchFamily="34" charset="0"/>
                <a:ea typeface="Roboto" pitchFamily="34" charset="-122"/>
                <a:cs typeface="Roboto" pitchFamily="34" charset="-120"/>
              </a:rPr>
              <a:t>What We Know</a:t>
            </a:r>
            <a:endParaRPr lang="en-US" sz="3300" dirty="0"/>
          </a:p>
          <a:p>
            <a:pPr marL="736526" lvl="1" indent="-526090" algn="l">
              <a:lnSpc>
                <a:spcPct val="167790"/>
              </a:lnSpc>
              <a:buSzPct val="100000"/>
              <a:buFont typeface="+mj-lt"/>
              <a:buAutoNum type="arabicPeriod"/>
            </a:pPr>
            <a:r>
              <a:rPr lang="en-US" sz="3300" dirty="0">
                <a:latin typeface="Roboto" pitchFamily="34" charset="0"/>
                <a:ea typeface="Roboto" pitchFamily="34" charset="-122"/>
                <a:cs typeface="Roboto" pitchFamily="34" charset="-120"/>
              </a:rPr>
              <a:t>What We Don't Know</a:t>
            </a:r>
            <a:endParaRPr lang="en-US" sz="3300" dirty="0"/>
          </a:p>
          <a:p>
            <a:pPr marL="736526" lvl="1" indent="-526090" algn="l">
              <a:lnSpc>
                <a:spcPct val="167790"/>
              </a:lnSpc>
              <a:buSzPct val="100000"/>
              <a:buFont typeface="+mj-lt"/>
              <a:buAutoNum type="arabicPeriod"/>
            </a:pPr>
            <a:r>
              <a:rPr lang="en-US" sz="3300" dirty="0">
                <a:latin typeface="Roboto" pitchFamily="34" charset="0"/>
                <a:ea typeface="Roboto" pitchFamily="34" charset="-122"/>
                <a:cs typeface="Roboto" pitchFamily="34" charset="-120"/>
              </a:rPr>
              <a:t>What We Can Do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27884" y="437485"/>
            <a:ext cx="10945035" cy="720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800"/>
              </a:lnSpc>
              <a:buNone/>
            </a:pPr>
            <a:r>
              <a:rPr lang="en-US" sz="4800" b="1" dirty="0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Today's Session</a:t>
            </a:r>
            <a:endParaRPr lang="en-US" sz="4800" dirty="0"/>
          </a:p>
        </p:txBody>
      </p:sp>
      <p:pic>
        <p:nvPicPr>
          <p:cNvPr id="4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362111" y="2130443"/>
            <a:ext cx="3894837" cy="29714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163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6286" y="25352"/>
            <a:ext cx="11608175" cy="599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800"/>
              </a:lnSpc>
              <a:buNone/>
            </a:pPr>
            <a:r>
              <a:rPr lang="en-US" sz="4000" dirty="0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Sound is Everywhere!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15260" y="740245"/>
            <a:ext cx="9161095" cy="572644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044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B5CEB04F-2BA8-6E33-B607-3AF644A23324}"/>
              </a:ext>
            </a:extLst>
          </p:cNvPr>
          <p:cNvSpPr txBox="1"/>
          <p:nvPr/>
        </p:nvSpPr>
        <p:spPr>
          <a:xfrm>
            <a:off x="0" y="20441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vs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CFE8F50-0C39-9CE1-E6A3-AD4411772183}"/>
              </a:ext>
            </a:extLst>
          </p:cNvPr>
          <p:cNvGrpSpPr/>
          <p:nvPr/>
        </p:nvGrpSpPr>
        <p:grpSpPr>
          <a:xfrm>
            <a:off x="236761" y="1803715"/>
            <a:ext cx="1990242" cy="1918746"/>
            <a:chOff x="747" y="2704693"/>
            <a:chExt cx="2548527" cy="2556939"/>
          </a:xfrm>
        </p:grpSpPr>
        <p:pic>
          <p:nvPicPr>
            <p:cNvPr id="3" name="Image 1" descr="preencoded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747" y="2704693"/>
              <a:ext cx="2160751" cy="2556939"/>
            </a:xfrm>
            <a:prstGeom prst="rect">
              <a:avLst/>
            </a:prstGeom>
          </p:spPr>
        </p:pic>
        <p:pic>
          <p:nvPicPr>
            <p:cNvPr id="5" name="Image 2" descr="preencoded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32658" y="3530737"/>
              <a:ext cx="1115423" cy="1325707"/>
            </a:xfrm>
            <a:prstGeom prst="rect">
              <a:avLst/>
            </a:prstGeom>
          </p:spPr>
        </p:pic>
        <p:pic>
          <p:nvPicPr>
            <p:cNvPr id="6" name="Image 3" descr="preencoded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948896" y="4057662"/>
              <a:ext cx="600378" cy="798472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5A8C44-9DEA-823C-04E2-672369A23A05}"/>
              </a:ext>
            </a:extLst>
          </p:cNvPr>
          <p:cNvGrpSpPr/>
          <p:nvPr/>
        </p:nvGrpSpPr>
        <p:grpSpPr>
          <a:xfrm>
            <a:off x="1757509" y="1169846"/>
            <a:ext cx="3815416" cy="3072428"/>
            <a:chOff x="2305550" y="2290216"/>
            <a:chExt cx="4199419" cy="3385887"/>
          </a:xfrm>
        </p:grpSpPr>
        <p:pic>
          <p:nvPicPr>
            <p:cNvPr id="2" name="Image 0" descr="preencoded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322499" y="2600482"/>
              <a:ext cx="1182470" cy="1219041"/>
            </a:xfrm>
            <a:prstGeom prst="rect">
              <a:avLst/>
            </a:prstGeom>
          </p:spPr>
        </p:pic>
        <p:pic>
          <p:nvPicPr>
            <p:cNvPr id="7" name="Image 4" descr="preencoded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2305550" y="2290216"/>
              <a:ext cx="4056360" cy="3385887"/>
            </a:xfrm>
            <a:prstGeom prst="rect">
              <a:avLst/>
            </a:prstGeom>
          </p:spPr>
        </p:pic>
      </p:grpSp>
      <p:pic>
        <p:nvPicPr>
          <p:cNvPr id="8" name="Image 5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363634" y="1220450"/>
            <a:ext cx="3771341" cy="317573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D2A11A5-B703-7C4C-0B86-E6F78988027C}"/>
              </a:ext>
            </a:extLst>
          </p:cNvPr>
          <p:cNvSpPr txBox="1"/>
          <p:nvPr/>
        </p:nvSpPr>
        <p:spPr>
          <a:xfrm>
            <a:off x="236761" y="4286696"/>
            <a:ext cx="428752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Is there sound?</a:t>
            </a:r>
          </a:p>
          <a:p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Loudness</a:t>
            </a:r>
          </a:p>
          <a:p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Pitch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F8F375-B9C2-D9B7-7BCD-1DA4700A4400}"/>
              </a:ext>
            </a:extLst>
          </p:cNvPr>
          <p:cNvSpPr txBox="1"/>
          <p:nvPr/>
        </p:nvSpPr>
        <p:spPr>
          <a:xfrm>
            <a:off x="6543371" y="4286696"/>
            <a:ext cx="54118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What is that sound?</a:t>
            </a:r>
          </a:p>
          <a:p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Separating sounds</a:t>
            </a:r>
          </a:p>
          <a:p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Speech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B7BAD8-CFCA-9ACA-FE10-A0D0F7FD3781}"/>
              </a:ext>
            </a:extLst>
          </p:cNvPr>
          <p:cNvSpPr/>
          <p:nvPr/>
        </p:nvSpPr>
        <p:spPr>
          <a:xfrm>
            <a:off x="236763" y="1082500"/>
            <a:ext cx="5411868" cy="549889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63EB0C-4414-1097-D30D-740EA9D07575}"/>
              </a:ext>
            </a:extLst>
          </p:cNvPr>
          <p:cNvSpPr/>
          <p:nvPr/>
        </p:nvSpPr>
        <p:spPr>
          <a:xfrm>
            <a:off x="6543371" y="1082499"/>
            <a:ext cx="5411868" cy="54988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86676F-A0D7-8BAB-38D9-DE9DACB0D70B}"/>
              </a:ext>
            </a:extLst>
          </p:cNvPr>
          <p:cNvSpPr txBox="1"/>
          <p:nvPr/>
        </p:nvSpPr>
        <p:spPr>
          <a:xfrm>
            <a:off x="236762" y="167148"/>
            <a:ext cx="5411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Hearing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049084-A8C5-9E5F-BA00-E049DB8C7C84}"/>
              </a:ext>
            </a:extLst>
          </p:cNvPr>
          <p:cNvSpPr txBox="1"/>
          <p:nvPr/>
        </p:nvSpPr>
        <p:spPr>
          <a:xfrm>
            <a:off x="6543371" y="167148"/>
            <a:ext cx="5411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Listening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992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48408"/>
            <a:ext cx="8007420" cy="6597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800"/>
              </a:lnSpc>
              <a:buNone/>
            </a:pPr>
            <a:r>
              <a:rPr lang="en-US" sz="4800" dirty="0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Effects of Epilepsy Surgery</a:t>
            </a:r>
            <a:endParaRPr lang="en-US" sz="48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B73F94E-41A6-62BC-BE09-4F926AF9046A}"/>
              </a:ext>
            </a:extLst>
          </p:cNvPr>
          <p:cNvGrpSpPr/>
          <p:nvPr/>
        </p:nvGrpSpPr>
        <p:grpSpPr>
          <a:xfrm>
            <a:off x="0" y="1160815"/>
            <a:ext cx="6065621" cy="4856527"/>
            <a:chOff x="1621645" y="1113048"/>
            <a:chExt cx="6625489" cy="5389339"/>
          </a:xfrm>
        </p:grpSpPr>
        <p:pic>
          <p:nvPicPr>
            <p:cNvPr id="3" name="Image 0" descr="preencoded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21645" y="1113048"/>
              <a:ext cx="6625489" cy="5040736"/>
            </a:xfrm>
            <a:prstGeom prst="rect">
              <a:avLst/>
            </a:prstGeom>
          </p:spPr>
        </p:pic>
        <p:pic>
          <p:nvPicPr>
            <p:cNvPr id="4" name="Image 1" descr="preencoded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5005680" y="4277637"/>
              <a:ext cx="1176375" cy="2224750"/>
            </a:xfrm>
            <a:prstGeom prst="rect">
              <a:avLst/>
            </a:prstGeom>
          </p:spPr>
        </p:pic>
        <p:pic>
          <p:nvPicPr>
            <p:cNvPr id="5" name="Image 2" descr="preencoded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6895516" y="3875196"/>
              <a:ext cx="1270851" cy="1176375"/>
            </a:xfrm>
            <a:prstGeom prst="rect">
              <a:avLst/>
            </a:prstGeom>
          </p:spPr>
        </p:pic>
        <p:pic>
          <p:nvPicPr>
            <p:cNvPr id="6" name="Image 3" descr="preencoded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2615169" y="2684202"/>
              <a:ext cx="4638452" cy="1490278"/>
            </a:xfrm>
            <a:prstGeom prst="rect">
              <a:avLst/>
            </a:prstGeom>
          </p:spPr>
        </p:pic>
        <p:pic>
          <p:nvPicPr>
            <p:cNvPr id="7" name="Image 4" descr="preencoded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5152230" y="4294592"/>
              <a:ext cx="2108941" cy="201142"/>
            </a:xfrm>
            <a:prstGeom prst="rect">
              <a:avLst/>
            </a:prstGeom>
          </p:spPr>
        </p:pic>
        <p:pic>
          <p:nvPicPr>
            <p:cNvPr id="8" name="Image 5" descr="preencoded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811373" y="3782232"/>
              <a:ext cx="1505516" cy="987423"/>
            </a:xfrm>
            <a:prstGeom prst="rect">
              <a:avLst/>
            </a:prstGeom>
          </p:spPr>
        </p:pic>
      </p:grp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7FD1A91-A086-2396-D6FA-9A395BDB6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4018645"/>
              </p:ext>
            </p:extLst>
          </p:nvPr>
        </p:nvGraphicFramePr>
        <p:xfrm>
          <a:off x="6099962" y="1318132"/>
          <a:ext cx="5745316" cy="4781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94245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EFB0B-0800-01DD-5B11-4F9FD8BE5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74" y="1635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What We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81244-BF01-FFA3-FA43-4DF2345A8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065" y="2121565"/>
            <a:ext cx="4692636" cy="4351338"/>
          </a:xfrm>
        </p:spPr>
        <p:txBody>
          <a:bodyPr>
            <a:normAutofit/>
          </a:bodyPr>
          <a:lstStyle/>
          <a:p>
            <a:r>
              <a:rPr lang="en-US" sz="3300" b="1" u="sng" dirty="0"/>
              <a:t>Hearing</a:t>
            </a:r>
            <a:r>
              <a:rPr lang="en-US" sz="3300" dirty="0"/>
              <a:t> is not </a:t>
            </a:r>
            <a:r>
              <a:rPr lang="en-US" sz="3300" dirty="0">
                <a:latin typeface="Roboto" panose="02000000000000000000" pitchFamily="2" charset="0"/>
                <a:ea typeface="Roboto" panose="02000000000000000000" pitchFamily="2" charset="0"/>
              </a:rPr>
              <a:t>affected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8A5C0E-63F1-227A-9454-0D7BC12F420D}"/>
              </a:ext>
            </a:extLst>
          </p:cNvPr>
          <p:cNvSpPr txBox="1"/>
          <p:nvPr/>
        </p:nvSpPr>
        <p:spPr>
          <a:xfrm>
            <a:off x="5698392" y="1105565"/>
            <a:ext cx="654053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>
                <a:latin typeface="Roboto" panose="02000000000000000000" pitchFamily="2" charset="0"/>
                <a:ea typeface="Roboto" panose="02000000000000000000" pitchFamily="2" charset="0"/>
              </a:rPr>
              <a:t>Deficits</a:t>
            </a:r>
            <a:endParaRPr lang="en-US" sz="33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89F69434-89DD-F245-55D5-287147B4E2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321" y="2740711"/>
            <a:ext cx="2758081" cy="3452934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C6DF516-43F5-1626-43A7-EBD9CE43A8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3215904"/>
              </p:ext>
            </p:extLst>
          </p:nvPr>
        </p:nvGraphicFramePr>
        <p:xfrm>
          <a:off x="6096000" y="1790090"/>
          <a:ext cx="5745316" cy="4781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28834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0FF4BF-AF60-E14B-E633-B5E29BC44FAB}"/>
              </a:ext>
            </a:extLst>
          </p:cNvPr>
          <p:cNvSpPr txBox="1">
            <a:spLocks/>
          </p:cNvSpPr>
          <p:nvPr/>
        </p:nvSpPr>
        <p:spPr>
          <a:xfrm>
            <a:off x="163774" y="163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What We </a:t>
            </a:r>
            <a:r>
              <a:rPr lang="en-US" sz="4800" u="sng" dirty="0">
                <a:latin typeface="Roboto" panose="02000000000000000000" pitchFamily="2" charset="0"/>
                <a:ea typeface="Roboto" panose="02000000000000000000" pitchFamily="2" charset="0"/>
              </a:rPr>
              <a:t>Don’t</a:t>
            </a:r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 Know</a:t>
            </a: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5A6647B1-5C93-C7E7-FFF5-7D3A43C05AB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36366" y="1388874"/>
            <a:ext cx="3072461" cy="4881848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0931E22-6D3B-5C45-40CD-BABA54E20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6451259"/>
              </p:ext>
            </p:extLst>
          </p:nvPr>
        </p:nvGraphicFramePr>
        <p:xfrm>
          <a:off x="436880" y="1489088"/>
          <a:ext cx="7044446" cy="4781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819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B9C2D-E91E-A6E2-DAAF-C2ED070B1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FB48B7-89BC-C936-A6E4-94FB284DDFAB}"/>
              </a:ext>
            </a:extLst>
          </p:cNvPr>
          <p:cNvSpPr txBox="1">
            <a:spLocks/>
          </p:cNvSpPr>
          <p:nvPr/>
        </p:nvSpPr>
        <p:spPr>
          <a:xfrm>
            <a:off x="91440" y="27932"/>
            <a:ext cx="120091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What Can We Do?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1F3E92-A31B-4A0D-D025-D57EB967A2BE}"/>
              </a:ext>
            </a:extLst>
          </p:cNvPr>
          <p:cNvSpPr txBox="1"/>
          <p:nvPr/>
        </p:nvSpPr>
        <p:spPr>
          <a:xfrm>
            <a:off x="239367" y="1491331"/>
            <a:ext cx="11713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</a:rPr>
              <a:t>Know what auditory processing deficits look like!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D4363-7FFA-D267-3B1D-25DF8EA40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407" y="2066771"/>
            <a:ext cx="10591800" cy="8023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700" dirty="0">
                <a:latin typeface="Roboto" panose="02000000000000000000" pitchFamily="2" charset="0"/>
                <a:ea typeface="Roboto" panose="02000000000000000000" pitchFamily="2" charset="0"/>
              </a:rPr>
              <a:t>       Understanding speech (filling in the gaps) in noisy environments</a:t>
            </a: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6F0CDA3B-779F-A0B8-9992-DB7117B55C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8307" y="2120265"/>
            <a:ext cx="697901" cy="697901"/>
          </a:xfrm>
          <a:prstGeom prst="rect">
            <a:avLst/>
          </a:prstGeom>
        </p:spPr>
      </p:pic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825849AC-E60D-60D9-1C6C-BDAD020A83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8307" y="2884072"/>
            <a:ext cx="697901" cy="697901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8D63325-6429-AC33-2D7D-D99F943C9980}"/>
              </a:ext>
            </a:extLst>
          </p:cNvPr>
          <p:cNvSpPr txBox="1">
            <a:spLocks/>
          </p:cNvSpPr>
          <p:nvPr/>
        </p:nvSpPr>
        <p:spPr>
          <a:xfrm>
            <a:off x="686407" y="2831850"/>
            <a:ext cx="10591800" cy="802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700" dirty="0">
                <a:latin typeface="Roboto" panose="02000000000000000000" pitchFamily="2" charset="0"/>
                <a:ea typeface="Roboto" panose="02000000000000000000" pitchFamily="2" charset="0"/>
              </a:rPr>
              <a:t>       Focusing in noisy environments</a:t>
            </a:r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3C1C7EDB-1F49-7507-E895-CDBE19FFBB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98307" y="3633027"/>
            <a:ext cx="697901" cy="697901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E35AD41-DE86-3A57-1FBD-773387CA308B}"/>
              </a:ext>
            </a:extLst>
          </p:cNvPr>
          <p:cNvSpPr txBox="1">
            <a:spLocks/>
          </p:cNvSpPr>
          <p:nvPr/>
        </p:nvSpPr>
        <p:spPr>
          <a:xfrm>
            <a:off x="686407" y="3580805"/>
            <a:ext cx="10515600" cy="802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700" dirty="0">
                <a:latin typeface="Roboto" panose="02000000000000000000" pitchFamily="2" charset="0"/>
                <a:ea typeface="Roboto" panose="02000000000000000000" pitchFamily="2" charset="0"/>
              </a:rPr>
              <a:t>       </a:t>
            </a:r>
            <a:r>
              <a:rPr lang="en-US" sz="2700">
                <a:latin typeface="Roboto" panose="02000000000000000000" pitchFamily="2" charset="0"/>
                <a:ea typeface="Roboto" panose="02000000000000000000" pitchFamily="2" charset="0"/>
              </a:rPr>
              <a:t>Following verbal directions</a:t>
            </a:r>
            <a:endParaRPr lang="en-US" sz="27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9" name="Image 3" descr="preencoded.png">
            <a:extLst>
              <a:ext uri="{FF2B5EF4-FFF2-40B4-BE49-F238E27FC236}">
                <a16:creationId xmlns:a16="http://schemas.microsoft.com/office/drawing/2014/main" id="{7C5CC221-CCEC-2FA4-07AC-C96386B42A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98306" y="4381980"/>
            <a:ext cx="697901" cy="697901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A7DDE1F-CC2F-FCB0-F0EA-B097A1FE99C9}"/>
              </a:ext>
            </a:extLst>
          </p:cNvPr>
          <p:cNvSpPr txBox="1">
            <a:spLocks/>
          </p:cNvSpPr>
          <p:nvPr/>
        </p:nvSpPr>
        <p:spPr>
          <a:xfrm>
            <a:off x="686407" y="4329758"/>
            <a:ext cx="10515600" cy="802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700" dirty="0">
                <a:latin typeface="Roboto" panose="02000000000000000000" pitchFamily="2" charset="0"/>
                <a:ea typeface="Roboto" panose="02000000000000000000" pitchFamily="2" charset="0"/>
              </a:rPr>
              <a:t>       Understanding or finding sounds coming from one side</a:t>
            </a:r>
          </a:p>
        </p:txBody>
      </p:sp>
      <p:pic>
        <p:nvPicPr>
          <p:cNvPr id="22" name="Image 4" descr="preencoded.png">
            <a:extLst>
              <a:ext uri="{FF2B5EF4-FFF2-40B4-BE49-F238E27FC236}">
                <a16:creationId xmlns:a16="http://schemas.microsoft.com/office/drawing/2014/main" id="{AFEFC43D-676E-9A67-8FA6-3B47934457E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98306" y="5129765"/>
            <a:ext cx="697901" cy="697901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70F1E7CF-4A77-246E-932E-27C6DA4DA595}"/>
              </a:ext>
            </a:extLst>
          </p:cNvPr>
          <p:cNvSpPr txBox="1">
            <a:spLocks/>
          </p:cNvSpPr>
          <p:nvPr/>
        </p:nvSpPr>
        <p:spPr>
          <a:xfrm>
            <a:off x="686407" y="5094839"/>
            <a:ext cx="11010101" cy="802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700" dirty="0">
                <a:latin typeface="Roboto" panose="02000000000000000000" pitchFamily="2" charset="0"/>
                <a:ea typeface="Roboto" panose="02000000000000000000" pitchFamily="2" charset="0"/>
              </a:rPr>
              <a:t>       Tolerating noisy environments</a:t>
            </a:r>
          </a:p>
        </p:txBody>
      </p:sp>
    </p:spTree>
    <p:extLst>
      <p:ext uri="{BB962C8B-B14F-4D97-AF65-F5344CB8AC3E}">
        <p14:creationId xmlns:p14="http://schemas.microsoft.com/office/powerpoint/2010/main" val="104460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492467F-1599-8AFD-DDE8-53179B9A1935}"/>
              </a:ext>
            </a:extLst>
          </p:cNvPr>
          <p:cNvSpPr txBox="1">
            <a:spLocks/>
          </p:cNvSpPr>
          <p:nvPr/>
        </p:nvSpPr>
        <p:spPr>
          <a:xfrm>
            <a:off x="0" y="27933"/>
            <a:ext cx="12192000" cy="1059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latin typeface="Roboto" panose="02000000000000000000" pitchFamily="2" charset="0"/>
                <a:ea typeface="Roboto" panose="02000000000000000000" pitchFamily="2" charset="0"/>
              </a:rPr>
              <a:t>What Can We Do?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8116C58-6C24-0952-74C9-A16796C6DA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3948361"/>
              </p:ext>
            </p:extLst>
          </p:nvPr>
        </p:nvGraphicFramePr>
        <p:xfrm>
          <a:off x="163774" y="924560"/>
          <a:ext cx="11864452" cy="5660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0737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b00124f-6ea7-4b78-a5b4-4c29ec06bd90"/>
  <p:tag name="SELECTIONIDS" val="29615467-969e-4497-aa6a-ca34045002f2"/>
  <p:tag name="TRANSPARENTBACKGROUND" val="true"/>
  <p:tag name="VERSION" val="1784037429757"/>
  <p:tag name="TITLE" val="Academic • Clinical • Conference: Research Findings (IMRAD Format)"/>
  <p:tag name="CREATORNAME" val=""/>
  <p:tag name="DATEINSERTED" val="1784037880363"/>
  <p:tag name="DPI" val="300"/>
  <p:tag name="BIOJSON" val="{&quot;id&quot;:&quot;af808c00-5f11-4f11-938a-b01301bf226a&quot;,&quot;objects&quot;:{&quot;29615467-969e-4497-aa6a-ca34045002f2&quot;:{&quot;id&quot;:&quot;29615467-969e-4497-aa6a-ca34045002f2&quot;,&quot;name&quot;:&quot;Ear&quot;,&quot;displayName&quot;:&quot;&quot;,&quot;type&quot;:&quot;FIGURE_OBJECT&quot;,&quot;relativeTransform&quot;:{&quot;translate&quot;:{&quot;x&quot;:243.03273063025836,&quot;y&quot;:-45.7950538822943},&quot;rotate&quot;:0,&quot;skewX&quot;:0,&quot;scale&quot;:{&quot;x&quot;:1.2143740042365938,&quot;y&quot;:1.2143740042365938}},&quot;image&quot;:{&quot;url&quot;:&quot;https://icons.cdn.biorender.com/biorender/6123b839e4c96e0028d509ae/5a7375776fb24f00148d48e7.png&quot;,&quot;isPremium&quot;:false,&quot;isOrgIcon&quot;:false,&quot;size&quot;:{&quot;x&quot;:100,&quot;y&quot;:135.1145038167939},&quot;fallbackUrl&quot;:&quot;sources/icons/6123b839e4c96e0028d509ae/5a7375776fb24f00148d48e7.svg&quot;},&quot;source&quot;:{&quot;id&quot;:&quot;5a7375776fb24f00148d48e7&quot;,&quot;version&quot;:&quot;20180201201624&quot;,&quot;type&quot;:&quot;ASSETS&quot;},&quot;isPremium&quot;:false,&quot;parent&quot;:{&quot;type&quot;:&quot;CHILD&quot;,&quot;parentId&quot;:&quot;3b00124f-6ea7-4b78-a5b4-4c29ec06bd90&quot;,&quot;order&quot;:&quot;999&quot;}},&quot;3b00124f-6ea7-4b78-a5b4-4c29ec06bd90&quot;:{&quot;id&quot;:&quot;3b00124f-6ea7-4b78-a5b4-4c29ec06bd90&quot;,&quot;type&quot;:&quot;FIGURE_OBJECT&quot;,&quot;document&quot;:{&quot;type&quot;:&quot;FIGURE&quot;,&quot;canvasType&quot;:&quot;FIGURE&quot;,&quot;units&quot;:&quot;cm&quot;,&quot;title&quot;:&quot;Title Slide&quot;,&quot;aspectRatio&quot;:1.7777777777777777},&quot;parent&quot;:{&quot;type&quot;:&quot;DOCUMENT&quot;,&quot;parentId&quot;:&quot;af808c00-5f11-4f11-938a-b01301bf226a&quot;,&quot;order&quot;:&quot;6&quot;},&quot;source&quot;:{&quot;id&quot;:&quot;6711045a9dda1ceadcdc9681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73af275-24af-49bf-b5a3-87b153b5a7eb"/>
  <p:tag name="SELECTIONIDS" val="4b5b92e8-1954-41a9-876d-e4ecb6525776"/>
  <p:tag name="TRANSPARENTBACKGROUND" val="true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4b5b92e8-1954-41a9-876d-e4ecb6525776&quot;:{&quot;id&quot;:&quot;4b5b92e8-1954-41a9-876d-e4ecb6525776&quot;,&quot;name&quot;:&quot;Mouse nerve (sciatic)&quot;,&quot;displayName&quot;:&quot;Mouse sciatic nerve&quot;,&quot;type&quot;:&quot;FIGURE_OBJECT&quot;,&quot;relativeTransform&quot;:{&quot;translate&quot;:{&quot;x&quot;:-19.117719071106563,&quot;y&quot;:-23.03025833783761},&quot;rotate&quot;:0,&quot;skewX&quot;:0,&quot;scale&quot;:{&quot;x&quot;:1.2421218344525726,&quot;y&quot;:1}},&quot;image&quot;:{&quot;url&quot;:&quot;https://icons.cdn.biorender.com/biorender/5e53ee216227cb002882ff43/20200224154119/image/5e53ee216227cb002882ff43.png&quot;,&quot;isPremium&quot;:false,&quot;isOrgIcon&quot;:false,&quot;size&quot;:{&quot;x&quot;:100,&quot;y&quot;:127.96420581655481}},&quot;source&quot;:{&quot;id&quot;:&quot;5e53ee216227cb002882ff43&quot;,&quot;version&quot;:&quot;20200224154119&quot;,&quot;type&quot;:&quot;ASSETS&quot;},&quot;isPremium&quot;:false,&quot;parent&quot;:{&quot;type&quot;:&quot;CHILD&quot;,&quot;parentId&quot;:&quot;273af275-24af-49bf-b5a3-87b153b5a7eb&quot;,&quot;order&quot;:&quot;4&quot;}},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73af275-24af-49bf-b5a3-87b153b5a7eb"/>
  <p:tag name="SELECTIONIDS" val="c5eb9136-8112-4174-b807-756d9edd3ec0"/>
  <p:tag name="TRANSPARENTBACKGROUND" val="true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c5eb9136-8112-4174-b807-756d9edd3ec0&quot;:{&quot;id&quot;:&quot;c5eb9136-8112-4174-b807-756d9edd3ec0&quot;,&quot;name&quot;:&quot;Ear anatomy (cross-section)&quot;,&quot;displayName&quot;:&quot;&quot;,&quot;type&quot;:&quot;FIGURE_OBJECT&quot;,&quot;relativeTransform&quot;:{&quot;translate&quot;:{&quot;x&quot;:-185.01885643302307,&quot;y&quot;:58.151654337756256},&quot;rotate&quot;:0,&quot;skewX&quot;:0,&quot;scale&quot;:{&quot;x&quot;:2.1292679755980535,&quot;y&quot;:2.1292679755980535}},&quot;image&quot;:{&quot;url&quot;:&quot;https://icons.cdn.biorender.com/biorender/64ee002232b65c465b1bde4f/64edffe932b65cbddc1bde44.png&quot;,&quot;isPremium&quot;:false,&quot;isOrgIcon&quot;:false,&quot;size&quot;:{&quot;x&quot;:200,&quot;y&quot;:167},&quot;fallbackUrl&quot;:&quot;sources/icons/64ee002232b65c465b1bde4f/64edffe932b65cbddc1bde44.svg&quot;},&quot;source&quot;:{&quot;id&quot;:&quot;64edffe932b65cbddc1bde44&quot;,&quot;version&quot;:&quot;20230829142639&quot;,&quot;type&quot;:&quot;ASSETS&quot;},&quot;isPremium&quot;:false,&quot;parent&quot;:{&quot;type&quot;:&quot;CHILD&quot;,&quot;parentId&quot;:&quot;273af275-24af-49bf-b5a3-87b153b5a7eb&quot;,&quot;order&quot;:&quot;999999&quot;}},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73af275-24af-49bf-b5a3-87b153b5a7eb"/>
  <p:tag name="SELECTIONIDS" val="649809b5-f40d-4738-99af-430dceb2436e"/>
  <p:tag name="TRANSPARENTBACKGROUND" val="true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649809b5-f40d-4738-99af-430dceb2436e&quot;:{&quot;id&quot;:&quot;649809b5-f40d-4738-99af-430dceb2436e&quot;,&quot;name&quot;:&quot;image.png&quot;,&quot;type&quot;:&quot;FIGURE_OBJECT&quot;,&quot;relativeTransform&quot;:{&quot;translate&quot;:{&quot;x&quot;:-526.5444339687074,&quot;y&quot;:58.15198602710723},&quot;rotate&quot;:0,&quot;skewX&quot;:0,&quot;scale&quot;:{&quot;x&quot;:0.7567895725888864,&quot;y&quot;:0.7567895725888864}},&quot;image&quot;:{&quot;url&quot;:&quot;https://core.services.biorender.com/api/uploads/noredirect/6a563e87fa5c475dcdd0958d/1784036999698_40fcda2e-ac21-488b-abbc-19c09f771db0_icon.png&quot;,&quot;isPremium&quot;:false,&quot;isSignedURL&quot;:true,&quot;size&quot;:{&quot;x&quot;:300,&quot;y&quot;:354.92957746478874}},&quot;source&quot;:{&quot;id&quot;:&quot;6a563e87fa5c475dcdd0958d&quot;,&quot;type&quot;:&quot;UPLOADS&quot;},&quot;isPremium&quot;:false,&quot;parent&quot;:{&quot;type&quot;:&quot;CHILD&quot;,&quot;parentId&quot;:&quot;273af275-24af-49bf-b5a3-87b153b5a7eb&quot;,&quot;order&quot;:&quot;4&quot;}},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73af275-24af-49bf-b5a3-87b153b5a7eb"/>
  <p:tag name="SELECTIONIDS" val="768ca73e-d600-4dc9-9447-f555537e4e08"/>
  <p:tag name="TRANSPARENTBACKGROUND" val="true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768ca73e-d600-4dc9-9447-f555537e4e08&quot;:{&quot;id&quot;:&quot;768ca73e-d600-4dc9-9447-f555537e4e08&quot;,&quot;name&quot;:&quot;image.png&quot;,&quot;type&quot;:&quot;FIGURE_OBJECT&quot;,&quot;relativeTransform&quot;:{&quot;translate&quot;:{&quot;x&quot;:-494.0734353768132,&quot;y&quot;:80.24698894873832},&quot;rotate&quot;:0,&quot;skewX&quot;:0,&quot;scale&quot;:{&quot;x&quot;:0.3906551143357332,&quot;y&quot;:0.3906551143357332}},&quot;image&quot;:{&quot;url&quot;:&quot;https://core.services.biorender.com/api/uploads/noredirect/6a563d38137e9c7cf5cf41f6/1784036664584_cafbc8cf-45fa-4ae9-a999-410d37854e9a_icon.png&quot;,&quot;isPremium&quot;:false,&quot;isSignedURL&quot;:true,&quot;size&quot;:{&quot;x&quot;:300,&quot;y&quot;:356.36942675159236}},&quot;source&quot;:{&quot;id&quot;:&quot;6a563d38137e9c7cf5cf41f6&quot;,&quot;type&quot;:&quot;UPLOADS&quot;},&quot;isPremium&quot;:false,&quot;parent&quot;:{&quot;type&quot;:&quot;CHILD&quot;,&quot;parentId&quot;:&quot;273af275-24af-49bf-b5a3-87b153b5a7eb&quot;,&quot;order&quot;:&quot;999997&quot;}},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73af275-24af-49bf-b5a3-87b153b5a7eb"/>
  <p:tag name="SELECTIONIDS" val="33298ef4-f87f-4ed9-ab4e-5d710233ad3e"/>
  <p:tag name="TRANSPARENTBACKGROUND" val="true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33298ef4-f87f-4ed9-ab4e-5d710233ad3e&quot;:{&quot;type&quot;:&quot;FIGURE_OBJECT&quot;,&quot;id&quot;:&quot;33298ef4-f87f-4ed9-ab4e-5d710233ad3e&quot;,&quot;parent&quot;:{&quot;type&quot;:&quot;CHILD&quot;,&quot;parentId&quot;:&quot;273af275-24af-49bf-b5a3-87b153b5a7eb&quot;,&quot;order&quot;:&quot;999998&quot;},&quot;relativeTransform&quot;:{&quot;translate&quot;:{&quot;x&quot;:-0.00041752559224050856,&quot;y&quot;:5.757734020473691},&quot;rotate&quot;:0,&quot;skewX&quot;:0,&quot;scale&quot;:{&quot;x&quot;:1,&quot;y&quot;:1}}},&quot;fb31f61d-972f-4ee3-b5a7-35b23058e51b&quot;:{&quot;type&quot;:&quot;FIGURE_OBJECT&quot;,&quot;id&quot;:&quot;fb31f61d-972f-4ee3-b5a7-35b23058e51b&quot;,&quot;parent&quot;:{&quot;type&quot;:&quot;CHILD&quot;,&quot;parentId&quot;:&quot;33298ef4-f87f-4ed9-ab4e-5d710233ad3e&quot;,&quot;order&quot;:&quot;2&quot;},&quot;relativeTransform&quot;:{&quot;translate&quot;:{&quot;x&quot;:-300.668925831225,&quot;y&quot;:-71.22537772306949},&quot;rotate&quot;:0,&quot;skewX&quot;:0,&quot;scale&quot;:{&quot;x&quot;:1,&quot;y&quot;:1}}},&quot;6e328626-67f3-4ede-b9c9-a2c147938444&quot;:{&quot;id&quot;:&quot;6e328626-67f3-4ede-b9c9-a2c147938444&quot;,&quot;name&quot;:&quot;Audio (loud, symbol)&quot;,&quot;displayName&quot;:&quot;&quot;,&quot;type&quot;:&quot;FIGURE_OBJECT&quot;,&quot;relativeTransform&quot;:{&quot;translate&quot;:{&quot;x&quot;:-146.4112060217028,&quot;y&quot;:173.3628151782229},&quot;scale&quot;:{&quot;x&quot;:1,&quot;y&quot;:1},&quot;rotate&quot;:0,&quot;skewX&quot;:0},&quot;image&quot;:{&quot;url&quot;:&quot;https://icons.cdn.biorender.com/biorender/5a8d906f01940b0014c660f8/20180221153026/image/5a8d906f01940b0014c660f8.png&quot;,&quot;isPremium&quot;:false,&quot;isOrgIcon&quot;:false,&quot;size&quot;:{&quot;x&quot;:100,&quot;y&quot;:59.33014354066986}},&quot;source&quot;:{&quot;id&quot;:&quot;5a8d906f01940b0014c660f8&quot;,&quot;version&quot;:&quot;20180221153026&quot;,&quot;type&quot;:&quot;ASSETS&quot;},&quot;isPremium&quot;:false,&quot;parent&quot;:{&quot;type&quot;:&quot;CHILD&quot;,&quot;parentId&quot;:&quot;fb31f61d-972f-4ee3-b5a7-35b23058e51b&quot;,&quot;order&quot;:&quot;5&quot;}},&quot;fff4e57d-b3bd-47bb-97a0-facd9452c063&quot;:{&quot;type&quot;:&quot;FIGURE_OBJECT&quot;,&quot;id&quot;:&quot;fff4e57d-b3bd-47bb-97a0-facd9452c063&quot;,&quot;parent&quot;:{&quot;type&quot;:&quot;CROP&quot;,&quot;parentId&quot;:&quot;fb31f61d-972f-4ee3-b5a7-35b23058e51b&quot;,&quot;order&quot;:&quot;5&quot;},&quot;relativeTransform&quot;:{&quot;translate&quot;:{&quot;x&quot;:-115.6085122540286,&quot;y&quot;:173.3628151782229},&quot;rotate&quot;:0,&quot;skewX&quot;:0,&quot;scale&quot;:{&quot;x&quot;:19.197306232325783,&quot;y&quot;:29.665071770334915}},&quot;path&quot;:{&quot;type&quot;:&quot;RECT&quot;,&quot;size&quot;:{&quot;x&quot;:2,&quot;y&quot;:2}},&quot;pathStyles&quot;:[{&quot;type&quot;:&quot;FILL&quot;,&quot;fillStyle&quot;:&quot;#fff&quot;}],&quot;isFrozen&quot;:true},&quot;f7ffcf82-10f0-4f66-9622-a1610048d9eb&quot;:{&quot;type&quot;:&quot;FIGURE_OBJECT&quot;,&quot;id&quot;:&quot;f7ffcf82-10f0-4f66-9622-a1610048d9eb&quot;,&quot;parent&quot;:{&quot;type&quot;:&quot;CHILD&quot;,&quot;parentId&quot;:&quot;33298ef4-f87f-4ed9-ab4e-5d710233ad3e&quot;,&quot;order&quot;:&quot;5&quot;},&quot;relativeTransform&quot;:{&quot;translate&quot;:{&quot;x&quot;:-261.42170115589545,&quot;y&quot;:-108.3562200827827},&quot;rotate&quot;:0,&quot;skewX&quot;:0,&quot;scale&quot;:{&quot;x&quot;:1,&quot;y&quot;:1}}},&quot;5532c4c4-04e3-4425-9aca-458482453759&quot;:{&quot;id&quot;:&quot;5532c4c4-04e3-4425-9aca-458482453759&quot;,&quot;name&quot;:&quot;Audio (loud, symbol)&quot;,&quot;displayName&quot;:&quot;&quot;,&quot;type&quot;:&quot;FIGURE_OBJECT&quot;,&quot;relativeTransform&quot;:{&quot;translate&quot;:{&quot;x&quot;:-176.09275556527652,&quot;y&quot;:208.50819187133666},&quot;rotate&quot;:0,&quot;skewX&quot;:0,&quot;scale&quot;:{&quot;x&quot;:1.2027273072197353,&quot;y&quot;:1.2027273072197353}},&quot;image&quot;:{&quot;url&quot;:&quot;https://icons.cdn.biorender.com/biorender/5a8d906f01940b0014c660f8/20180221153026/image/5a8d906f01940b0014c660f8.png&quot;,&quot;isPremium&quot;:false,&quot;isOrgIcon&quot;:false,&quot;size&quot;:{&quot;x&quot;:100,&quot;y&quot;:59.33014354066986}},&quot;source&quot;:{&quot;id&quot;:&quot;5a8d906f01940b0014c660f8&quot;,&quot;version&quot;:&quot;20180221153026&quot;,&quot;type&quot;:&quot;ASSETS&quot;},&quot;isPremium&quot;:false,&quot;parent&quot;:{&quot;type&quot;:&quot;CHILD&quot;,&quot;parentId&quot;:&quot;f7ffcf82-10f0-4f66-9622-a1610048d9eb&quot;,&quot;order&quot;:&quot;5&quot;}},&quot;b4cf52a3-b1f9-42e9-8860-09d5bc17945d&quot;:{&quot;type&quot;:&quot;FIGURE_OBJECT&quot;,&quot;id&quot;:&quot;b4cf52a3-b1f9-42e9-8860-09d5bc17945d&quot;,&quot;parent&quot;:{&quot;type&quot;:&quot;CROP&quot;,&quot;parentId&quot;:&quot;f7ffcf82-10f0-4f66-9622-a1610048d9eb&quot;,&quot;order&quot;:&quot;5&quot;},&quot;relativeTransform&quot;:{&quot;translate&quot;:{&quot;x&quot;:-136.46768179303118,&quot;y&quot;:208.50819187133666},&quot;rotate&quot;:0,&quot;skewX&quot;:0,&quot;scale&quot;:{&quot;x&quot;:20.511291588741422,&quot;y&quot;:20.511291588741422}},&quot;path&quot;:{&quot;type&quot;:&quot;POLY_LINE&quot;,&quot;points&quot;:[{&quot;x&quot;:0.20380081372248693,&quot;y&quot;:0.10972851330553723},{&quot;x&quot;:0.16909037552118633,&quot;y&quot;:-0.5797499639869095},{&quot;x&quot;:-0.13052046954135577,&quot;y&quot;:-0.8810859467778513},{&quot;x&quot;:-0.2794570266110705,&quot;y&quot;:-1.1610859467778525},{&quot;x&quot;:-0.02217189355570781,&quot;y&quot;:-1.9270586540560437},{&quot;x&quot;:0.9823732581917941,&quot;y&quot;:-1.051194469429456},{&quot;x&quot;:1.0970361502084716,&quot;y&quot;:0.4416289201667798},{&quot;x&quot;:0.23945702661107404,&quot;y&quot;:1.9705654772364962},{&quot;x&quot;:-0.29891405322214926,&quot;y&quot;:1.3016289201667792}],&quot;closed&quot;:true},&quot;pathStyles&quot;:[{&quot;type&quot;:&quot;FILL&quot;,&quot;fillStyle&quot;:&quot;#fff&quot;}],&quot;isFrozen&quot;:true,&quot;connectorInfo&quot;:{&quot;type&quot;:&quot;QUADRATIC&quot;,&quot;offset&quot;:{&quot;x&quot;:0,&quot;y&quot;:0},&quot;customized&quot;:true},&quot;pathSmoothing&quot;:{&quot;type&quot;:&quot;CATMULL_SMOOTHING&quot;,&quot;smoothing&quot;:0.2}},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import_from_addin"/>
  <p:tag name="ILLUSTRATIONID" val="6a5634ae165bc232524330af"/>
  <p:tag name="SLIDEID" val="cb301f58-fa4b-4a62-8eee-df6160aa0eef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e19c6551-0cf5-4f48-999a-d189baea9693&quot;:{&quot;type&quot;:&quot;FIGURE_OBJECT&quot;,&quot;id&quot;:&quot;e19c6551-0cf5-4f48-999a-d189baea9693&quot;,&quot;path&quot;:{&quot;type&quot;:&quot;POLY_LINE&quot;,&quot;points&quot;:[{&quot;x&quot;:-177.35247880523156,&quot;y&quot;:-175.93404914625083},{&quot;x&quot;:-210.33015802537236,&quot;y&quot;:-199.17504516842305},{&quot;x&quot;:-256.4898806141979,&quot;y&quot;:-199.17504516842305},{&quot;x&quot;:-297.160717396347,&quot;y&quot;:-199.17504516842305},{&quot;x&quot;:-297.160717396347,&quot;y&quot;:-164.10390502268325},{&quot;x&quot;:-260.0523896751519,&quot;y&quot;:-145.57197249260506},{&quot;x&quot;:-171.9903845018054,&quot;y&quot;:-145.5719724926051}],&quot;closed&quot;:true},&quot;pathSmoothing&quot;:{&quot;type&quot;:&quot;BISECT_SMOOTHING&quot;,&quot;smoothing&quot;:1,&quot;endPointMirroring&quot;:&quot;MIRROR_TANGENT_BOTH&quot;},&quot;pathStyles&quot;:[{&quot;type&quot;:&quot;FILL&quot;,&quot;fillStyle&quot;:&quot;rgb(66, 66, 223)&quot;},{&quot;type&quot;:&quot;STROKE&quot;,&quot;strokeStyle&quot;:&quot;rgb(43, 76, 160)&quot;,&quot;lineWidth&quot;:2,&quot;lineJoin&quot;:&quot;round&quot;}],&quot;relativeTransform&quot;:{&quot;translate&quot;:{&quot;x&quot;:-135.4216003663832,&quot;y&quot;:254.8162613131055},&quot;rotate&quot;:0},&quot;parent&quot;:{&quot;type&quot;:&quot;CHILD&quot;,&quot;parentId&quot;:&quot;cb301f58-fa4b-4a62-8eee-df6160aa0eef&quot;,&quot;order&quot;:&quot;9999999&quot;},&quot;connectorInfo&quot;:{&quot;connectedObjects&quot;:[],&quot;type&quot;:&quot;QUADRATIC&quot;,&quot;offset&quot;:{&quot;x&quot;:0,&quot;y&quot;:0},&quot;bending&quot;:-0.1,&quot;firstElementIsHead&quot;:true,&quot;customized&quot;:true},&quot;opacity&quot;:0.49},&quot;0abe553a-c370-4c52-82f2-f8ecb427d858&quot;:{&quot;type&quot;:&quot;FIGURE_OBJECT&quot;,&quot;id&quot;:&quot;0abe553a-c370-4c52-82f2-f8ecb427d858&quot;,&quot;relativeTransform&quot;:{&quot;translate&quot;:{&quot;x&quot;:-101.77491971836007,&quot;y&quot;:209.16099804175468},&quot;rotate&quot;:0,&quot;skewX&quot;:0,&quot;scale&quot;:{&quot;x&quot;:1,&quot;y&quot;:1}},&quot;opacity&quot;:1,&quot;path&quot;:{&quot;type&quot;:&quot;POLY_LINE&quot;,&quot;points&quot;:[{&quot;x&quot;:213.93608869021259,&quot;y&quot;:-140.29745347149952},{&quot;x&quot;:95.49235806869937,&quot;y&quot;:-260.05086770749284},{&quot;x&quot;:-13.338948426037556,&quot;y&quot;:-230.16247646209564},{&quot;x&quot;:-122.11688160363272,&quot;y&quot;:-261.89903295009634},{&quot;x&quot;:-254.28388083139302,&quot;y&quot;:-157.1872673428818}],&quot;closed&quot;:false},&quot;pathStyles&quot;:[{&quot;type&quot;:&quot;FILL&quot;,&quot;fillStyle&quot;:&quot;rgba(0,0,0,0)&quot;},{&quot;type&quot;:&quot;STROKE&quot;,&quot;strokeStyle&quot;:&quot;rgb(66, 66, 223)&quot;,&quot;lineWidth&quot;:2.6911505945990326,&quot;lineJoin&quot;:&quot;round&quot;,&quot;dashArray&quot;:[0]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b301f58-fa4b-4a62-8eee-df6160aa0eef&quot;,&quot;order&quot;:&quot;9999998&quot;},&quot;connectorInfo&quot;:{&quot;type&quot;:&quot;QUADRATIC&quot;,&quot;offset&quot;:{&quot;x&quot;:0,&quot;y&quot;:0},&quot;bending&quot;:-0.1,&quot;customized&quot;:true}},&quot;45b82be0-f62b-4b7c-9c32-de1d9c2fdd5d&quot;:{&quot;type&quot;:&quot;FIGURE_OBJECT&quot;,&quot;id&quot;:&quot;45b82be0-f62b-4b7c-9c32-de1d9c2fdd5d&quot;,&quot;path&quot;:{&quot;type&quot;:&quot;POLY_LINE&quot;,&quot;points&quot;:[{&quot;x&quot;:192.5726232396239,&quot;y&quot;:-223.95696983936853},{&quot;x&quot;:250.26765840250994,&quot;y&quot;:-200.95553975542205},{&quot;x&quot;:277.0687702982767,&quot;y&quot;:-200.955539755422},{&quot;x&quot;:277.0687702982767,&quot;y&quot;:-144.07143068551989},{&quot;x&quot;:210.51584519664203,&quot;y&quot;:-144.07143068551989},{&quot;x&quot;:181.88465818719726,&quot;y&quot;:-167.0728607694665}],&quot;closed&quot;:true},&quot;pathSmoothing&quot;:{&quot;type&quot;:&quot;BISECT_SMOOTHING&quot;,&quot;smoothing&quot;:1,&quot;endPointMirroring&quot;:&quot;MIRROR_TANGENT_BOTH&quot;},&quot;pathStyles&quot;:[{&quot;type&quot;:&quot;FILL&quot;,&quot;fillStyle&quot;:&quot;rgb(236, 55, 53)&quot;},{&quot;type&quot;:&quot;STROKE&quot;,&quot;strokeStyle&quot;:&quot;rgb(139, 29, 34)&quot;,&quot;lineWidth&quot;:2,&quot;lineJoin&quot;:&quot;round&quot;}],&quot;relativeTransform&quot;:{&quot;translate&quot;:{&quot;x&quot;:-82.14535656386923,&quot;y&quot;:289.73510077630067},&quot;rotate&quot;:-2.4492935982947064e-16},&quot;parent&quot;:{&quot;type&quot;:&quot;CHILD&quot;,&quot;parentId&quot;:&quot;cb301f58-fa4b-4a62-8eee-df6160aa0eef&quot;,&quot;order&quot;:&quot;9999997&quot;},&quot;connectorInfo&quot;:{&quot;connectedObjects&quot;:[],&quot;type&quot;:&quot;QUADRATIC&quot;,&quot;offset&quot;:{&quot;x&quot;:0,&quot;y&quot;:0},&quot;bending&quot;:-0.1,&quot;firstElementIsHead&quot;:true,&quot;customized&quot;:true},&quot;opacity&quot;:0.49},&quot;fd5dc06d-19ea-4ca4-ba4b-260bce2651af&quot;:{&quot;type&quot;:&quot;FIGURE_OBJECT&quot;,&quot;id&quot;:&quot;fd5dc06d-19ea-4ca4-ba4b-260bce2651af&quot;,&quot;relativeTransform&quot;:{&quot;translate&quot;:{&quot;x&quot;:-0.8946899874303611,&quot;y&quot;:115.15975277093675},&quot;rotate&quot;:0},&quot;opacity&quot;:1,&quot;path&quot;:{&quot;type&quot;:&quot;POLY_LINE&quot;,&quot;points&quot;:[{&quot;x&quot;:-87.63499272395777,&quot;y&quot;:-13.747568884316735},{&quot;x&quot;:112.7122908147199,&quot;y&quot;:-13.747568884316735}],&quot;closed&quot;:false},&quot;pathStyles&quot;:[{&quot;type&quot;:&quot;FILL&quot;,&quot;fillStyle&quot;:&quot;rgba(0,0,0,0)&quot;},{&quot;type&quot;:&quot;STROKE&quot;,&quot;strokeStyle&quot;:&quot;rgb(66, 66, 223)&quot;,&quot;lineWidth&quot;:5,&quot;lineJoin&quot;:&quot;round&quot;}],&quot;pathMarkers&quot;:{&quot;markerEnd&quot;:{&quot;type&quot;:&quot;PATH&quot;,&quot;units&quot;:{&quot;type&quot;:&quot;STROKE_WIDTH&quot;,&quot;scale&quot;:0.9},&quot;orient&quot;:{&quot;type&quot;:&quot;CLIPPED_CHORD&quot;},&quot;clipDistance&quot;:2,&quot;name&quot;:&quot;short-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2.5,&quot;y&quot;:-2.5,&quot;isEndPoint&quot;:true},{&quot;x&quot;:-2.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b301f58-fa4b-4a62-8eee-df6160aa0eef&quot;,&quot;order&quot;:&quot;9999998&quot;},&quot;connectorInfo&quot;:{&quot;connectedObjects&quot;:[],&quot;type&quot;:&quot;LINE&quot;,&quot;offset&quot;:{&quot;x&quot;:0,&quot;y&quot;:0},&quot;bending&quot;:0.1,&quot;firstElementIsHead&quot;:true,&quot;customized&quot;:false}},&quot;c3857ae2-aae9-4adb-89fb-b1b3e7f303f8&quot;:{&quot;type&quot;:&quot;FIGURE_OBJECT&quot;,&quot;id&quot;:&quot;c3857ae2-aae9-4adb-89fb-b1b3e7f303f8&quot;,&quot;relativeTransform&quot;:{&quot;translate&quot;:{&quot;x&quot;:-98.85264447098496,&quot;y&quot;:237.78181013232995},&quot;rotate&quot;:0,&quot;skewX&quot;:0,&quot;scale&quot;:{&quot;x&quot;:1,&quot;y&quot;:1}},&quot;opacity&quot;:1,&quot;path&quot;:{&quot;type&quot;:&quot;POLY_LINE&quot;,&quot;points&quot;:[{&quot;x&quot;:93.6138365624499,&quot;y&quot;:70.66921276052452},{&quot;x&quot;:-1.316286816226493,&quot;y&quot;:-134.48917158031117}],&quot;closed&quot;:false},&quot;pathStyles&quot;:[{&quot;type&quot;:&quot;FILL&quot;,&quot;fillStyle&quot;:&quot;rgba(0,0,0,0)&quot;},{&quot;type&quot;:&quot;STROKE&quot;,&quot;strokeStyle&quot;:&quot;rgb(66, 66, 223)&quot;,&quot;lineWidth&quot;:8.762202385340979,&quot;lineJoin&quot;:&quot;round&quot;}],&quot;pathMarkers&quot;:{&quot;markerEnd&quot;:{&quot;type&quot;:&quot;PATH&quot;,&quot;units&quot;:{&quot;type&quot;:&quot;STROKE_WIDTH&quot;,&quot;scale&quot;:0.9},&quot;orient&quot;:{&quot;type&quot;:&quot;CLIPPED_CHORD&quot;},&quot;clipDistance&quot;:2,&quot;name&quot;:&quot;short-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2.5,&quot;y&quot;:-2.5,&quot;isEndPoint&quot;:true},{&quot;x&quot;:-2.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b301f58-fa4b-4a62-8eee-df6160aa0eef&quot;,&quot;order&quot;:&quot;999999&quot;},&quot;connectorInfo&quot;:{&quot;type&quot;:&quot;LINE&quot;,&quot;offset&quot;:{&quot;x&quot;:0,&quot;y&quot;:0},&quot;bending&quot;:0.1,&quot;customized&quot;:false}},&quot;c1630fbc-3c7d-4928-bdce-a659c32b910a&quot;:{&quot;id&quot;:&quot;c1630fbc-3c7d-4928-bdce-a659c32b910a&quot;,&quot;name&quot;:&quot;Brain (coronal cut, at thalamus)&quot;,&quot;displayName&quot;:&quot;Coronal brain (at rostral thalamus)&quot;,&quot;type&quot;:&quot;FIGURE_OBJECT&quot;,&quot;relativeTransform&quot;:{&quot;translate&quot;:{&quot;x&quot;:-121.94938183547981,&quot;y&quot;:21.428392302615947},&quot;rotate&quot;:0,&quot;skewX&quot;:0,&quot;scale&quot;:{&quot;x&quot;:4.638388438120756,&quot;y&quot;:4.638388438120755}},&quot;image&quot;:{&quot;url&quot;:&quot;https://icons.biorender.com/biorender/64bab31b5ebc857dd097b298/brain-coronal-cut-at-thalamus.png&quot;,&quot;isPremium&quot;:false,&quot;isOrgIcon&quot;:false,&quot;size&quot;:{&quot;x&quot;:150,&quot;y&quot;:114.0909090909091}},&quot;source&quot;:{&quot;id&quot;:&quot;5b47b76171796700147171e3&quot;,&quot;version&quot;:&quot;1689957105&quot;,&quot;type&quot;:&quot;ASSETS&quot;},&quot;isPremium&quot;:false,&quot;parent&quot;:{&quot;type&quot;:&quot;CHILD&quot;,&quot;parentId&quot;:&quot;cb301f58-fa4b-4a62-8eee-df6160aa0eef&quot;,&quot;order&quot;:&quot;999998&quot;}},&quot;7ae26d98-e6d0-4935-a2f5-78b41892f947&quot;:{&quot;id&quot;:&quot;7ae26d98-e6d0-4935-a2f5-78b41892f947&quot;,&quot;type&quot;:&quot;FIGURE_OBJECT&quot;,&quot;relativeTransform&quot;:{&quot;translate&quot;:{&quot;x&quot;:-261.8682451176528,&quot;y&quot;:-296.8041694889481},&quot;rotate&quot;:-2.4492935982947064e-16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Roboto&quot;,&quot;fontSize&quot;:53.33333333333333,&quot;color&quot;:&quot;rgba(23,23,23,1)&quot;,&quot;fontWeight&quot;:&quot;bold&quot;,&quot;fontStyle&quot;:&quot;normal&quot;,&quot;decoration&quot;:&quot;none&quot;,&quot;script&quot;:&quot;none&quot;},&quot;range&quot;:[0,26]}],&quot;text&quot;:&quot;Effects of Epilepsy Surgery&quot;}],&quot;_lastCaretLocation&quot;:{&quot;lineIndex&quot;:0,&quot;runIndex&quot;:0,&quot;charIndex&quot;:0}},&quot;format&quot;:&quot;BETTER_TEXT&quot;,&quot;size&quot;:{&quot;x&quot;:656.3911763747942,&quot;y&quot;:68.31748821393452},&quot;targetSize&quot;:{&quot;x&quot;:656.3911763747942,&quot;y&quot;:68.31748821393452}},&quot;parent&quot;:{&quot;type&quot;:&quot;CHILD&quot;,&quot;parentId&quot;:&quot;cb301f58-fa4b-4a62-8eee-df6160aa0eef&quot;,&quot;order&quot;:&quot;999997&quot;}},&quot;e29ce1ec-b70b-4548-ad43-17c86e45acf8&quot;:{&quot;id&quot;:&quot;e29ce1ec-b70b-4548-ad43-17c86e45acf8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1280.1259842519682,&quot;y&quot;:720.0708661417322}},&quot;pathStyles&quot;:[{&quot;type&quot;:&quot;FILL&quot;,&quot;fillStyle&quot;:&quot;rgba(0,0,0,0)&quot;}],&quot;parent&quot;:{&quot;type&quot;:&quot;FRAME&quot;,&quot;parentId&quot;:&quot;cb301f58-fa4b-4a62-8eee-df6160aa0eef&quot;,&quot;order&quot;:&quot;5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cb301f58-fa4b-4a62-8eee-df6160aa0eef"/>
  <p:tag name="SELECTIONIDS" val="c1630fbc-3c7d-4928-bdce-a659c32b910a"/>
  <p:tag name="TRANSPARENTBACKGROUND" val="true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c1630fbc-3c7d-4928-bdce-a659c32b910a&quot;:{&quot;id&quot;:&quot;c1630fbc-3c7d-4928-bdce-a659c32b910a&quot;,&quot;name&quot;:&quot;Brain (coronal cut, at thalamus)&quot;,&quot;displayName&quot;:&quot;Coronal brain (at rostral thalamus)&quot;,&quot;type&quot;:&quot;FIGURE_OBJECT&quot;,&quot;relativeTransform&quot;:{&quot;translate&quot;:{&quot;x&quot;:-121.94938183547981,&quot;y&quot;:21.428392302615947},&quot;rotate&quot;:0,&quot;skewX&quot;:0,&quot;scale&quot;:{&quot;x&quot;:4.638388438120756,&quot;y&quot;:4.638388438120755}},&quot;image&quot;:{&quot;url&quot;:&quot;https://icons.biorender.com/biorender/64bab31b5ebc857dd097b298/brain-coronal-cut-at-thalamus.png&quot;,&quot;isPremium&quot;:false,&quot;isOrgIcon&quot;:false,&quot;size&quot;:{&quot;x&quot;:150,&quot;y&quot;:114.0909090909091}},&quot;source&quot;:{&quot;id&quot;:&quot;5b47b76171796700147171e3&quot;,&quot;version&quot;:&quot;1689957105&quot;,&quot;type&quot;:&quot;ASSETS&quot;},&quot;isPremium&quot;:false,&quot;parent&quot;:{&quot;type&quot;:&quot;CHILD&quot;,&quot;parentId&quot;:&quot;cb301f58-fa4b-4a62-8eee-df6160aa0eef&quot;,&quot;order&quot;:&quot;999998&quot;}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cb301f58-fa4b-4a62-8eee-df6160aa0eef"/>
  <p:tag name="SELECTIONIDS" val="c3857ae2-aae9-4adb-89fb-b1b3e7f303f8"/>
  <p:tag name="TRANSPARENTBACKGROUND" val="true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c3857ae2-aae9-4adb-89fb-b1b3e7f303f8&quot;:{&quot;type&quot;:&quot;FIGURE_OBJECT&quot;,&quot;id&quot;:&quot;c3857ae2-aae9-4adb-89fb-b1b3e7f303f8&quot;,&quot;relativeTransform&quot;:{&quot;translate&quot;:{&quot;x&quot;:-98.85264447098496,&quot;y&quot;:237.78181013232995},&quot;rotate&quot;:0,&quot;skewX&quot;:0,&quot;scale&quot;:{&quot;x&quot;:1,&quot;y&quot;:1}},&quot;opacity&quot;:1,&quot;path&quot;:{&quot;type&quot;:&quot;POLY_LINE&quot;,&quot;points&quot;:[{&quot;x&quot;:93.6138365624499,&quot;y&quot;:70.66921276052452},{&quot;x&quot;:-1.316286816226493,&quot;y&quot;:-134.48917158031117}],&quot;closed&quot;:false},&quot;pathStyles&quot;:[{&quot;type&quot;:&quot;FILL&quot;,&quot;fillStyle&quot;:&quot;rgba(0,0,0,0)&quot;},{&quot;type&quot;:&quot;STROKE&quot;,&quot;strokeStyle&quot;:&quot;rgb(66, 66, 223)&quot;,&quot;lineWidth&quot;:8.762202385340979,&quot;lineJoin&quot;:&quot;round&quot;}],&quot;pathMarkers&quot;:{&quot;markerEnd&quot;:{&quot;type&quot;:&quot;PATH&quot;,&quot;units&quot;:{&quot;type&quot;:&quot;STROKE_WIDTH&quot;,&quot;scale&quot;:0.9},&quot;orient&quot;:{&quot;type&quot;:&quot;CLIPPED_CHORD&quot;},&quot;clipDistance&quot;:2,&quot;name&quot;:&quot;short-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2.5,&quot;y&quot;:-2.5,&quot;isEndPoint&quot;:true},{&quot;x&quot;:-2.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b301f58-fa4b-4a62-8eee-df6160aa0eef&quot;,&quot;order&quot;:&quot;999999&quot;},&quot;connectorInfo&quot;:{&quot;type&quot;:&quot;LINE&quot;,&quot;offset&quot;:{&quot;x&quot;:0,&quot;y&quot;:0},&quot;bending&quot;:0.1,&quot;customized&quot;:false}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cb301f58-fa4b-4a62-8eee-df6160aa0eef"/>
  <p:tag name="SELECTIONIDS" val="45b82be0-f62b-4b7c-9c32-de1d9c2fdd5d"/>
  <p:tag name="TRANSPARENTBACKGROUND" val="true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45b82be0-f62b-4b7c-9c32-de1d9c2fdd5d&quot;:{&quot;type&quot;:&quot;FIGURE_OBJECT&quot;,&quot;id&quot;:&quot;45b82be0-f62b-4b7c-9c32-de1d9c2fdd5d&quot;,&quot;path&quot;:{&quot;type&quot;:&quot;POLY_LINE&quot;,&quot;points&quot;:[{&quot;x&quot;:192.5726232396239,&quot;y&quot;:-223.95696983936853},{&quot;x&quot;:250.26765840250994,&quot;y&quot;:-200.95553975542205},{&quot;x&quot;:277.0687702982767,&quot;y&quot;:-200.955539755422},{&quot;x&quot;:277.0687702982767,&quot;y&quot;:-144.07143068551989},{&quot;x&quot;:210.51584519664203,&quot;y&quot;:-144.07143068551989},{&quot;x&quot;:181.88465818719726,&quot;y&quot;:-167.0728607694665}],&quot;closed&quot;:true},&quot;pathSmoothing&quot;:{&quot;type&quot;:&quot;BISECT_SMOOTHING&quot;,&quot;smoothing&quot;:1,&quot;endPointMirroring&quot;:&quot;MIRROR_TANGENT_BOTH&quot;},&quot;pathStyles&quot;:[{&quot;type&quot;:&quot;FILL&quot;,&quot;fillStyle&quot;:&quot;rgb(236, 55, 53)&quot;},{&quot;type&quot;:&quot;STROKE&quot;,&quot;strokeStyle&quot;:&quot;rgb(139, 29, 34)&quot;,&quot;lineWidth&quot;:2,&quot;lineJoin&quot;:&quot;round&quot;}],&quot;relativeTransform&quot;:{&quot;translate&quot;:{&quot;x&quot;:-82.14535656386923,&quot;y&quot;:289.73510077630067},&quot;rotate&quot;:-2.4492935982947064e-16},&quot;parent&quot;:{&quot;type&quot;:&quot;CHILD&quot;,&quot;parentId&quot;:&quot;cb301f58-fa4b-4a62-8eee-df6160aa0eef&quot;,&quot;order&quot;:&quot;9999997&quot;},&quot;connectorInfo&quot;:{&quot;connectedObjects&quot;:[],&quot;type&quot;:&quot;QUADRATIC&quot;,&quot;offset&quot;:{&quot;x&quot;:0,&quot;y&quot;:0},&quot;bending&quot;:-0.1,&quot;firstElementIsHead&quot;:true,&quot;customized&quot;:true},&quot;opacity&quot;:0.49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cb301f58-fa4b-4a62-8eee-df6160aa0eef"/>
  <p:tag name="SELECTIONIDS" val="0abe553a-c370-4c52-82f2-f8ecb427d858"/>
  <p:tag name="TRANSPARENTBACKGROUND" val="true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0abe553a-c370-4c52-82f2-f8ecb427d858&quot;:{&quot;type&quot;:&quot;FIGURE_OBJECT&quot;,&quot;id&quot;:&quot;0abe553a-c370-4c52-82f2-f8ecb427d858&quot;,&quot;relativeTransform&quot;:{&quot;translate&quot;:{&quot;x&quot;:-101.77491971836007,&quot;y&quot;:209.16099804175468},&quot;rotate&quot;:0,&quot;skewX&quot;:0,&quot;scale&quot;:{&quot;x&quot;:1,&quot;y&quot;:1}},&quot;opacity&quot;:1,&quot;path&quot;:{&quot;type&quot;:&quot;POLY_LINE&quot;,&quot;points&quot;:[{&quot;x&quot;:213.93608869021259,&quot;y&quot;:-140.29745347149952},{&quot;x&quot;:95.49235806869937,&quot;y&quot;:-260.05086770749284},{&quot;x&quot;:-13.338948426037556,&quot;y&quot;:-230.16247646209564},{&quot;x&quot;:-122.11688160363272,&quot;y&quot;:-261.89903295009634},{&quot;x&quot;:-254.28388083139302,&quot;y&quot;:-157.1872673428818}],&quot;closed&quot;:false},&quot;pathStyles&quot;:[{&quot;type&quot;:&quot;FILL&quot;,&quot;fillStyle&quot;:&quot;rgba(0,0,0,0)&quot;},{&quot;type&quot;:&quot;STROKE&quot;,&quot;strokeStyle&quot;:&quot;rgb(66, 66, 223)&quot;,&quot;lineWidth&quot;:2.6911505945990326,&quot;lineJoin&quot;:&quot;round&quot;,&quot;dashArray&quot;:[0]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b301f58-fa4b-4a62-8eee-df6160aa0eef&quot;,&quot;order&quot;:&quot;9999998&quot;},&quot;connectorInfo&quot;:{&quot;type&quot;:&quot;QUADRATIC&quot;,&quot;offset&quot;:{&quot;x&quot;:0,&quot;y&quot;:0},&quot;bending&quot;:-0.1,&quot;customized&quot;:true}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b00124f-6ea7-4b78-a5b4-4c29ec06bd90"/>
  <p:tag name="SELECTIONIDS" val="0fb5a8c5-117b-4424-9788-8bd9dd545ced"/>
  <p:tag name="TRANSPARENTBACKGROUND" val="true"/>
  <p:tag name="VERSION" val="1784037429757"/>
  <p:tag name="TITLE" val="Academic • Clinical • Conference: Research Findings (IMRAD Format)"/>
  <p:tag name="CREATORNAME" val=""/>
  <p:tag name="DATEINSERTED" val="1784037880363"/>
  <p:tag name="DPI" val="300"/>
  <p:tag name="BIOJSON" val="{&quot;id&quot;:&quot;af808c00-5f11-4f11-938a-b01301bf226a&quot;,&quot;objects&quot;:{&quot;0fb5a8c5-117b-4424-9788-8bd9dd545ced&quot;:{&quot;id&quot;:&quot;0fb5a8c5-117b-4424-9788-8bd9dd545ced&quot;,&quot;name&quot;:&quot;Brain (lateral view)&quot;,&quot;displayName&quot;:&quot;&quot;,&quot;type&quot;:&quot;FIGURE_OBJECT&quot;,&quot;relativeTransform&quot;:{&quot;translate&quot;:{&quot;x&quot;:448.749956953148,&quot;y&quot;:-172.1769476928905},&quot;rotate&quot;:0,&quot;skewX&quot;:0,&quot;scale&quot;:{&quot;x&quot;:1.3379254341592106,&quot;y&quot;:1.3379254341592106}},&quot;image&quot;:{&quot;url&quot;:&quot;https://icons.cdn.biorender.com/biorender/5b3d23152b2a33001479804b/5a0dfa6b20abdb0014d893cb.png&quot;,&quot;isPremium&quot;:false,&quot;isOrgIcon&quot;:false,&quot;size&quot;:{&quot;x&quot;:150,&quot;y&quot;:126.28865979381442},&quot;fallbackUrl&quot;:&quot;sources/icons/5b3d23152b2a33001479804b/5a0dfa6b20abdb0014d893cb.svg&quot;},&quot;source&quot;:{&quot;id&quot;:&quot;5a0dfa6b20abdb0014d893cb&quot;,&quot;version&quot;:&quot;20180704194138&quot;,&quot;type&quot;:&quot;ASSETS&quot;},&quot;isPremium&quot;:false,&quot;parent&quot;:{&quot;type&quot;:&quot;CHILD&quot;,&quot;parentId&quot;:&quot;3b00124f-6ea7-4b78-a5b4-4c29ec06bd90&quot;,&quot;order&quot;:&quot;9995&quot;}},&quot;3b00124f-6ea7-4b78-a5b4-4c29ec06bd90&quot;:{&quot;id&quot;:&quot;3b00124f-6ea7-4b78-a5b4-4c29ec06bd90&quot;,&quot;type&quot;:&quot;FIGURE_OBJECT&quot;,&quot;document&quot;:{&quot;type&quot;:&quot;FIGURE&quot;,&quot;canvasType&quot;:&quot;FIGURE&quot;,&quot;units&quot;:&quot;cm&quot;,&quot;title&quot;:&quot;Title Slide&quot;,&quot;aspectRatio&quot;:1.7777777777777777},&quot;parent&quot;:{&quot;type&quot;:&quot;DOCUMENT&quot;,&quot;parentId&quot;:&quot;af808c00-5f11-4f11-938a-b01301bf226a&quot;,&quot;order&quot;:&quot;6&quot;},&quot;source&quot;:{&quot;id&quot;:&quot;6711045a9dda1ceadcdc9681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cb301f58-fa4b-4a62-8eee-df6160aa0eef"/>
  <p:tag name="SELECTIONIDS" val="fd5dc06d-19ea-4ca4-ba4b-260bce2651af"/>
  <p:tag name="TRANSPARENTBACKGROUND" val="true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fd5dc06d-19ea-4ca4-ba4b-260bce2651af&quot;:{&quot;type&quot;:&quot;FIGURE_OBJECT&quot;,&quot;id&quot;:&quot;fd5dc06d-19ea-4ca4-ba4b-260bce2651af&quot;,&quot;relativeTransform&quot;:{&quot;translate&quot;:{&quot;x&quot;:-0.8946899874303611,&quot;y&quot;:115.15975277093675},&quot;rotate&quot;:0},&quot;opacity&quot;:1,&quot;path&quot;:{&quot;type&quot;:&quot;POLY_LINE&quot;,&quot;points&quot;:[{&quot;x&quot;:-87.63499272395777,&quot;y&quot;:-13.747568884316735},{&quot;x&quot;:112.7122908147199,&quot;y&quot;:-13.747568884316735}],&quot;closed&quot;:false},&quot;pathStyles&quot;:[{&quot;type&quot;:&quot;FILL&quot;,&quot;fillStyle&quot;:&quot;rgba(0,0,0,0)&quot;},{&quot;type&quot;:&quot;STROKE&quot;,&quot;strokeStyle&quot;:&quot;rgb(66, 66, 223)&quot;,&quot;lineWidth&quot;:5,&quot;lineJoin&quot;:&quot;round&quot;}],&quot;pathMarkers&quot;:{&quot;markerEnd&quot;:{&quot;type&quot;:&quot;PATH&quot;,&quot;units&quot;:{&quot;type&quot;:&quot;STROKE_WIDTH&quot;,&quot;scale&quot;:0.9},&quot;orient&quot;:{&quot;type&quot;:&quot;CLIPPED_CHORD&quot;},&quot;clipDistance&quot;:2,&quot;name&quot;:&quot;short-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2.5,&quot;y&quot;:-2.5,&quot;isEndPoint&quot;:true},{&quot;x&quot;:-2.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cb301f58-fa4b-4a62-8eee-df6160aa0eef&quot;,&quot;order&quot;:&quot;9999998&quot;},&quot;connectorInfo&quot;:{&quot;connectedObjects&quot;:[],&quot;type&quot;:&quot;LINE&quot;,&quot;offset&quot;:{&quot;x&quot;:0,&quot;y&quot;:0},&quot;bending&quot;:0.1,&quot;firstElementIsHead&quot;:true,&quot;customized&quot;:false}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cb301f58-fa4b-4a62-8eee-df6160aa0eef"/>
  <p:tag name="SELECTIONIDS" val="e19c6551-0cf5-4f48-999a-d189baea9693"/>
  <p:tag name="TRANSPARENTBACKGROUND" val="true"/>
  <p:tag name="VERSION" val="1784039057193"/>
  <p:tag name="TITLE" val="Academic • Clinical • Conference: Research Findings (IMRAD Format)"/>
  <p:tag name="CREATORNAME" val=""/>
  <p:tag name="DATEINSERTED" val="1784039105165"/>
  <p:tag name="DPI" val="300"/>
  <p:tag name="BIOJSON" val="{&quot;id&quot;:&quot;af808c00-5f11-4f11-938a-b01301bf226a&quot;,&quot;objects&quot;:{&quot;e19c6551-0cf5-4f48-999a-d189baea9693&quot;:{&quot;type&quot;:&quot;FIGURE_OBJECT&quot;,&quot;id&quot;:&quot;e19c6551-0cf5-4f48-999a-d189baea9693&quot;,&quot;path&quot;:{&quot;type&quot;:&quot;POLY_LINE&quot;,&quot;points&quot;:[{&quot;x&quot;:-177.35247880523156,&quot;y&quot;:-175.93404914625083},{&quot;x&quot;:-210.33015802537236,&quot;y&quot;:-199.17504516842305},{&quot;x&quot;:-256.4898806141979,&quot;y&quot;:-199.17504516842305},{&quot;x&quot;:-297.160717396347,&quot;y&quot;:-199.17504516842305},{&quot;x&quot;:-297.160717396347,&quot;y&quot;:-164.10390502268325},{&quot;x&quot;:-260.0523896751519,&quot;y&quot;:-145.57197249260506},{&quot;x&quot;:-171.9903845018054,&quot;y&quot;:-145.5719724926051}],&quot;closed&quot;:true},&quot;pathSmoothing&quot;:{&quot;type&quot;:&quot;BISECT_SMOOTHING&quot;,&quot;smoothing&quot;:1,&quot;endPointMirroring&quot;:&quot;MIRROR_TANGENT_BOTH&quot;},&quot;pathStyles&quot;:[{&quot;type&quot;:&quot;FILL&quot;,&quot;fillStyle&quot;:&quot;rgb(66, 66, 223)&quot;},{&quot;type&quot;:&quot;STROKE&quot;,&quot;strokeStyle&quot;:&quot;rgb(43, 76, 160)&quot;,&quot;lineWidth&quot;:2,&quot;lineJoin&quot;:&quot;round&quot;}],&quot;relativeTransform&quot;:{&quot;translate&quot;:{&quot;x&quot;:-135.4216003663832,&quot;y&quot;:254.8162613131055},&quot;rotate&quot;:0},&quot;parent&quot;:{&quot;type&quot;:&quot;CHILD&quot;,&quot;parentId&quot;:&quot;cb301f58-fa4b-4a62-8eee-df6160aa0eef&quot;,&quot;order&quot;:&quot;9999999&quot;},&quot;connectorInfo&quot;:{&quot;connectedObjects&quot;:[],&quot;type&quot;:&quot;QUADRATIC&quot;,&quot;offset&quot;:{&quot;x&quot;:0,&quot;y&quot;:0},&quot;bending&quot;:-0.1,&quot;firstElementIsHead&quot;:true,&quot;customized&quot;:true},&quot;opacity&quot;:0.49},&quot;cb301f58-fa4b-4a62-8eee-df6160aa0eef&quot;:{&quot;id&quot;:&quot;cb301f58-fa4b-4a62-8eee-df6160aa0eef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55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ad707f3d-4941-44fb-b912-fc9b84a87105"/>
  <p:tag name="TRANSPARENTBACKGROUND" val="true"/>
  <p:tag name="VERSION" val="1784039897726"/>
  <p:tag name="TITLE" val="Academic • Clinical • Conference: Research Findings (IMRAD Format)"/>
  <p:tag name="CREATORNAME" val=""/>
  <p:tag name="DATEINSERTED" val="1784042192603"/>
  <p:tag name="DPI" val="300"/>
  <p:tag name="BIOJSON" val="{&quot;id&quot;:&quot;af808c00-5f11-4f11-938a-b01301bf226a&quot;,&quot;objects&quot;:{&quot;ad707f3d-4941-44fb-b912-fc9b84a87105&quot;:{&quot;id&quot;:&quot;ad707f3d-4941-44fb-b912-fc9b84a87105&quot;,&quot;name&quot;:&quot;Person with headphones (symbol)&quot;,&quot;displayName&quot;:&quot;&quot;,&quot;type&quot;:&quot;FIGURE_OBJECT&quot;,&quot;relativeTransform&quot;:{&quot;translate&quot;:{&quot;x&quot;:-328.7088220782948,&quot;y&quot;:-0.0004900091214494751},&quot;rotate&quot;:0,&quot;skewX&quot;:0,&quot;scale&quot;:{&quot;x&quot;:3.860831387574732,&quot;y&quot;:3.860831387574732}},&quot;image&quot;:{&quot;url&quot;:&quot;https://icons.cdn.biorender.com/biorender/63b88538e550c50021c952d7/20230106205157/image/63b88538e550c50021c952d7.png&quot;,&quot;isPremium&quot;:false,&quot;isOrgIcon&quot;:false,&quot;size&quot;:{&quot;x&quot;:75,&quot;y&quot;:93.93687707641196}},&quot;source&quot;:{&quot;id&quot;:&quot;63b88538e550c50021c952d7&quot;,&quot;version&quot;:&quot;20230106205157&quot;,&quot;type&quot;:&quot;ASSETS&quot;},&quot;isPremium&quot;:false,&quot;parent&quot;:{&quot;type&quot;:&quot;CHILD&quot;,&quot;parentId&quot;:&quot;332f6032-92f5-48fc-9fa7-970124cb04d2&quot;,&quot;order&quot;:&quot;99999998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8bae8952-5fc2-4c58-a60b-ba1833714ac0"/>
  <p:tag name="TRANSPARENTBACKGROUND" val="true"/>
  <p:tag name="VERSION" val="1784043072477"/>
  <p:tag name="TITLE" val="Academic • Clinical • Conference: Research Findings (IMRAD Format)"/>
  <p:tag name="CREATORNAME" val=""/>
  <p:tag name="DATEINSERTED" val="1784043124126"/>
  <p:tag name="DPI" val="300"/>
  <p:tag name="BIOJSON" val="{&quot;id&quot;:&quot;af808c00-5f11-4f11-938a-b01301bf226a&quot;,&quot;objects&quot;:{&quot;8bae8952-5fc2-4c58-a60b-ba1833714ac0&quot;:{&quot;relativeTransform&quot;:{&quot;translate&quot;:{&quot;x&quot;:-1293.225602199771,&quot;y&quot;:531.2314457114039},&quot;rotate&quot;:0},&quot;type&quot;:&quot;FIGURE_OBJECT&quot;,&quot;id&quot;:&quot;8bae8952-5fc2-4c58-a60b-ba1833714ac0&quot;,&quot;parent&quot;:{&quot;type&quot;:&quot;CHILD&quot;,&quot;parentId&quot;:&quot;332f6032-92f5-48fc-9fa7-970124cb04d2&quot;,&quot;order&quot;:&quot;99999998&quot;},&quot;name&quot;:&quot;Confused person (symbol)&quot;,&quot;displayName&quot;:&quot;Confused person (symbol)&quot;,&quot;source&quot;:{&quot;id&quot;:&quot;640256eb63b4b02c3c485ff9&quot;,&quot;type&quot;:&quot;ASSETS&quot;},&quot;isPremium&quot;:true},&quot;303d6ae5-aeb0-40fd-922b-114f00f670e1&quot;:{&quot;id&quot;:&quot;303d6ae5-aeb0-40fd-922b-114f00f670e1&quot;,&quot;name&quot;:&quot;Person (single)&quot;,&quot;displayName&quot;:&quot;&quot;,&quot;type&quot;:&quot;FIGURE_OBJECT&quot;,&quot;relativeTransform&quot;:{&quot;translate&quot;:{&quot;x&quot;:1074.6033062967472,&quot;y&quot;:-407.52418954163886},&quot;rotate&quot;:0,&quot;skewX&quot;:0,&quot;scale&quot;:{&quot;x&quot;:2.9988504402412977,&quot;y&quot;:2.9988504402412977}},&quot;image&quot;:{&quot;url&quot;:&quot;https://icons.biorender.com/biorender/6331c559826b850021a51f38/20220926153046/image/person-single-01.png&quot;,&quot;fallbackUrl&quot;:&quot;https://res.cloudinary.com/dlcjuc3ej/image/upload/v1664206246/she5bkay4jyc4xbnpcgz.svg#/keystone/api/icons/6331c559826b850021a51f38/20220926153046/image/person-single-01.svg&quot;,&quot;isPremium&quot;:false,&quot;size&quot;:{&quot;x&quot;:75,&quot;y&quot;:87.20930232558139}},&quot;source&quot;:{&quot;id&quot;:&quot;6331c559826b850021a51f38&quot;,&quot;type&quot;:&quot;ASSETS&quot;},&quot;isPremium&quot;:false,&quot;parent&quot;:{&quot;type&quot;:&quot;CHILD&quot;,&quot;parentId&quot;:&quot;8bae8952-5fc2-4c58-a60b-ba1833714ac0&quot;,&quot;order&quot;:&quot;2&quot;}},&quot;20d25bad-50aa-4a5b-bcf1-cbb4f0687913&quot;:{&quot;relativeTransform&quot;:{&quot;translate&quot;:{&quot;x&quot;:1234.2486631885313,&quot;y&quot;:-791.2102623029093},&quot;rotate&quot;:0},&quot;type&quot;:&quot;FIGURE_OBJECT&quot;,&quot;id&quot;:&quot;20d25bad-50aa-4a5b-bcf1-cbb4f0687913&quot;,&quot;parent&quot;:{&quot;type&quot;:&quot;CHILD&quot;,&quot;parentId&quot;:&quot;8bae8952-5fc2-4c58-a60b-ba1833714ac0&quot;,&quot;order&quot;:&quot;1&quot;},&quot;name&quot;:&quot;Confusion (symbol)&quot;,&quot;displayName&quot;:&quot;Confusion (symbol)&quot;,&quot;source&quot;:{&quot;id&quot;:&quot;640255b5007a9dbd145b2af9&quot;,&quot;type&quot;:&quot;ASSETS&quot;},&quot;isPremium&quot;:true},&quot;10ba60a8-39ad-4537-a845-5de1f2fc33bc&quot;:{&quot;id&quot;:&quot;10ba60a8-39ad-4537-a845-5de1f2fc33bc&quot;,&quot;name&quot;:&quot;Question mark (symbol)&quot;,&quot;displayName&quot;:&quot;&quot;,&quot;type&quot;:&quot;FIGURE_OBJECT&quot;,&quot;relativeTransform&quot;:{&quot;translate&quot;:{&quot;x&quot;:-158.31583424102283,&quot;y&quot;:200.2536593572716},&quot;rotate&quot;:0,&quot;skewX&quot;:0,&quot;scale&quot;:{&quot;x&quot;:1.124137358126211,&quot;y&quot;:1.124137358126211}},&quot;image&quot;:{&quot;url&quot;:&quot;https://icons.biorender.com/biorender/64024ac08bbb68000c81ba0f/question-mark-symbol.png&quot;,&quot;fallbackUrl&quot;:&quot;https://res.cloudinary.com/dlcjuc3ej/image/upload/v1677871806/cpbpkcy1tsvfetzra5kf.svg#/keystone/api/icons/64024ac08bbb68000c81ba0f/question-mark-symbol.svg&quot;,&quot;isPremium&quot;:false,&quot;size&quot;:{&quot;x&quot;:50,&quot;y&quot;:76.92307692307693}},&quot;source&quot;:{&quot;id&quot;:&quot;64024a488bbb68000c81ba0e&quot;,&quot;type&quot;:&quot;ASSETS&quot;},&quot;isPremium&quot;:false,&quot;parent&quot;:{&quot;type&quot;:&quot;CHILD&quot;,&quot;parentId&quot;:&quot;20d25bad-50aa-4a5b-bcf1-cbb4f0687913&quot;,&quot;order&quot;:&quot;7&quot;}},&quot;a3774b09-2659-43dd-b43a-5efb58761b6e&quot;:{&quot;id&quot;:&quot;a3774b09-2659-43dd-b43a-5efb58761b6e&quot;,&quot;name&quot;:&quot;Question mark (symbol)&quot;,&quot;displayName&quot;:&quot;&quot;,&quot;type&quot;:&quot;FIGURE_OBJECT&quot;,&quot;relativeTransform&quot;:{&quot;translate&quot;:{&quot;x&quot;:-115.215976139833,&quot;y&quot;:219.67409034415826},&quot;rotate&quot;:0.5387307802130902,&quot;skewX&quot;:3.539838342584369e-16,&quot;scale&quot;:{&quot;x&quot;:0.7920058659525578,&quot;y&quot;:0.7920058659525585}},&quot;image&quot;:{&quot;url&quot;:&quot;https://icons.biorender.com/biorender/64024ac08bbb68000c81ba0f/question-mark-symbol.png&quot;,&quot;fallbackUrl&quot;:&quot;https://res.cloudinary.com/dlcjuc3ej/image/upload/v1677871806/cpbpkcy1tsvfetzra5kf.svg#/keystone/api/icons/64024ac08bbb68000c81ba0f/question-mark-symbol.svg&quot;,&quot;isPremium&quot;:false,&quot;size&quot;:{&quot;x&quot;:50,&quot;y&quot;:76.92307692307693}},&quot;source&quot;:{&quot;id&quot;:&quot;64024a488bbb68000c81ba0e&quot;,&quot;type&quot;:&quot;ASSETS&quot;},&quot;isPremium&quot;:false,&quot;parent&quot;:{&quot;type&quot;:&quot;CHILD&quot;,&quot;parentId&quot;:&quot;20d25bad-50aa-4a5b-bcf1-cbb4f0687913&quot;,&quot;order&quot;:&quot;5&quot;}},&quot;d270f126-33f8-4a08-b44e-110c92f79346&quot;:{&quot;id&quot;:&quot;d270f126-33f8-4a08-b44e-110c92f79346&quot;,&quot;name&quot;:&quot;Question mark (symbol)&quot;,&quot;displayName&quot;:&quot;&quot;,&quot;type&quot;:&quot;FIGURE_OBJECT&quot;,&quot;relativeTransform&quot;:{&quot;translate&quot;:{&quot;x&quot;:-196.93997596556764,&quot;y&quot;:217.60267839196422},&quot;rotate&quot;:-0.3609218720076636,&quot;skewX&quot;:3.539838342584375e-16,&quot;scale&quot;:{&quot;x&quot;:0.7920058659525572,&quot;y&quot;:0.7920058659525583}},&quot;image&quot;:{&quot;url&quot;:&quot;https://icons.biorender.com/biorender/64024ac08bbb68000c81ba0f/question-mark-symbol.png&quot;,&quot;fallbackUrl&quot;:&quot;https://res.cloudinary.com/dlcjuc3ej/image/upload/v1677871806/cpbpkcy1tsvfetzra5kf.svg#/keystone/api/icons/64024ac08bbb68000c81ba0f/question-mark-symbol.svg&quot;,&quot;isPremium&quot;:false,&quot;size&quot;:{&quot;x&quot;:50,&quot;y&quot;:76.92307692307693}},&quot;source&quot;:{&quot;id&quot;:&quot;64024a488bbb68000c81ba0e&quot;,&quot;type&quot;:&quot;ASSETS&quot;},&quot;isPremium&quot;:false,&quot;parent&quot;:{&quot;type&quot;:&quot;CHILD&quot;,&quot;parentId&quot;:&quot;20d25bad-50aa-4a5b-bcf1-cbb4f0687913&quot;,&quot;order&quot;:&quot;2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a6809bae-4eb0-4dc9-bb95-fbf982ee49ed"/>
  <p:tag name="TRANSPARENTBACKGROUND" val="true"/>
  <p:tag name="VERSION" val="1784043634492"/>
  <p:tag name="TITLE" val="Academic • Clinical • Conference: Research Findings (IMRAD Format)"/>
  <p:tag name="CREATORNAME" val=""/>
  <p:tag name="DATEINSERTED" val="1784043639981"/>
  <p:tag name="DPI" val="300"/>
  <p:tag name="BIOJSON" val="{&quot;id&quot;:&quot;af808c00-5f11-4f11-938a-b01301bf226a&quot;,&quot;objects&quot;:{&quot;a6809bae-4eb0-4dc9-bb95-fbf982ee49ed&quot;:{&quot;relativeTransform&quot;:{&quot;translate&quot;:{&quot;x&quot;:-12.871282005761486,&quot;y&quot;:101.48512802304549},&quot;rotate&quot;:0,&quot;skewX&quot;:0,&quot;scale&quot;:{&quot;x&quot;:1,&quot;y&quot;:1}},&quot;type&quot;:&quot;FIGURE_OBJECT&quot;,&quot;id&quot;:&quot;a6809bae-4eb0-4dc9-bb95-fbf982ee49ed&quot;,&quot;name&quot;:&quot;Number label (01)&quot;,&quot;displayName&quot;:&quot;Number label (01)&quot;,&quot;layout&quot;:{&quot;sizeRatio&quot;:{&quot;x&quot;:0.88,&quot;y&quot;:0.88},&quot;keepAspectRatio&quot;:true},&quot;opacity&quot;:1,&quot;path&quot;:{&quot;type&quot;:&quot;ELLIPSE&quot;,&quot;size&quot;:{&quot;x&quot;:55.2636324896943,&quot;y&quot;:55.2636324896943}},&quot;pathStyles&quot;:[{&quot;type&quot;:&quot;FILL&quot;,&quot;fillStyle&quot;:&quot;rgba(41, 131, 177, 1)&quot;},{&quot;type&quot;:&quot;STROKE&quot;,&quot;strokeStyle&quot;:&quot;rgba(19, 64, 86, 1)&quot;,&quot;lineWidth&quot;:2,&quot;lineJoin&quot;:&quot;round&quot;}],&quot;isLocked&quot;:false,&quot;parent&quot;:{&quot;type&quot;:&quot;CHILD&quot;,&quot;parentId&quot;:&quot;332f6032-92f5-48fc-9fa7-970124cb04d2&quot;,&quot;order&quot;:&quot;99999999&quot;},&quot;source&quot;:{&quot;id&quot;:&quot;5edaa7a5f381bb00af50d86f&quot;,&quot;type&quot;:&quot;ASSETS&quot;},&quot;isPremium&quot;:false},&quot;d51c3051-bcee-4cfc-9af5-da9cc2d6c441&quot;:{&quot;type&quot;:&quot;FIGURE_OBJECT&quot;,&quot;id&quot;:&quot;d51c3051-bcee-4cfc-9af5-da9cc2d6c441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32,&quot;color&quot;:&quot;rgba(255,255,255,1)&quot;,&quot;fontWeight&quot;:&quot;normal&quot;,&quot;fontStyle&quot;:&quot;normal&quot;,&quot;decoration&quot;:&quot;none&quot;,&quot;script&quot;:&quot;none&quot;},&quot;range&quot;:[0,0]}],&quot;text&quot;:&quot;1&quot;,&quot;baseStyle&quot;:{&quot;fontFamily&quot;:&quot;Roboto&quot;,&quot;fontSize&quot;:32,&quot;color&quot;:&quot;rgba(0, 0, 0, 1)&quot;,&quot;fontWeight&quot;:&quot;normal&quot;,&quot;fontStyle&quot;:&quot;normal&quot;,&quot;decoration&quot;:&quot;none&quot;,&quot;script&quot;:&quot;none&quot;}}],&quot;verticalAlign&quot;:&quot;TOP&quot;},&quot;size&quot;:{&quot;x&quot;:48.63199659093099,&quot;y&quot;:38},&quot;targetSize&quot;:{&quot;x&quot;:46.933466669704515,&quot;y&quot;:2},&quot;format&quot;:&quot;BETTER_TEXT&quot;},&quot;parent&quot;:{&quot;type&quot;:&quot;CHILD&quot;,&quot;parentId&quot;:&quot;a6809bae-4eb0-4dc9-bb95-fbf982ee49ed&quot;,&quot;order&quot;:&quot;5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1d856276-efe1-4467-82e8-34de0725a45a"/>
  <p:tag name="TRANSPARENTBACKGROUND" val="true"/>
  <p:tag name="VERSION" val="1784043634492"/>
  <p:tag name="TITLE" val="Academic • Clinical • Conference: Research Findings (IMRAD Format)"/>
  <p:tag name="CREATORNAME" val=""/>
  <p:tag name="DATEINSERTED" val="1784043639981"/>
  <p:tag name="DPI" val="300"/>
  <p:tag name="BIOJSON" val="{&quot;id&quot;:&quot;af808c00-5f11-4f11-938a-b01301bf226a&quot;,&quot;objects&quot;:{&quot;1d856276-efe1-4467-82e8-34de0725a45a&quot;:{&quot;relativeTransform&quot;:{&quot;translate&quot;:{&quot;x&quot;:301.60884557345753,&quot;y&quot;:-100.54452969451341},&quot;rotate&quot;:0,&quot;skewX&quot;:0,&quot;scale&quot;:{&quot;x&quot;:1,&quot;y&quot;:1}},&quot;type&quot;:&quot;FIGURE_OBJECT&quot;,&quot;id&quot;:&quot;1d856276-efe1-4467-82e8-34de0725a45a&quot;,&quot;name&quot;:&quot;Number label (02)&quot;,&quot;displayName&quot;:&quot;Number label (02)&quot;,&quot;layout&quot;:{&quot;sizeRatio&quot;:{&quot;x&quot;:0.88,&quot;y&quot;:0.88},&quot;keepAspectRatio&quot;:true},&quot;opacity&quot;:1,&quot;path&quot;:{&quot;type&quot;:&quot;ELLIPSE&quot;,&quot;size&quot;:{&quot;x&quot;:55.2636324896943,&quot;y&quot;:55.2636324896943}},&quot;pathStyles&quot;:[{&quot;type&quot;:&quot;FILL&quot;,&quot;fillStyle&quot;:&quot;rgba(41, 131, 177, 1)&quot;},{&quot;type&quot;:&quot;STROKE&quot;,&quot;strokeStyle&quot;:&quot;rgba(19, 64, 86, 1)&quot;,&quot;lineWidth&quot;:2,&quot;lineJoin&quot;:&quot;round&quot;}],&quot;isLocked&quot;:false,&quot;parent&quot;:{&quot;type&quot;:&quot;CHILD&quot;,&quot;parentId&quot;:&quot;332f6032-92f5-48fc-9fa7-970124cb04d2&quot;,&quot;order&quot;:&quot;999999995&quot;},&quot;source&quot;:{&quot;id&quot;:&quot;5edaa7af91c6aa00ad06ab09&quot;,&quot;type&quot;:&quot;ASSETS&quot;},&quot;isPremium&quot;:false},&quot;df7e1d32-70a5-49fd-81b6-ef17d459693e&quot;:{&quot;type&quot;:&quot;FIGURE_OBJECT&quot;,&quot;id&quot;:&quot;df7e1d32-70a5-49fd-81b6-ef17d459693e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32,&quot;color&quot;:&quot;rgba(255,255,255,1)&quot;,&quot;fontWeight&quot;:&quot;normal&quot;,&quot;fontStyle&quot;:&quot;normal&quot;,&quot;decoration&quot;:&quot;none&quot;,&quot;script&quot;:&quot;none&quot;},&quot;range&quot;:[0,0]}],&quot;text&quot;:&quot;2&quot;,&quot;baseStyle&quot;:{&quot;fontFamily&quot;:&quot;Roboto&quot;,&quot;fontSize&quot;:32,&quot;color&quot;:&quot;rgba(0, 0, 0, 1)&quot;,&quot;fontWeight&quot;:&quot;normal&quot;,&quot;fontStyle&quot;:&quot;normal&quot;,&quot;decoration&quot;:&quot;none&quot;,&quot;script&quot;:&quot;none&quot;}}],&quot;verticalAlign&quot;:&quot;TOP&quot;},&quot;size&quot;:{&quot;x&quot;:48.63199659093099,&quot;y&quot;:38},&quot;targetSize&quot;:{&quot;x&quot;:46.933466669704515,&quot;y&quot;:2},&quot;format&quot;:&quot;BETTER_TEXT&quot;},&quot;parent&quot;:{&quot;type&quot;:&quot;CHILD&quot;,&quot;parentId&quot;:&quot;1d856276-efe1-4467-82e8-34de0725a45a&quot;,&quot;order&quot;:&quot;5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a7b36e9c-006d-432b-88e6-733faa534274"/>
  <p:tag name="TRANSPARENTBACKGROUND" val="true"/>
  <p:tag name="VERSION" val="1784043634492"/>
  <p:tag name="TITLE" val="Academic • Clinical • Conference: Research Findings (IMRAD Format)"/>
  <p:tag name="CREATORNAME" val=""/>
  <p:tag name="DATEINSERTED" val="1784043639981"/>
  <p:tag name="DPI" val="300"/>
  <p:tag name="BIOJSON" val="{&quot;id&quot;:&quot;af808c00-5f11-4f11-938a-b01301bf226a&quot;,&quot;objects&quot;:{&quot;a7b36e9c-006d-432b-88e6-733faa534274&quot;:{&quot;relativeTransform&quot;:{&quot;translate&quot;:{&quot;x&quot;:339.2573497521271,&quot;y&quot;:286.65338950594037},&quot;rotate&quot;:0,&quot;skewX&quot;:0,&quot;scale&quot;:{&quot;x&quot;:1,&quot;y&quot;:1}},&quot;type&quot;:&quot;FIGURE_OBJECT&quot;,&quot;id&quot;:&quot;a7b36e9c-006d-432b-88e6-733faa534274&quot;,&quot;name&quot;:&quot;Number label (03)&quot;,&quot;displayName&quot;:&quot;Number label (03)&quot;,&quot;layout&quot;:{&quot;sizeRatio&quot;:{&quot;x&quot;:0.88,&quot;y&quot;:0.88},&quot;keepAspectRatio&quot;:true},&quot;opacity&quot;:1,&quot;path&quot;:{&quot;type&quot;:&quot;ELLIPSE&quot;,&quot;size&quot;:{&quot;x&quot;:55.2636324896943,&quot;y&quot;:55.2636324896943}},&quot;pathStyles&quot;:[{&quot;type&quot;:&quot;FILL&quot;,&quot;fillStyle&quot;:&quot;rgba(41, 131, 177, 1)&quot;},{&quot;type&quot;:&quot;STROKE&quot;,&quot;strokeStyle&quot;:&quot;rgba(19, 64, 86, 1)&quot;,&quot;lineWidth&quot;:2,&quot;lineJoin&quot;:&quot;round&quot;}],&quot;isLocked&quot;:false,&quot;parent&quot;:{&quot;type&quot;:&quot;CHILD&quot;,&quot;parentId&quot;:&quot;332f6032-92f5-48fc-9fa7-970124cb04d2&quot;,&quot;order&quot;:&quot;999999997&quot;},&quot;source&quot;:{&quot;id&quot;:&quot;5edaa7b9ef788900aacae161&quot;,&quot;type&quot;:&quot;ASSETS&quot;},&quot;isPremium&quot;:false},&quot;e0be9a01-e393-4afd-af1a-fea1eaebdf7f&quot;:{&quot;type&quot;:&quot;FIGURE_OBJECT&quot;,&quot;id&quot;:&quot;e0be9a01-e393-4afd-af1a-fea1eaebdf7f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32,&quot;color&quot;:&quot;rgba(255,255,255,1)&quot;,&quot;fontWeight&quot;:&quot;normal&quot;,&quot;fontStyle&quot;:&quot;normal&quot;,&quot;decoration&quot;:&quot;none&quot;,&quot;script&quot;:&quot;none&quot;},&quot;range&quot;:[0,0]}],&quot;text&quot;:&quot;3&quot;,&quot;baseStyle&quot;:{&quot;fontFamily&quot;:&quot;Roboto&quot;,&quot;fontSize&quot;:32,&quot;color&quot;:&quot;rgba(0, 0, 0, 1)&quot;,&quot;fontWeight&quot;:&quot;normal&quot;,&quot;fontStyle&quot;:&quot;normal&quot;,&quot;decoration&quot;:&quot;none&quot;,&quot;script&quot;:&quot;none&quot;}}],&quot;verticalAlign&quot;:&quot;TOP&quot;},&quot;size&quot;:{&quot;x&quot;:48.63199659093099,&quot;y&quot;:38},&quot;targetSize&quot;:{&quot;x&quot;:46.933466669704515,&quot;y&quot;:2},&quot;format&quot;:&quot;BETTER_TEXT&quot;},&quot;parent&quot;:{&quot;type&quot;:&quot;CHILD&quot;,&quot;parentId&quot;:&quot;a7b36e9c-006d-432b-88e6-733faa534274&quot;,&quot;order&quot;:&quot;5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c19d3879-e6a9-4f22-b140-784a996a2a64"/>
  <p:tag name="TRANSPARENTBACKGROUND" val="true"/>
  <p:tag name="VERSION" val="1784043634492"/>
  <p:tag name="TITLE" val="Academic • Clinical • Conference: Research Findings (IMRAD Format)"/>
  <p:tag name="CREATORNAME" val=""/>
  <p:tag name="DATEINSERTED" val="1784043639981"/>
  <p:tag name="DPI" val="300"/>
  <p:tag name="BIOJSON" val="{&quot;id&quot;:&quot;af808c00-5f11-4f11-938a-b01301bf226a&quot;,&quot;objects&quot;:{&quot;c19d3879-e6a9-4f22-b140-784a996a2a64&quot;:{&quot;relativeTransform&quot;:{&quot;translate&quot;:{&quot;x&quot;:43.836623844375936,&quot;y&quot;:-142.1831481020855},&quot;rotate&quot;:0,&quot;skewX&quot;:0,&quot;scale&quot;:{&quot;x&quot;:1,&quot;y&quot;:1}},&quot;type&quot;:&quot;FIGURE_OBJECT&quot;,&quot;id&quot;:&quot;c19d3879-e6a9-4f22-b140-784a996a2a64&quot;,&quot;name&quot;:&quot;Number label (04)&quot;,&quot;displayName&quot;:&quot;Number label (04)&quot;,&quot;layout&quot;:{&quot;sizeRatio&quot;:{&quot;x&quot;:0.88,&quot;y&quot;:0.88},&quot;keepAspectRatio&quot;:true},&quot;opacity&quot;:1,&quot;path&quot;:{&quot;type&quot;:&quot;ELLIPSE&quot;,&quot;size&quot;:{&quot;x&quot;:55.2636324896943,&quot;y&quot;:55.2636324896943}},&quot;pathStyles&quot;:[{&quot;type&quot;:&quot;FILL&quot;,&quot;fillStyle&quot;:&quot;rgba(41, 131, 177, 1)&quot;},{&quot;type&quot;:&quot;STROKE&quot;,&quot;strokeStyle&quot;:&quot;rgba(19, 64, 86, 1)&quot;,&quot;lineWidth&quot;:2,&quot;lineJoin&quot;:&quot;round&quot;}],&quot;isLocked&quot;:false,&quot;parent&quot;:{&quot;type&quot;:&quot;CHILD&quot;,&quot;parentId&quot;:&quot;332f6032-92f5-48fc-9fa7-970124cb04d2&quot;,&quot;order&quot;:&quot;999999998&quot;},&quot;source&quot;:{&quot;id&quot;:&quot;5edaa7c3ef788900aacae1a2&quot;,&quot;type&quot;:&quot;ASSETS&quot;},&quot;isPremium&quot;:false},&quot;806c866e-cfbe-4cd2-bdc0-17b44b8843bf&quot;:{&quot;type&quot;:&quot;FIGURE_OBJECT&quot;,&quot;id&quot;:&quot;806c866e-cfbe-4cd2-bdc0-17b44b8843bf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32,&quot;color&quot;:&quot;rgba(255,255,255,1)&quot;,&quot;fontWeight&quot;:&quot;normal&quot;,&quot;fontStyle&quot;:&quot;normal&quot;,&quot;decoration&quot;:&quot;none&quot;,&quot;script&quot;:&quot;none&quot;},&quot;range&quot;:[0,0]}],&quot;text&quot;:&quot;4&quot;,&quot;baseStyle&quot;:{&quot;fontFamily&quot;:&quot;Roboto&quot;,&quot;fontSize&quot;:32,&quot;color&quot;:&quot;rgba(0, 0, 0, 1)&quot;,&quot;fontWeight&quot;:&quot;normal&quot;,&quot;fontStyle&quot;:&quot;normal&quot;,&quot;decoration&quot;:&quot;none&quot;,&quot;script&quot;:&quot;none&quot;}}],&quot;verticalAlign&quot;:&quot;TOP&quot;},&quot;size&quot;:{&quot;x&quot;:48.63199659093099,&quot;y&quot;:38},&quot;targetSize&quot;:{&quot;x&quot;:46.933466669704515,&quot;y&quot;:2},&quot;format&quot;:&quot;BETTER_TEXT&quot;},&quot;parent&quot;:{&quot;type&quot;:&quot;CHILD&quot;,&quot;parentId&quot;:&quot;c19d3879-e6a9-4f22-b140-784a996a2a64&quot;,&quot;order&quot;:&quot;5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32f6032-92f5-48fc-9fa7-970124cb04d2"/>
  <p:tag name="SELECTIONIDS" val="adc0483d-c665-4f0a-8b39-c1df844875af"/>
  <p:tag name="TRANSPARENTBACKGROUND" val="true"/>
  <p:tag name="VERSION" val="1784043634492"/>
  <p:tag name="TITLE" val="Academic • Clinical • Conference: Research Findings (IMRAD Format)"/>
  <p:tag name="CREATORNAME" val=""/>
  <p:tag name="DATEINSERTED" val="1784043639981"/>
  <p:tag name="DPI" val="300"/>
  <p:tag name="BIOJSON" val="{&quot;id&quot;:&quot;af808c00-5f11-4f11-938a-b01301bf226a&quot;,&quot;objects&quot;:{&quot;adc0483d-c665-4f0a-8b39-c1df844875af&quot;:{&quot;relativeTransform&quot;:{&quot;translate&quot;:{&quot;x&quot;:141.03957236886185,&quot;y&quot;:63.658389949766956},&quot;rotate&quot;:0,&quot;skewX&quot;:0,&quot;scale&quot;:{&quot;x&quot;:1,&quot;y&quot;:1}},&quot;type&quot;:&quot;FIGURE_OBJECT&quot;,&quot;id&quot;:&quot;adc0483d-c665-4f0a-8b39-c1df844875af&quot;,&quot;name&quot;:&quot;Number label (05)&quot;,&quot;displayName&quot;:&quot;Number label (05)&quot;,&quot;layout&quot;:{&quot;sizeRatio&quot;:{&quot;x&quot;:0.88,&quot;y&quot;:0.88},&quot;keepAspectRatio&quot;:true},&quot;opacity&quot;:1,&quot;path&quot;:{&quot;type&quot;:&quot;ELLIPSE&quot;,&quot;size&quot;:{&quot;x&quot;:55.2636324896943,&quot;y&quot;:55.2636324896943}},&quot;pathStyles&quot;:[{&quot;type&quot;:&quot;FILL&quot;,&quot;fillStyle&quot;:&quot;rgba(41, 131, 177, 1)&quot;},{&quot;type&quot;:&quot;STROKE&quot;,&quot;strokeStyle&quot;:&quot;rgba(19, 64, 86, 1)&quot;,&quot;lineWidth&quot;:2,&quot;lineJoin&quot;:&quot;round&quot;}],&quot;isLocked&quot;:false,&quot;parent&quot;:{&quot;type&quot;:&quot;CHILD&quot;,&quot;parentId&quot;:&quot;332f6032-92f5-48fc-9fa7-970124cb04d2&quot;,&quot;order&quot;:&quot;999999999&quot;},&quot;source&quot;:{&quot;id&quot;:&quot;5edaa7cc8d5a3a00ac9309dd&quot;,&quot;type&quot;:&quot;ASSETS&quot;},&quot;isPremium&quot;:false},&quot;0210c988-da94-4c7f-8784-a835ffaf01ff&quot;:{&quot;type&quot;:&quot;FIGURE_OBJECT&quot;,&quot;id&quot;:&quot;0210c988-da94-4c7f-8784-a835ffaf01ff&quot;,&quot;relativeTransform&quot;:{&quot;translate&quot;:{&quot;x&quot;:0,&quot;y&quot;:0},&quot;rotate&quot;:0},&quot;text&quot;:{&quot;textData&quot;:{&quot;lineSpacing&quot;:&quot;normal&quot;,&quot;alignment&quot;:&quot;center&quot;,&quot;lines&quot;:[{&quot;runs&quot;:[{&quot;style&quot;:{&quot;fontFamily&quot;:&quot;Roboto&quot;,&quot;fontSize&quot;:32,&quot;color&quot;:&quot;rgba(255,255,255,1)&quot;,&quot;fontWeight&quot;:&quot;normal&quot;,&quot;fontStyle&quot;:&quot;normal&quot;,&quot;decoration&quot;:&quot;none&quot;,&quot;script&quot;:&quot;none&quot;},&quot;range&quot;:[0,0]}],&quot;text&quot;:&quot;5&quot;,&quot;baseStyle&quot;:{&quot;fontFamily&quot;:&quot;Roboto&quot;,&quot;fontSize&quot;:32,&quot;color&quot;:&quot;rgba(0, 0, 0, 1)&quot;,&quot;fontWeight&quot;:&quot;normal&quot;,&quot;fontStyle&quot;:&quot;normal&quot;,&quot;decoration&quot;:&quot;none&quot;,&quot;script&quot;:&quot;none&quot;}}],&quot;verticalAlign&quot;:&quot;TOP&quot;},&quot;size&quot;:{&quot;x&quot;:48.63199659093099,&quot;y&quot;:38},&quot;targetSize&quot;:{&quot;x&quot;:46.933466669704515,&quot;y&quot;:2},&quot;format&quot;:&quot;BETTER_TEXT&quot;},&quot;parent&quot;:{&quot;type&quot;:&quot;CHILD&quot;,&quot;parentId&quot;:&quot;adc0483d-c665-4f0a-8b39-c1df844875af&quot;,&quot;order&quot;:&quot;5&quot;}},&quot;332f6032-92f5-48fc-9fa7-970124cb04d2&quot;:{&quot;id&quot;:&quot;332f6032-92f5-48fc-9fa7-970124cb04d2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96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3b00124f-6ea7-4b78-a5b4-4c29ec06bd90"/>
  <p:tag name="SELECTIONIDS" val="67d0a907-e65b-4ee7-9e29-dbd2d24aaa79"/>
  <p:tag name="TRANSPARENTBACKGROUND" val="true"/>
  <p:tag name="VERSION" val="1784037429757"/>
  <p:tag name="TITLE" val="Academic • Clinical • Conference: Research Findings (IMRAD Format)"/>
  <p:tag name="CREATORNAME" val=""/>
  <p:tag name="DATEINSERTED" val="1784037880363"/>
  <p:tag name="DPI" val="300"/>
  <p:tag name="BIOJSON" val="{&quot;id&quot;:&quot;af808c00-5f11-4f11-938a-b01301bf226a&quot;,&quot;objects&quot;:{&quot;67d0a907-e65b-4ee7-9e29-dbd2d24aaa79&quot;:{&quot;id&quot;:&quot;67d0a907-e65b-4ee7-9e29-dbd2d24aaa79&quot;,&quot;name&quot;:&quot;Wavy arrow (pulse)&quot;,&quot;type&quot;:&quot;FIGURE_OBJECT&quot;,&quot;relativeTransform&quot;:{&quot;translate&quot;:{&quot;x&quot;:354.704342673665,&quot;y&quot;:-114.30626393913482},&quot;rotate&quot;:-0.5819974773349802,&quot;skewX&quot;:0,&quot;scale&quot;:{&quot;x&quot;:1.7927645153437521,&quot;y&quot;:1.0000000000000004}},&quot;image&quot;:{&quot;url&quot;:&quot;https://icons.cdn.biorender.com/biorender/5b61cbd1901ecd0014b0cf93/20180801150422/image/5b61cbd1901ecd0014b0cf93.png&quot;,&quot;isPremium&quot;:false,&quot;isOrgIcon&quot;:false,&quot;size&quot;:{&quot;x&quot;:150,&quot;y&quot;:45.47244094488189}},&quot;source&quot;:{&quot;id&quot;:&quot;5b61cbd1901ecd0014b0cf93&quot;,&quot;version&quot;:&quot;20180801150422&quot;,&quot;type&quot;:&quot;ASSETS&quot;},&quot;isPremium&quot;:false,&quot;parent&quot;:{&quot;type&quot;:&quot;CHILD&quot;,&quot;parentId&quot;:&quot;3b00124f-6ea7-4b78-a5b4-4c29ec06bd90&quot;,&quot;order&quot;:&quot;9997&quot;}},&quot;3b00124f-6ea7-4b78-a5b4-4c29ec06bd90&quot;:{&quot;id&quot;:&quot;3b00124f-6ea7-4b78-a5b4-4c29ec06bd90&quot;,&quot;type&quot;:&quot;FIGURE_OBJECT&quot;,&quot;document&quot;:{&quot;type&quot;:&quot;FIGURE&quot;,&quot;canvasType&quot;:&quot;FIGURE&quot;,&quot;units&quot;:&quot;cm&quot;,&quot;title&quot;:&quot;Title Slide&quot;,&quot;aspectRatio&quot;:1.7777777777777777},&quot;parent&quot;:{&quot;type&quot;:&quot;DOCUMENT&quot;,&quot;parentId&quot;:&quot;af808c00-5f11-4f11-938a-b01301bf226a&quot;,&quot;order&quot;:&quot;6&quot;},&quot;source&quot;:{&quot;id&quot;:&quot;6711045a9dda1ceadcdc9681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import_from_addin"/>
  <p:tag name="ILLUSTRATIONID" val="6a5634ae165bc232524330af"/>
  <p:tag name="SLIDEID" val="1e7459de-13e9-4ab7-920d-c011738d45d3"/>
  <p:tag name="VERSION" val="1784037429757"/>
  <p:tag name="TITLE" val="Academic • Clinical • Conference: Research Findings (IMRAD Format)"/>
  <p:tag name="CREATORNAME" val="Emily Harford"/>
  <p:tag name="DATEINSERTED" val="1784037701478"/>
  <p:tag name="DPI" val="300"/>
  <p:tag name="BIOJSON" val="{&quot;id&quot;:&quot;af808c00-5f11-4f11-938a-b01301bf226a&quot;,&quot;objects&quot;:{&quot;1e7459de-13e9-4ab7-920d-c011738d45d3&quot;:{&quot;id&quot;:&quot;1e7459de-13e9-4ab7-920d-c011738d45d3&quot;,&quot;type&quot;:&quot;FIGURE_OBJECT&quot;,&quot;document&quot;:{&quot;type&quot;:&quot;FIGURE&quot;,&quot;canvasType&quot;:&quot;FIGURE&quot;,&quot;units&quot;:&quot;cm&quot;,&quot;title&quot;:&quot;Agenda&quot;,&quot;aspectRatio&quot;:1.7777777777777777},&quot;parent&quot;:{&quot;type&quot;:&quot;DOCUMENT&quot;,&quot;parentId&quot;:&quot;af808c00-5f11-4f11-938a-b01301bf226a&quot;,&quot;order&quot;:&quot;7&quot;},&quot;source&quot;:{&quot;id&quot;:&quot;670feedf6aa688bf1ab0be07&quot;,&quot;type&quot;:&quot;TEMPLATES&quot;}},&quot;942ba3e3-d9d9-4035-909d-fb76214980fc&quot;:{&quot;id&quot;:&quot;942ba3e3-d9d9-4035-909d-fb76214980fc&quot;,&quot;name&quot;:&quot;Clipboard with checklist (symbol)&quot;,&quot;displayName&quot;:&quot;&quot;,&quot;type&quot;:&quot;FIGURE_OBJECT&quot;,&quot;relativeTransform&quot;:{&quot;translate&quot;:{&quot;x&quot;:337.4426899678484,&quot;y&quot;:-0.00005349941519661172},&quot;rotate&quot;:0,&quot;skewX&quot;:0,&quot;scale&quot;:{&quot;x&quot;:3.122628681305396,&quot;y&quot;:3.122628681305396}},&quot;image&quot;:{&quot;url&quot;:&quot;https://icons.cdn.biorender.com/biorender/6345ce244cd6510021e1cee9/20221011201510/image/6345ce244cd6510021e1cee9.png&quot;,&quot;isPremium&quot;:false,&quot;isOrgIcon&quot;:false,&quot;size&quot;:{&quot;x&quot;:131,&quot;y&quot;:99.8875}},&quot;source&quot;:{&quot;id&quot;:&quot;6345ce244cd6510021e1cee9&quot;,&quot;version&quot;:&quot;20221011201510&quot;,&quot;type&quot;:&quot;ASSETS&quot;},&quot;isPremium&quot;:false,&quot;parent&quot;:{&quot;type&quot;:&quot;CHILD&quot;,&quot;parentId&quot;:&quot;1e7459de-13e9-4ab7-920d-c011738d45d3&quot;,&quot;order&quot;:&quot;9998&quot;}},&quot;7b0738ce-f2ba-4861-8fd1-872cd51bccbb&quot;:{&quot;id&quot;:&quot;7b0738ce-f2ba-4861-8fd1-872cd51bccbb&quot;,&quot;type&quot;:&quot;FIGURE_OBJECT&quot;,&quot;relativeTransform&quot;:{&quot;translate&quot;:{&quot;x&quot;:0.003065336647409822,&quot;y&quot;:-242.0778636820374},&quot;rotate&quot;:0},&quot;text&quot;:{&quot;textData&quot;:{&quot;lineSpacing&quot;:&quot;onehalf&quot;,&quot;alignment&quot;:&quot;left&quot;,&quot;verticalAlign&quot;:&quot;CENTER&quot;,&quot;lines&quot;:[{&quot;runs&quot;:[{&quot;style&quot;:{&quot;fontFamily&quot;:&quot;Roboto&quot;,&quot;fontSize&quot;:53.33333333333333,&quot;color&quot;:&quot;rgba(23,23,23,1)&quot;,&quot;fontWeight&quot;:&quot;bold&quot;,&quot;fontStyle&quot;:&quot;normal&quot;,&quot;decoration&quot;:&quot;none&quot;,&quot;script&quot;:&quot;none&quot;},&quot;range&quot;:[0,14]}],&quot;text&quot;:&quot;Today's Session&quot;}],&quot;_lastCaretLocation&quot;:{&quot;lineIndex&quot;:0,&quot;runIndex&quot;:-1,&quot;charIndex&quot;:-1,&quot;endOfLine&quot;:true}},&quot;format&quot;:&quot;BETTER_TEXT&quot;,&quot;size&quot;:{&quot;x&quot;:1148.2746729672986,&quot;y&quot;:74.71113210425528},&quot;targetSize&quot;:{&quot;x&quot;:1148.2746729672986,&quot;y&quot;:74.71113210425528}},&quot;parent&quot;:{&quot;type&quot;:&quot;CHILD&quot;,&quot;parentId&quot;:&quot;1e7459de-13e9-4ab7-920d-c011738d45d3&quot;,&quot;order&quot;:&quot;9997&quot;}},&quot;0196f127-336c-4599-8619-8e3b5697b343&quot;:{&quot;id&quot;:&quot;0196f127-336c-4599-8619-8e3b5697b343&quot;,&quot;type&quot;:&quot;FIGURE_OBJECT&quot;,&quot;relativeTransform&quot;:{&quot;translate&quot;:{&quot;x&quot;:0.002533735032898221,&quot;y&quot;:57.92016204416052},&quot;rotate&quot;:0},&quot;text&quot;:{&quot;textData&quot;:{&quot;lineSpacing&quot;:&quot;double&quot;,&quot;alignment&quot;:&quot;left&quot;,&quot;verticalAlign&quot;:&quot;TOP&quot;,&quot;lines&quot;:[{&quot;textIndent&quot;:{&quot;type&quot;:&quot;number&quot;,&quot;indent&quot;:1,&quot;symbol&quot;:&quot;1.&quot;,&quot;unit&quot;:&quot;levels&quot;},&quot;runs&quot;:[{&quot;style&quot;:{&quot;fontFamily&quot;:&quot;Roboto&quot;,&quot;fontSize&quot;:38.666666666666664,&quot;color&quot;:&quot;rgba(112,112,113,1)&quot;,&quot;fontWeight&quot;:&quot;normal&quot;,&quot;fontStyle&quot;:&quot;normal&quot;,&quot;decoration&quot;:&quot;none&quot;,&quot;script&quot;:&quot;none&quot;},&quot;range&quot;:[0,29]}],&quot;text&quot;:&quot;Hearing vs Auditory Processing&quot;},{&quot;textIndent&quot;:{&quot;type&quot;:&quot;number&quot;,&quot;indent&quot;:1,&quot;symbol&quot;:&quot;2.&quot;,&quot;unit&quot;:&quot;levels&quot;},&quot;runs&quot;:[{&quot;style&quot;:{&quot;fontFamily&quot;:&quot;Roboto&quot;,&quot;fontSize&quot;:38.666666666666664,&quot;color&quot;:&quot;rgba(112,112,113,1)&quot;,&quot;fontWeight&quot;:&quot;normal&quot;,&quot;fontStyle&quot;:&quot;normal&quot;,&quot;decoration&quot;:&quot;none&quot;,&quot;script&quot;:&quot;none&quot;},&quot;range&quot;:[0,17]}],&quot;text&quot;:&quot;Effects of Surgery&quot;},{&quot;textIndent&quot;:{&quot;type&quot;:&quot;number&quot;,&quot;indent&quot;:1,&quot;symbol&quot;:&quot;3.&quot;,&quot;unit&quot;:&quot;levels&quot;},&quot;runs&quot;:[{&quot;style&quot;:{&quot;fontFamily&quot;:&quot;Roboto&quot;,&quot;fontSize&quot;:38.666666666666664,&quot;color&quot;:&quot;rgba(112,112,113,1)&quot;,&quot;fontWeight&quot;:&quot;normal&quot;,&quot;fontStyle&quot;:&quot;normal&quot;,&quot;decoration&quot;:&quot;none&quot;,&quot;script&quot;:&quot;none&quot;},&quot;range&quot;:[0,11]}],&quot;text&quot;:&quot;What We Know&quot;},{&quot;textIndent&quot;:{&quot;type&quot;:&quot;number&quot;,&quot;indent&quot;:1,&quot;symbol&quot;:&quot;4.&quot;,&quot;unit&quot;:&quot;levels&quot;},&quot;runs&quot;:[{&quot;style&quot;:{&quot;fontFamily&quot;:&quot;Roboto&quot;,&quot;fontSize&quot;:38.666666666666664,&quot;color&quot;:&quot;rgba(112,112,113,1)&quot;,&quot;fontWeight&quot;:&quot;normal&quot;,&quot;fontStyle&quot;:&quot;normal&quot;,&quot;decoration&quot;:&quot;none&quot;,&quot;script&quot;:&quot;none&quot;},&quot;range&quot;:[0,17]}],&quot;text&quot;:&quot;What We Don't Know&quot;},{&quot;textIndent&quot;:{&quot;type&quot;:&quot;number&quot;,&quot;indent&quot;:1,&quot;symbol&quot;:&quot;5.&quot;,&quot;unit&quot;:&quot;levels&quot;},&quot;runs&quot;:[{&quot;style&quot;:{&quot;fontFamily&quot;:&quot;Roboto&quot;,&quot;fontSize&quot;:38.666666666666664,&quot;color&quot;:&quot;rgba(112,112,113,1)&quot;,&quot;fontWeight&quot;:&quot;normal&quot;,&quot;fontStyle&quot;:&quot;normal&quot;,&quot;decoration&quot;:&quot;none&quot;,&quot;script&quot;:&quot;none&quot;},&quot;range&quot;:[0,13]}],&quot;text&quot;:&quot;What We Can Do&quot;}],&quot;_lastCaretLocation&quot;:{&quot;lineIndex&quot;:4,&quot;runIndex&quot;:-1,&quot;charIndex&quot;:-1,&quot;endOfLine&quot;:true}},&quot;format&quot;:&quot;BETTER_TEXT&quot;,&quot;size&quot;:{&quot;x&quot;:1148.2746528649316,&quot;y&quot;:479.9870330076611},&quot;targetSize&quot;:{&quot;x&quot;:1148.2746528649316,&quot;y&quot;:479.9870330076611}},&quot;parent&quot;:{&quot;type&quot;:&quot;CHILD&quot;,&quot;parentId&quot;:&quot;1e7459de-13e9-4ab7-920d-c011738d45d3&quot;,&quot;order&quot;:&quot;97&quot;}},&quot;ab15390f-54f4-479f-9181-fa5943c8bb82&quot;:{&quot;id&quot;:&quot;ab15390f-54f4-479f-9181-fa5943c8bb82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1280.1259842519682,&quot;y&quot;:720.0708661417322}},&quot;pathStyles&quot;:[{&quot;type&quot;:&quot;FILL&quot;,&quot;fillStyle&quot;:&quot;rgba(0,0,0,0)&quot;}],&quot;parent&quot;:{&quot;type&quot;:&quot;FRAME&quot;,&quot;parentId&quot;:&quot;1e7459de-13e9-4ab7-920d-c011738d45d3&quot;,&quot;order&quot;:&quot;5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1e7459de-13e9-4ab7-920d-c011738d45d3"/>
  <p:tag name="SELECTIONIDS" val="942ba3e3-d9d9-4035-909d-fb76214980fc"/>
  <p:tag name="TRANSPARENTBACKGROUND" val="true"/>
  <p:tag name="VERSION" val="1784037429757"/>
  <p:tag name="TITLE" val="Academic • Clinical • Conference: Research Findings (IMRAD Format)"/>
  <p:tag name="CREATORNAME" val="Emily Harford"/>
  <p:tag name="DATEINSERTED" val="1784037701478"/>
  <p:tag name="DPI" val="300"/>
  <p:tag name="BIOJSON" val="{&quot;id&quot;:&quot;af808c00-5f11-4f11-938a-b01301bf226a&quot;,&quot;objects&quot;:{&quot;942ba3e3-d9d9-4035-909d-fb76214980fc&quot;:{&quot;id&quot;:&quot;942ba3e3-d9d9-4035-909d-fb76214980fc&quot;,&quot;name&quot;:&quot;Clipboard with checklist (symbol)&quot;,&quot;displayName&quot;:&quot;&quot;,&quot;type&quot;:&quot;FIGURE_OBJECT&quot;,&quot;relativeTransform&quot;:{&quot;translate&quot;:{&quot;x&quot;:337.4426899678484,&quot;y&quot;:-0.00005349941519661172},&quot;rotate&quot;:0,&quot;skewX&quot;:0,&quot;scale&quot;:{&quot;x&quot;:3.122628681305396,&quot;y&quot;:3.122628681305396}},&quot;image&quot;:{&quot;url&quot;:&quot;https://icons.cdn.biorender.com/biorender/6345ce244cd6510021e1cee9/20221011201510/image/6345ce244cd6510021e1cee9.png&quot;,&quot;isPremium&quot;:false,&quot;isOrgIcon&quot;:false,&quot;size&quot;:{&quot;x&quot;:131,&quot;y&quot;:99.8875}},&quot;source&quot;:{&quot;id&quot;:&quot;6345ce244cd6510021e1cee9&quot;,&quot;version&quot;:&quot;20221011201510&quot;,&quot;type&quot;:&quot;ASSETS&quot;},&quot;isPremium&quot;:false,&quot;parent&quot;:{&quot;type&quot;:&quot;CHILD&quot;,&quot;parentId&quot;:&quot;1e7459de-13e9-4ab7-920d-c011738d45d3&quot;,&quot;order&quot;:&quot;9998&quot;}},&quot;1e7459de-13e9-4ab7-920d-c011738d45d3&quot;:{&quot;id&quot;:&quot;1e7459de-13e9-4ab7-920d-c011738d45d3&quot;,&quot;type&quot;:&quot;FIGURE_OBJECT&quot;,&quot;document&quot;:{&quot;type&quot;:&quot;FIGURE&quot;,&quot;canvasType&quot;:&quot;FIGURE&quot;,&quot;units&quot;:&quot;cm&quot;,&quot;title&quot;:&quot;Agenda&quot;,&quot;aspectRatio&quot;:1.7777777777777777},&quot;parent&quot;:{&quot;type&quot;:&quot;DOCUMENT&quot;,&quot;parentId&quot;:&quot;af808c00-5f11-4f11-938a-b01301bf226a&quot;,&quot;order&quot;:&quot;7&quot;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import_from_addin"/>
  <p:tag name="ILLUSTRATIONID" val="6a5634ae165bc232524330af"/>
  <p:tag name="SLIDEID" val="22bbcfbf-e5f9-4ce9-a824-1ae775c01827"/>
  <p:tag name="VERSION" val="1784037429757"/>
  <p:tag name="TITLE" val="Academic • Clinical • Conference: Research Findings (IMRAD Format)"/>
  <p:tag name="CREATORNAME" val=""/>
  <p:tag name="DATEINSERTED" val="1784037999186"/>
  <p:tag name="DPI" val="300"/>
  <p:tag name="BIOJSON" val="{&quot;id&quot;:&quot;af808c00-5f11-4f11-938a-b01301bf226a&quot;,&quot;objects&quot;:{&quot;22bbcfbf-e5f9-4ce9-a824-1ae775c01827&quot;:{&quot;id&quot;:&quot;22bbcfbf-e5f9-4ce9-a824-1ae775c01827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76&quot;},&quot;source&quot;:{&quot;id&quot;:&quot;670ff478265e3bacb8e2295a&quot;,&quot;type&quot;:&quot;TEMPLATES&quot;}},&quot;2febfb2f-4f39-4098-a0ad-cbdf282f6dc7&quot;:{&quot;id&quot;:&quot;2febfb2f-4f39-4098-a0ad-cbdf282f6dc7&quot;,&quot;name&quot;:&quot;image.png&quot;,&quot;type&quot;:&quot;FIGURE_OBJECT&quot;,&quot;relativeTransform&quot;:{&quot;translate&quot;:{&quot;x&quot;:0.00009997033964070923,&quot;y&quot;:18.283863943119115},&quot;rotate&quot;:0,&quot;skewX&quot;:0,&quot;scale&quot;:{&quot;x&quot;:3.206170334439414,&quot;y&quot;:3.206170334439414}},&quot;image&quot;:{&quot;url&quot;:&quot;https://core.services.biorender.com/api/uploads/noredirect/6a56395f62fb1010688441c8/1784035679044_95267cf7-cc40-4bfe-ad32-5b1d4451c77e_icon.png&quot;,&quot;isPremium&quot;:false,&quot;isSignedURL&quot;:true,&quot;size&quot;:{&quot;x&quot;:300,&quot;y&quot;:187.5}},&quot;source&quot;:{&quot;id&quot;:&quot;6a56395f62fb1010688441c8&quot;,&quot;type&quot;:&quot;UPLOADS&quot;},&quot;isPremium&quot;:false,&quot;parent&quot;:{&quot;type&quot;:&quot;CHILD&quot;,&quot;parentId&quot;:&quot;22bbcfbf-e5f9-4ce9-a824-1ae775c01827&quot;,&quot;order&quot;:&quot;9998&quot;}},&quot;5639abd7-2f4e-48e4-8913-9b441a3c29da&quot;:{&quot;id&quot;:&quot;5639abd7-2f4e-48e4-8913-9b441a3c29da&quot;,&quot;type&quot;:&quot;FIGURE_OBJECT&quot;,&quot;relativeTransform&quot;:{&quot;translate&quot;:{&quot;x&quot;:-0.000390655650650773,&quot;y&quot;:-313.2946673546306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Roboto&quot;,&quot;fontSize&quot;:53.33333333333333,&quot;color&quot;:&quot;rgba(23,23,23,1)&quot;,&quot;fontWeight&quot;:&quot;bold&quot;,&quot;fontStyle&quot;:&quot;normal&quot;,&quot;decoration&quot;:&quot;none&quot;,&quot;script&quot;:&quot;none&quot;},&quot;range&quot;:[0,19]}],&quot;text&quot;:&quot;Sound is Everywhere!&quot;}],&quot;_lastCaretLocation&quot;:{&quot;lineIndex&quot;:0,&quot;runIndex&quot;:-1,&quot;charIndex&quot;:-1,&quot;endOfLine&quot;:true}},&quot;format&quot;:&quot;BETTER_TEXT&quot;,&quot;size&quot;:{&quot;x&quot;:1217.9047039355735,&quot;y&quot;:62},&quot;targetSize&quot;:{&quot;x&quot;:1217.9047039355735,&quot;y&quot;:62}},&quot;parent&quot;:{&quot;type&quot;:&quot;CHILD&quot;,&quot;parentId&quot;:&quot;22bbcfbf-e5f9-4ce9-a824-1ae775c01827&quot;,&quot;order&quot;:&quot;9997&quot;}},&quot;2a51fd7c-18aa-4038-b6a9-db0db577b2a7&quot;:{&quot;id&quot;:&quot;2a51fd7c-18aa-4038-b6a9-db0db577b2a7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1280.1259842519682,&quot;y&quot;:720.0708661417322}},&quot;pathStyles&quot;:[{&quot;type&quot;:&quot;FILL&quot;,&quot;fillStyle&quot;:&quot;rgba(0,0,0,0)&quot;}],&quot;parent&quot;:{&quot;type&quot;:&quot;FRAME&quot;,&quot;parentId&quot;:&quot;22bbcfbf-e5f9-4ce9-a824-1ae775c01827&quot;,&quot;order&quot;:&quot;5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2bbcfbf-e5f9-4ce9-a824-1ae775c01827"/>
  <p:tag name="SELECTIONIDS" val="2febfb2f-4f39-4098-a0ad-cbdf282f6dc7"/>
  <p:tag name="TRANSPARENTBACKGROUND" val="true"/>
  <p:tag name="VERSION" val="1784037429757"/>
  <p:tag name="TITLE" val="Academic • Clinical • Conference: Research Findings (IMRAD Format)"/>
  <p:tag name="CREATORNAME" val=""/>
  <p:tag name="DATEINSERTED" val="1784037999186"/>
  <p:tag name="DPI" val="300"/>
  <p:tag name="BIOJSON" val="{&quot;id&quot;:&quot;af808c00-5f11-4f11-938a-b01301bf226a&quot;,&quot;objects&quot;:{&quot;2febfb2f-4f39-4098-a0ad-cbdf282f6dc7&quot;:{&quot;id&quot;:&quot;2febfb2f-4f39-4098-a0ad-cbdf282f6dc7&quot;,&quot;name&quot;:&quot;image.png&quot;,&quot;type&quot;:&quot;FIGURE_OBJECT&quot;,&quot;relativeTransform&quot;:{&quot;translate&quot;:{&quot;x&quot;:0.00009997033964070923,&quot;y&quot;:18.283863943119115},&quot;rotate&quot;:0,&quot;skewX&quot;:0,&quot;scale&quot;:{&quot;x&quot;:3.206170334439414,&quot;y&quot;:3.206170334439414}},&quot;image&quot;:{&quot;url&quot;:&quot;https://core.services.biorender.com/api/uploads/noredirect/6a56395f62fb1010688441c8/1784035679044_95267cf7-cc40-4bfe-ad32-5b1d4451c77e_icon.png&quot;,&quot;isPremium&quot;:false,&quot;isSignedURL&quot;:true,&quot;size&quot;:{&quot;x&quot;:300,&quot;y&quot;:187.5}},&quot;source&quot;:{&quot;id&quot;:&quot;6a56395f62fb1010688441c8&quot;,&quot;type&quot;:&quot;UPLOADS&quot;},&quot;isPremium&quot;:false,&quot;parent&quot;:{&quot;type&quot;:&quot;CHILD&quot;,&quot;parentId&quot;:&quot;22bbcfbf-e5f9-4ce9-a824-1ae775c01827&quot;,&quot;order&quot;:&quot;9998&quot;}},&quot;22bbcfbf-e5f9-4ce9-a824-1ae775c01827&quot;:{&quot;id&quot;:&quot;22bbcfbf-e5f9-4ce9-a824-1ae775c01827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76&quot;},&quot;source&quot;:{&quot;id&quot;:&quot;670ff478265e3bacb8e2295a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ORTMETHOD" val="pptx_import_from_addin"/>
  <p:tag name="ILLUSTRATIONID" val="6a5634ae165bc232524330af"/>
  <p:tag name="SLIDEID" val="273af275-24af-49bf-b5a3-87b153b5a7eb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1acb017c-e789-48fb-a32e-ebec8d0ad164&quot;:{&quot;relativeTransform&quot;:{&quot;translate&quot;:{&quot;x&quot;:374.1580833989115,&quot;y&quot;:32.88620070718337},&quot;rotate&quot;:0,&quot;skewX&quot;:0,&quot;scale&quot;:{&quot;x&quot;:1,&quot;y&quot;:1}},&quot;type&quot;:&quot;FIGURE_OBJECT&quot;,&quot;id&quot;:&quot;1acb017c-e789-48fb-a32e-ebec8d0ad164&quot;,&quot;name&quot;:&quot;Brain (lateral view, temporal lobe)&quot;,&quot;displayName&quot;:&quot;Brain (lateral view, temporal lobe)&quot;,&quot;opacity&quot;:1,&quot;source&quot;:{&quot;id&quot;:&quot;5f19a956a6b4e300ac96b722&quot;,&quot;type&quot;:&quot;ASSETS&quot;},&quot;pathStyles&quot;:[{&quot;type&quot;:&quot;FILL&quot;,&quot;fillStyle&quot;:&quot;rgb(0,0,0)&quot;}],&quot;isLocked&quot;:false,&quot;parent&quot;:{&quot;type&quot;:&quot;CHILD&quot;,&quot;parentId&quot;:&quot;273af275-24af-49bf-b5a3-87b153b5a7eb&quot;,&quot;order&quot;:&quot;9999995&quot;},&quot;isPremium&quot;:true},&quot;f8c05694-673a-4d79-b530-e9de4e3d896e&quot;:{&quot;type&quot;:&quot;FIGURE_OBJECT&quot;,&quot;id&quot;:&quot;f8c05694-673a-4d79-b530-e9de4e3d896e&quot;,&quot;name&quot;:&quot;Brain (lateral view, temporal lobe highlight)&quot;,&quot;relativeTransform&quot;:{&quot;translate&quot;:{&quot;x&quot;:19.129947702465284,&quot;y&quot;:7.849234960656745},&quot;rotate&quot;:0,&quot;skewX&quot;:0,&quot;scale&quot;:{&quot;x&quot;:1.6570266841717431,&quot;y&quot;:1.6570266841717427}},&quot;opacity&quot;:0.7,&quot;image&quot;:{&quot;url&quot;:&quot;https://icons.biorender.com/biorender/5e8f90a04aa3350028f2c0cc/brain-lateral-view-temporal-lobe-highlight.png&quot;,&quot;fallbackUrl&quot;:&quot;https://res.cloudinary.com/dlcjuc3ej/image/upload/v1586466973/juxxqz2loc7axctyz1z4.svg#/keystone/api/icons/5e8f90a04aa3350028f2c0cc/brain-lateral-view-temporal-lobe-highlight.svg&quot;,&quot;size&quot;:{&quot;x&quot;:213,&quot;y&quot;:129},&quot;isPremium&quot;:false},&quot;source&quot;:{&quot;id&quot;:&quot;5e8f8d614aa3350028f2c0a1&quot;,&quot;type&quot;:&quot;ASSETS&quot;},&quot;pathStyles&quot;:[{&quot;type&quot;:&quot;FILL&quot;,&quot;fillStyle&quot;:&quot;rgb(0,0,0)&quot;}],&quot;isLocked&quot;:false,&quot;parent&quot;:{&quot;type&quot;:&quot;CHILD&quot;,&quot;parentId&quot;:&quot;1acb017c-e789-48fb-a32e-ebec8d0ad164&quot;,&quot;order&quot;:&quot;5&quot;}},&quot;4667705f-77de-4f15-b987-74422ad370fb&quot;:{&quot;type&quot;:&quot;FIGURE_OBJECT&quot;,&quot;id&quot;:&quot;4667705f-77de-4f15-b987-74422ad370fb&quot;,&quot;name&quot;:&quot;Brain (lateral view)&quot;,&quot;relativeTransform&quot;:{&quot;translate&quot;:{&quot;x&quot;:-4.5699291296604284e-14,&quot;y&quot;:-1.8279716518641713e-13},&quot;rotate&quot;:0,&quot;skewX&quot;:0,&quot;scale&quot;:{&quot;x&quot;:1.6576297620367493,&quot;y&quot;:1.657629762036749}},&quot;opacity&quot;:1,&quot;image&quot;:{&quot;url&quot;:&quot;https://icons.biorender.com/biorender/5b3d23152b2a33001479804b/brain-lateral-view.png&quot;,&quot;fallbackUrl&quot;:&quot;https://res.cloudinary.com/dlcjuc3ej/image/upload/v1530733298/k3zt8ixpd70jyvcce8ey.svg#/keystone/api/icons/5b3d23152b2a33001479804b/brain-lateral-view.svg&quot;,&quot;size&quot;:{&quot;x&quot;:291,&quot;y&quot;:245},&quot;isPremium&quot;:false},&quot;source&quot;:{&quot;id&quot;:&quot;5a0dfa6b20abdb0014d893cb&quot;,&quot;type&quot;:&quot;ASSETS&quot;},&quot;pathStyles&quot;:[{&quot;type&quot;:&quot;FILL&quot;,&quot;fillStyle&quot;:&quot;rgb(0,0,0)&quot;}],&quot;isLocked&quot;:false,&quot;parent&quot;:{&quot;type&quot;:&quot;CHILD&quot;,&quot;parentId&quot;:&quot;1acb017c-e789-48fb-a32e-ebec8d0ad164&quot;,&quot;order&quot;:&quot;2&quot;}},&quot;4b5b92e8-1954-41a9-876d-e4ecb6525776&quot;:{&quot;id&quot;:&quot;4b5b92e8-1954-41a9-876d-e4ecb6525776&quot;,&quot;name&quot;:&quot;Mouse nerve (sciatic)&quot;,&quot;displayName&quot;:&quot;Mouse sciatic nerve&quot;,&quot;type&quot;:&quot;FIGURE_OBJECT&quot;,&quot;relativeTransform&quot;:{&quot;translate&quot;:{&quot;x&quot;:-19.117719071106563,&quot;y&quot;:-23.03025833783761},&quot;rotate&quot;:0,&quot;skewX&quot;:0,&quot;scale&quot;:{&quot;x&quot;:1.2421218344525726,&quot;y&quot;:1}},&quot;image&quot;:{&quot;url&quot;:&quot;https://icons.cdn.biorender.com/biorender/5e53ee216227cb002882ff43/20200224154119/image/5e53ee216227cb002882ff43.png&quot;,&quot;isPremium&quot;:false,&quot;isOrgIcon&quot;:false,&quot;size&quot;:{&quot;x&quot;:100,&quot;y&quot;:127.96420581655481}},&quot;source&quot;:{&quot;id&quot;:&quot;5e53ee216227cb002882ff43&quot;,&quot;version&quot;:&quot;20200224154119&quot;,&quot;type&quot;:&quot;ASSETS&quot;},&quot;isPremium&quot;:false,&quot;parent&quot;:{&quot;type&quot;:&quot;CHILD&quot;,&quot;parentId&quot;:&quot;273af275-24af-49bf-b5a3-87b153b5a7eb&quot;,&quot;order&quot;:&quot;4&quot;}},&quot;649809b5-f40d-4738-99af-430dceb2436e&quot;:{&quot;id&quot;:&quot;649809b5-f40d-4738-99af-430dceb2436e&quot;,&quot;name&quot;:&quot;image.png&quot;,&quot;type&quot;:&quot;FIGURE_OBJECT&quot;,&quot;relativeTransform&quot;:{&quot;translate&quot;:{&quot;x&quot;:-526.5444339687074,&quot;y&quot;:58.15198602710723},&quot;rotate&quot;:0,&quot;skewX&quot;:0,&quot;scale&quot;:{&quot;x&quot;:0.7567895725888864,&quot;y&quot;:0.7567895725888864}},&quot;image&quot;:{&quot;url&quot;:&quot;https://core.services.biorender.com/api/uploads/noredirect/6a563e87fa5c475dcdd0958d/1784036999698_40fcda2e-ac21-488b-abbc-19c09f771db0_icon.png&quot;,&quot;isPremium&quot;:false,&quot;isSignedURL&quot;:true,&quot;size&quot;:{&quot;x&quot;:300,&quot;y&quot;:354.92957746478874}},&quot;source&quot;:{&quot;id&quot;:&quot;6a563e87fa5c475dcdd0958d&quot;,&quot;type&quot;:&quot;UPLOADS&quot;},&quot;isPremium&quot;:false,&quot;parent&quot;:{&quot;type&quot;:&quot;CHILD&quot;,&quot;parentId&quot;:&quot;273af275-24af-49bf-b5a3-87b153b5a7eb&quot;,&quot;order&quot;:&quot;4&quot;}},&quot;c5eb9136-8112-4174-b807-756d9edd3ec0&quot;:{&quot;id&quot;:&quot;c5eb9136-8112-4174-b807-756d9edd3ec0&quot;,&quot;name&quot;:&quot;Ear anatomy (cross-section)&quot;,&quot;displayName&quot;:&quot;&quot;,&quot;type&quot;:&quot;FIGURE_OBJECT&quot;,&quot;relativeTransform&quot;:{&quot;translate&quot;:{&quot;x&quot;:-185.01885643302307,&quot;y&quot;:58.151654337756256},&quot;rotate&quot;:0,&quot;skewX&quot;:0,&quot;scale&quot;:{&quot;x&quot;:2.1292679755980535,&quot;y&quot;:2.1292679755980535}},&quot;image&quot;:{&quot;url&quot;:&quot;https://icons.cdn.biorender.com/biorender/64ee002232b65c465b1bde4f/64edffe932b65cbddc1bde44.png&quot;,&quot;isPremium&quot;:false,&quot;isOrgIcon&quot;:false,&quot;size&quot;:{&quot;x&quot;:200,&quot;y&quot;:167},&quot;fallbackUrl&quot;:&quot;sources/icons/64ee002232b65c465b1bde4f/64edffe932b65cbddc1bde44.svg&quot;},&quot;source&quot;:{&quot;id&quot;:&quot;64edffe932b65cbddc1bde44&quot;,&quot;version&quot;:&quot;20230829142639&quot;,&quot;type&quot;:&quot;ASSETS&quot;},&quot;isPremium&quot;:false,&quot;parent&quot;:{&quot;type&quot;:&quot;CHILD&quot;,&quot;parentId&quot;:&quot;273af275-24af-49bf-b5a3-87b153b5a7eb&quot;,&quot;order&quot;:&quot;999999&quot;}},&quot;33298ef4-f87f-4ed9-ab4e-5d710233ad3e&quot;:{&quot;type&quot;:&quot;FIGURE_OBJECT&quot;,&quot;id&quot;:&quot;33298ef4-f87f-4ed9-ab4e-5d710233ad3e&quot;,&quot;parent&quot;:{&quot;type&quot;:&quot;CHILD&quot;,&quot;parentId&quot;:&quot;273af275-24af-49bf-b5a3-87b153b5a7eb&quot;,&quot;order&quot;:&quot;999998&quot;},&quot;relativeTransform&quot;:{&quot;translate&quot;:{&quot;x&quot;:-0.00041752559224050856,&quot;y&quot;:5.757734020473691},&quot;rotate&quot;:0,&quot;skewX&quot;:0,&quot;scale&quot;:{&quot;x&quot;:1,&quot;y&quot;:1}}},&quot;f7ffcf82-10f0-4f66-9622-a1610048d9eb&quot;:{&quot;type&quot;:&quot;FIGURE_OBJECT&quot;,&quot;id&quot;:&quot;f7ffcf82-10f0-4f66-9622-a1610048d9eb&quot;,&quot;parent&quot;:{&quot;type&quot;:&quot;CHILD&quot;,&quot;parentId&quot;:&quot;33298ef4-f87f-4ed9-ab4e-5d710233ad3e&quot;,&quot;order&quot;:&quot;5&quot;},&quot;relativeTransform&quot;:{&quot;translate&quot;:{&quot;x&quot;:-261.42170115589545,&quot;y&quot;:-108.3562200827827},&quot;rotate&quot;:0,&quot;skewX&quot;:0,&quot;scale&quot;:{&quot;x&quot;:1,&quot;y&quot;:1}}},&quot;b4cf52a3-b1f9-42e9-8860-09d5bc17945d&quot;:{&quot;type&quot;:&quot;FIGURE_OBJECT&quot;,&quot;id&quot;:&quot;b4cf52a3-b1f9-42e9-8860-09d5bc17945d&quot;,&quot;parent&quot;:{&quot;type&quot;:&quot;CROP&quot;,&quot;parentId&quot;:&quot;f7ffcf82-10f0-4f66-9622-a1610048d9eb&quot;,&quot;order&quot;:&quot;5&quot;},&quot;relativeTransform&quot;:{&quot;translate&quot;:{&quot;x&quot;:-136.46768179303118,&quot;y&quot;:208.50819187133666},&quot;rotate&quot;:0,&quot;skewX&quot;:0,&quot;scale&quot;:{&quot;x&quot;:20.511291588741422,&quot;y&quot;:20.511291588741422}},&quot;path&quot;:{&quot;type&quot;:&quot;POLY_LINE&quot;,&quot;points&quot;:[{&quot;x&quot;:0.20380081372248693,&quot;y&quot;:0.10972851330553723},{&quot;x&quot;:0.16909037552118633,&quot;y&quot;:-0.5797499639869095},{&quot;x&quot;:-0.13052046954135577,&quot;y&quot;:-0.8810859467778513},{&quot;x&quot;:-0.2794570266110705,&quot;y&quot;:-1.1610859467778525},{&quot;x&quot;:-0.02217189355570781,&quot;y&quot;:-1.9270586540560437},{&quot;x&quot;:0.9823732581917941,&quot;y&quot;:-1.051194469429456},{&quot;x&quot;:1.0970361502084716,&quot;y&quot;:0.4416289201667798},{&quot;x&quot;:0.23945702661107404,&quot;y&quot;:1.9705654772364962},{&quot;x&quot;:-0.29891405322214926,&quot;y&quot;:1.3016289201667792}],&quot;closed&quot;:true},&quot;pathStyles&quot;:[{&quot;type&quot;:&quot;FILL&quot;,&quot;fillStyle&quot;:&quot;#fff&quot;}],&quot;isFrozen&quot;:true,&quot;connectorInfo&quot;:{&quot;type&quot;:&quot;QUADRATIC&quot;,&quot;offset&quot;:{&quot;x&quot;:0,&quot;y&quot;:0},&quot;customized&quot;:true},&quot;pathSmoothing&quot;:{&quot;type&quot;:&quot;CATMULL_SMOOTHING&quot;,&quot;smoothing&quot;:0.2}},&quot;5532c4c4-04e3-4425-9aca-458482453759&quot;:{&quot;id&quot;:&quot;5532c4c4-04e3-4425-9aca-458482453759&quot;,&quot;name&quot;:&quot;Audio (loud, symbol)&quot;,&quot;displayName&quot;:&quot;&quot;,&quot;type&quot;:&quot;FIGURE_OBJECT&quot;,&quot;relativeTransform&quot;:{&quot;translate&quot;:{&quot;x&quot;:-176.09275556527652,&quot;y&quot;:208.50819187133666},&quot;rotate&quot;:0,&quot;skewX&quot;:0,&quot;scale&quot;:{&quot;x&quot;:1.2027273072197353,&quot;y&quot;:1.2027273072197353}},&quot;image&quot;:{&quot;url&quot;:&quot;https://icons.cdn.biorender.com/biorender/5a8d906f01940b0014c660f8/20180221153026/image/5a8d906f01940b0014c660f8.png&quot;,&quot;isPremium&quot;:false,&quot;isOrgIcon&quot;:false,&quot;size&quot;:{&quot;x&quot;:100,&quot;y&quot;:59.33014354066986}},&quot;source&quot;:{&quot;id&quot;:&quot;5a8d906f01940b0014c660f8&quot;,&quot;version&quot;:&quot;20180221153026&quot;,&quot;type&quot;:&quot;ASSETS&quot;},&quot;isPremium&quot;:false,&quot;parent&quot;:{&quot;type&quot;:&quot;CHILD&quot;,&quot;parentId&quot;:&quot;f7ffcf82-10f0-4f66-9622-a1610048d9eb&quot;,&quot;order&quot;:&quot;5&quot;}},&quot;fb31f61d-972f-4ee3-b5a7-35b23058e51b&quot;:{&quot;type&quot;:&quot;FIGURE_OBJECT&quot;,&quot;id&quot;:&quot;fb31f61d-972f-4ee3-b5a7-35b23058e51b&quot;,&quot;parent&quot;:{&quot;type&quot;:&quot;CHILD&quot;,&quot;parentId&quot;:&quot;33298ef4-f87f-4ed9-ab4e-5d710233ad3e&quot;,&quot;order&quot;:&quot;2&quot;},&quot;relativeTransform&quot;:{&quot;translate&quot;:{&quot;x&quot;:-300.668925831225,&quot;y&quot;:-71.22537772306949},&quot;rotate&quot;:0,&quot;skewX&quot;:0,&quot;scale&quot;:{&quot;x&quot;:1,&quot;y&quot;:1}}},&quot;fff4e57d-b3bd-47bb-97a0-facd9452c063&quot;:{&quot;type&quot;:&quot;FIGURE_OBJECT&quot;,&quot;id&quot;:&quot;fff4e57d-b3bd-47bb-97a0-facd9452c063&quot;,&quot;parent&quot;:{&quot;type&quot;:&quot;CROP&quot;,&quot;parentId&quot;:&quot;fb31f61d-972f-4ee3-b5a7-35b23058e51b&quot;,&quot;order&quot;:&quot;5&quot;},&quot;relativeTransform&quot;:{&quot;translate&quot;:{&quot;x&quot;:-115.6085122540286,&quot;y&quot;:173.3628151782229},&quot;rotate&quot;:0,&quot;skewX&quot;:0,&quot;scale&quot;:{&quot;x&quot;:19.197306232325783,&quot;y&quot;:29.665071770334915}},&quot;path&quot;:{&quot;type&quot;:&quot;RECT&quot;,&quot;size&quot;:{&quot;x&quot;:2,&quot;y&quot;:2}},&quot;pathStyles&quot;:[{&quot;type&quot;:&quot;FILL&quot;,&quot;fillStyle&quot;:&quot;#fff&quot;}],&quot;isFrozen&quot;:true},&quot;6e328626-67f3-4ede-b9c9-a2c147938444&quot;:{&quot;id&quot;:&quot;6e328626-67f3-4ede-b9c9-a2c147938444&quot;,&quot;name&quot;:&quot;Audio (loud, symbol)&quot;,&quot;displayName&quot;:&quot;&quot;,&quot;type&quot;:&quot;FIGURE_OBJECT&quot;,&quot;relativeTransform&quot;:{&quot;translate&quot;:{&quot;x&quot;:-146.4112060217028,&quot;y&quot;:173.3628151782229},&quot;scale&quot;:{&quot;x&quot;:1,&quot;y&quot;:1},&quot;rotate&quot;:0,&quot;skewX&quot;:0},&quot;image&quot;:{&quot;url&quot;:&quot;https://icons.cdn.biorender.com/biorender/5a8d906f01940b0014c660f8/20180221153026/image/5a8d906f01940b0014c660f8.png&quot;,&quot;isPremium&quot;:false,&quot;isOrgIcon&quot;:false,&quot;size&quot;:{&quot;x&quot;:100,&quot;y&quot;:59.33014354066986}},&quot;source&quot;:{&quot;id&quot;:&quot;5a8d906f01940b0014c660f8&quot;,&quot;version&quot;:&quot;20180221153026&quot;,&quot;type&quot;:&quot;ASSETS&quot;},&quot;isPremium&quot;:false,&quot;parent&quot;:{&quot;type&quot;:&quot;CHILD&quot;,&quot;parentId&quot;:&quot;fb31f61d-972f-4ee3-b5a7-35b23058e51b&quot;,&quot;order&quot;:&quot;5&quot;}},&quot;768ca73e-d600-4dc9-9447-f555537e4e08&quot;:{&quot;id&quot;:&quot;768ca73e-d600-4dc9-9447-f555537e4e08&quot;,&quot;name&quot;:&quot;image.png&quot;,&quot;type&quot;:&quot;FIGURE_OBJECT&quot;,&quot;relativeTransform&quot;:{&quot;translate&quot;:{&quot;x&quot;:-494.0734353768132,&quot;y&quot;:80.24698894873832},&quot;rotate&quot;:0,&quot;skewX&quot;:0,&quot;scale&quot;:{&quot;x&quot;:0.3906551143357332,&quot;y&quot;:0.3906551143357332}},&quot;image&quot;:{&quot;url&quot;:&quot;https://core.services.biorender.com/api/uploads/noredirect/6a563d38137e9c7cf5cf41f6/1784036664584_cafbc8cf-45fa-4ae9-a999-410d37854e9a_icon.png&quot;,&quot;isPremium&quot;:false,&quot;isSignedURL&quot;:true,&quot;size&quot;:{&quot;x&quot;:300,&quot;y&quot;:356.36942675159236}},&quot;source&quot;:{&quot;id&quot;:&quot;6a563d38137e9c7cf5cf41f6&quot;,&quot;type&quot;:&quot;UPLOADS&quot;},&quot;isPremium&quot;:false,&quot;parent&quot;:{&quot;type&quot;:&quot;CHILD&quot;,&quot;parentId&quot;:&quot;273af275-24af-49bf-b5a3-87b153b5a7eb&quot;,&quot;order&quot;:&quot;999997&quot;}},&quot;3e9bafad-c2a2-4b30-88ae-940607729337&quot;:{&quot;id&quot;:&quot;3e9bafad-c2a2-4b30-88ae-940607729337&quot;,&quot;type&quot;:&quot;FIGURE_OBJECT&quot;,&quot;relativeTransform&quot;:{&quot;translate&quot;:{&quot;x&quot;:9.64758664071303,&quot;y&quot;:-281.1835959220244},&quot;rotate&quot;:0,&quot;skewX&quot;:0,&quot;scale&quot;:{&quot;x&quot;:1,&quot;y&quot;:1}},&quot;text&quot;:{&quot;textData&quot;:{&quot;lineSpacing&quot;:&quot;onehalf&quot;,&quot;alignment&quot;:&quot;center&quot;,&quot;verticalAlign&quot;:&quot;CENTER&quot;,&quot;lines&quot;:[{&quot;runs&quot;:[{&quot;style&quot;:{&quot;fontFamily&quot;:&quot;Roboto&quot;,&quot;fontSize&quot;:57.33333333333333,&quot;color&quot;:&quot;black&quot;,&quot;fontWeight&quot;:&quot;bold&quot;,&quot;fontStyle&quot;:&quot;normal&quot;,&quot;decoration&quot;:&quot;none&quot;},&quot;range&quot;:[0,54]}],&quot;text&quot;:&quot;Hearing                  vs                   Listening&quot;}],&quot;_lastCaretLocation&quot;:{&quot;lineIndex&quot;:0,&quot;runIndex&quot;:0,&quot;charIndex&quot;:0}},&quot;format&quot;:&quot;BETTER_TEXT&quot;,&quot;size&quot;:{&quot;x&quot;:1170.841723178965,&quot;y&quot;:142.17241379310343},&quot;targetSize&quot;:{&quot;x&quot;:1170.841723178965,&quot;y&quot;:142.17241379310343}},&quot;parent&quot;:{&quot;type&quot;:&quot;CHILD&quot;,&quot;parentId&quot;:&quot;273af275-24af-49bf-b5a3-87b153b5a7eb&quot;,&quot;order&quot;:&quot;99998&quot;}},&quot;1cd0b463-b85c-49dd-96ad-273f98d551fb&quot;:{&quot;id&quot;:&quot;1cd0b463-b85c-49dd-96ad-273f98d551fb&quot;,&quot;type&quot;:&quot;FIGURE_OBJECT&quot;,&quot;relativeTransform&quot;:{&quot;translate&quot;:{&quot;x&quot;:0,&quot;y&quot;:0},&quot;rotate&quot;:0,&quot;skewX&quot;:0,&quot;scale&quot;:{&quot;x&quot;:1,&quot;y&quot;:1}},&quot;path&quot;:{&quot;type&quot;:&quot;RECT&quot;,&quot;size&quot;:{&quot;x&quot;:1280.1259842519682,&quot;y&quot;:720.0708661417322}},&quot;pathStyles&quot;:[{&quot;type&quot;:&quot;FILL&quot;,&quot;fillStyle&quot;:&quot;rgba(0,0,0,0)&quot;}],&quot;parent&quot;:{&quot;type&quot;:&quot;FRAME&quot;,&quot;parentId&quot;:&quot;273af275-24af-49bf-b5a3-87b153b5a7eb&quot;,&quot;order&quot;:&quot;5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634ae165bc232524330af"/>
  <p:tag name="FIGURESLIDEID" val="273af275-24af-49bf-b5a3-87b153b5a7eb"/>
  <p:tag name="SELECTIONIDS" val="1acb017c-e789-48fb-a32e-ebec8d0ad164"/>
  <p:tag name="TRANSPARENTBACKGROUND" val="true"/>
  <p:tag name="VERSION" val="1784037429757"/>
  <p:tag name="TITLE" val="Academic • Clinical • Conference: Research Findings (IMRAD Format)"/>
  <p:tag name="CREATORNAME" val=""/>
  <p:tag name="DATEINSERTED" val="1784038045527"/>
  <p:tag name="DPI" val="300"/>
  <p:tag name="BIOJSON" val="{&quot;id&quot;:&quot;af808c00-5f11-4f11-938a-b01301bf226a&quot;,&quot;objects&quot;:{&quot;1acb017c-e789-48fb-a32e-ebec8d0ad164&quot;:{&quot;relativeTransform&quot;:{&quot;translate&quot;:{&quot;x&quot;:374.1580833989115,&quot;y&quot;:32.88620070718337},&quot;rotate&quot;:0,&quot;skewX&quot;:0,&quot;scale&quot;:{&quot;x&quot;:1,&quot;y&quot;:1}},&quot;type&quot;:&quot;FIGURE_OBJECT&quot;,&quot;id&quot;:&quot;1acb017c-e789-48fb-a32e-ebec8d0ad164&quot;,&quot;name&quot;:&quot;Brain (lateral view, temporal lobe)&quot;,&quot;displayName&quot;:&quot;Brain (lateral view, temporal lobe)&quot;,&quot;opacity&quot;:1,&quot;source&quot;:{&quot;id&quot;:&quot;5f19a956a6b4e300ac96b722&quot;,&quot;type&quot;:&quot;ASSETS&quot;},&quot;pathStyles&quot;:[{&quot;type&quot;:&quot;FILL&quot;,&quot;fillStyle&quot;:&quot;rgb(0,0,0)&quot;}],&quot;isLocked&quot;:false,&quot;parent&quot;:{&quot;type&quot;:&quot;CHILD&quot;,&quot;parentId&quot;:&quot;273af275-24af-49bf-b5a3-87b153b5a7eb&quot;,&quot;order&quot;:&quot;9999995&quot;},&quot;isPremium&quot;:true},&quot;4667705f-77de-4f15-b987-74422ad370fb&quot;:{&quot;type&quot;:&quot;FIGURE_OBJECT&quot;,&quot;id&quot;:&quot;4667705f-77de-4f15-b987-74422ad370fb&quot;,&quot;name&quot;:&quot;Brain (lateral view)&quot;,&quot;relativeTransform&quot;:{&quot;translate&quot;:{&quot;x&quot;:-4.5699291296604284e-14,&quot;y&quot;:-1.8279716518641713e-13},&quot;rotate&quot;:0,&quot;skewX&quot;:0,&quot;scale&quot;:{&quot;x&quot;:1.6576297620367493,&quot;y&quot;:1.657629762036749}},&quot;opacity&quot;:1,&quot;image&quot;:{&quot;url&quot;:&quot;https://icons.biorender.com/biorender/5b3d23152b2a33001479804b/brain-lateral-view.png&quot;,&quot;fallbackUrl&quot;:&quot;https://res.cloudinary.com/dlcjuc3ej/image/upload/v1530733298/k3zt8ixpd70jyvcce8ey.svg#/keystone/api/icons/5b3d23152b2a33001479804b/brain-lateral-view.svg&quot;,&quot;size&quot;:{&quot;x&quot;:291,&quot;y&quot;:245},&quot;isPremium&quot;:false},&quot;source&quot;:{&quot;id&quot;:&quot;5a0dfa6b20abdb0014d893cb&quot;,&quot;type&quot;:&quot;ASSETS&quot;},&quot;pathStyles&quot;:[{&quot;type&quot;:&quot;FILL&quot;,&quot;fillStyle&quot;:&quot;rgb(0,0,0)&quot;}],&quot;isLocked&quot;:false,&quot;parent&quot;:{&quot;type&quot;:&quot;CHILD&quot;,&quot;parentId&quot;:&quot;1acb017c-e789-48fb-a32e-ebec8d0ad164&quot;,&quot;order&quot;:&quot;2&quot;}},&quot;f8c05694-673a-4d79-b530-e9de4e3d896e&quot;:{&quot;type&quot;:&quot;FIGURE_OBJECT&quot;,&quot;id&quot;:&quot;f8c05694-673a-4d79-b530-e9de4e3d896e&quot;,&quot;name&quot;:&quot;Brain (lateral view, temporal lobe highlight)&quot;,&quot;relativeTransform&quot;:{&quot;translate&quot;:{&quot;x&quot;:19.129947702465284,&quot;y&quot;:7.849234960656745},&quot;rotate&quot;:0,&quot;skewX&quot;:0,&quot;scale&quot;:{&quot;x&quot;:1.6570266841717431,&quot;y&quot;:1.6570266841717427}},&quot;opacity&quot;:0.7,&quot;image&quot;:{&quot;url&quot;:&quot;https://icons.biorender.com/biorender/5e8f90a04aa3350028f2c0cc/brain-lateral-view-temporal-lobe-highlight.png&quot;,&quot;fallbackUrl&quot;:&quot;https://res.cloudinary.com/dlcjuc3ej/image/upload/v1586466973/juxxqz2loc7axctyz1z4.svg#/keystone/api/icons/5e8f90a04aa3350028f2c0cc/brain-lateral-view-temporal-lobe-highlight.svg&quot;,&quot;size&quot;:{&quot;x&quot;:213,&quot;y&quot;:129},&quot;isPremium&quot;:false},&quot;source&quot;:{&quot;id&quot;:&quot;5e8f8d614aa3350028f2c0a1&quot;,&quot;type&quot;:&quot;ASSETS&quot;},&quot;pathStyles&quot;:[{&quot;type&quot;:&quot;FILL&quot;,&quot;fillStyle&quot;:&quot;rgb(0,0,0)&quot;}],&quot;isLocked&quot;:false,&quot;parent&quot;:{&quot;type&quot;:&quot;CHILD&quot;,&quot;parentId&quot;:&quot;1acb017c-e789-48fb-a32e-ebec8d0ad164&quot;,&quot;order&quot;:&quot;5&quot;}},&quot;273af275-24af-49bf-b5a3-87b153b5a7eb&quot;:{&quot;id&quot;:&quot;273af275-24af-49bf-b5a3-87b153b5a7eb&quot;,&quot;type&quot;:&quot;FIGURE_OBJECT&quot;,&quot;document&quot;:{&quot;type&quot;:&quot;FIGURE&quot;,&quot;canvasType&quot;:&quot;FIGURE&quot;,&quot;units&quot;:&quot;cm&quot;,&quot;title&quot;:&quot;Introduction&quot;,&quot;aspectRatio&quot;:1.7777777777777777},&quot;parent&quot;:{&quot;type&quot;:&quot;DOCUMENT&quot;,&quot;parentId&quot;:&quot;af808c00-5f11-4f11-938a-b01301bf226a&quot;,&quot;order&quot;:&quot;8&quot;},&quot;layout&quot;:{&quot;sizeRatio&quot;:{&quot;x&quot;:0.88,&quot;y&quot;:0.88},&quot;keepAspectRatio&quot;:false},&quot;source&quot;:{&quot;id&quot;:&quot;670feedf6aa688bf1ab0be07&quot;,&quot;type&quot;:&quot;TEMPLATES&quot;}},&quot;af808c00-5f11-4f11-938a-b01301bf226a&quot;:{&quot;id&quot;:&quot;af808c00-5f11-4f11-938a-b01301bf226a&quot;,&quot;type&quot;:&quot;FIGURE_OBJECT&quot;,&quot;document&quot;:{&quot;type&quot;:&quot;DOCUMENT_GROUP&quot;,&quot;canvasType&quot;:&quot;SLIDE&quot;,&quot;units&quot;:&quot;in&quot;},&quot;source&quot;:{&quot;id&quot;:&quot;6711045a9dda1ceadcdc9681&quot;,&quot;type&quot;:&quot;TEMPLATES&quot;}}}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56D6BD9-9EF5-4C69-A892-3318FB388423}">
  <we:reference id="wa200006038" version="1.0.0.5" store="en-US" storeType="OMEX"/>
  <we:alternateReferences>
    <we:reference id="wa200006038" version="1.0.0.5" store="en-US" storeType="OMEX"/>
  </we:alternateReferences>
  <we:properties>
    <we:property name="pptx_export_from_biorender" value="false"/>
  </we:properties>
  <we:bindings/>
  <we:snapshot xmlns:r="http://schemas.openxmlformats.org/officeDocument/2006/relationships"/>
  <we:extLst>
    <a:ext xmlns:a="http://schemas.openxmlformats.org/drawingml/2006/main" uri="{0858819E-0033-43BF-8937-05EC82904868}">
      <we:backgroundApp state="1" runtimeId="Taskpane.Url"/>
    </a:ext>
  </we:extLst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11213</TotalTime>
  <Words>281</Words>
  <Application>Microsoft Office PowerPoint</Application>
  <PresentationFormat>Widescreen</PresentationFormat>
  <Paragraphs>76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Roboto</vt:lpstr>
      <vt:lpstr>Office Theme</vt:lpstr>
      <vt:lpstr>Hearing and Listening After Epilepsy Surgery</vt:lpstr>
      <vt:lpstr>PowerPoint Presentation</vt:lpstr>
      <vt:lpstr>PowerPoint Presentation</vt:lpstr>
      <vt:lpstr>PowerPoint Presentation</vt:lpstr>
      <vt:lpstr>PowerPoint Presentation</vt:lpstr>
      <vt:lpstr>What We Know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Harford</dc:creator>
  <cp:lastModifiedBy>Emily Harford</cp:lastModifiedBy>
  <cp:revision>1</cp:revision>
  <dcterms:created xsi:type="dcterms:W3CDTF">2026-07-01T15:02:00Z</dcterms:created>
  <dcterms:modified xsi:type="dcterms:W3CDTF">2026-07-17T16:24:08Z</dcterms:modified>
</cp:coreProperties>
</file>