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3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4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6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97" r:id="rId12"/>
    <p:sldId id="298" r:id="rId13"/>
    <p:sldId id="299" r:id="rId14"/>
    <p:sldId id="300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17E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06217C2-65F5-486F-B6AB-EB99897EE8A4}" v="209" dt="2026-07-12T15:56:36.40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138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onal Bhatia" userId="ede6175e-4ab7-4b4b-9a82-0776f07530ca" providerId="ADAL" clId="{7B437404-63FB-4B5B-91FE-DA719F8C102D}"/>
    <pc:docChg chg="undo custSel addSld delSld modSld modMainMaster">
      <pc:chgData name="Sonal Bhatia" userId="ede6175e-4ab7-4b4b-9a82-0776f07530ca" providerId="ADAL" clId="{7B437404-63FB-4B5B-91FE-DA719F8C102D}" dt="2026-07-12T15:58:23.420" v="3726" actId="1076"/>
      <pc:docMkLst>
        <pc:docMk/>
      </pc:docMkLst>
      <pc:sldChg chg="modSp mod setBg">
        <pc:chgData name="Sonal Bhatia" userId="ede6175e-4ab7-4b4b-9a82-0776f07530ca" providerId="ADAL" clId="{7B437404-63FB-4B5B-91FE-DA719F8C102D}" dt="2026-07-11T16:07:16.133" v="923"/>
        <pc:sldMkLst>
          <pc:docMk/>
          <pc:sldMk cId="1365041957" sldId="256"/>
        </pc:sldMkLst>
        <pc:spChg chg="mod">
          <ac:chgData name="Sonal Bhatia" userId="ede6175e-4ab7-4b4b-9a82-0776f07530ca" providerId="ADAL" clId="{7B437404-63FB-4B5B-91FE-DA719F8C102D}" dt="2026-07-11T16:01:02.652" v="918"/>
          <ac:spMkLst>
            <pc:docMk/>
            <pc:sldMk cId="1365041957" sldId="256"/>
            <ac:spMk id="2" creationId="{8D75687C-68ED-6D69-BA65-DE84B7928221}"/>
          </ac:spMkLst>
        </pc:spChg>
        <pc:spChg chg="mod">
          <ac:chgData name="Sonal Bhatia" userId="ede6175e-4ab7-4b4b-9a82-0776f07530ca" providerId="ADAL" clId="{7B437404-63FB-4B5B-91FE-DA719F8C102D}" dt="2026-07-11T16:06:19.033" v="922" actId="20577"/>
          <ac:spMkLst>
            <pc:docMk/>
            <pc:sldMk cId="1365041957" sldId="256"/>
            <ac:spMk id="7" creationId="{7D41FB78-5CA5-2A87-9ABC-A4A902401D34}"/>
          </ac:spMkLst>
        </pc:spChg>
      </pc:sldChg>
      <pc:sldChg chg="addSp delSp modSp del mod modClrScheme chgLayout">
        <pc:chgData name="Sonal Bhatia" userId="ede6175e-4ab7-4b4b-9a82-0776f07530ca" providerId="ADAL" clId="{7B437404-63FB-4B5B-91FE-DA719F8C102D}" dt="2026-07-11T14:58:29.418" v="257" actId="47"/>
        <pc:sldMkLst>
          <pc:docMk/>
          <pc:sldMk cId="2628676995" sldId="257"/>
        </pc:sldMkLst>
        <pc:spChg chg="del mod ord">
          <ac:chgData name="Sonal Bhatia" userId="ede6175e-4ab7-4b4b-9a82-0776f07530ca" providerId="ADAL" clId="{7B437404-63FB-4B5B-91FE-DA719F8C102D}" dt="2026-07-11T14:51:48.046" v="0" actId="700"/>
          <ac:spMkLst>
            <pc:docMk/>
            <pc:sldMk cId="2628676995" sldId="257"/>
            <ac:spMk id="2" creationId="{1FC9F348-F354-870D-80C8-60FD951D19E8}"/>
          </ac:spMkLst>
        </pc:spChg>
        <pc:spChg chg="del mod ord">
          <ac:chgData name="Sonal Bhatia" userId="ede6175e-4ab7-4b4b-9a82-0776f07530ca" providerId="ADAL" clId="{7B437404-63FB-4B5B-91FE-DA719F8C102D}" dt="2026-07-11T14:51:48.046" v="0" actId="700"/>
          <ac:spMkLst>
            <pc:docMk/>
            <pc:sldMk cId="2628676995" sldId="257"/>
            <ac:spMk id="3" creationId="{E136C62C-06B3-474B-5F4D-8293B2657A28}"/>
          </ac:spMkLst>
        </pc:spChg>
        <pc:spChg chg="add mod ord">
          <ac:chgData name="Sonal Bhatia" userId="ede6175e-4ab7-4b4b-9a82-0776f07530ca" providerId="ADAL" clId="{7B437404-63FB-4B5B-91FE-DA719F8C102D}" dt="2026-07-11T14:54:11.080" v="45" actId="20577"/>
          <ac:spMkLst>
            <pc:docMk/>
            <pc:sldMk cId="2628676995" sldId="257"/>
            <ac:spMk id="4" creationId="{A006EC50-3BEF-C9A4-C3FF-F12340BE1D07}"/>
          </ac:spMkLst>
        </pc:spChg>
        <pc:spChg chg="add mod ord">
          <ac:chgData name="Sonal Bhatia" userId="ede6175e-4ab7-4b4b-9a82-0776f07530ca" providerId="ADAL" clId="{7B437404-63FB-4B5B-91FE-DA719F8C102D}" dt="2026-07-11T14:56:39.306" v="241" actId="20577"/>
          <ac:spMkLst>
            <pc:docMk/>
            <pc:sldMk cId="2628676995" sldId="257"/>
            <ac:spMk id="5" creationId="{237814FB-E38B-4244-A53D-22ED0946ED8E}"/>
          </ac:spMkLst>
        </pc:spChg>
      </pc:sldChg>
      <pc:sldChg chg="addSp delSp modSp new mod setBg">
        <pc:chgData name="Sonal Bhatia" userId="ede6175e-4ab7-4b4b-9a82-0776f07530ca" providerId="ADAL" clId="{7B437404-63FB-4B5B-91FE-DA719F8C102D}" dt="2026-07-11T16:05:55.069" v="921" actId="20577"/>
        <pc:sldMkLst>
          <pc:docMk/>
          <pc:sldMk cId="1131749864" sldId="258"/>
        </pc:sldMkLst>
        <pc:spChg chg="del">
          <ac:chgData name="Sonal Bhatia" userId="ede6175e-4ab7-4b4b-9a82-0776f07530ca" providerId="ADAL" clId="{7B437404-63FB-4B5B-91FE-DA719F8C102D}" dt="2026-07-11T14:53:25.137" v="30" actId="478"/>
          <ac:spMkLst>
            <pc:docMk/>
            <pc:sldMk cId="1131749864" sldId="258"/>
            <ac:spMk id="2" creationId="{BF72704E-D790-B5C1-5760-3FF0682037E9}"/>
          </ac:spMkLst>
        </pc:spChg>
        <pc:spChg chg="del">
          <ac:chgData name="Sonal Bhatia" userId="ede6175e-4ab7-4b4b-9a82-0776f07530ca" providerId="ADAL" clId="{7B437404-63FB-4B5B-91FE-DA719F8C102D}" dt="2026-07-11T14:53:23.007" v="29" actId="478"/>
          <ac:spMkLst>
            <pc:docMk/>
            <pc:sldMk cId="1131749864" sldId="258"/>
            <ac:spMk id="3" creationId="{BFD1C5E1-6548-4A20-CF69-BDB58C439C96}"/>
          </ac:spMkLst>
        </pc:spChg>
        <pc:spChg chg="mod">
          <ac:chgData name="Sonal Bhatia" userId="ede6175e-4ab7-4b4b-9a82-0776f07530ca" providerId="ADAL" clId="{7B437404-63FB-4B5B-91FE-DA719F8C102D}" dt="2026-07-11T16:05:55.069" v="921" actId="20577"/>
          <ac:spMkLst>
            <pc:docMk/>
            <pc:sldMk cId="1131749864" sldId="258"/>
            <ac:spMk id="6" creationId="{B39BE828-7CF4-22DB-FA16-977FEFD365D8}"/>
          </ac:spMkLst>
        </pc:spChg>
        <pc:picChg chg="add del mod">
          <ac:chgData name="Sonal Bhatia" userId="ede6175e-4ab7-4b4b-9a82-0776f07530ca" providerId="ADAL" clId="{7B437404-63FB-4B5B-91FE-DA719F8C102D}" dt="2026-07-11T14:53:34.072" v="32" actId="1076"/>
          <ac:picMkLst>
            <pc:docMk/>
            <pc:sldMk cId="1131749864" sldId="258"/>
            <ac:picMk id="5" creationId="{B54E93F2-FBB6-3C55-282A-7DA9747E661F}"/>
          </ac:picMkLst>
        </pc:picChg>
      </pc:sldChg>
      <pc:sldChg chg="addSp delSp modSp new mod setBg modClrScheme chgLayout">
        <pc:chgData name="Sonal Bhatia" userId="ede6175e-4ab7-4b4b-9a82-0776f07530ca" providerId="ADAL" clId="{7B437404-63FB-4B5B-91FE-DA719F8C102D}" dt="2026-07-11T20:12:07.676" v="2865" actId="2711"/>
        <pc:sldMkLst>
          <pc:docMk/>
          <pc:sldMk cId="2449487264" sldId="259"/>
        </pc:sldMkLst>
        <pc:spChg chg="del">
          <ac:chgData name="Sonal Bhatia" userId="ede6175e-4ab7-4b4b-9a82-0776f07530ca" providerId="ADAL" clId="{7B437404-63FB-4B5B-91FE-DA719F8C102D}" dt="2026-07-11T14:57:00.797" v="243" actId="700"/>
          <ac:spMkLst>
            <pc:docMk/>
            <pc:sldMk cId="2449487264" sldId="259"/>
            <ac:spMk id="2" creationId="{CE3532D7-7FDE-A7F4-978D-745D0ABDB8E5}"/>
          </ac:spMkLst>
        </pc:spChg>
        <pc:spChg chg="del mod ord">
          <ac:chgData name="Sonal Bhatia" userId="ede6175e-4ab7-4b4b-9a82-0776f07530ca" providerId="ADAL" clId="{7B437404-63FB-4B5B-91FE-DA719F8C102D}" dt="2026-07-11T14:57:00.797" v="243" actId="700"/>
          <ac:spMkLst>
            <pc:docMk/>
            <pc:sldMk cId="2449487264" sldId="259"/>
            <ac:spMk id="3" creationId="{BBF8A2C3-727E-D6BD-08E7-1C7B5AA71889}"/>
          </ac:spMkLst>
        </pc:spChg>
        <pc:spChg chg="add mod ord">
          <ac:chgData name="Sonal Bhatia" userId="ede6175e-4ab7-4b4b-9a82-0776f07530ca" providerId="ADAL" clId="{7B437404-63FB-4B5B-91FE-DA719F8C102D}" dt="2026-07-11T20:12:07.676" v="2865" actId="2711"/>
          <ac:spMkLst>
            <pc:docMk/>
            <pc:sldMk cId="2449487264" sldId="259"/>
            <ac:spMk id="4" creationId="{4EB18094-199A-5135-5BC8-49FCEFB35D9F}"/>
          </ac:spMkLst>
        </pc:spChg>
        <pc:spChg chg="add del mod ord">
          <ac:chgData name="Sonal Bhatia" userId="ede6175e-4ab7-4b4b-9a82-0776f07530ca" providerId="ADAL" clId="{7B437404-63FB-4B5B-91FE-DA719F8C102D}" dt="2026-07-11T14:57:32.953" v="245" actId="700"/>
          <ac:spMkLst>
            <pc:docMk/>
            <pc:sldMk cId="2449487264" sldId="259"/>
            <ac:spMk id="5" creationId="{96B7E00E-E90C-1FCF-85FA-3396942616AD}"/>
          </ac:spMkLst>
        </pc:spChg>
        <pc:spChg chg="add del mod ord">
          <ac:chgData name="Sonal Bhatia" userId="ede6175e-4ab7-4b4b-9a82-0776f07530ca" providerId="ADAL" clId="{7B437404-63FB-4B5B-91FE-DA719F8C102D}" dt="2026-07-11T14:57:32.953" v="245" actId="700"/>
          <ac:spMkLst>
            <pc:docMk/>
            <pc:sldMk cId="2449487264" sldId="259"/>
            <ac:spMk id="6" creationId="{67F95A91-92C4-1FE2-E055-A8909CF0A5BA}"/>
          </ac:spMkLst>
        </pc:spChg>
        <pc:spChg chg="add del mod ord">
          <ac:chgData name="Sonal Bhatia" userId="ede6175e-4ab7-4b4b-9a82-0776f07530ca" providerId="ADAL" clId="{7B437404-63FB-4B5B-91FE-DA719F8C102D}" dt="2026-07-11T14:57:32.953" v="245" actId="700"/>
          <ac:spMkLst>
            <pc:docMk/>
            <pc:sldMk cId="2449487264" sldId="259"/>
            <ac:spMk id="7" creationId="{1C813359-D0DC-DC47-97CD-27C73A256417}"/>
          </ac:spMkLst>
        </pc:spChg>
        <pc:spChg chg="add mod ord">
          <ac:chgData name="Sonal Bhatia" userId="ede6175e-4ab7-4b4b-9a82-0776f07530ca" providerId="ADAL" clId="{7B437404-63FB-4B5B-91FE-DA719F8C102D}" dt="2026-07-11T15:00:33.552" v="285" actId="122"/>
          <ac:spMkLst>
            <pc:docMk/>
            <pc:sldMk cId="2449487264" sldId="259"/>
            <ac:spMk id="8" creationId="{E7C87ECB-5332-CEE5-34BB-3108436FC290}"/>
          </ac:spMkLst>
        </pc:spChg>
      </pc:sldChg>
      <pc:sldChg chg="addSp delSp modSp new mod setBg">
        <pc:chgData name="Sonal Bhatia" userId="ede6175e-4ab7-4b4b-9a82-0776f07530ca" providerId="ADAL" clId="{7B437404-63FB-4B5B-91FE-DA719F8C102D}" dt="2026-07-11T20:12:16.439" v="2866" actId="2711"/>
        <pc:sldMkLst>
          <pc:docMk/>
          <pc:sldMk cId="2288214675" sldId="260"/>
        </pc:sldMkLst>
        <pc:spChg chg="del mod">
          <ac:chgData name="Sonal Bhatia" userId="ede6175e-4ab7-4b4b-9a82-0776f07530ca" providerId="ADAL" clId="{7B437404-63FB-4B5B-91FE-DA719F8C102D}" dt="2026-07-11T15:46:23.381" v="308" actId="1032"/>
          <ac:spMkLst>
            <pc:docMk/>
            <pc:sldMk cId="2288214675" sldId="260"/>
            <ac:spMk id="2" creationId="{C75285DC-0D33-10A1-22C4-2BFFC5FFFEBC}"/>
          </ac:spMkLst>
        </pc:spChg>
        <pc:spChg chg="mod">
          <ac:chgData name="Sonal Bhatia" userId="ede6175e-4ab7-4b4b-9a82-0776f07530ca" providerId="ADAL" clId="{7B437404-63FB-4B5B-91FE-DA719F8C102D}" dt="2026-07-11T16:40:39.222" v="1582" actId="20577"/>
          <ac:spMkLst>
            <pc:docMk/>
            <pc:sldMk cId="2288214675" sldId="260"/>
            <ac:spMk id="3" creationId="{29B657E9-9032-FA52-4101-4C260FB238AA}"/>
          </ac:spMkLst>
        </pc:spChg>
        <pc:spChg chg="add mod">
          <ac:chgData name="Sonal Bhatia" userId="ede6175e-4ab7-4b4b-9a82-0776f07530ca" providerId="ADAL" clId="{7B437404-63FB-4B5B-91FE-DA719F8C102D}" dt="2026-07-11T16:45:49.983" v="1620" actId="20577"/>
          <ac:spMkLst>
            <pc:docMk/>
            <pc:sldMk cId="2288214675" sldId="260"/>
            <ac:spMk id="6" creationId="{91613A0B-AAA5-112D-D741-A16CA0DD6D1D}"/>
          </ac:spMkLst>
        </pc:spChg>
        <pc:graphicFrameChg chg="add mod modGraphic">
          <ac:chgData name="Sonal Bhatia" userId="ede6175e-4ab7-4b4b-9a82-0776f07530ca" providerId="ADAL" clId="{7B437404-63FB-4B5B-91FE-DA719F8C102D}" dt="2026-07-11T20:12:16.439" v="2866" actId="2711"/>
          <ac:graphicFrameMkLst>
            <pc:docMk/>
            <pc:sldMk cId="2288214675" sldId="260"/>
            <ac:graphicFrameMk id="4" creationId="{1225BF66-22AB-E0AE-D9A7-E447AC142FFC}"/>
          </ac:graphicFrameMkLst>
        </pc:graphicFrameChg>
        <pc:picChg chg="add mod">
          <ac:chgData name="Sonal Bhatia" userId="ede6175e-4ab7-4b4b-9a82-0776f07530ca" providerId="ADAL" clId="{7B437404-63FB-4B5B-91FE-DA719F8C102D}" dt="2026-07-11T16:47:41.776" v="1627" actId="1076"/>
          <ac:picMkLst>
            <pc:docMk/>
            <pc:sldMk cId="2288214675" sldId="260"/>
            <ac:picMk id="8" creationId="{6C13A85A-D561-4F35-67FF-9573AC4589F1}"/>
          </ac:picMkLst>
        </pc:picChg>
      </pc:sldChg>
      <pc:sldChg chg="addSp delSp modSp new mod setBg">
        <pc:chgData name="Sonal Bhatia" userId="ede6175e-4ab7-4b4b-9a82-0776f07530ca" providerId="ADAL" clId="{7B437404-63FB-4B5B-91FE-DA719F8C102D}" dt="2026-07-11T20:12:35.604" v="2868" actId="13822"/>
        <pc:sldMkLst>
          <pc:docMk/>
          <pc:sldMk cId="620833610" sldId="261"/>
        </pc:sldMkLst>
        <pc:spChg chg="del">
          <ac:chgData name="Sonal Bhatia" userId="ede6175e-4ab7-4b4b-9a82-0776f07530ca" providerId="ADAL" clId="{7B437404-63FB-4B5B-91FE-DA719F8C102D}" dt="2026-07-11T16:17:16.554" v="1059" actId="22"/>
          <ac:spMkLst>
            <pc:docMk/>
            <pc:sldMk cId="620833610" sldId="261"/>
            <ac:spMk id="2" creationId="{C488C45A-FF02-8402-F2BA-E323E3BBC1CB}"/>
          </ac:spMkLst>
        </pc:spChg>
        <pc:spChg chg="del">
          <ac:chgData name="Sonal Bhatia" userId="ede6175e-4ab7-4b4b-9a82-0776f07530ca" providerId="ADAL" clId="{7B437404-63FB-4B5B-91FE-DA719F8C102D}" dt="2026-07-11T16:17:32.980" v="1062"/>
          <ac:spMkLst>
            <pc:docMk/>
            <pc:sldMk cId="620833610" sldId="261"/>
            <ac:spMk id="3" creationId="{FB8128F9-F4A3-4FF2-3FA7-C5698AAD85D2}"/>
          </ac:spMkLst>
        </pc:spChg>
        <pc:spChg chg="add mod">
          <ac:chgData name="Sonal Bhatia" userId="ede6175e-4ab7-4b4b-9a82-0776f07530ca" providerId="ADAL" clId="{7B437404-63FB-4B5B-91FE-DA719F8C102D}" dt="2026-07-11T16:26:35.866" v="1489" actId="1076"/>
          <ac:spMkLst>
            <pc:docMk/>
            <pc:sldMk cId="620833610" sldId="261"/>
            <ac:spMk id="8" creationId="{D5AE5183-1D89-F860-7E67-48A1EFD3FF40}"/>
          </ac:spMkLst>
        </pc:spChg>
        <pc:spChg chg="add mod">
          <ac:chgData name="Sonal Bhatia" userId="ede6175e-4ab7-4b4b-9a82-0776f07530ca" providerId="ADAL" clId="{7B437404-63FB-4B5B-91FE-DA719F8C102D}" dt="2026-07-11T20:12:35.604" v="2868" actId="13822"/>
          <ac:spMkLst>
            <pc:docMk/>
            <pc:sldMk cId="620833610" sldId="261"/>
            <ac:spMk id="9" creationId="{7285B14F-DF68-A04F-BE25-9D8E179F037E}"/>
          </ac:spMkLst>
        </pc:spChg>
        <pc:spChg chg="add mod">
          <ac:chgData name="Sonal Bhatia" userId="ede6175e-4ab7-4b4b-9a82-0776f07530ca" providerId="ADAL" clId="{7B437404-63FB-4B5B-91FE-DA719F8C102D}" dt="2026-07-11T16:47:04.665" v="1624" actId="20577"/>
          <ac:spMkLst>
            <pc:docMk/>
            <pc:sldMk cId="620833610" sldId="261"/>
            <ac:spMk id="10" creationId="{2E611241-E01B-DCB9-0230-393E619A6311}"/>
          </ac:spMkLst>
        </pc:spChg>
        <pc:picChg chg="add mod ord modCrop">
          <ac:chgData name="Sonal Bhatia" userId="ede6175e-4ab7-4b4b-9a82-0776f07530ca" providerId="ADAL" clId="{7B437404-63FB-4B5B-91FE-DA719F8C102D}" dt="2026-07-11T16:26:48.427" v="1491" actId="1440"/>
          <ac:picMkLst>
            <pc:docMk/>
            <pc:sldMk cId="620833610" sldId="261"/>
            <ac:picMk id="5" creationId="{18254EC3-93FA-1B1E-C517-5161845B781D}"/>
          </ac:picMkLst>
        </pc:picChg>
        <pc:picChg chg="add del">
          <ac:chgData name="Sonal Bhatia" userId="ede6175e-4ab7-4b4b-9a82-0776f07530ca" providerId="ADAL" clId="{7B437404-63FB-4B5B-91FE-DA719F8C102D}" dt="2026-07-11T16:17:31.191" v="1061" actId="22"/>
          <ac:picMkLst>
            <pc:docMk/>
            <pc:sldMk cId="620833610" sldId="261"/>
            <ac:picMk id="7" creationId="{14A8B10D-F792-F875-8A14-15313540CF43}"/>
          </ac:picMkLst>
        </pc:picChg>
      </pc:sldChg>
      <pc:sldChg chg="addSp delSp modSp new mod setBg">
        <pc:chgData name="Sonal Bhatia" userId="ede6175e-4ab7-4b4b-9a82-0776f07530ca" providerId="ADAL" clId="{7B437404-63FB-4B5B-91FE-DA719F8C102D}" dt="2026-07-11T16:55:31.035" v="1753" actId="1076"/>
        <pc:sldMkLst>
          <pc:docMk/>
          <pc:sldMk cId="192442327" sldId="262"/>
        </pc:sldMkLst>
        <pc:spChg chg="del mod">
          <ac:chgData name="Sonal Bhatia" userId="ede6175e-4ab7-4b4b-9a82-0776f07530ca" providerId="ADAL" clId="{7B437404-63FB-4B5B-91FE-DA719F8C102D}" dt="2026-07-11T16:44:47.126" v="1590" actId="22"/>
          <ac:spMkLst>
            <pc:docMk/>
            <pc:sldMk cId="192442327" sldId="262"/>
            <ac:spMk id="2" creationId="{4291BC2E-7B32-EFEB-68ED-7D9B7418C9AD}"/>
          </ac:spMkLst>
        </pc:spChg>
        <pc:spChg chg="mod">
          <ac:chgData name="Sonal Bhatia" userId="ede6175e-4ab7-4b4b-9a82-0776f07530ca" providerId="ADAL" clId="{7B437404-63FB-4B5B-91FE-DA719F8C102D}" dt="2026-07-11T16:49:35.241" v="1641" actId="1076"/>
          <ac:spMkLst>
            <pc:docMk/>
            <pc:sldMk cId="192442327" sldId="262"/>
            <ac:spMk id="3" creationId="{505019F3-CE49-2AA1-52BC-7B8DD8F2ED52}"/>
          </ac:spMkLst>
        </pc:spChg>
        <pc:graphicFrameChg chg="add del mod modGraphic">
          <ac:chgData name="Sonal Bhatia" userId="ede6175e-4ab7-4b4b-9a82-0776f07530ca" providerId="ADAL" clId="{7B437404-63FB-4B5B-91FE-DA719F8C102D}" dt="2026-07-11T16:51:42.615" v="1649" actId="1032"/>
          <ac:graphicFrameMkLst>
            <pc:docMk/>
            <pc:sldMk cId="192442327" sldId="262"/>
            <ac:graphicFrameMk id="6" creationId="{734ABE71-5C40-4FE0-CDC8-D87633683E4E}"/>
          </ac:graphicFrameMkLst>
        </pc:graphicFrameChg>
        <pc:graphicFrameChg chg="add mod modGraphic">
          <ac:chgData name="Sonal Bhatia" userId="ede6175e-4ab7-4b4b-9a82-0776f07530ca" providerId="ADAL" clId="{7B437404-63FB-4B5B-91FE-DA719F8C102D}" dt="2026-07-11T16:55:31.035" v="1753" actId="1076"/>
          <ac:graphicFrameMkLst>
            <pc:docMk/>
            <pc:sldMk cId="192442327" sldId="262"/>
            <ac:graphicFrameMk id="7" creationId="{FF9098ED-27BF-9182-B6EB-08422581F72D}"/>
          </ac:graphicFrameMkLst>
        </pc:graphicFrameChg>
        <pc:picChg chg="add mod ord">
          <ac:chgData name="Sonal Bhatia" userId="ede6175e-4ab7-4b4b-9a82-0776f07530ca" providerId="ADAL" clId="{7B437404-63FB-4B5B-91FE-DA719F8C102D}" dt="2026-07-11T16:55:17.760" v="1749" actId="1076"/>
          <ac:picMkLst>
            <pc:docMk/>
            <pc:sldMk cId="192442327" sldId="262"/>
            <ac:picMk id="5" creationId="{F4EF0227-5CB9-9489-F6D8-0BFA43DE652C}"/>
          </ac:picMkLst>
        </pc:picChg>
      </pc:sldChg>
      <pc:sldChg chg="addSp delSp modSp new mod setBg">
        <pc:chgData name="Sonal Bhatia" userId="ede6175e-4ab7-4b4b-9a82-0776f07530ca" providerId="ADAL" clId="{7B437404-63FB-4B5B-91FE-DA719F8C102D}" dt="2026-07-11T19:51:55.850" v="2557" actId="1440"/>
        <pc:sldMkLst>
          <pc:docMk/>
          <pc:sldMk cId="792241677" sldId="263"/>
        </pc:sldMkLst>
        <pc:spChg chg="del">
          <ac:chgData name="Sonal Bhatia" userId="ede6175e-4ab7-4b4b-9a82-0776f07530ca" providerId="ADAL" clId="{7B437404-63FB-4B5B-91FE-DA719F8C102D}" dt="2026-07-11T17:07:50.821" v="1762" actId="22"/>
          <ac:spMkLst>
            <pc:docMk/>
            <pc:sldMk cId="792241677" sldId="263"/>
            <ac:spMk id="2" creationId="{4F7CF081-84B9-511F-875A-02155979B957}"/>
          </ac:spMkLst>
        </pc:spChg>
        <pc:spChg chg="mod">
          <ac:chgData name="Sonal Bhatia" userId="ede6175e-4ab7-4b4b-9a82-0776f07530ca" providerId="ADAL" clId="{7B437404-63FB-4B5B-91FE-DA719F8C102D}" dt="2026-07-11T16:56:14.629" v="1759" actId="6549"/>
          <ac:spMkLst>
            <pc:docMk/>
            <pc:sldMk cId="792241677" sldId="263"/>
            <ac:spMk id="3" creationId="{362BFFDC-E328-0675-543E-DE1E17AE8A3C}"/>
          </ac:spMkLst>
        </pc:spChg>
        <pc:spChg chg="add mod">
          <ac:chgData name="Sonal Bhatia" userId="ede6175e-4ab7-4b4b-9a82-0776f07530ca" providerId="ADAL" clId="{7B437404-63FB-4B5B-91FE-DA719F8C102D}" dt="2026-07-11T18:44:21.026" v="2058" actId="1076"/>
          <ac:spMkLst>
            <pc:docMk/>
            <pc:sldMk cId="792241677" sldId="263"/>
            <ac:spMk id="15" creationId="{308E96D3-8B74-508A-3654-B05265157D8D}"/>
          </ac:spMkLst>
        </pc:spChg>
        <pc:spChg chg="add mod">
          <ac:chgData name="Sonal Bhatia" userId="ede6175e-4ab7-4b4b-9a82-0776f07530ca" providerId="ADAL" clId="{7B437404-63FB-4B5B-91FE-DA719F8C102D}" dt="2026-07-11T18:48:28.804" v="2070" actId="20577"/>
          <ac:spMkLst>
            <pc:docMk/>
            <pc:sldMk cId="792241677" sldId="263"/>
            <ac:spMk id="21" creationId="{62EFB0C9-957A-3BB1-018C-D981839659FB}"/>
          </ac:spMkLst>
        </pc:spChg>
        <pc:picChg chg="add mod">
          <ac:chgData name="Sonal Bhatia" userId="ede6175e-4ab7-4b4b-9a82-0776f07530ca" providerId="ADAL" clId="{7B437404-63FB-4B5B-91FE-DA719F8C102D}" dt="2026-07-11T17:08:07.985" v="1766" actId="1076"/>
          <ac:picMkLst>
            <pc:docMk/>
            <pc:sldMk cId="792241677" sldId="263"/>
            <ac:picMk id="5" creationId="{D97A2725-A877-F412-2607-3208C14BFB90}"/>
          </ac:picMkLst>
        </pc:picChg>
        <pc:picChg chg="add mod ord">
          <ac:chgData name="Sonal Bhatia" userId="ede6175e-4ab7-4b4b-9a82-0776f07530ca" providerId="ADAL" clId="{7B437404-63FB-4B5B-91FE-DA719F8C102D}" dt="2026-07-11T19:51:55.850" v="2557" actId="1440"/>
          <ac:picMkLst>
            <pc:docMk/>
            <pc:sldMk cId="792241677" sldId="263"/>
            <ac:picMk id="7" creationId="{3EEF3536-1A66-CFD8-8712-B4E7984B6B8D}"/>
          </ac:picMkLst>
        </pc:picChg>
        <pc:picChg chg="add del mod">
          <ac:chgData name="Sonal Bhatia" userId="ede6175e-4ab7-4b4b-9a82-0776f07530ca" providerId="ADAL" clId="{7B437404-63FB-4B5B-91FE-DA719F8C102D}" dt="2026-07-11T18:48:09.714" v="2062" actId="478"/>
          <ac:picMkLst>
            <pc:docMk/>
            <pc:sldMk cId="792241677" sldId="263"/>
            <ac:picMk id="17" creationId="{21890B92-0817-4AF2-3DD1-9837D3125F2F}"/>
          </ac:picMkLst>
        </pc:picChg>
        <pc:picChg chg="add del mod">
          <ac:chgData name="Sonal Bhatia" userId="ede6175e-4ab7-4b4b-9a82-0776f07530ca" providerId="ADAL" clId="{7B437404-63FB-4B5B-91FE-DA719F8C102D}" dt="2026-07-11T18:48:22.379" v="2065" actId="478"/>
          <ac:picMkLst>
            <pc:docMk/>
            <pc:sldMk cId="792241677" sldId="263"/>
            <ac:picMk id="19" creationId="{3B6EF1E8-BC1B-F99D-7242-179623992100}"/>
          </ac:picMkLst>
        </pc:picChg>
        <pc:inkChg chg="add del">
          <ac:chgData name="Sonal Bhatia" userId="ede6175e-4ab7-4b4b-9a82-0776f07530ca" providerId="ADAL" clId="{7B437404-63FB-4B5B-91FE-DA719F8C102D}" dt="2026-07-11T17:12:13.149" v="1779" actId="9405"/>
          <ac:inkMkLst>
            <pc:docMk/>
            <pc:sldMk cId="792241677" sldId="263"/>
            <ac:inkMk id="8" creationId="{4CDD2D05-D54C-1BC0-3FA6-A627624F8B6E}"/>
          </ac:inkMkLst>
        </pc:inkChg>
        <pc:inkChg chg="add">
          <ac:chgData name="Sonal Bhatia" userId="ede6175e-4ab7-4b4b-9a82-0776f07530ca" providerId="ADAL" clId="{7B437404-63FB-4B5B-91FE-DA719F8C102D}" dt="2026-07-11T17:12:03.522" v="1773"/>
          <ac:inkMkLst>
            <pc:docMk/>
            <pc:sldMk cId="792241677" sldId="263"/>
            <ac:inkMk id="9" creationId="{2788945C-3B2A-ECE3-8BEC-35B6493D2005}"/>
          </ac:inkMkLst>
        </pc:inkChg>
        <pc:inkChg chg="add del">
          <ac:chgData name="Sonal Bhatia" userId="ede6175e-4ab7-4b4b-9a82-0776f07530ca" providerId="ADAL" clId="{7B437404-63FB-4B5B-91FE-DA719F8C102D}" dt="2026-07-11T17:12:11.213" v="1777" actId="9405"/>
          <ac:inkMkLst>
            <pc:docMk/>
            <pc:sldMk cId="792241677" sldId="263"/>
            <ac:inkMk id="10" creationId="{DB644BFF-03E6-BFF2-95C5-3D8B5554CB55}"/>
          </ac:inkMkLst>
        </pc:inkChg>
        <pc:inkChg chg="add">
          <ac:chgData name="Sonal Bhatia" userId="ede6175e-4ab7-4b4b-9a82-0776f07530ca" providerId="ADAL" clId="{7B437404-63FB-4B5B-91FE-DA719F8C102D}" dt="2026-07-11T17:12:06.476" v="1775"/>
          <ac:inkMkLst>
            <pc:docMk/>
            <pc:sldMk cId="792241677" sldId="263"/>
            <ac:inkMk id="11" creationId="{82C46B45-F68B-8684-0973-26E1F9D52743}"/>
          </ac:inkMkLst>
        </pc:inkChg>
        <pc:inkChg chg="add">
          <ac:chgData name="Sonal Bhatia" userId="ede6175e-4ab7-4b4b-9a82-0776f07530ca" providerId="ADAL" clId="{7B437404-63FB-4B5B-91FE-DA719F8C102D}" dt="2026-07-11T18:31:59.844" v="1780" actId="9405"/>
          <ac:inkMkLst>
            <pc:docMk/>
            <pc:sldMk cId="792241677" sldId="263"/>
            <ac:inkMk id="12" creationId="{D23D168B-44ED-CA0A-1881-9FF0EF468B62}"/>
          </ac:inkMkLst>
        </pc:inkChg>
        <pc:inkChg chg="add del">
          <ac:chgData name="Sonal Bhatia" userId="ede6175e-4ab7-4b4b-9a82-0776f07530ca" providerId="ADAL" clId="{7B437404-63FB-4B5B-91FE-DA719F8C102D}" dt="2026-07-11T18:32:07.238" v="1782"/>
          <ac:inkMkLst>
            <pc:docMk/>
            <pc:sldMk cId="792241677" sldId="263"/>
            <ac:inkMk id="13" creationId="{BB9541D3-DF65-6336-46F7-433894C22B72}"/>
          </ac:inkMkLst>
        </pc:inkChg>
        <pc:inkChg chg="add mod">
          <ac:chgData name="Sonal Bhatia" userId="ede6175e-4ab7-4b4b-9a82-0776f07530ca" providerId="ADAL" clId="{7B437404-63FB-4B5B-91FE-DA719F8C102D}" dt="2026-07-11T18:32:08.388" v="1783"/>
          <ac:inkMkLst>
            <pc:docMk/>
            <pc:sldMk cId="792241677" sldId="263"/>
            <ac:inkMk id="14" creationId="{D45F95DE-ED09-EA04-FF0B-07D827054505}"/>
          </ac:inkMkLst>
        </pc:inkChg>
      </pc:sldChg>
      <pc:sldChg chg="addSp delSp modSp new mod setBg">
        <pc:chgData name="Sonal Bhatia" userId="ede6175e-4ab7-4b4b-9a82-0776f07530ca" providerId="ADAL" clId="{7B437404-63FB-4B5B-91FE-DA719F8C102D}" dt="2026-07-11T19:57:57.612" v="2615" actId="1076"/>
        <pc:sldMkLst>
          <pc:docMk/>
          <pc:sldMk cId="106269619" sldId="264"/>
        </pc:sldMkLst>
        <pc:spChg chg="del mod">
          <ac:chgData name="Sonal Bhatia" userId="ede6175e-4ab7-4b4b-9a82-0776f07530ca" providerId="ADAL" clId="{7B437404-63FB-4B5B-91FE-DA719F8C102D}" dt="2026-07-11T19:03:22.962" v="2128" actId="1032"/>
          <ac:spMkLst>
            <pc:docMk/>
            <pc:sldMk cId="106269619" sldId="264"/>
            <ac:spMk id="2" creationId="{2136616D-6ED4-D1D9-BA94-DFCCCC27700B}"/>
          </ac:spMkLst>
        </pc:spChg>
        <pc:spChg chg="mod">
          <ac:chgData name="Sonal Bhatia" userId="ede6175e-4ab7-4b4b-9a82-0776f07530ca" providerId="ADAL" clId="{7B437404-63FB-4B5B-91FE-DA719F8C102D}" dt="2026-07-11T19:06:27.666" v="2150" actId="1076"/>
          <ac:spMkLst>
            <pc:docMk/>
            <pc:sldMk cId="106269619" sldId="264"/>
            <ac:spMk id="3" creationId="{D0944B19-DFE5-A408-FF2B-881BAD00BB01}"/>
          </ac:spMkLst>
        </pc:spChg>
        <pc:spChg chg="add mod">
          <ac:chgData name="Sonal Bhatia" userId="ede6175e-4ab7-4b4b-9a82-0776f07530ca" providerId="ADAL" clId="{7B437404-63FB-4B5B-91FE-DA719F8C102D}" dt="2026-07-11T19:51:20.258" v="2554" actId="122"/>
          <ac:spMkLst>
            <pc:docMk/>
            <pc:sldMk cId="106269619" sldId="264"/>
            <ac:spMk id="7" creationId="{540F383B-4AC6-75AA-87FF-8EEE5D7F648F}"/>
          </ac:spMkLst>
        </pc:spChg>
        <pc:graphicFrameChg chg="add mod">
          <ac:chgData name="Sonal Bhatia" userId="ede6175e-4ab7-4b4b-9a82-0776f07530ca" providerId="ADAL" clId="{7B437404-63FB-4B5B-91FE-DA719F8C102D}" dt="2026-07-11T19:05:15.464" v="2134"/>
          <ac:graphicFrameMkLst>
            <pc:docMk/>
            <pc:sldMk cId="106269619" sldId="264"/>
            <ac:graphicFrameMk id="4" creationId="{1771681A-0662-C2B9-616E-D7E3FAA87EAC}"/>
          </ac:graphicFrameMkLst>
        </pc:graphicFrameChg>
        <pc:graphicFrameChg chg="add mod modGraphic">
          <ac:chgData name="Sonal Bhatia" userId="ede6175e-4ab7-4b4b-9a82-0776f07530ca" providerId="ADAL" clId="{7B437404-63FB-4B5B-91FE-DA719F8C102D}" dt="2026-07-11T19:50:47.195" v="2502" actId="113"/>
          <ac:graphicFrameMkLst>
            <pc:docMk/>
            <pc:sldMk cId="106269619" sldId="264"/>
            <ac:graphicFrameMk id="6" creationId="{26CDDE8C-B666-7A22-E29A-521BA172F487}"/>
          </ac:graphicFrameMkLst>
        </pc:graphicFrameChg>
        <pc:picChg chg="add mod">
          <ac:chgData name="Sonal Bhatia" userId="ede6175e-4ab7-4b4b-9a82-0776f07530ca" providerId="ADAL" clId="{7B437404-63FB-4B5B-91FE-DA719F8C102D}" dt="2026-07-11T19:57:57.612" v="2615" actId="1076"/>
          <ac:picMkLst>
            <pc:docMk/>
            <pc:sldMk cId="106269619" sldId="264"/>
            <ac:picMk id="5" creationId="{2DDBB8E3-B058-33EF-1E5B-9D7925F0CE9A}"/>
          </ac:picMkLst>
        </pc:picChg>
      </pc:sldChg>
      <pc:sldChg chg="addSp delSp modSp new mod setBg">
        <pc:chgData name="Sonal Bhatia" userId="ede6175e-4ab7-4b4b-9a82-0776f07530ca" providerId="ADAL" clId="{7B437404-63FB-4B5B-91FE-DA719F8C102D}" dt="2026-07-11T20:13:10.492" v="2873" actId="255"/>
        <pc:sldMkLst>
          <pc:docMk/>
          <pc:sldMk cId="507581516" sldId="265"/>
        </pc:sldMkLst>
        <pc:spChg chg="del mod">
          <ac:chgData name="Sonal Bhatia" userId="ede6175e-4ab7-4b4b-9a82-0776f07530ca" providerId="ADAL" clId="{7B437404-63FB-4B5B-91FE-DA719F8C102D}" dt="2026-07-11T19:11:06.835" v="2310" actId="22"/>
          <ac:spMkLst>
            <pc:docMk/>
            <pc:sldMk cId="507581516" sldId="265"/>
            <ac:spMk id="2" creationId="{91A754F4-EB35-4649-0B0E-D3F121711AD7}"/>
          </ac:spMkLst>
        </pc:spChg>
        <pc:spChg chg="del">
          <ac:chgData name="Sonal Bhatia" userId="ede6175e-4ab7-4b4b-9a82-0776f07530ca" providerId="ADAL" clId="{7B437404-63FB-4B5B-91FE-DA719F8C102D}" dt="2026-07-11T19:09:57.464" v="2307"/>
          <ac:spMkLst>
            <pc:docMk/>
            <pc:sldMk cId="507581516" sldId="265"/>
            <ac:spMk id="3" creationId="{56D31879-4360-971B-7247-CC2E3B1E4014}"/>
          </ac:spMkLst>
        </pc:spChg>
        <pc:spChg chg="add mod">
          <ac:chgData name="Sonal Bhatia" userId="ede6175e-4ab7-4b4b-9a82-0776f07530ca" providerId="ADAL" clId="{7B437404-63FB-4B5B-91FE-DA719F8C102D}" dt="2026-07-11T19:10:00.045" v="2308" actId="1076"/>
          <ac:spMkLst>
            <pc:docMk/>
            <pc:sldMk cId="507581516" sldId="265"/>
            <ac:spMk id="6" creationId="{48FD3CCD-9ADC-0AF3-269A-8089E0111A24}"/>
          </ac:spMkLst>
        </pc:spChg>
        <pc:spChg chg="add del mod">
          <ac:chgData name="Sonal Bhatia" userId="ede6175e-4ab7-4b4b-9a82-0776f07530ca" providerId="ADAL" clId="{7B437404-63FB-4B5B-91FE-DA719F8C102D}" dt="2026-07-11T19:15:24.046" v="2319"/>
          <ac:spMkLst>
            <pc:docMk/>
            <pc:sldMk cId="507581516" sldId="265"/>
            <ac:spMk id="10" creationId="{EB61250F-7D7A-2CA6-EFB0-DC4F8B1B84E1}"/>
          </ac:spMkLst>
        </pc:spChg>
        <pc:spChg chg="add mod">
          <ac:chgData name="Sonal Bhatia" userId="ede6175e-4ab7-4b4b-9a82-0776f07530ca" providerId="ADAL" clId="{7B437404-63FB-4B5B-91FE-DA719F8C102D}" dt="2026-07-11T19:53:08.826" v="2611" actId="20577"/>
          <ac:spMkLst>
            <pc:docMk/>
            <pc:sldMk cId="507581516" sldId="265"/>
            <ac:spMk id="12" creationId="{71BFC531-6138-BAE7-5ECA-6811C6B503B5}"/>
          </ac:spMkLst>
        </pc:spChg>
        <pc:graphicFrameChg chg="add mod modGraphic">
          <ac:chgData name="Sonal Bhatia" userId="ede6175e-4ab7-4b4b-9a82-0776f07530ca" providerId="ADAL" clId="{7B437404-63FB-4B5B-91FE-DA719F8C102D}" dt="2026-07-11T20:13:10.492" v="2873" actId="255"/>
          <ac:graphicFrameMkLst>
            <pc:docMk/>
            <pc:sldMk cId="507581516" sldId="265"/>
            <ac:graphicFrameMk id="9" creationId="{F41AB451-C6FC-DFCB-AC97-95E5AD5E76C0}"/>
          </ac:graphicFrameMkLst>
        </pc:graphicFrameChg>
        <pc:picChg chg="add del mod">
          <ac:chgData name="Sonal Bhatia" userId="ede6175e-4ab7-4b4b-9a82-0776f07530ca" providerId="ADAL" clId="{7B437404-63FB-4B5B-91FE-DA719F8C102D}" dt="2026-07-11T19:09:54.434" v="2306" actId="478"/>
          <ac:picMkLst>
            <pc:docMk/>
            <pc:sldMk cId="507581516" sldId="265"/>
            <ac:picMk id="5" creationId="{4F44047A-DB1A-3B05-6814-F93E43A86FFC}"/>
          </ac:picMkLst>
        </pc:picChg>
        <pc:picChg chg="add mod ord modCrop">
          <ac:chgData name="Sonal Bhatia" userId="ede6175e-4ab7-4b4b-9a82-0776f07530ca" providerId="ADAL" clId="{7B437404-63FB-4B5B-91FE-DA719F8C102D}" dt="2026-07-11T19:52:25.163" v="2559" actId="1440"/>
          <ac:picMkLst>
            <pc:docMk/>
            <pc:sldMk cId="507581516" sldId="265"/>
            <ac:picMk id="8" creationId="{B0263812-6CBC-3467-4A1F-25D6B51652FB}"/>
          </ac:picMkLst>
        </pc:picChg>
      </pc:sldChg>
      <pc:sldChg chg="addSp delSp modSp new mod setBg">
        <pc:chgData name="Sonal Bhatia" userId="ede6175e-4ab7-4b4b-9a82-0776f07530ca" providerId="ADAL" clId="{7B437404-63FB-4B5B-91FE-DA719F8C102D}" dt="2026-07-11T20:13:59.846" v="2881" actId="113"/>
        <pc:sldMkLst>
          <pc:docMk/>
          <pc:sldMk cId="623262572" sldId="266"/>
        </pc:sldMkLst>
        <pc:spChg chg="del">
          <ac:chgData name="Sonal Bhatia" userId="ede6175e-4ab7-4b4b-9a82-0776f07530ca" providerId="ADAL" clId="{7B437404-63FB-4B5B-91FE-DA719F8C102D}" dt="2026-07-11T19:58:43.845" v="2618" actId="22"/>
          <ac:spMkLst>
            <pc:docMk/>
            <pc:sldMk cId="623262572" sldId="266"/>
            <ac:spMk id="2" creationId="{A536A722-54DC-FC3F-D948-6C540FC3CF49}"/>
          </ac:spMkLst>
        </pc:spChg>
        <pc:spChg chg="del">
          <ac:chgData name="Sonal Bhatia" userId="ede6175e-4ab7-4b4b-9a82-0776f07530ca" providerId="ADAL" clId="{7B437404-63FB-4B5B-91FE-DA719F8C102D}" dt="2026-07-11T19:58:23.894" v="2616"/>
          <ac:spMkLst>
            <pc:docMk/>
            <pc:sldMk cId="623262572" sldId="266"/>
            <ac:spMk id="3" creationId="{8BFA5BD0-F26C-22AF-35D4-C38F0E0CF891}"/>
          </ac:spMkLst>
        </pc:spChg>
        <pc:spChg chg="add mod">
          <ac:chgData name="Sonal Bhatia" userId="ede6175e-4ab7-4b4b-9a82-0776f07530ca" providerId="ADAL" clId="{7B437404-63FB-4B5B-91FE-DA719F8C102D}" dt="2026-07-11T20:02:37.215" v="2744" actId="113"/>
          <ac:spMkLst>
            <pc:docMk/>
            <pc:sldMk cId="623262572" sldId="266"/>
            <ac:spMk id="4" creationId="{312C1E81-EDE3-F873-29E3-7ADCB18A66F6}"/>
          </ac:spMkLst>
        </pc:spChg>
        <pc:graphicFrameChg chg="add mod modGraphic">
          <ac:chgData name="Sonal Bhatia" userId="ede6175e-4ab7-4b4b-9a82-0776f07530ca" providerId="ADAL" clId="{7B437404-63FB-4B5B-91FE-DA719F8C102D}" dt="2026-07-11T20:13:59.846" v="2881" actId="113"/>
          <ac:graphicFrameMkLst>
            <pc:docMk/>
            <pc:sldMk cId="623262572" sldId="266"/>
            <ac:graphicFrameMk id="7" creationId="{9CEBC31E-02D2-F6A7-329A-54742E47B3DE}"/>
          </ac:graphicFrameMkLst>
        </pc:graphicFrameChg>
        <pc:picChg chg="add mod ord">
          <ac:chgData name="Sonal Bhatia" userId="ede6175e-4ab7-4b4b-9a82-0776f07530ca" providerId="ADAL" clId="{7B437404-63FB-4B5B-91FE-DA719F8C102D}" dt="2026-07-11T20:02:49.629" v="2747" actId="1076"/>
          <ac:picMkLst>
            <pc:docMk/>
            <pc:sldMk cId="623262572" sldId="266"/>
            <ac:picMk id="6" creationId="{6488CEDC-282B-C804-AD6E-CD72F5676367}"/>
          </ac:picMkLst>
        </pc:picChg>
      </pc:sldChg>
      <pc:sldChg chg="new del setBg">
        <pc:chgData name="Sonal Bhatia" userId="ede6175e-4ab7-4b4b-9a82-0776f07530ca" providerId="ADAL" clId="{7B437404-63FB-4B5B-91FE-DA719F8C102D}" dt="2026-07-11T20:07:55.194" v="2754" actId="47"/>
        <pc:sldMkLst>
          <pc:docMk/>
          <pc:sldMk cId="962099289" sldId="267"/>
        </pc:sldMkLst>
      </pc:sldChg>
      <pc:sldChg chg="modSp add mod setBg">
        <pc:chgData name="Sonal Bhatia" userId="ede6175e-4ab7-4b4b-9a82-0776f07530ca" providerId="ADAL" clId="{7B437404-63FB-4B5B-91FE-DA719F8C102D}" dt="2026-07-11T20:29:14.677" v="2916" actId="2711"/>
        <pc:sldMkLst>
          <pc:docMk/>
          <pc:sldMk cId="3532970066" sldId="297"/>
        </pc:sldMkLst>
        <pc:spChg chg="mod">
          <ac:chgData name="Sonal Bhatia" userId="ede6175e-4ab7-4b4b-9a82-0776f07530ca" providerId="ADAL" clId="{7B437404-63FB-4B5B-91FE-DA719F8C102D}" dt="2026-07-11T20:29:14.677" v="2916" actId="2711"/>
          <ac:spMkLst>
            <pc:docMk/>
            <pc:sldMk cId="3532970066" sldId="297"/>
            <ac:spMk id="4" creationId="{D86E78D9-C527-8A11-F934-8C65FBCD29DE}"/>
          </ac:spMkLst>
        </pc:spChg>
        <pc:spChg chg="mod">
          <ac:chgData name="Sonal Bhatia" userId="ede6175e-4ab7-4b4b-9a82-0776f07530ca" providerId="ADAL" clId="{7B437404-63FB-4B5B-91FE-DA719F8C102D}" dt="2026-07-11T20:14:45.624" v="2885" actId="17032"/>
          <ac:spMkLst>
            <pc:docMk/>
            <pc:sldMk cId="3532970066" sldId="297"/>
            <ac:spMk id="6" creationId="{5D525E34-5F22-BEB1-24FC-FE41F420BEC3}"/>
          </ac:spMkLst>
        </pc:spChg>
        <pc:picChg chg="mod">
          <ac:chgData name="Sonal Bhatia" userId="ede6175e-4ab7-4b4b-9a82-0776f07530ca" providerId="ADAL" clId="{7B437404-63FB-4B5B-91FE-DA719F8C102D}" dt="2026-07-11T20:14:49.119" v="2886" actId="1076"/>
          <ac:picMkLst>
            <pc:docMk/>
            <pc:sldMk cId="3532970066" sldId="297"/>
            <ac:picMk id="8" creationId="{BF065247-9219-4955-ABB0-D63BCC3E0ABA}"/>
          </ac:picMkLst>
        </pc:picChg>
      </pc:sldChg>
      <pc:sldChg chg="addSp delSp modSp new mod setBg modClrScheme chgLayout">
        <pc:chgData name="Sonal Bhatia" userId="ede6175e-4ab7-4b4b-9a82-0776f07530ca" providerId="ADAL" clId="{7B437404-63FB-4B5B-91FE-DA719F8C102D}" dt="2026-07-11T20:45:13.521" v="3074" actId="1076"/>
        <pc:sldMkLst>
          <pc:docMk/>
          <pc:sldMk cId="103884486" sldId="298"/>
        </pc:sldMkLst>
        <pc:spChg chg="del mod ord">
          <ac:chgData name="Sonal Bhatia" userId="ede6175e-4ab7-4b4b-9a82-0776f07530ca" providerId="ADAL" clId="{7B437404-63FB-4B5B-91FE-DA719F8C102D}" dt="2026-07-11T20:16:27.027" v="2890" actId="700"/>
          <ac:spMkLst>
            <pc:docMk/>
            <pc:sldMk cId="103884486" sldId="298"/>
            <ac:spMk id="2" creationId="{05583862-0998-79DA-0947-EDFC3922C4FC}"/>
          </ac:spMkLst>
        </pc:spChg>
        <pc:spChg chg="del">
          <ac:chgData name="Sonal Bhatia" userId="ede6175e-4ab7-4b4b-9a82-0776f07530ca" providerId="ADAL" clId="{7B437404-63FB-4B5B-91FE-DA719F8C102D}" dt="2026-07-11T20:16:27.027" v="2890" actId="700"/>
          <ac:spMkLst>
            <pc:docMk/>
            <pc:sldMk cId="103884486" sldId="298"/>
            <ac:spMk id="3" creationId="{A0639C3F-AF41-FBEC-1F1A-E863DB8D7480}"/>
          </ac:spMkLst>
        </pc:spChg>
        <pc:spChg chg="add mod ord">
          <ac:chgData name="Sonal Bhatia" userId="ede6175e-4ab7-4b4b-9a82-0776f07530ca" providerId="ADAL" clId="{7B437404-63FB-4B5B-91FE-DA719F8C102D}" dt="2026-07-11T20:28:28.422" v="2910" actId="700"/>
          <ac:spMkLst>
            <pc:docMk/>
            <pc:sldMk cId="103884486" sldId="298"/>
            <ac:spMk id="4" creationId="{9F3BB6DF-044C-99F9-F753-B73EC9C144CD}"/>
          </ac:spMkLst>
        </pc:spChg>
        <pc:spChg chg="add del mod ord">
          <ac:chgData name="Sonal Bhatia" userId="ede6175e-4ab7-4b4b-9a82-0776f07530ca" providerId="ADAL" clId="{7B437404-63FB-4B5B-91FE-DA719F8C102D}" dt="2026-07-11T20:22:08.454" v="2891"/>
          <ac:spMkLst>
            <pc:docMk/>
            <pc:sldMk cId="103884486" sldId="298"/>
            <ac:spMk id="5" creationId="{02743FAD-1DF6-63EF-F9A7-A7873733909F}"/>
          </ac:spMkLst>
        </pc:spChg>
        <pc:spChg chg="add del mod">
          <ac:chgData name="Sonal Bhatia" userId="ede6175e-4ab7-4b4b-9a82-0776f07530ca" providerId="ADAL" clId="{7B437404-63FB-4B5B-91FE-DA719F8C102D}" dt="2026-07-11T20:23:39.652" v="2894"/>
          <ac:spMkLst>
            <pc:docMk/>
            <pc:sldMk cId="103884486" sldId="298"/>
            <ac:spMk id="8" creationId="{405011BD-DE8C-0D3F-FBDF-B47C1B67312E}"/>
          </ac:spMkLst>
        </pc:spChg>
        <pc:spChg chg="add mod">
          <ac:chgData name="Sonal Bhatia" userId="ede6175e-4ab7-4b4b-9a82-0776f07530ca" providerId="ADAL" clId="{7B437404-63FB-4B5B-91FE-DA719F8C102D}" dt="2026-07-11T20:31:29.765" v="2920" actId="1076"/>
          <ac:spMkLst>
            <pc:docMk/>
            <pc:sldMk cId="103884486" sldId="298"/>
            <ac:spMk id="11" creationId="{F978E183-4F30-069F-DC65-637B66095942}"/>
          </ac:spMkLst>
        </pc:spChg>
        <pc:spChg chg="add del mod">
          <ac:chgData name="Sonal Bhatia" userId="ede6175e-4ab7-4b4b-9a82-0776f07530ca" providerId="ADAL" clId="{7B437404-63FB-4B5B-91FE-DA719F8C102D}" dt="2026-07-11T20:39:48.696" v="3050" actId="478"/>
          <ac:spMkLst>
            <pc:docMk/>
            <pc:sldMk cId="103884486" sldId="298"/>
            <ac:spMk id="15" creationId="{DF0DF524-6D26-05CC-692A-E1834C8596A6}"/>
          </ac:spMkLst>
        </pc:spChg>
        <pc:spChg chg="add del mod">
          <ac:chgData name="Sonal Bhatia" userId="ede6175e-4ab7-4b4b-9a82-0776f07530ca" providerId="ADAL" clId="{7B437404-63FB-4B5B-91FE-DA719F8C102D}" dt="2026-07-11T20:39:55.361" v="3052"/>
          <ac:spMkLst>
            <pc:docMk/>
            <pc:sldMk cId="103884486" sldId="298"/>
            <ac:spMk id="17" creationId="{7A5ABF8C-6A08-2AB4-7B11-F1CC84FFBE96}"/>
          </ac:spMkLst>
        </pc:spChg>
        <pc:graphicFrameChg chg="add mod modGraphic">
          <ac:chgData name="Sonal Bhatia" userId="ede6175e-4ab7-4b4b-9a82-0776f07530ca" providerId="ADAL" clId="{7B437404-63FB-4B5B-91FE-DA719F8C102D}" dt="2026-07-11T20:45:04.769" v="3072" actId="1076"/>
          <ac:graphicFrameMkLst>
            <pc:docMk/>
            <pc:sldMk cId="103884486" sldId="298"/>
            <ac:graphicFrameMk id="12" creationId="{890B928C-B676-8AE0-EC03-CC51E25FBC3A}"/>
          </ac:graphicFrameMkLst>
        </pc:graphicFrameChg>
        <pc:picChg chg="add del mod">
          <ac:chgData name="Sonal Bhatia" userId="ede6175e-4ab7-4b4b-9a82-0776f07530ca" providerId="ADAL" clId="{7B437404-63FB-4B5B-91FE-DA719F8C102D}" dt="2026-07-11T20:23:10.533" v="2893" actId="478"/>
          <ac:picMkLst>
            <pc:docMk/>
            <pc:sldMk cId="103884486" sldId="298"/>
            <ac:picMk id="6" creationId="{2775E445-7D22-BB47-F787-269C7D2AEBE1}"/>
          </ac:picMkLst>
        </pc:picChg>
        <pc:picChg chg="add del mod ord">
          <ac:chgData name="Sonal Bhatia" userId="ede6175e-4ab7-4b4b-9a82-0776f07530ca" providerId="ADAL" clId="{7B437404-63FB-4B5B-91FE-DA719F8C102D}" dt="2026-07-11T20:39:53.341" v="3051" actId="478"/>
          <ac:picMkLst>
            <pc:docMk/>
            <pc:sldMk cId="103884486" sldId="298"/>
            <ac:picMk id="9" creationId="{66744CC0-C643-4D21-1CB1-FE46CB1628D3}"/>
          </ac:picMkLst>
        </pc:picChg>
        <pc:picChg chg="add">
          <ac:chgData name="Sonal Bhatia" userId="ede6175e-4ab7-4b4b-9a82-0776f07530ca" providerId="ADAL" clId="{7B437404-63FB-4B5B-91FE-DA719F8C102D}" dt="2026-07-11T20:39:38.425" v="3048"/>
          <ac:picMkLst>
            <pc:docMk/>
            <pc:sldMk cId="103884486" sldId="298"/>
            <ac:picMk id="13" creationId="{E036927D-B61A-721F-17C9-90F920AE214B}"/>
          </ac:picMkLst>
        </pc:picChg>
        <pc:picChg chg="add mod">
          <ac:chgData name="Sonal Bhatia" userId="ede6175e-4ab7-4b4b-9a82-0776f07530ca" providerId="ADAL" clId="{7B437404-63FB-4B5B-91FE-DA719F8C102D}" dt="2026-07-11T20:45:13.521" v="3074" actId="1076"/>
          <ac:picMkLst>
            <pc:docMk/>
            <pc:sldMk cId="103884486" sldId="298"/>
            <ac:picMk id="18" creationId="{EFEFC7E2-F0D6-2B16-3F4B-5C75B0A303C3}"/>
          </ac:picMkLst>
        </pc:picChg>
      </pc:sldChg>
      <pc:sldChg chg="new del">
        <pc:chgData name="Sonal Bhatia" userId="ede6175e-4ab7-4b4b-9a82-0776f07530ca" providerId="ADAL" clId="{7B437404-63FB-4B5B-91FE-DA719F8C102D}" dt="2026-07-11T20:16:14.698" v="2888" actId="47"/>
        <pc:sldMkLst>
          <pc:docMk/>
          <pc:sldMk cId="3520420226" sldId="298"/>
        </pc:sldMkLst>
      </pc:sldChg>
      <pc:sldChg chg="addSp delSp modSp new mod setBg addAnim delAnim modAnim">
        <pc:chgData name="Sonal Bhatia" userId="ede6175e-4ab7-4b4b-9a82-0776f07530ca" providerId="ADAL" clId="{7B437404-63FB-4B5B-91FE-DA719F8C102D}" dt="2026-07-12T15:58:23.420" v="3726" actId="1076"/>
        <pc:sldMkLst>
          <pc:docMk/>
          <pc:sldMk cId="1903008974" sldId="299"/>
        </pc:sldMkLst>
        <pc:spChg chg="del">
          <ac:chgData name="Sonal Bhatia" userId="ede6175e-4ab7-4b4b-9a82-0776f07530ca" providerId="ADAL" clId="{7B437404-63FB-4B5B-91FE-DA719F8C102D}" dt="2026-07-11T20:47:12.769" v="3108" actId="22"/>
          <ac:spMkLst>
            <pc:docMk/>
            <pc:sldMk cId="1903008974" sldId="299"/>
            <ac:spMk id="2" creationId="{1FC68BF2-37DE-379B-24A2-142B16C80EDE}"/>
          </ac:spMkLst>
        </pc:spChg>
        <pc:spChg chg="mod">
          <ac:chgData name="Sonal Bhatia" userId="ede6175e-4ab7-4b4b-9a82-0776f07530ca" providerId="ADAL" clId="{7B437404-63FB-4B5B-91FE-DA719F8C102D}" dt="2026-07-11T20:46:44.425" v="3107" actId="1076"/>
          <ac:spMkLst>
            <pc:docMk/>
            <pc:sldMk cId="1903008974" sldId="299"/>
            <ac:spMk id="3" creationId="{9A566B3E-7281-239C-8D28-1403E4954945}"/>
          </ac:spMkLst>
        </pc:spChg>
        <pc:spChg chg="add mod">
          <ac:chgData name="Sonal Bhatia" userId="ede6175e-4ab7-4b4b-9a82-0776f07530ca" providerId="ADAL" clId="{7B437404-63FB-4B5B-91FE-DA719F8C102D}" dt="2026-07-12T15:58:23.420" v="3726" actId="1076"/>
          <ac:spMkLst>
            <pc:docMk/>
            <pc:sldMk cId="1903008974" sldId="299"/>
            <ac:spMk id="5" creationId="{72AC372C-0A12-684C-D2CD-5878851592EB}"/>
          </ac:spMkLst>
        </pc:spChg>
        <pc:spChg chg="add mod">
          <ac:chgData name="Sonal Bhatia" userId="ede6175e-4ab7-4b4b-9a82-0776f07530ca" providerId="ADAL" clId="{7B437404-63FB-4B5B-91FE-DA719F8C102D}" dt="2026-07-12T15:39:32.473" v="3132" actId="1076"/>
          <ac:spMkLst>
            <pc:docMk/>
            <pc:sldMk cId="1903008974" sldId="299"/>
            <ac:spMk id="11" creationId="{346A5DA1-B5B2-A6CC-915E-4591B17C7345}"/>
          </ac:spMkLst>
        </pc:spChg>
        <pc:graphicFrameChg chg="add mod">
          <ac:chgData name="Sonal Bhatia" userId="ede6175e-4ab7-4b4b-9a82-0776f07530ca" providerId="ADAL" clId="{7B437404-63FB-4B5B-91FE-DA719F8C102D}" dt="2026-07-12T15:39:12.281" v="3129" actId="1076"/>
          <ac:graphicFrameMkLst>
            <pc:docMk/>
            <pc:sldMk cId="1903008974" sldId="299"/>
            <ac:graphicFrameMk id="7" creationId="{AF45248E-DBCE-CDEC-F3B5-D46BF2513806}"/>
          </ac:graphicFrameMkLst>
        </pc:graphicFrameChg>
        <pc:picChg chg="add mod">
          <ac:chgData name="Sonal Bhatia" userId="ede6175e-4ab7-4b4b-9a82-0776f07530ca" providerId="ADAL" clId="{7B437404-63FB-4B5B-91FE-DA719F8C102D}" dt="2026-07-12T15:39:18.140" v="3130" actId="1076"/>
          <ac:picMkLst>
            <pc:docMk/>
            <pc:sldMk cId="1903008974" sldId="299"/>
            <ac:picMk id="9" creationId="{365893C7-A437-EFCF-9384-CA398FD87C59}"/>
          </ac:picMkLst>
        </pc:picChg>
      </pc:sldChg>
      <pc:sldChg chg="addSp delSp modSp new mod setBg modClrScheme chgLayout modNotesTx">
        <pc:chgData name="Sonal Bhatia" userId="ede6175e-4ab7-4b4b-9a82-0776f07530ca" providerId="ADAL" clId="{7B437404-63FB-4B5B-91FE-DA719F8C102D}" dt="2026-07-12T15:58:16.310" v="3725" actId="115"/>
        <pc:sldMkLst>
          <pc:docMk/>
          <pc:sldMk cId="3202419193" sldId="300"/>
        </pc:sldMkLst>
        <pc:spChg chg="del mod ord">
          <ac:chgData name="Sonal Bhatia" userId="ede6175e-4ab7-4b4b-9a82-0776f07530ca" providerId="ADAL" clId="{7B437404-63FB-4B5B-91FE-DA719F8C102D}" dt="2026-07-12T15:42:28.968" v="3142" actId="700"/>
          <ac:spMkLst>
            <pc:docMk/>
            <pc:sldMk cId="3202419193" sldId="300"/>
            <ac:spMk id="2" creationId="{DEA96EDD-CFC7-F941-9ED5-8D9785591F45}"/>
          </ac:spMkLst>
        </pc:spChg>
        <pc:spChg chg="del mod ord">
          <ac:chgData name="Sonal Bhatia" userId="ede6175e-4ab7-4b4b-9a82-0776f07530ca" providerId="ADAL" clId="{7B437404-63FB-4B5B-91FE-DA719F8C102D}" dt="2026-07-12T15:42:28.968" v="3142" actId="700"/>
          <ac:spMkLst>
            <pc:docMk/>
            <pc:sldMk cId="3202419193" sldId="300"/>
            <ac:spMk id="3" creationId="{0DDF8E36-2FC4-7238-0C18-EBBF4AD461A0}"/>
          </ac:spMkLst>
        </pc:spChg>
        <pc:spChg chg="add del mod ord">
          <ac:chgData name="Sonal Bhatia" userId="ede6175e-4ab7-4b4b-9a82-0776f07530ca" providerId="ADAL" clId="{7B437404-63FB-4B5B-91FE-DA719F8C102D}" dt="2026-07-12T15:44:11.595" v="3147" actId="478"/>
          <ac:spMkLst>
            <pc:docMk/>
            <pc:sldMk cId="3202419193" sldId="300"/>
            <ac:spMk id="4" creationId="{CFCBA825-5FFD-FF08-4559-6887975078F8}"/>
          </ac:spMkLst>
        </pc:spChg>
        <pc:spChg chg="add del mod ord">
          <ac:chgData name="Sonal Bhatia" userId="ede6175e-4ab7-4b4b-9a82-0776f07530ca" providerId="ADAL" clId="{7B437404-63FB-4B5B-91FE-DA719F8C102D}" dt="2026-07-12T15:42:43.330" v="3145" actId="478"/>
          <ac:spMkLst>
            <pc:docMk/>
            <pc:sldMk cId="3202419193" sldId="300"/>
            <ac:spMk id="5" creationId="{9FBDE33D-2B8A-1940-C03C-357C4DA3D66D}"/>
          </ac:spMkLst>
        </pc:spChg>
        <pc:spChg chg="add mod">
          <ac:chgData name="Sonal Bhatia" userId="ede6175e-4ab7-4b4b-9a82-0776f07530ca" providerId="ADAL" clId="{7B437404-63FB-4B5B-91FE-DA719F8C102D}" dt="2026-07-12T15:57:46.138" v="3713" actId="1076"/>
          <ac:spMkLst>
            <pc:docMk/>
            <pc:sldMk cId="3202419193" sldId="300"/>
            <ac:spMk id="9" creationId="{AB19D709-59C1-8A25-8F7B-85E25B3D1922}"/>
          </ac:spMkLst>
        </pc:spChg>
        <pc:spChg chg="add mod">
          <ac:chgData name="Sonal Bhatia" userId="ede6175e-4ab7-4b4b-9a82-0776f07530ca" providerId="ADAL" clId="{7B437404-63FB-4B5B-91FE-DA719F8C102D}" dt="2026-07-12T15:51:59.786" v="3597" actId="1076"/>
          <ac:spMkLst>
            <pc:docMk/>
            <pc:sldMk cId="3202419193" sldId="300"/>
            <ac:spMk id="10" creationId="{D2E1459F-6253-561E-CE51-AB8FC7D01778}"/>
          </ac:spMkLst>
        </pc:spChg>
        <pc:spChg chg="add mod">
          <ac:chgData name="Sonal Bhatia" userId="ede6175e-4ab7-4b4b-9a82-0776f07530ca" providerId="ADAL" clId="{7B437404-63FB-4B5B-91FE-DA719F8C102D}" dt="2026-07-12T15:58:16.310" v="3725" actId="115"/>
          <ac:spMkLst>
            <pc:docMk/>
            <pc:sldMk cId="3202419193" sldId="300"/>
            <ac:spMk id="11" creationId="{646C93EA-7DDC-F33E-9E2C-D5C40FF6C7F5}"/>
          </ac:spMkLst>
        </pc:spChg>
        <pc:picChg chg="add mod">
          <ac:chgData name="Sonal Bhatia" userId="ede6175e-4ab7-4b4b-9a82-0776f07530ca" providerId="ADAL" clId="{7B437404-63FB-4B5B-91FE-DA719F8C102D}" dt="2026-07-12T15:56:36.401" v="3703" actId="14100"/>
          <ac:picMkLst>
            <pc:docMk/>
            <pc:sldMk cId="3202419193" sldId="300"/>
            <ac:picMk id="7" creationId="{9B277A03-4D0C-866B-831D-48D9126DC321}"/>
          </ac:picMkLst>
        </pc:picChg>
      </pc:sldChg>
      <pc:sldMasterChg chg="modSldLayout">
        <pc:chgData name="Sonal Bhatia" userId="ede6175e-4ab7-4b4b-9a82-0776f07530ca" providerId="ADAL" clId="{7B437404-63FB-4B5B-91FE-DA719F8C102D}" dt="2026-07-11T16:01:02.652" v="918"/>
        <pc:sldMasterMkLst>
          <pc:docMk/>
          <pc:sldMasterMk cId="4263960034" sldId="2147483692"/>
        </pc:sldMasterMkLst>
        <pc:sldLayoutChg chg="addSp delSp">
          <pc:chgData name="Sonal Bhatia" userId="ede6175e-4ab7-4b4b-9a82-0776f07530ca" providerId="ADAL" clId="{7B437404-63FB-4B5B-91FE-DA719F8C102D}" dt="2026-07-11T16:01:02.652" v="918"/>
          <pc:sldLayoutMkLst>
            <pc:docMk/>
            <pc:sldMasterMk cId="4263960034" sldId="2147483692"/>
            <pc:sldLayoutMk cId="3184591168" sldId="2147483704"/>
          </pc:sldLayoutMkLst>
          <pc:spChg chg="add del">
            <ac:chgData name="Sonal Bhatia" userId="ede6175e-4ab7-4b4b-9a82-0776f07530ca" providerId="ADAL" clId="{7B437404-63FB-4B5B-91FE-DA719F8C102D}" dt="2026-07-11T16:01:02.652" v="918"/>
            <ac:spMkLst>
              <pc:docMk/>
              <pc:sldMasterMk cId="4263960034" sldId="2147483692"/>
              <pc:sldLayoutMk cId="3184591168" sldId="2147483704"/>
              <ac:spMk id="11" creationId="{71AADC4D-4C5F-6679-2158-E8156203809F}"/>
            </ac:spMkLst>
          </pc:spChg>
        </pc:sldLayoutChg>
      </pc:sldMaster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E340EA4-CA0C-4B4F-B3B0-BE2330D97D63}" type="doc">
      <dgm:prSet loTypeId="urn:microsoft.com/office/officeart/2005/8/layout/hList6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32DF979-A0BF-4322-AEA8-C404AA34101A}">
      <dgm:prSet phldrT="[Text]" phldr="0" custT="1"/>
      <dgm:spPr/>
      <dgm:t>
        <a:bodyPr/>
        <a:lstStyle/>
        <a:p>
          <a:r>
            <a:rPr lang="en-US" sz="3000" b="1" u="sng" dirty="0"/>
            <a:t>Epileptic Encephalopathy</a:t>
          </a:r>
        </a:p>
      </dgm:t>
    </dgm:pt>
    <dgm:pt modelId="{0DD03291-8DDB-44B5-9066-5E5497816F78}" type="parTrans" cxnId="{81C4EED6-8694-45A3-9759-D649AD7CFD85}">
      <dgm:prSet/>
      <dgm:spPr/>
      <dgm:t>
        <a:bodyPr/>
        <a:lstStyle/>
        <a:p>
          <a:endParaRPr lang="en-US"/>
        </a:p>
      </dgm:t>
    </dgm:pt>
    <dgm:pt modelId="{2493C0F1-BF71-40D5-B891-457DA3F21959}" type="sibTrans" cxnId="{81C4EED6-8694-45A3-9759-D649AD7CFD85}">
      <dgm:prSet/>
      <dgm:spPr/>
      <dgm:t>
        <a:bodyPr/>
        <a:lstStyle/>
        <a:p>
          <a:endParaRPr lang="en-US"/>
        </a:p>
      </dgm:t>
    </dgm:pt>
    <dgm:pt modelId="{7B97F16C-DD5C-44A0-886A-9CB132A279D2}">
      <dgm:prSet phldrT="[Text]" phldr="0" custT="1"/>
      <dgm:spPr/>
      <dgm:t>
        <a:bodyPr/>
        <a:lstStyle/>
        <a:p>
          <a:r>
            <a:rPr lang="en-US" sz="3000" dirty="0"/>
            <a:t>Normal brain development before epilepsy</a:t>
          </a:r>
        </a:p>
      </dgm:t>
    </dgm:pt>
    <dgm:pt modelId="{E7FCC2FD-AEB3-458E-883E-0D981C8C00EA}" type="parTrans" cxnId="{AC57BB09-C00D-4A2C-B6FC-D28FB9C1C095}">
      <dgm:prSet/>
      <dgm:spPr/>
      <dgm:t>
        <a:bodyPr/>
        <a:lstStyle/>
        <a:p>
          <a:endParaRPr lang="en-US"/>
        </a:p>
      </dgm:t>
    </dgm:pt>
    <dgm:pt modelId="{497AA4CF-E125-48C1-BC2B-A75ACE194730}" type="sibTrans" cxnId="{AC57BB09-C00D-4A2C-B6FC-D28FB9C1C095}">
      <dgm:prSet/>
      <dgm:spPr/>
      <dgm:t>
        <a:bodyPr/>
        <a:lstStyle/>
        <a:p>
          <a:endParaRPr lang="en-US"/>
        </a:p>
      </dgm:t>
    </dgm:pt>
    <dgm:pt modelId="{B4D37749-63F6-4B9B-9884-3C03B51D3D8E}">
      <dgm:prSet phldrT="[Text]" phldr="0" custT="1"/>
      <dgm:spPr/>
      <dgm:t>
        <a:bodyPr/>
        <a:lstStyle/>
        <a:p>
          <a:r>
            <a:rPr lang="en-US" sz="3000" dirty="0"/>
            <a:t>Epilepsy slows brain development</a:t>
          </a:r>
        </a:p>
      </dgm:t>
    </dgm:pt>
    <dgm:pt modelId="{94DCD89B-AC31-4BB1-93D0-DC3CDA8F2B7C}" type="parTrans" cxnId="{C4FCC0A9-82CD-4410-9C68-2EDDEE880453}">
      <dgm:prSet/>
      <dgm:spPr/>
      <dgm:t>
        <a:bodyPr/>
        <a:lstStyle/>
        <a:p>
          <a:endParaRPr lang="en-US"/>
        </a:p>
      </dgm:t>
    </dgm:pt>
    <dgm:pt modelId="{AAFF24DA-9ADA-4D7A-BAB1-4AD3CA96BBB8}" type="sibTrans" cxnId="{C4FCC0A9-82CD-4410-9C68-2EDDEE880453}">
      <dgm:prSet/>
      <dgm:spPr/>
      <dgm:t>
        <a:bodyPr/>
        <a:lstStyle/>
        <a:p>
          <a:endParaRPr lang="en-US"/>
        </a:p>
      </dgm:t>
    </dgm:pt>
    <dgm:pt modelId="{CE137267-7D27-44F4-AC41-3438DBED1CC4}">
      <dgm:prSet phldrT="[Text]" phldr="0" custT="1"/>
      <dgm:spPr/>
      <dgm:t>
        <a:bodyPr/>
        <a:lstStyle/>
        <a:p>
          <a:r>
            <a:rPr lang="en-US" sz="3000" dirty="0"/>
            <a:t>Early seizure treatment salvages development</a:t>
          </a:r>
        </a:p>
      </dgm:t>
    </dgm:pt>
    <dgm:pt modelId="{E504B828-8F13-4996-8F4B-18A2D5E7FA29}" type="parTrans" cxnId="{AF1F524A-287F-41E5-91EC-45972E62FE4F}">
      <dgm:prSet/>
      <dgm:spPr/>
      <dgm:t>
        <a:bodyPr/>
        <a:lstStyle/>
        <a:p>
          <a:endParaRPr lang="en-US"/>
        </a:p>
      </dgm:t>
    </dgm:pt>
    <dgm:pt modelId="{AC6B7927-F728-4336-8F90-C4A826028B91}" type="sibTrans" cxnId="{AF1F524A-287F-41E5-91EC-45972E62FE4F}">
      <dgm:prSet/>
      <dgm:spPr/>
      <dgm:t>
        <a:bodyPr/>
        <a:lstStyle/>
        <a:p>
          <a:endParaRPr lang="en-US"/>
        </a:p>
      </dgm:t>
    </dgm:pt>
    <dgm:pt modelId="{FE3C19E5-38CB-489B-8BFF-11DEFE3A4269}" type="pres">
      <dgm:prSet presAssocID="{6E340EA4-CA0C-4B4F-B3B0-BE2330D97D63}" presName="Name0" presStyleCnt="0">
        <dgm:presLayoutVars>
          <dgm:dir/>
          <dgm:resizeHandles val="exact"/>
        </dgm:presLayoutVars>
      </dgm:prSet>
      <dgm:spPr/>
    </dgm:pt>
    <dgm:pt modelId="{4DE043C5-7BF0-4C85-A3B8-0858D0BF5882}" type="pres">
      <dgm:prSet presAssocID="{B32DF979-A0BF-4322-AEA8-C404AA34101A}" presName="node" presStyleLbl="node1" presStyleIdx="0" presStyleCnt="1" custScaleX="120353" custLinFactX="-104431" custLinFactNeighborX="-200000" custLinFactNeighborY="0">
        <dgm:presLayoutVars>
          <dgm:bulletEnabled val="1"/>
        </dgm:presLayoutVars>
      </dgm:prSet>
      <dgm:spPr/>
    </dgm:pt>
  </dgm:ptLst>
  <dgm:cxnLst>
    <dgm:cxn modelId="{AC57BB09-C00D-4A2C-B6FC-D28FB9C1C095}" srcId="{B32DF979-A0BF-4322-AEA8-C404AA34101A}" destId="{7B97F16C-DD5C-44A0-886A-9CB132A279D2}" srcOrd="0" destOrd="0" parTransId="{E7FCC2FD-AEB3-458E-883E-0D981C8C00EA}" sibTransId="{497AA4CF-E125-48C1-BC2B-A75ACE194730}"/>
    <dgm:cxn modelId="{67AB770F-07F6-40A6-AFB6-C39CBAD8CED0}" type="presOf" srcId="{7B97F16C-DD5C-44A0-886A-9CB132A279D2}" destId="{4DE043C5-7BF0-4C85-A3B8-0858D0BF5882}" srcOrd="0" destOrd="1" presId="urn:microsoft.com/office/officeart/2005/8/layout/hList6"/>
    <dgm:cxn modelId="{5E7B5411-D72E-4965-98BD-3707EE3A3E8A}" type="presOf" srcId="{B4D37749-63F6-4B9B-9884-3C03B51D3D8E}" destId="{4DE043C5-7BF0-4C85-A3B8-0858D0BF5882}" srcOrd="0" destOrd="2" presId="urn:microsoft.com/office/officeart/2005/8/layout/hList6"/>
    <dgm:cxn modelId="{396E0342-9DC1-4BD7-B7CC-DD49997DC11F}" type="presOf" srcId="{6E340EA4-CA0C-4B4F-B3B0-BE2330D97D63}" destId="{FE3C19E5-38CB-489B-8BFF-11DEFE3A4269}" srcOrd="0" destOrd="0" presId="urn:microsoft.com/office/officeart/2005/8/layout/hList6"/>
    <dgm:cxn modelId="{AF1F524A-287F-41E5-91EC-45972E62FE4F}" srcId="{B32DF979-A0BF-4322-AEA8-C404AA34101A}" destId="{CE137267-7D27-44F4-AC41-3438DBED1CC4}" srcOrd="2" destOrd="0" parTransId="{E504B828-8F13-4996-8F4B-18A2D5E7FA29}" sibTransId="{AC6B7927-F728-4336-8F90-C4A826028B91}"/>
    <dgm:cxn modelId="{B24D8657-6F89-4AFD-A614-911B55C1EE11}" type="presOf" srcId="{CE137267-7D27-44F4-AC41-3438DBED1CC4}" destId="{4DE043C5-7BF0-4C85-A3B8-0858D0BF5882}" srcOrd="0" destOrd="3" presId="urn:microsoft.com/office/officeart/2005/8/layout/hList6"/>
    <dgm:cxn modelId="{EC17D08A-E406-49AE-8C60-F223C307EB70}" type="presOf" srcId="{B32DF979-A0BF-4322-AEA8-C404AA34101A}" destId="{4DE043C5-7BF0-4C85-A3B8-0858D0BF5882}" srcOrd="0" destOrd="0" presId="urn:microsoft.com/office/officeart/2005/8/layout/hList6"/>
    <dgm:cxn modelId="{C4FCC0A9-82CD-4410-9C68-2EDDEE880453}" srcId="{B32DF979-A0BF-4322-AEA8-C404AA34101A}" destId="{B4D37749-63F6-4B9B-9884-3C03B51D3D8E}" srcOrd="1" destOrd="0" parTransId="{94DCD89B-AC31-4BB1-93D0-DC3CDA8F2B7C}" sibTransId="{AAFF24DA-9ADA-4D7A-BAB1-4AD3CA96BBB8}"/>
    <dgm:cxn modelId="{81C4EED6-8694-45A3-9759-D649AD7CFD85}" srcId="{6E340EA4-CA0C-4B4F-B3B0-BE2330D97D63}" destId="{B32DF979-A0BF-4322-AEA8-C404AA34101A}" srcOrd="0" destOrd="0" parTransId="{0DD03291-8DDB-44B5-9066-5E5497816F78}" sibTransId="{2493C0F1-BF71-40D5-B891-457DA3F21959}"/>
    <dgm:cxn modelId="{0F9033DD-E649-4E29-9EBA-B4B436EA81E1}" type="presParOf" srcId="{FE3C19E5-38CB-489B-8BFF-11DEFE3A4269}" destId="{4DE043C5-7BF0-4C85-A3B8-0858D0BF5882}" srcOrd="0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12B6D26-9D99-421D-8FD3-B89D35A79842}" type="doc">
      <dgm:prSet loTypeId="urn:microsoft.com/office/officeart/2005/8/layout/equation2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1A750DFA-3640-4F85-90EA-A9A16DECC718}">
      <dgm:prSet phldrT="[Text]" phldr="0" custT="1"/>
      <dgm:spPr/>
      <dgm:t>
        <a:bodyPr/>
        <a:lstStyle/>
        <a:p>
          <a:r>
            <a:rPr lang="en-US" sz="1600" dirty="0"/>
            <a:t>Intellectual Disability</a:t>
          </a:r>
        </a:p>
      </dgm:t>
    </dgm:pt>
    <dgm:pt modelId="{88D397D2-3C28-4E7C-97C9-D081FC4AAD04}" type="parTrans" cxnId="{4F2272CB-8584-4A04-84CE-23A128689CC1}">
      <dgm:prSet/>
      <dgm:spPr/>
      <dgm:t>
        <a:bodyPr/>
        <a:lstStyle/>
        <a:p>
          <a:endParaRPr lang="en-US"/>
        </a:p>
      </dgm:t>
    </dgm:pt>
    <dgm:pt modelId="{619D52F1-75B0-4CBF-8C74-F6A2CA112C1C}" type="sibTrans" cxnId="{4F2272CB-8584-4A04-84CE-23A128689CC1}">
      <dgm:prSet/>
      <dgm:spPr/>
      <dgm:t>
        <a:bodyPr/>
        <a:lstStyle/>
        <a:p>
          <a:endParaRPr lang="en-US"/>
        </a:p>
      </dgm:t>
    </dgm:pt>
    <dgm:pt modelId="{BE170789-4078-46B0-8F69-16B86A62BFD3}">
      <dgm:prSet phldrT="[Text]" phldr="0"/>
      <dgm:spPr/>
      <dgm:t>
        <a:bodyPr/>
        <a:lstStyle/>
        <a:p>
          <a:r>
            <a:rPr lang="en-US" dirty="0"/>
            <a:t>Epilepsy</a:t>
          </a:r>
        </a:p>
      </dgm:t>
    </dgm:pt>
    <dgm:pt modelId="{B62C8CB2-43CB-4CD5-95E7-B19BFF94EAE6}" type="parTrans" cxnId="{F6A2535F-4D22-4E68-B812-76596E2BD1F5}">
      <dgm:prSet/>
      <dgm:spPr/>
      <dgm:t>
        <a:bodyPr/>
        <a:lstStyle/>
        <a:p>
          <a:endParaRPr lang="en-US"/>
        </a:p>
      </dgm:t>
    </dgm:pt>
    <dgm:pt modelId="{46E29324-C882-4A70-8792-6D33320D2E79}" type="sibTrans" cxnId="{F6A2535F-4D22-4E68-B812-76596E2BD1F5}">
      <dgm:prSet/>
      <dgm:spPr/>
      <dgm:t>
        <a:bodyPr/>
        <a:lstStyle/>
        <a:p>
          <a:endParaRPr lang="en-US"/>
        </a:p>
      </dgm:t>
    </dgm:pt>
    <dgm:pt modelId="{0CF40B0E-B90B-40AD-90AC-FD52AE54D700}">
      <dgm:prSet phldrT="[Text]" phldr="0" custT="1"/>
      <dgm:spPr/>
      <dgm:t>
        <a:bodyPr/>
        <a:lstStyle/>
        <a:p>
          <a:r>
            <a:rPr lang="en-US" sz="2300" dirty="0"/>
            <a:t>Developmental Encephalopathy</a:t>
          </a:r>
        </a:p>
      </dgm:t>
    </dgm:pt>
    <dgm:pt modelId="{3AC90040-8D98-42D6-8222-B0ADD1E76351}" type="parTrans" cxnId="{B0284AFD-3089-4E4C-954E-2D59D7BE8ABD}">
      <dgm:prSet/>
      <dgm:spPr/>
      <dgm:t>
        <a:bodyPr/>
        <a:lstStyle/>
        <a:p>
          <a:endParaRPr lang="en-US"/>
        </a:p>
      </dgm:t>
    </dgm:pt>
    <dgm:pt modelId="{AF745D24-785D-4E3B-9C89-F43563B09541}" type="sibTrans" cxnId="{B0284AFD-3089-4E4C-954E-2D59D7BE8ABD}">
      <dgm:prSet/>
      <dgm:spPr/>
      <dgm:t>
        <a:bodyPr/>
        <a:lstStyle/>
        <a:p>
          <a:endParaRPr lang="en-US"/>
        </a:p>
      </dgm:t>
    </dgm:pt>
    <dgm:pt modelId="{43A32E46-B7FD-4516-BF11-B9AA9822F2EC}" type="pres">
      <dgm:prSet presAssocID="{712B6D26-9D99-421D-8FD3-B89D35A79842}" presName="Name0" presStyleCnt="0">
        <dgm:presLayoutVars>
          <dgm:dir/>
          <dgm:resizeHandles val="exact"/>
        </dgm:presLayoutVars>
      </dgm:prSet>
      <dgm:spPr/>
    </dgm:pt>
    <dgm:pt modelId="{645CFADB-96B5-41CA-972B-602132034743}" type="pres">
      <dgm:prSet presAssocID="{712B6D26-9D99-421D-8FD3-B89D35A79842}" presName="vNodes" presStyleCnt="0"/>
      <dgm:spPr/>
    </dgm:pt>
    <dgm:pt modelId="{D67EE1D8-D114-4ED1-8848-78852790AE12}" type="pres">
      <dgm:prSet presAssocID="{1A750DFA-3640-4F85-90EA-A9A16DECC718}" presName="node" presStyleLbl="node1" presStyleIdx="0" presStyleCnt="3">
        <dgm:presLayoutVars>
          <dgm:bulletEnabled val="1"/>
        </dgm:presLayoutVars>
      </dgm:prSet>
      <dgm:spPr/>
    </dgm:pt>
    <dgm:pt modelId="{0D21FA9A-ED27-409B-AEC0-EB2899D1168B}" type="pres">
      <dgm:prSet presAssocID="{619D52F1-75B0-4CBF-8C74-F6A2CA112C1C}" presName="spacerT" presStyleCnt="0"/>
      <dgm:spPr/>
    </dgm:pt>
    <dgm:pt modelId="{292E050F-AA23-4B8D-9815-20AEB085DE1C}" type="pres">
      <dgm:prSet presAssocID="{619D52F1-75B0-4CBF-8C74-F6A2CA112C1C}" presName="sibTrans" presStyleLbl="sibTrans2D1" presStyleIdx="0" presStyleCnt="2"/>
      <dgm:spPr/>
    </dgm:pt>
    <dgm:pt modelId="{83B74135-0DCF-4B19-B214-6440CBCEE27A}" type="pres">
      <dgm:prSet presAssocID="{619D52F1-75B0-4CBF-8C74-F6A2CA112C1C}" presName="spacerB" presStyleCnt="0"/>
      <dgm:spPr/>
    </dgm:pt>
    <dgm:pt modelId="{AFD8E2CE-99EE-495A-BD81-DAE748F9055A}" type="pres">
      <dgm:prSet presAssocID="{BE170789-4078-46B0-8F69-16B86A62BFD3}" presName="node" presStyleLbl="node1" presStyleIdx="1" presStyleCnt="3">
        <dgm:presLayoutVars>
          <dgm:bulletEnabled val="1"/>
        </dgm:presLayoutVars>
      </dgm:prSet>
      <dgm:spPr/>
    </dgm:pt>
    <dgm:pt modelId="{66F9AFAD-A567-443A-BBB9-0B416828FCC2}" type="pres">
      <dgm:prSet presAssocID="{712B6D26-9D99-421D-8FD3-B89D35A79842}" presName="sibTransLast" presStyleLbl="sibTrans2D1" presStyleIdx="1" presStyleCnt="2"/>
      <dgm:spPr/>
    </dgm:pt>
    <dgm:pt modelId="{C47A29BB-0A44-4F1E-B1F8-EC6D416E5DF7}" type="pres">
      <dgm:prSet presAssocID="{712B6D26-9D99-421D-8FD3-B89D35A79842}" presName="connectorText" presStyleLbl="sibTrans2D1" presStyleIdx="1" presStyleCnt="2"/>
      <dgm:spPr/>
    </dgm:pt>
    <dgm:pt modelId="{D79BFDCC-BD87-4FBB-8E64-16A198DB1902}" type="pres">
      <dgm:prSet presAssocID="{712B6D26-9D99-421D-8FD3-B89D35A79842}" presName="lastNode" presStyleLbl="node1" presStyleIdx="2" presStyleCnt="3">
        <dgm:presLayoutVars>
          <dgm:bulletEnabled val="1"/>
        </dgm:presLayoutVars>
      </dgm:prSet>
      <dgm:spPr/>
    </dgm:pt>
  </dgm:ptLst>
  <dgm:cxnLst>
    <dgm:cxn modelId="{EBD3791D-A581-4CFA-B837-452FED039536}" type="presOf" srcId="{BE170789-4078-46B0-8F69-16B86A62BFD3}" destId="{AFD8E2CE-99EE-495A-BD81-DAE748F9055A}" srcOrd="0" destOrd="0" presId="urn:microsoft.com/office/officeart/2005/8/layout/equation2"/>
    <dgm:cxn modelId="{408D375D-F0AD-4357-9AF4-3A09E6144E4D}" type="presOf" srcId="{619D52F1-75B0-4CBF-8C74-F6A2CA112C1C}" destId="{292E050F-AA23-4B8D-9815-20AEB085DE1C}" srcOrd="0" destOrd="0" presId="urn:microsoft.com/office/officeart/2005/8/layout/equation2"/>
    <dgm:cxn modelId="{F6A2535F-4D22-4E68-B812-76596E2BD1F5}" srcId="{712B6D26-9D99-421D-8FD3-B89D35A79842}" destId="{BE170789-4078-46B0-8F69-16B86A62BFD3}" srcOrd="1" destOrd="0" parTransId="{B62C8CB2-43CB-4CD5-95E7-B19BFF94EAE6}" sibTransId="{46E29324-C882-4A70-8792-6D33320D2E79}"/>
    <dgm:cxn modelId="{D572F081-FB34-4E91-9E89-2755C7D05B50}" type="presOf" srcId="{0CF40B0E-B90B-40AD-90AC-FD52AE54D700}" destId="{D79BFDCC-BD87-4FBB-8E64-16A198DB1902}" srcOrd="0" destOrd="0" presId="urn:microsoft.com/office/officeart/2005/8/layout/equation2"/>
    <dgm:cxn modelId="{0DF32B98-2531-41A4-BE6B-138309C7DF12}" type="presOf" srcId="{46E29324-C882-4A70-8792-6D33320D2E79}" destId="{66F9AFAD-A567-443A-BBB9-0B416828FCC2}" srcOrd="0" destOrd="0" presId="urn:microsoft.com/office/officeart/2005/8/layout/equation2"/>
    <dgm:cxn modelId="{27E6B0A6-49B2-4A7E-A79B-A23AF32F643D}" type="presOf" srcId="{1A750DFA-3640-4F85-90EA-A9A16DECC718}" destId="{D67EE1D8-D114-4ED1-8848-78852790AE12}" srcOrd="0" destOrd="0" presId="urn:microsoft.com/office/officeart/2005/8/layout/equation2"/>
    <dgm:cxn modelId="{C131A1B6-2CE4-4C51-AEE5-8997270C6221}" type="presOf" srcId="{46E29324-C882-4A70-8792-6D33320D2E79}" destId="{C47A29BB-0A44-4F1E-B1F8-EC6D416E5DF7}" srcOrd="1" destOrd="0" presId="urn:microsoft.com/office/officeart/2005/8/layout/equation2"/>
    <dgm:cxn modelId="{E35C76C7-444E-433A-B04B-2203137697D9}" type="presOf" srcId="{712B6D26-9D99-421D-8FD3-B89D35A79842}" destId="{43A32E46-B7FD-4516-BF11-B9AA9822F2EC}" srcOrd="0" destOrd="0" presId="urn:microsoft.com/office/officeart/2005/8/layout/equation2"/>
    <dgm:cxn modelId="{4F2272CB-8584-4A04-84CE-23A128689CC1}" srcId="{712B6D26-9D99-421D-8FD3-B89D35A79842}" destId="{1A750DFA-3640-4F85-90EA-A9A16DECC718}" srcOrd="0" destOrd="0" parTransId="{88D397D2-3C28-4E7C-97C9-D081FC4AAD04}" sibTransId="{619D52F1-75B0-4CBF-8C74-F6A2CA112C1C}"/>
    <dgm:cxn modelId="{B0284AFD-3089-4E4C-954E-2D59D7BE8ABD}" srcId="{712B6D26-9D99-421D-8FD3-B89D35A79842}" destId="{0CF40B0E-B90B-40AD-90AC-FD52AE54D700}" srcOrd="2" destOrd="0" parTransId="{3AC90040-8D98-42D6-8222-B0ADD1E76351}" sibTransId="{AF745D24-785D-4E3B-9C89-F43563B09541}"/>
    <dgm:cxn modelId="{4E2670BA-3D27-4A76-AB56-D74165623EEC}" type="presParOf" srcId="{43A32E46-B7FD-4516-BF11-B9AA9822F2EC}" destId="{645CFADB-96B5-41CA-972B-602132034743}" srcOrd="0" destOrd="0" presId="urn:microsoft.com/office/officeart/2005/8/layout/equation2"/>
    <dgm:cxn modelId="{7968C6A7-A4BD-4EB7-A10E-95C5CBCA0232}" type="presParOf" srcId="{645CFADB-96B5-41CA-972B-602132034743}" destId="{D67EE1D8-D114-4ED1-8848-78852790AE12}" srcOrd="0" destOrd="0" presId="urn:microsoft.com/office/officeart/2005/8/layout/equation2"/>
    <dgm:cxn modelId="{D7741563-C4E1-41DE-B5CF-21F34E6809EC}" type="presParOf" srcId="{645CFADB-96B5-41CA-972B-602132034743}" destId="{0D21FA9A-ED27-409B-AEC0-EB2899D1168B}" srcOrd="1" destOrd="0" presId="urn:microsoft.com/office/officeart/2005/8/layout/equation2"/>
    <dgm:cxn modelId="{78A4899E-0210-4EA3-AFE1-A46A7638F452}" type="presParOf" srcId="{645CFADB-96B5-41CA-972B-602132034743}" destId="{292E050F-AA23-4B8D-9815-20AEB085DE1C}" srcOrd="2" destOrd="0" presId="urn:microsoft.com/office/officeart/2005/8/layout/equation2"/>
    <dgm:cxn modelId="{262A3A41-D06B-4DE4-B01C-184BBC20C0EC}" type="presParOf" srcId="{645CFADB-96B5-41CA-972B-602132034743}" destId="{83B74135-0DCF-4B19-B214-6440CBCEE27A}" srcOrd="3" destOrd="0" presId="urn:microsoft.com/office/officeart/2005/8/layout/equation2"/>
    <dgm:cxn modelId="{51C79D96-4730-4DCC-B1AB-CA03E4D18F53}" type="presParOf" srcId="{645CFADB-96B5-41CA-972B-602132034743}" destId="{AFD8E2CE-99EE-495A-BD81-DAE748F9055A}" srcOrd="4" destOrd="0" presId="urn:microsoft.com/office/officeart/2005/8/layout/equation2"/>
    <dgm:cxn modelId="{BEC502A3-7437-42B0-B1CA-9A88FEFA27D1}" type="presParOf" srcId="{43A32E46-B7FD-4516-BF11-B9AA9822F2EC}" destId="{66F9AFAD-A567-443A-BBB9-0B416828FCC2}" srcOrd="1" destOrd="0" presId="urn:microsoft.com/office/officeart/2005/8/layout/equation2"/>
    <dgm:cxn modelId="{0830E8DC-BC77-4140-93A6-603B356F38EF}" type="presParOf" srcId="{66F9AFAD-A567-443A-BBB9-0B416828FCC2}" destId="{C47A29BB-0A44-4F1E-B1F8-EC6D416E5DF7}" srcOrd="0" destOrd="0" presId="urn:microsoft.com/office/officeart/2005/8/layout/equation2"/>
    <dgm:cxn modelId="{8B913AEE-A48E-4D6A-A0FD-27323FA10552}" type="presParOf" srcId="{43A32E46-B7FD-4516-BF11-B9AA9822F2EC}" destId="{D79BFDCC-BD87-4FBB-8E64-16A198DB1902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1862EF9-6052-49DA-A6A0-9EF8A56A0194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0"/>
      <dgm:spPr/>
      <dgm:t>
        <a:bodyPr/>
        <a:lstStyle/>
        <a:p>
          <a:endParaRPr lang="en-US"/>
        </a:p>
      </dgm:t>
    </dgm:pt>
    <dgm:pt modelId="{DFE8B339-985F-44E4-B814-2A6DBC3FB677}" type="pres">
      <dgm:prSet presAssocID="{11862EF9-6052-49DA-A6A0-9EF8A56A0194}" presName="Name0" presStyleCnt="0">
        <dgm:presLayoutVars>
          <dgm:dir/>
          <dgm:animLvl val="lvl"/>
          <dgm:resizeHandles val="exact"/>
        </dgm:presLayoutVars>
      </dgm:prSet>
      <dgm:spPr/>
    </dgm:pt>
  </dgm:ptLst>
  <dgm:cxnLst>
    <dgm:cxn modelId="{FC092C93-63DA-416A-9763-8BE2FD4382D8}" type="presOf" srcId="{11862EF9-6052-49DA-A6A0-9EF8A56A0194}" destId="{DFE8B339-985F-44E4-B814-2A6DBC3FB677}" srcOrd="0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DFC85FD-1851-4B26-8359-25C48E38C8BE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6CDB201-7415-4712-8C37-D50A92EE837D}">
      <dgm:prSet phldrT="[Text]" phldr="0"/>
      <dgm:spPr/>
      <dgm:t>
        <a:bodyPr/>
        <a:lstStyle/>
        <a:p>
          <a:pPr>
            <a:buNone/>
          </a:pPr>
          <a:r>
            <a:rPr lang="en-US" b="1" dirty="0"/>
            <a:t>The underlying problem remains!</a:t>
          </a:r>
        </a:p>
      </dgm:t>
    </dgm:pt>
    <dgm:pt modelId="{F966F860-49E7-41B0-9D11-D7FD62B6E335}" type="parTrans" cxnId="{2706EDCD-9A02-4C46-84AB-7C0BE6C51CE8}">
      <dgm:prSet/>
      <dgm:spPr/>
      <dgm:t>
        <a:bodyPr/>
        <a:lstStyle/>
        <a:p>
          <a:endParaRPr lang="en-US"/>
        </a:p>
      </dgm:t>
    </dgm:pt>
    <dgm:pt modelId="{0FE281CC-C9F1-4C2F-8CF2-10028818EC81}" type="sibTrans" cxnId="{2706EDCD-9A02-4C46-84AB-7C0BE6C51CE8}">
      <dgm:prSet/>
      <dgm:spPr/>
      <dgm:t>
        <a:bodyPr/>
        <a:lstStyle/>
        <a:p>
          <a:endParaRPr lang="en-US"/>
        </a:p>
      </dgm:t>
    </dgm:pt>
    <dgm:pt modelId="{816B2CE5-A47A-4B22-A2B1-D156E23A9E6E}">
      <dgm:prSet phldrT="[Text]" phldr="0"/>
      <dgm:spPr/>
      <dgm:t>
        <a:bodyPr/>
        <a:lstStyle/>
        <a:p>
          <a:r>
            <a:rPr lang="en-US" dirty="0"/>
            <a:t>Most ASMs:</a:t>
          </a:r>
        </a:p>
      </dgm:t>
    </dgm:pt>
    <dgm:pt modelId="{EBA38EEE-558F-421B-9533-EB9A2DD7A2F9}" type="parTrans" cxnId="{7F9FBCB3-751E-4CBF-8A0B-E85B53138D12}">
      <dgm:prSet/>
      <dgm:spPr/>
      <dgm:t>
        <a:bodyPr/>
        <a:lstStyle/>
        <a:p>
          <a:endParaRPr lang="en-US"/>
        </a:p>
      </dgm:t>
    </dgm:pt>
    <dgm:pt modelId="{AD50137D-4C24-4F0C-8EBD-3D4902825D49}" type="sibTrans" cxnId="{7F9FBCB3-751E-4CBF-8A0B-E85B53138D12}">
      <dgm:prSet/>
      <dgm:spPr/>
      <dgm:t>
        <a:bodyPr/>
        <a:lstStyle/>
        <a:p>
          <a:endParaRPr lang="en-US"/>
        </a:p>
      </dgm:t>
    </dgm:pt>
    <dgm:pt modelId="{878CC281-AD1A-4856-BAEE-E194450DC7A9}">
      <dgm:prSet phldrT="[Text]" phldr="0"/>
      <dgm:spPr/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en-US" dirty="0"/>
            <a:t>Do not correct the underlying cause</a:t>
          </a:r>
        </a:p>
      </dgm:t>
    </dgm:pt>
    <dgm:pt modelId="{1A751436-F5A4-4482-8A58-BE40D390201C}" type="parTrans" cxnId="{A4D24886-FA51-4CEF-A0E2-B1FAB2EBEA0A}">
      <dgm:prSet/>
      <dgm:spPr/>
      <dgm:t>
        <a:bodyPr/>
        <a:lstStyle/>
        <a:p>
          <a:endParaRPr lang="en-US"/>
        </a:p>
      </dgm:t>
    </dgm:pt>
    <dgm:pt modelId="{D33E6DCF-490C-48AE-A45D-2A300D4A0E4C}" type="sibTrans" cxnId="{A4D24886-FA51-4CEF-A0E2-B1FAB2EBEA0A}">
      <dgm:prSet/>
      <dgm:spPr/>
      <dgm:t>
        <a:bodyPr/>
        <a:lstStyle/>
        <a:p>
          <a:endParaRPr lang="en-US"/>
        </a:p>
      </dgm:t>
    </dgm:pt>
    <dgm:pt modelId="{CCAEAE1E-F369-45F7-B8A2-C6940C6FFB04}">
      <dgm:prSet phldrT="[Text]" phldr="0"/>
      <dgm:spPr/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en-US" dirty="0"/>
            <a:t>Simply reduce seizures</a:t>
          </a:r>
        </a:p>
      </dgm:t>
    </dgm:pt>
    <dgm:pt modelId="{F5EA9052-640F-4AFC-B27D-66F9E30A4B76}" type="parTrans" cxnId="{210BDC93-9C54-4D20-A955-4CB0B7822BF5}">
      <dgm:prSet/>
      <dgm:spPr/>
      <dgm:t>
        <a:bodyPr/>
        <a:lstStyle/>
        <a:p>
          <a:endParaRPr lang="en-US"/>
        </a:p>
      </dgm:t>
    </dgm:pt>
    <dgm:pt modelId="{24DBD5BA-E821-4BD3-8D6D-9A54AD57C0BE}" type="sibTrans" cxnId="{210BDC93-9C54-4D20-A955-4CB0B7822BF5}">
      <dgm:prSet/>
      <dgm:spPr/>
      <dgm:t>
        <a:bodyPr/>
        <a:lstStyle/>
        <a:p>
          <a:endParaRPr lang="en-US"/>
        </a:p>
      </dgm:t>
    </dgm:pt>
    <dgm:pt modelId="{B59BF040-9C7A-4819-95E5-8EE54E92363F}" type="pres">
      <dgm:prSet presAssocID="{2DFC85FD-1851-4B26-8359-25C48E38C8BE}" presName="Name0" presStyleCnt="0">
        <dgm:presLayoutVars>
          <dgm:dir/>
          <dgm:resizeHandles val="exact"/>
        </dgm:presLayoutVars>
      </dgm:prSet>
      <dgm:spPr/>
    </dgm:pt>
    <dgm:pt modelId="{BB1A7E39-7FBB-4047-901E-4BBE65A42626}" type="pres">
      <dgm:prSet presAssocID="{E6CDB201-7415-4712-8C37-D50A92EE837D}" presName="node" presStyleLbl="node1" presStyleIdx="0" presStyleCnt="1">
        <dgm:presLayoutVars>
          <dgm:bulletEnabled val="1"/>
        </dgm:presLayoutVars>
      </dgm:prSet>
      <dgm:spPr/>
    </dgm:pt>
  </dgm:ptLst>
  <dgm:cxnLst>
    <dgm:cxn modelId="{39CEA50A-1F50-4DF2-BF6D-DAA772811335}" type="presOf" srcId="{CCAEAE1E-F369-45F7-B8A2-C6940C6FFB04}" destId="{BB1A7E39-7FBB-4047-901E-4BBE65A42626}" srcOrd="0" destOrd="2" presId="urn:microsoft.com/office/officeart/2005/8/layout/hList6"/>
    <dgm:cxn modelId="{EBBAB817-083F-4C2B-830C-C182C350F3F2}" type="presOf" srcId="{2DFC85FD-1851-4B26-8359-25C48E38C8BE}" destId="{B59BF040-9C7A-4819-95E5-8EE54E92363F}" srcOrd="0" destOrd="0" presId="urn:microsoft.com/office/officeart/2005/8/layout/hList6"/>
    <dgm:cxn modelId="{76E2B837-646F-4733-A008-BDFE9611F91D}" type="presOf" srcId="{816B2CE5-A47A-4B22-A2B1-D156E23A9E6E}" destId="{BB1A7E39-7FBB-4047-901E-4BBE65A42626}" srcOrd="0" destOrd="1" presId="urn:microsoft.com/office/officeart/2005/8/layout/hList6"/>
    <dgm:cxn modelId="{C755E25D-7BDD-4C9D-AB5A-CCC4AE3334BC}" type="presOf" srcId="{E6CDB201-7415-4712-8C37-D50A92EE837D}" destId="{BB1A7E39-7FBB-4047-901E-4BBE65A42626}" srcOrd="0" destOrd="0" presId="urn:microsoft.com/office/officeart/2005/8/layout/hList6"/>
    <dgm:cxn modelId="{A4D24886-FA51-4CEF-A0E2-B1FAB2EBEA0A}" srcId="{E6CDB201-7415-4712-8C37-D50A92EE837D}" destId="{878CC281-AD1A-4856-BAEE-E194450DC7A9}" srcOrd="2" destOrd="0" parTransId="{1A751436-F5A4-4482-8A58-BE40D390201C}" sibTransId="{D33E6DCF-490C-48AE-A45D-2A300D4A0E4C}"/>
    <dgm:cxn modelId="{210BDC93-9C54-4D20-A955-4CB0B7822BF5}" srcId="{E6CDB201-7415-4712-8C37-D50A92EE837D}" destId="{CCAEAE1E-F369-45F7-B8A2-C6940C6FFB04}" srcOrd="1" destOrd="0" parTransId="{F5EA9052-640F-4AFC-B27D-66F9E30A4B76}" sibTransId="{24DBD5BA-E821-4BD3-8D6D-9A54AD57C0BE}"/>
    <dgm:cxn modelId="{93D8FEA7-31E3-483F-BB6F-E686FC5CED90}" type="presOf" srcId="{878CC281-AD1A-4856-BAEE-E194450DC7A9}" destId="{BB1A7E39-7FBB-4047-901E-4BBE65A42626}" srcOrd="0" destOrd="3" presId="urn:microsoft.com/office/officeart/2005/8/layout/hList6"/>
    <dgm:cxn modelId="{7F9FBCB3-751E-4CBF-8A0B-E85B53138D12}" srcId="{E6CDB201-7415-4712-8C37-D50A92EE837D}" destId="{816B2CE5-A47A-4B22-A2B1-D156E23A9E6E}" srcOrd="0" destOrd="0" parTransId="{EBA38EEE-558F-421B-9533-EB9A2DD7A2F9}" sibTransId="{AD50137D-4C24-4F0C-8EBD-3D4902825D49}"/>
    <dgm:cxn modelId="{2706EDCD-9A02-4C46-84AB-7C0BE6C51CE8}" srcId="{2DFC85FD-1851-4B26-8359-25C48E38C8BE}" destId="{E6CDB201-7415-4712-8C37-D50A92EE837D}" srcOrd="0" destOrd="0" parTransId="{F966F860-49E7-41B0-9D11-D7FD62B6E335}" sibTransId="{0FE281CC-C9F1-4C2F-8CF2-10028818EC81}"/>
    <dgm:cxn modelId="{30E47424-D813-4F87-91E3-8507DF2D6AD2}" type="presParOf" srcId="{B59BF040-9C7A-4819-95E5-8EE54E92363F}" destId="{BB1A7E39-7FBB-4047-901E-4BBE65A42626}" srcOrd="0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50F8F94-5286-4501-8496-83C70DA3BEF5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9C9EB96-1A22-439F-8DE3-D21CA3FCE2A9}">
      <dgm:prSet phldrT="[Text]" phldr="0" custT="1"/>
      <dgm:spPr>
        <a:solidFill>
          <a:schemeClr val="accent1"/>
        </a:solidFill>
      </dgm:spPr>
      <dgm:t>
        <a:bodyPr/>
        <a:lstStyle/>
        <a:p>
          <a:r>
            <a:rPr lang="en-US" sz="3200" b="1" dirty="0">
              <a:solidFill>
                <a:schemeClr val="bg1"/>
              </a:solidFill>
            </a:rPr>
            <a:t>Many different biological mechanisms</a:t>
          </a:r>
        </a:p>
      </dgm:t>
    </dgm:pt>
    <dgm:pt modelId="{F53BBC8D-7947-4F48-BF3E-85AAC5785C07}" type="parTrans" cxnId="{7B73F737-0D2F-4241-9DAB-E215F37538C9}">
      <dgm:prSet/>
      <dgm:spPr/>
      <dgm:t>
        <a:bodyPr/>
        <a:lstStyle/>
        <a:p>
          <a:endParaRPr lang="en-US"/>
        </a:p>
      </dgm:t>
    </dgm:pt>
    <dgm:pt modelId="{4709759A-0476-4D5F-B620-D619F759106B}" type="sibTrans" cxnId="{7B73F737-0D2F-4241-9DAB-E215F37538C9}">
      <dgm:prSet/>
      <dgm:spPr/>
      <dgm:t>
        <a:bodyPr/>
        <a:lstStyle/>
        <a:p>
          <a:endParaRPr lang="en-US"/>
        </a:p>
      </dgm:t>
    </dgm:pt>
    <dgm:pt modelId="{EB3CD27E-69A7-4BEA-BB32-28BCF200ED6F}">
      <dgm:prSet phldrT="[Text]" phldr="0" custT="1"/>
      <dgm:spPr>
        <a:solidFill>
          <a:schemeClr val="accent1"/>
        </a:solidFill>
      </dgm:spPr>
      <dgm:t>
        <a:bodyPr/>
        <a:lstStyle/>
        <a:p>
          <a:r>
            <a:rPr lang="en-US" sz="2400" dirty="0">
              <a:solidFill>
                <a:schemeClr val="bg1"/>
              </a:solidFill>
            </a:rPr>
            <a:t>Brain development pathways</a:t>
          </a:r>
        </a:p>
      </dgm:t>
    </dgm:pt>
    <dgm:pt modelId="{F3844ABC-5E39-4038-BFC6-8CD6DD84FE64}" type="parTrans" cxnId="{9106285A-F18C-45A8-8934-A90310EE1EFF}">
      <dgm:prSet/>
      <dgm:spPr/>
      <dgm:t>
        <a:bodyPr/>
        <a:lstStyle/>
        <a:p>
          <a:endParaRPr lang="en-US"/>
        </a:p>
      </dgm:t>
    </dgm:pt>
    <dgm:pt modelId="{FA098ED4-7171-4E23-B142-F3931A3F3059}" type="sibTrans" cxnId="{9106285A-F18C-45A8-8934-A90310EE1EFF}">
      <dgm:prSet/>
      <dgm:spPr/>
      <dgm:t>
        <a:bodyPr/>
        <a:lstStyle/>
        <a:p>
          <a:endParaRPr lang="en-US"/>
        </a:p>
      </dgm:t>
    </dgm:pt>
    <dgm:pt modelId="{DB852568-4239-484C-97B0-AB4AF111246A}">
      <dgm:prSet phldrT="[Text]" custT="1"/>
      <dgm:spPr>
        <a:solidFill>
          <a:schemeClr val="accent1"/>
        </a:solidFill>
      </dgm:spPr>
      <dgm:t>
        <a:bodyPr/>
        <a:lstStyle/>
        <a:p>
          <a:r>
            <a:rPr lang="en-US" sz="2400" dirty="0">
              <a:solidFill>
                <a:schemeClr val="bg1"/>
              </a:solidFill>
            </a:rPr>
            <a:t>Sodium or Potassium channels</a:t>
          </a:r>
        </a:p>
      </dgm:t>
    </dgm:pt>
    <dgm:pt modelId="{1FAB20EB-DBDD-43C3-9FB1-47061518696A}" type="parTrans" cxnId="{EC1C704C-8F8F-4F0E-8884-A0D3D70B8991}">
      <dgm:prSet/>
      <dgm:spPr/>
      <dgm:t>
        <a:bodyPr/>
        <a:lstStyle/>
        <a:p>
          <a:endParaRPr lang="en-US"/>
        </a:p>
      </dgm:t>
    </dgm:pt>
    <dgm:pt modelId="{D7798DF2-BDF7-4736-B3D6-39E3605D439C}" type="sibTrans" cxnId="{EC1C704C-8F8F-4F0E-8884-A0D3D70B8991}">
      <dgm:prSet/>
      <dgm:spPr/>
      <dgm:t>
        <a:bodyPr/>
        <a:lstStyle/>
        <a:p>
          <a:endParaRPr lang="en-US"/>
        </a:p>
      </dgm:t>
    </dgm:pt>
    <dgm:pt modelId="{DF3DBF50-528F-49C1-8AC2-406FA7B2459A}">
      <dgm:prSet phldrT="[Text]" phldr="0" custT="1"/>
      <dgm:spPr>
        <a:solidFill>
          <a:schemeClr val="accent1"/>
        </a:solidFill>
      </dgm:spPr>
      <dgm:t>
        <a:bodyPr/>
        <a:lstStyle/>
        <a:p>
          <a:r>
            <a:rPr lang="en-US" sz="2400" dirty="0">
              <a:solidFill>
                <a:schemeClr val="bg1"/>
              </a:solidFill>
            </a:rPr>
            <a:t>Synapses</a:t>
          </a:r>
        </a:p>
      </dgm:t>
    </dgm:pt>
    <dgm:pt modelId="{D2A6DC51-A766-44E0-B99B-F4C556C9D0E0}" type="parTrans" cxnId="{4DAC6D37-FAF3-4E34-87A9-799781070162}">
      <dgm:prSet/>
      <dgm:spPr/>
      <dgm:t>
        <a:bodyPr/>
        <a:lstStyle/>
        <a:p>
          <a:endParaRPr lang="en-US"/>
        </a:p>
      </dgm:t>
    </dgm:pt>
    <dgm:pt modelId="{C5ECB4E3-E9C4-461B-A634-A3B0BA1F666E}" type="sibTrans" cxnId="{4DAC6D37-FAF3-4E34-87A9-799781070162}">
      <dgm:prSet/>
      <dgm:spPr/>
      <dgm:t>
        <a:bodyPr/>
        <a:lstStyle/>
        <a:p>
          <a:endParaRPr lang="en-US"/>
        </a:p>
      </dgm:t>
    </dgm:pt>
    <dgm:pt modelId="{ABD60B4A-BCCB-4EA7-AB41-B4C797703B6F}">
      <dgm:prSet phldrT="[Text]" phldr="0" custT="1"/>
      <dgm:spPr>
        <a:solidFill>
          <a:schemeClr val="accent1"/>
        </a:solidFill>
      </dgm:spPr>
      <dgm:t>
        <a:bodyPr/>
        <a:lstStyle/>
        <a:p>
          <a:r>
            <a:rPr lang="en-US" sz="2400" dirty="0">
              <a:solidFill>
                <a:schemeClr val="bg1"/>
              </a:solidFill>
            </a:rPr>
            <a:t>Neurotransmitters</a:t>
          </a:r>
        </a:p>
      </dgm:t>
    </dgm:pt>
    <dgm:pt modelId="{AEF40A56-D751-48C3-8C28-81CB5A4A818F}" type="parTrans" cxnId="{654AF08D-77CD-4078-8657-5B62E04FFC7F}">
      <dgm:prSet/>
      <dgm:spPr/>
      <dgm:t>
        <a:bodyPr/>
        <a:lstStyle/>
        <a:p>
          <a:endParaRPr lang="en-US"/>
        </a:p>
      </dgm:t>
    </dgm:pt>
    <dgm:pt modelId="{D7FCC318-7DE1-4D03-B2BB-7C2B42292CDF}" type="sibTrans" cxnId="{654AF08D-77CD-4078-8657-5B62E04FFC7F}">
      <dgm:prSet/>
      <dgm:spPr/>
      <dgm:t>
        <a:bodyPr/>
        <a:lstStyle/>
        <a:p>
          <a:endParaRPr lang="en-US"/>
        </a:p>
      </dgm:t>
    </dgm:pt>
    <dgm:pt modelId="{99696D9B-783A-4B97-ADA2-062BFEBBC38A}" type="pres">
      <dgm:prSet presAssocID="{A50F8F94-5286-4501-8496-83C70DA3BEF5}" presName="Name0" presStyleCnt="0">
        <dgm:presLayoutVars>
          <dgm:dir/>
          <dgm:resizeHandles val="exact"/>
        </dgm:presLayoutVars>
      </dgm:prSet>
      <dgm:spPr/>
    </dgm:pt>
    <dgm:pt modelId="{0F556D11-19CD-4648-AC33-B86518F67796}" type="pres">
      <dgm:prSet presAssocID="{69C9EB96-1A22-439F-8DE3-D21CA3FCE2A9}" presName="node" presStyleLbl="node1" presStyleIdx="0" presStyleCnt="1" custLinFactNeighborX="-2976">
        <dgm:presLayoutVars>
          <dgm:bulletEnabled val="1"/>
        </dgm:presLayoutVars>
      </dgm:prSet>
      <dgm:spPr/>
    </dgm:pt>
  </dgm:ptLst>
  <dgm:cxnLst>
    <dgm:cxn modelId="{4DAC6D37-FAF3-4E34-87A9-799781070162}" srcId="{69C9EB96-1A22-439F-8DE3-D21CA3FCE2A9}" destId="{DF3DBF50-528F-49C1-8AC2-406FA7B2459A}" srcOrd="1" destOrd="0" parTransId="{D2A6DC51-A766-44E0-B99B-F4C556C9D0E0}" sibTransId="{C5ECB4E3-E9C4-461B-A634-A3B0BA1F666E}"/>
    <dgm:cxn modelId="{7B73F737-0D2F-4241-9DAB-E215F37538C9}" srcId="{A50F8F94-5286-4501-8496-83C70DA3BEF5}" destId="{69C9EB96-1A22-439F-8DE3-D21CA3FCE2A9}" srcOrd="0" destOrd="0" parTransId="{F53BBC8D-7947-4F48-BF3E-85AAC5785C07}" sibTransId="{4709759A-0476-4D5F-B620-D619F759106B}"/>
    <dgm:cxn modelId="{9E1BD644-4E47-4653-B031-43F34AB3ED0F}" type="presOf" srcId="{A50F8F94-5286-4501-8496-83C70DA3BEF5}" destId="{99696D9B-783A-4B97-ADA2-062BFEBBC38A}" srcOrd="0" destOrd="0" presId="urn:microsoft.com/office/officeart/2005/8/layout/hList6"/>
    <dgm:cxn modelId="{EC1C704C-8F8F-4F0E-8884-A0D3D70B8991}" srcId="{69C9EB96-1A22-439F-8DE3-D21CA3FCE2A9}" destId="{DB852568-4239-484C-97B0-AB4AF111246A}" srcOrd="3" destOrd="0" parTransId="{1FAB20EB-DBDD-43C3-9FB1-47061518696A}" sibTransId="{D7798DF2-BDF7-4736-B3D6-39E3605D439C}"/>
    <dgm:cxn modelId="{9106285A-F18C-45A8-8934-A90310EE1EFF}" srcId="{69C9EB96-1A22-439F-8DE3-D21CA3FCE2A9}" destId="{EB3CD27E-69A7-4BEA-BB32-28BCF200ED6F}" srcOrd="0" destOrd="0" parTransId="{F3844ABC-5E39-4038-BFC6-8CD6DD84FE64}" sibTransId="{FA098ED4-7171-4E23-B142-F3931A3F3059}"/>
    <dgm:cxn modelId="{654AF08D-77CD-4078-8657-5B62E04FFC7F}" srcId="{69C9EB96-1A22-439F-8DE3-D21CA3FCE2A9}" destId="{ABD60B4A-BCCB-4EA7-AB41-B4C797703B6F}" srcOrd="2" destOrd="0" parTransId="{AEF40A56-D751-48C3-8C28-81CB5A4A818F}" sibTransId="{D7FCC318-7DE1-4D03-B2BB-7C2B42292CDF}"/>
    <dgm:cxn modelId="{768428A6-B93D-4B6D-9FB8-9EC86E0DCCAF}" type="presOf" srcId="{EB3CD27E-69A7-4BEA-BB32-28BCF200ED6F}" destId="{0F556D11-19CD-4648-AC33-B86518F67796}" srcOrd="0" destOrd="1" presId="urn:microsoft.com/office/officeart/2005/8/layout/hList6"/>
    <dgm:cxn modelId="{661338AE-3562-4DBF-A65F-A572E56EC3A3}" type="presOf" srcId="{69C9EB96-1A22-439F-8DE3-D21CA3FCE2A9}" destId="{0F556D11-19CD-4648-AC33-B86518F67796}" srcOrd="0" destOrd="0" presId="urn:microsoft.com/office/officeart/2005/8/layout/hList6"/>
    <dgm:cxn modelId="{023C4EB1-C580-40AB-B797-116E2AD96269}" type="presOf" srcId="{DF3DBF50-528F-49C1-8AC2-406FA7B2459A}" destId="{0F556D11-19CD-4648-AC33-B86518F67796}" srcOrd="0" destOrd="2" presId="urn:microsoft.com/office/officeart/2005/8/layout/hList6"/>
    <dgm:cxn modelId="{4584ECB5-7BD3-4B05-B77A-719631925639}" type="presOf" srcId="{DB852568-4239-484C-97B0-AB4AF111246A}" destId="{0F556D11-19CD-4648-AC33-B86518F67796}" srcOrd="0" destOrd="4" presId="urn:microsoft.com/office/officeart/2005/8/layout/hList6"/>
    <dgm:cxn modelId="{01AA82E1-E6AB-484A-B5AF-FD81E4A7CE26}" type="presOf" srcId="{ABD60B4A-BCCB-4EA7-AB41-B4C797703B6F}" destId="{0F556D11-19CD-4648-AC33-B86518F67796}" srcOrd="0" destOrd="3" presId="urn:microsoft.com/office/officeart/2005/8/layout/hList6"/>
    <dgm:cxn modelId="{E8A8C686-7309-4683-BF66-FB41C691CB12}" type="presParOf" srcId="{99696D9B-783A-4B97-ADA2-062BFEBBC38A}" destId="{0F556D11-19CD-4648-AC33-B86518F67796}" srcOrd="0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769634E-9C9C-413C-992D-3C2DDFF129FC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46D4F2E-FC7E-490C-B9FF-D0E0DD891CCC}">
      <dgm:prSet phldrT="[Text]" phldr="0" custT="1"/>
      <dgm:spPr/>
      <dgm:t>
        <a:bodyPr/>
        <a:lstStyle/>
        <a:p>
          <a:r>
            <a:rPr lang="en-US" sz="3500" b="1" dirty="0"/>
            <a:t>Children’s brains are constantly growing!</a:t>
          </a:r>
        </a:p>
      </dgm:t>
    </dgm:pt>
    <dgm:pt modelId="{625DCE31-8920-40F7-BB13-CCA39FB985A9}" type="parTrans" cxnId="{3391D29E-BA72-4486-B849-413A68207173}">
      <dgm:prSet/>
      <dgm:spPr/>
      <dgm:t>
        <a:bodyPr/>
        <a:lstStyle/>
        <a:p>
          <a:endParaRPr lang="en-US"/>
        </a:p>
      </dgm:t>
    </dgm:pt>
    <dgm:pt modelId="{DD2B06E5-B64C-412C-9BFF-12A913919594}" type="sibTrans" cxnId="{3391D29E-BA72-4486-B849-413A68207173}">
      <dgm:prSet/>
      <dgm:spPr/>
      <dgm:t>
        <a:bodyPr/>
        <a:lstStyle/>
        <a:p>
          <a:endParaRPr lang="en-US"/>
        </a:p>
      </dgm:t>
    </dgm:pt>
    <dgm:pt modelId="{19996006-54A4-4580-B4EC-5D6502821E2E}">
      <dgm:prSet phldrT="[Text]" phldr="0" custT="1"/>
      <dgm:spPr/>
      <dgm:t>
        <a:bodyPr/>
        <a:lstStyle/>
        <a:p>
          <a:r>
            <a:rPr lang="en-US" sz="3000" dirty="0"/>
            <a:t>Seizure types change</a:t>
          </a:r>
        </a:p>
      </dgm:t>
    </dgm:pt>
    <dgm:pt modelId="{44AA52EF-0BF4-43F6-A844-0F0ACF319746}" type="parTrans" cxnId="{226B0531-E96C-44D3-B6F1-D2E15E30B4B7}">
      <dgm:prSet/>
      <dgm:spPr/>
      <dgm:t>
        <a:bodyPr/>
        <a:lstStyle/>
        <a:p>
          <a:endParaRPr lang="en-US"/>
        </a:p>
      </dgm:t>
    </dgm:pt>
    <dgm:pt modelId="{1C9C54EF-81B1-4307-B792-EA91D4EF7D39}" type="sibTrans" cxnId="{226B0531-E96C-44D3-B6F1-D2E15E30B4B7}">
      <dgm:prSet/>
      <dgm:spPr/>
      <dgm:t>
        <a:bodyPr/>
        <a:lstStyle/>
        <a:p>
          <a:endParaRPr lang="en-US"/>
        </a:p>
      </dgm:t>
    </dgm:pt>
    <dgm:pt modelId="{0934A210-31F7-4AA2-A6FE-2BB5F1B6F64E}">
      <dgm:prSet phldrT="[Text]" phldr="0" custT="1"/>
      <dgm:spPr/>
      <dgm:t>
        <a:bodyPr/>
        <a:lstStyle/>
        <a:p>
          <a:r>
            <a:rPr lang="en-US" sz="3000" dirty="0"/>
            <a:t>Medication responses change</a:t>
          </a:r>
        </a:p>
      </dgm:t>
    </dgm:pt>
    <dgm:pt modelId="{9098AD2C-F79B-4A91-AB01-4D1B1076CA29}" type="parTrans" cxnId="{401015EF-9A68-4B6C-944B-24F39779EC40}">
      <dgm:prSet/>
      <dgm:spPr/>
      <dgm:t>
        <a:bodyPr/>
        <a:lstStyle/>
        <a:p>
          <a:endParaRPr lang="en-US"/>
        </a:p>
      </dgm:t>
    </dgm:pt>
    <dgm:pt modelId="{371230F5-1CB3-45C8-AC3B-20721BBC7AF6}" type="sibTrans" cxnId="{401015EF-9A68-4B6C-944B-24F39779EC40}">
      <dgm:prSet/>
      <dgm:spPr/>
      <dgm:t>
        <a:bodyPr/>
        <a:lstStyle/>
        <a:p>
          <a:endParaRPr lang="en-US"/>
        </a:p>
      </dgm:t>
    </dgm:pt>
    <dgm:pt modelId="{09488E8D-6619-4EF6-8763-DC4906CA5A13}" type="pres">
      <dgm:prSet presAssocID="{7769634E-9C9C-413C-992D-3C2DDFF129FC}" presName="Name0" presStyleCnt="0">
        <dgm:presLayoutVars>
          <dgm:dir/>
          <dgm:resizeHandles val="exact"/>
        </dgm:presLayoutVars>
      </dgm:prSet>
      <dgm:spPr/>
    </dgm:pt>
    <dgm:pt modelId="{213E287A-5BDC-4AFC-B04D-F5988E25035A}" type="pres">
      <dgm:prSet presAssocID="{446D4F2E-FC7E-490C-B9FF-D0E0DD891CCC}" presName="node" presStyleLbl="node1" presStyleIdx="0" presStyleCnt="1">
        <dgm:presLayoutVars>
          <dgm:bulletEnabled val="1"/>
        </dgm:presLayoutVars>
      </dgm:prSet>
      <dgm:spPr/>
    </dgm:pt>
  </dgm:ptLst>
  <dgm:cxnLst>
    <dgm:cxn modelId="{986E4D1F-4544-4373-8A33-9AA8A5AB9A8F}" type="presOf" srcId="{19996006-54A4-4580-B4EC-5D6502821E2E}" destId="{213E287A-5BDC-4AFC-B04D-F5988E25035A}" srcOrd="0" destOrd="1" presId="urn:microsoft.com/office/officeart/2005/8/layout/hList6"/>
    <dgm:cxn modelId="{226B0531-E96C-44D3-B6F1-D2E15E30B4B7}" srcId="{446D4F2E-FC7E-490C-B9FF-D0E0DD891CCC}" destId="{19996006-54A4-4580-B4EC-5D6502821E2E}" srcOrd="0" destOrd="0" parTransId="{44AA52EF-0BF4-43F6-A844-0F0ACF319746}" sibTransId="{1C9C54EF-81B1-4307-B792-EA91D4EF7D39}"/>
    <dgm:cxn modelId="{0D5EBB5F-A15F-4178-B5F7-2AC465539942}" type="presOf" srcId="{0934A210-31F7-4AA2-A6FE-2BB5F1B6F64E}" destId="{213E287A-5BDC-4AFC-B04D-F5988E25035A}" srcOrd="0" destOrd="2" presId="urn:microsoft.com/office/officeart/2005/8/layout/hList6"/>
    <dgm:cxn modelId="{8B8FAD4B-46F3-4CB0-B28C-E7D5EA96B4AD}" type="presOf" srcId="{446D4F2E-FC7E-490C-B9FF-D0E0DD891CCC}" destId="{213E287A-5BDC-4AFC-B04D-F5988E25035A}" srcOrd="0" destOrd="0" presId="urn:microsoft.com/office/officeart/2005/8/layout/hList6"/>
    <dgm:cxn modelId="{930C6D8D-453A-4BC7-AC00-0B163BCDFE7A}" type="presOf" srcId="{7769634E-9C9C-413C-992D-3C2DDFF129FC}" destId="{09488E8D-6619-4EF6-8763-DC4906CA5A13}" srcOrd="0" destOrd="0" presId="urn:microsoft.com/office/officeart/2005/8/layout/hList6"/>
    <dgm:cxn modelId="{3391D29E-BA72-4486-B849-413A68207173}" srcId="{7769634E-9C9C-413C-992D-3C2DDFF129FC}" destId="{446D4F2E-FC7E-490C-B9FF-D0E0DD891CCC}" srcOrd="0" destOrd="0" parTransId="{625DCE31-8920-40F7-BB13-CCA39FB985A9}" sibTransId="{DD2B06E5-B64C-412C-9BFF-12A913919594}"/>
    <dgm:cxn modelId="{401015EF-9A68-4B6C-944B-24F39779EC40}" srcId="{446D4F2E-FC7E-490C-B9FF-D0E0DD891CCC}" destId="{0934A210-31F7-4AA2-A6FE-2BB5F1B6F64E}" srcOrd="1" destOrd="0" parTransId="{9098AD2C-F79B-4A91-AB01-4D1B1076CA29}" sibTransId="{371230F5-1CB3-45C8-AC3B-20721BBC7AF6}"/>
    <dgm:cxn modelId="{EAB2C977-8FBB-4F0A-8D6F-9DCEB0159886}" type="presParOf" srcId="{09488E8D-6619-4EF6-8763-DC4906CA5A13}" destId="{213E287A-5BDC-4AFC-B04D-F5988E25035A}" srcOrd="0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02BD312-8D15-4770-8127-80635DC37E44}" type="doc">
      <dgm:prSet loTypeId="urn:microsoft.com/office/officeart/2011/layout/HexagonRadial" loCatId="cycle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28399729-92D0-4A81-83AA-4C7D4F0D2BAC}">
      <dgm:prSet phldrT="[Text]" phldr="0" custT="1"/>
      <dgm:spPr/>
      <dgm:t>
        <a:bodyPr/>
        <a:lstStyle/>
        <a:p>
          <a:r>
            <a:rPr lang="en-US" sz="1600" b="1" dirty="0">
              <a:solidFill>
                <a:schemeClr val="tx1"/>
              </a:solidFill>
            </a:rPr>
            <a:t>COMORBIDITIES</a:t>
          </a:r>
        </a:p>
      </dgm:t>
    </dgm:pt>
    <dgm:pt modelId="{7913D153-21AD-4499-BB7F-4BA07E124963}" type="parTrans" cxnId="{6FE2A4DF-9117-40CD-9E93-B9B55A892A3F}">
      <dgm:prSet/>
      <dgm:spPr/>
      <dgm:t>
        <a:bodyPr/>
        <a:lstStyle/>
        <a:p>
          <a:endParaRPr lang="en-US"/>
        </a:p>
      </dgm:t>
    </dgm:pt>
    <dgm:pt modelId="{37ACBD29-0800-45AE-BD24-36C43E4D73FC}" type="sibTrans" cxnId="{6FE2A4DF-9117-40CD-9E93-B9B55A892A3F}">
      <dgm:prSet/>
      <dgm:spPr/>
      <dgm:t>
        <a:bodyPr/>
        <a:lstStyle/>
        <a:p>
          <a:endParaRPr lang="en-US"/>
        </a:p>
      </dgm:t>
    </dgm:pt>
    <dgm:pt modelId="{B7B7F5E0-941E-4FB1-9E17-B9A6C4089998}">
      <dgm:prSet phldrT="[Text]" phldr="0" custT="1"/>
      <dgm:spPr/>
      <dgm:t>
        <a:bodyPr/>
        <a:lstStyle/>
        <a:p>
          <a:r>
            <a:rPr lang="en-US" sz="1600" b="1" dirty="0">
              <a:solidFill>
                <a:schemeClr val="tx1"/>
              </a:solidFill>
            </a:rPr>
            <a:t>Development</a:t>
          </a:r>
        </a:p>
      </dgm:t>
    </dgm:pt>
    <dgm:pt modelId="{C7F7808C-297B-4DCB-A221-2199D2C28F7E}" type="parTrans" cxnId="{7ED143FE-28A7-4FA8-AB89-24ADCC939FDF}">
      <dgm:prSet/>
      <dgm:spPr/>
      <dgm:t>
        <a:bodyPr/>
        <a:lstStyle/>
        <a:p>
          <a:endParaRPr lang="en-US"/>
        </a:p>
      </dgm:t>
    </dgm:pt>
    <dgm:pt modelId="{3D7C8E02-E903-4916-8077-049AC226DDFB}" type="sibTrans" cxnId="{7ED143FE-28A7-4FA8-AB89-24ADCC939FDF}">
      <dgm:prSet/>
      <dgm:spPr/>
      <dgm:t>
        <a:bodyPr/>
        <a:lstStyle/>
        <a:p>
          <a:endParaRPr lang="en-US"/>
        </a:p>
      </dgm:t>
    </dgm:pt>
    <dgm:pt modelId="{AB2B3C9C-701D-4F34-BCAA-2B9C2B53241D}">
      <dgm:prSet phldrT="[Text]" phldr="0" custT="1"/>
      <dgm:spPr/>
      <dgm:t>
        <a:bodyPr/>
        <a:lstStyle/>
        <a:p>
          <a:r>
            <a:rPr lang="en-US" sz="2400" b="1" dirty="0">
              <a:solidFill>
                <a:schemeClr val="tx1"/>
              </a:solidFill>
            </a:rPr>
            <a:t>Behavior</a:t>
          </a:r>
        </a:p>
      </dgm:t>
    </dgm:pt>
    <dgm:pt modelId="{0041C405-ACF6-46AE-BDAB-CBAF96DC2DEC}" type="parTrans" cxnId="{E5966470-8519-4F10-8CD0-3E1833A2C83A}">
      <dgm:prSet/>
      <dgm:spPr/>
      <dgm:t>
        <a:bodyPr/>
        <a:lstStyle/>
        <a:p>
          <a:endParaRPr lang="en-US"/>
        </a:p>
      </dgm:t>
    </dgm:pt>
    <dgm:pt modelId="{1A68FE2F-CEA8-4064-9F35-EBB8AFA096C1}" type="sibTrans" cxnId="{E5966470-8519-4F10-8CD0-3E1833A2C83A}">
      <dgm:prSet/>
      <dgm:spPr/>
      <dgm:t>
        <a:bodyPr/>
        <a:lstStyle/>
        <a:p>
          <a:endParaRPr lang="en-US"/>
        </a:p>
      </dgm:t>
    </dgm:pt>
    <dgm:pt modelId="{90953448-5FD5-44B1-B7C3-C05ACDA27469}">
      <dgm:prSet phldrT="[Text]" phldr="0" custT="1"/>
      <dgm:spPr/>
      <dgm:t>
        <a:bodyPr/>
        <a:lstStyle/>
        <a:p>
          <a:r>
            <a:rPr lang="en-US" sz="2800" b="1" dirty="0">
              <a:solidFill>
                <a:schemeClr val="tx1"/>
              </a:solidFill>
            </a:rPr>
            <a:t>Gait</a:t>
          </a:r>
        </a:p>
      </dgm:t>
    </dgm:pt>
    <dgm:pt modelId="{0B9E199B-062C-4DB5-A3FE-CFD022A89FFC}" type="parTrans" cxnId="{119CB38F-28EF-4CA0-ADB8-9349AA5FE13E}">
      <dgm:prSet/>
      <dgm:spPr/>
      <dgm:t>
        <a:bodyPr/>
        <a:lstStyle/>
        <a:p>
          <a:endParaRPr lang="en-US"/>
        </a:p>
      </dgm:t>
    </dgm:pt>
    <dgm:pt modelId="{2D750FB3-40EE-4A79-B530-F2DA2B76DE6F}" type="sibTrans" cxnId="{119CB38F-28EF-4CA0-ADB8-9349AA5FE13E}">
      <dgm:prSet/>
      <dgm:spPr/>
      <dgm:t>
        <a:bodyPr/>
        <a:lstStyle/>
        <a:p>
          <a:endParaRPr lang="en-US"/>
        </a:p>
      </dgm:t>
    </dgm:pt>
    <dgm:pt modelId="{25E7842A-7981-4BBD-BF4F-9BEAEFB337DD}">
      <dgm:prSet phldrT="[Text]" phldr="0" custT="1"/>
      <dgm:spPr/>
      <dgm:t>
        <a:bodyPr/>
        <a:lstStyle/>
        <a:p>
          <a:r>
            <a:rPr lang="en-US" sz="2800" b="1" dirty="0">
              <a:solidFill>
                <a:schemeClr val="tx1"/>
              </a:solidFill>
            </a:rPr>
            <a:t>Gut</a:t>
          </a:r>
        </a:p>
      </dgm:t>
    </dgm:pt>
    <dgm:pt modelId="{745DF06B-84A0-42D6-9385-54F54886E6B3}" type="parTrans" cxnId="{C9394955-7C10-43D4-8849-1F02322AE000}">
      <dgm:prSet/>
      <dgm:spPr/>
      <dgm:t>
        <a:bodyPr/>
        <a:lstStyle/>
        <a:p>
          <a:endParaRPr lang="en-US"/>
        </a:p>
      </dgm:t>
    </dgm:pt>
    <dgm:pt modelId="{0D91ED9C-2207-4DBC-8F9E-9BCEB02C5E65}" type="sibTrans" cxnId="{C9394955-7C10-43D4-8849-1F02322AE000}">
      <dgm:prSet/>
      <dgm:spPr/>
      <dgm:t>
        <a:bodyPr/>
        <a:lstStyle/>
        <a:p>
          <a:endParaRPr lang="en-US"/>
        </a:p>
      </dgm:t>
    </dgm:pt>
    <dgm:pt modelId="{375EED0B-5015-4BA7-A25C-0E214D04CBDC}">
      <dgm:prSet phldrT="[Text]" phldr="0" custT="1"/>
      <dgm:spPr/>
      <dgm:t>
        <a:bodyPr/>
        <a:lstStyle/>
        <a:p>
          <a:r>
            <a:rPr lang="en-US" sz="2800" b="1" dirty="0">
              <a:solidFill>
                <a:schemeClr val="tx1"/>
              </a:solidFill>
            </a:rPr>
            <a:t>Sleep</a:t>
          </a:r>
        </a:p>
      </dgm:t>
    </dgm:pt>
    <dgm:pt modelId="{2D0BA9F7-3387-4DA8-B669-2FCC376D23C7}" type="parTrans" cxnId="{500AE4D1-84B9-44E0-A857-8AF5B6368D97}">
      <dgm:prSet/>
      <dgm:spPr/>
      <dgm:t>
        <a:bodyPr/>
        <a:lstStyle/>
        <a:p>
          <a:endParaRPr lang="en-US"/>
        </a:p>
      </dgm:t>
    </dgm:pt>
    <dgm:pt modelId="{44EF457F-085E-49B2-A4C4-CB278E984DD9}" type="sibTrans" cxnId="{500AE4D1-84B9-44E0-A857-8AF5B6368D97}">
      <dgm:prSet/>
      <dgm:spPr/>
      <dgm:t>
        <a:bodyPr/>
        <a:lstStyle/>
        <a:p>
          <a:endParaRPr lang="en-US"/>
        </a:p>
      </dgm:t>
    </dgm:pt>
    <dgm:pt modelId="{D434C547-07A9-408A-B81C-8073EF789A43}">
      <dgm:prSet phldrT="[Text]" phldr="0" custT="1"/>
      <dgm:spPr/>
      <dgm:t>
        <a:bodyPr/>
        <a:lstStyle/>
        <a:p>
          <a:r>
            <a:rPr lang="en-US" sz="1850" b="1" dirty="0">
              <a:solidFill>
                <a:schemeClr val="tx1"/>
              </a:solidFill>
            </a:rPr>
            <a:t>Abnormal movements</a:t>
          </a:r>
        </a:p>
      </dgm:t>
    </dgm:pt>
    <dgm:pt modelId="{61891A3D-0912-4D55-90BA-6B5B2EFC6569}" type="parTrans" cxnId="{F81E27B3-0835-4995-BB16-3FD1E81243A5}">
      <dgm:prSet/>
      <dgm:spPr/>
      <dgm:t>
        <a:bodyPr/>
        <a:lstStyle/>
        <a:p>
          <a:endParaRPr lang="en-US"/>
        </a:p>
      </dgm:t>
    </dgm:pt>
    <dgm:pt modelId="{D2C3BBF4-AE1E-4189-81A0-0F601AAA925B}" type="sibTrans" cxnId="{F81E27B3-0835-4995-BB16-3FD1E81243A5}">
      <dgm:prSet/>
      <dgm:spPr/>
      <dgm:t>
        <a:bodyPr/>
        <a:lstStyle/>
        <a:p>
          <a:endParaRPr lang="en-US"/>
        </a:p>
      </dgm:t>
    </dgm:pt>
    <dgm:pt modelId="{084408EE-A18B-4308-9ED1-3A0C24D06B2D}" type="pres">
      <dgm:prSet presAssocID="{102BD312-8D15-4770-8127-80635DC37E44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B281C007-48A2-4C91-AE47-67155CBBA27C}" type="pres">
      <dgm:prSet presAssocID="{28399729-92D0-4A81-83AA-4C7D4F0D2BAC}" presName="Parent" presStyleLbl="node0" presStyleIdx="0" presStyleCnt="1">
        <dgm:presLayoutVars>
          <dgm:chMax val="6"/>
          <dgm:chPref val="6"/>
        </dgm:presLayoutVars>
      </dgm:prSet>
      <dgm:spPr/>
    </dgm:pt>
    <dgm:pt modelId="{CE8A0F2D-1C91-4F99-ADEA-A697364438A5}" type="pres">
      <dgm:prSet presAssocID="{B7B7F5E0-941E-4FB1-9E17-B9A6C4089998}" presName="Accent1" presStyleCnt="0"/>
      <dgm:spPr/>
    </dgm:pt>
    <dgm:pt modelId="{CFE78EE1-A8A2-48A8-9783-6CEAF6C01CCA}" type="pres">
      <dgm:prSet presAssocID="{B7B7F5E0-941E-4FB1-9E17-B9A6C4089998}" presName="Accent" presStyleLbl="bgShp" presStyleIdx="0" presStyleCnt="6"/>
      <dgm:spPr/>
    </dgm:pt>
    <dgm:pt modelId="{9D06851A-D8D3-42DC-81AC-683B0FEA2EB7}" type="pres">
      <dgm:prSet presAssocID="{B7B7F5E0-941E-4FB1-9E17-B9A6C4089998}" presName="Child1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36765121-D221-4031-B4FA-ECB2497F688E}" type="pres">
      <dgm:prSet presAssocID="{AB2B3C9C-701D-4F34-BCAA-2B9C2B53241D}" presName="Accent2" presStyleCnt="0"/>
      <dgm:spPr/>
    </dgm:pt>
    <dgm:pt modelId="{ACDD238B-2DF9-4CEE-B417-510975FBFC33}" type="pres">
      <dgm:prSet presAssocID="{AB2B3C9C-701D-4F34-BCAA-2B9C2B53241D}" presName="Accent" presStyleLbl="bgShp" presStyleIdx="1" presStyleCnt="6"/>
      <dgm:spPr/>
    </dgm:pt>
    <dgm:pt modelId="{569D26CF-1640-4CFA-9A88-BD02FD656615}" type="pres">
      <dgm:prSet presAssocID="{AB2B3C9C-701D-4F34-BCAA-2B9C2B53241D}" presName="Child2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B757ECBC-EF2E-44DF-8633-515051D269CC}" type="pres">
      <dgm:prSet presAssocID="{90953448-5FD5-44B1-B7C3-C05ACDA27469}" presName="Accent3" presStyleCnt="0"/>
      <dgm:spPr/>
    </dgm:pt>
    <dgm:pt modelId="{F648CF08-B7A1-4140-BBA0-1C8EAB9230DD}" type="pres">
      <dgm:prSet presAssocID="{90953448-5FD5-44B1-B7C3-C05ACDA27469}" presName="Accent" presStyleLbl="bgShp" presStyleIdx="2" presStyleCnt="6"/>
      <dgm:spPr/>
    </dgm:pt>
    <dgm:pt modelId="{48D6933B-0053-425B-A789-E857415CF683}" type="pres">
      <dgm:prSet presAssocID="{90953448-5FD5-44B1-B7C3-C05ACDA27469}" presName="Child3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7DF7EC99-78F1-45EF-AF2A-78187662C5EB}" type="pres">
      <dgm:prSet presAssocID="{25E7842A-7981-4BBD-BF4F-9BEAEFB337DD}" presName="Accent4" presStyleCnt="0"/>
      <dgm:spPr/>
    </dgm:pt>
    <dgm:pt modelId="{F28753EC-A169-424D-BC42-33116432CBD0}" type="pres">
      <dgm:prSet presAssocID="{25E7842A-7981-4BBD-BF4F-9BEAEFB337DD}" presName="Accent" presStyleLbl="bgShp" presStyleIdx="3" presStyleCnt="6"/>
      <dgm:spPr/>
    </dgm:pt>
    <dgm:pt modelId="{9884C9AE-E8E6-4AD3-9873-12651E5AD170}" type="pres">
      <dgm:prSet presAssocID="{25E7842A-7981-4BBD-BF4F-9BEAEFB337DD}" presName="Child4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6DC7AC71-C9C2-4605-816D-291105BDB263}" type="pres">
      <dgm:prSet presAssocID="{375EED0B-5015-4BA7-A25C-0E214D04CBDC}" presName="Accent5" presStyleCnt="0"/>
      <dgm:spPr/>
    </dgm:pt>
    <dgm:pt modelId="{DE721D38-B56B-4C0B-853B-56A4F6DEBA54}" type="pres">
      <dgm:prSet presAssocID="{375EED0B-5015-4BA7-A25C-0E214D04CBDC}" presName="Accent" presStyleLbl="bgShp" presStyleIdx="4" presStyleCnt="6"/>
      <dgm:spPr/>
    </dgm:pt>
    <dgm:pt modelId="{06D79DE3-095C-40C5-8C6A-CC2292099819}" type="pres">
      <dgm:prSet presAssocID="{375EED0B-5015-4BA7-A25C-0E214D04CBDC}" presName="Child5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C088DEF4-0F94-4246-B871-FCE6D6802C6A}" type="pres">
      <dgm:prSet presAssocID="{D434C547-07A9-408A-B81C-8073EF789A43}" presName="Accent6" presStyleCnt="0"/>
      <dgm:spPr/>
    </dgm:pt>
    <dgm:pt modelId="{44425CEC-F916-41A3-9EC4-DA3195A447A9}" type="pres">
      <dgm:prSet presAssocID="{D434C547-07A9-408A-B81C-8073EF789A43}" presName="Accent" presStyleLbl="bgShp" presStyleIdx="5" presStyleCnt="6"/>
      <dgm:spPr/>
    </dgm:pt>
    <dgm:pt modelId="{22FB1D2E-3BDC-4A3C-A382-B4959741969A}" type="pres">
      <dgm:prSet presAssocID="{D434C547-07A9-408A-B81C-8073EF789A43}" presName="Child6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2D713319-5206-4AE0-9A31-2D22BEDE3873}" type="presOf" srcId="{102BD312-8D15-4770-8127-80635DC37E44}" destId="{084408EE-A18B-4308-9ED1-3A0C24D06B2D}" srcOrd="0" destOrd="0" presId="urn:microsoft.com/office/officeart/2011/layout/HexagonRadial"/>
    <dgm:cxn modelId="{B0694C31-77B4-449D-A846-649B5C04487E}" type="presOf" srcId="{25E7842A-7981-4BBD-BF4F-9BEAEFB337DD}" destId="{9884C9AE-E8E6-4AD3-9873-12651E5AD170}" srcOrd="0" destOrd="0" presId="urn:microsoft.com/office/officeart/2011/layout/HexagonRadial"/>
    <dgm:cxn modelId="{C7D31642-AAA6-4444-9DEB-48DF0912EF8F}" type="presOf" srcId="{AB2B3C9C-701D-4F34-BCAA-2B9C2B53241D}" destId="{569D26CF-1640-4CFA-9A88-BD02FD656615}" srcOrd="0" destOrd="0" presId="urn:microsoft.com/office/officeart/2011/layout/HexagonRadial"/>
    <dgm:cxn modelId="{2B296065-BC82-4BB5-995D-3FC79B9F1FED}" type="presOf" srcId="{90953448-5FD5-44B1-B7C3-C05ACDA27469}" destId="{48D6933B-0053-425B-A789-E857415CF683}" srcOrd="0" destOrd="0" presId="urn:microsoft.com/office/officeart/2011/layout/HexagonRadial"/>
    <dgm:cxn modelId="{2118794A-AACB-4526-9AA3-531EAE7794B6}" type="presOf" srcId="{28399729-92D0-4A81-83AA-4C7D4F0D2BAC}" destId="{B281C007-48A2-4C91-AE47-67155CBBA27C}" srcOrd="0" destOrd="0" presId="urn:microsoft.com/office/officeart/2011/layout/HexagonRadial"/>
    <dgm:cxn modelId="{C5BF9E6E-1D8C-4D8A-B867-E9249C997B8F}" type="presOf" srcId="{D434C547-07A9-408A-B81C-8073EF789A43}" destId="{22FB1D2E-3BDC-4A3C-A382-B4959741969A}" srcOrd="0" destOrd="0" presId="urn:microsoft.com/office/officeart/2011/layout/HexagonRadial"/>
    <dgm:cxn modelId="{E5966470-8519-4F10-8CD0-3E1833A2C83A}" srcId="{28399729-92D0-4A81-83AA-4C7D4F0D2BAC}" destId="{AB2B3C9C-701D-4F34-BCAA-2B9C2B53241D}" srcOrd="1" destOrd="0" parTransId="{0041C405-ACF6-46AE-BDAB-CBAF96DC2DEC}" sibTransId="{1A68FE2F-CEA8-4064-9F35-EBB8AFA096C1}"/>
    <dgm:cxn modelId="{C9394955-7C10-43D4-8849-1F02322AE000}" srcId="{28399729-92D0-4A81-83AA-4C7D4F0D2BAC}" destId="{25E7842A-7981-4BBD-BF4F-9BEAEFB337DD}" srcOrd="3" destOrd="0" parTransId="{745DF06B-84A0-42D6-9385-54F54886E6B3}" sibTransId="{0D91ED9C-2207-4DBC-8F9E-9BCEB02C5E65}"/>
    <dgm:cxn modelId="{119CB38F-28EF-4CA0-ADB8-9349AA5FE13E}" srcId="{28399729-92D0-4A81-83AA-4C7D4F0D2BAC}" destId="{90953448-5FD5-44B1-B7C3-C05ACDA27469}" srcOrd="2" destOrd="0" parTransId="{0B9E199B-062C-4DB5-A3FE-CFD022A89FFC}" sibTransId="{2D750FB3-40EE-4A79-B530-F2DA2B76DE6F}"/>
    <dgm:cxn modelId="{19A21991-6E79-42E4-B5B8-174F9A00F116}" type="presOf" srcId="{375EED0B-5015-4BA7-A25C-0E214D04CBDC}" destId="{06D79DE3-095C-40C5-8C6A-CC2292099819}" srcOrd="0" destOrd="0" presId="urn:microsoft.com/office/officeart/2011/layout/HexagonRadial"/>
    <dgm:cxn modelId="{F81E27B3-0835-4995-BB16-3FD1E81243A5}" srcId="{28399729-92D0-4A81-83AA-4C7D4F0D2BAC}" destId="{D434C547-07A9-408A-B81C-8073EF789A43}" srcOrd="5" destOrd="0" parTransId="{61891A3D-0912-4D55-90BA-6B5B2EFC6569}" sibTransId="{D2C3BBF4-AE1E-4189-81A0-0F601AAA925B}"/>
    <dgm:cxn modelId="{1BC22EC4-3E57-432A-93C7-E44E8A309F1D}" type="presOf" srcId="{B7B7F5E0-941E-4FB1-9E17-B9A6C4089998}" destId="{9D06851A-D8D3-42DC-81AC-683B0FEA2EB7}" srcOrd="0" destOrd="0" presId="urn:microsoft.com/office/officeart/2011/layout/HexagonRadial"/>
    <dgm:cxn modelId="{500AE4D1-84B9-44E0-A857-8AF5B6368D97}" srcId="{28399729-92D0-4A81-83AA-4C7D4F0D2BAC}" destId="{375EED0B-5015-4BA7-A25C-0E214D04CBDC}" srcOrd="4" destOrd="0" parTransId="{2D0BA9F7-3387-4DA8-B669-2FCC376D23C7}" sibTransId="{44EF457F-085E-49B2-A4C4-CB278E984DD9}"/>
    <dgm:cxn modelId="{6FE2A4DF-9117-40CD-9E93-B9B55A892A3F}" srcId="{102BD312-8D15-4770-8127-80635DC37E44}" destId="{28399729-92D0-4A81-83AA-4C7D4F0D2BAC}" srcOrd="0" destOrd="0" parTransId="{7913D153-21AD-4499-BB7F-4BA07E124963}" sibTransId="{37ACBD29-0800-45AE-BD24-36C43E4D73FC}"/>
    <dgm:cxn modelId="{7ED143FE-28A7-4FA8-AB89-24ADCC939FDF}" srcId="{28399729-92D0-4A81-83AA-4C7D4F0D2BAC}" destId="{B7B7F5E0-941E-4FB1-9E17-B9A6C4089998}" srcOrd="0" destOrd="0" parTransId="{C7F7808C-297B-4DCB-A221-2199D2C28F7E}" sibTransId="{3D7C8E02-E903-4916-8077-049AC226DDFB}"/>
    <dgm:cxn modelId="{58D4C1B3-5363-41C0-96BA-0472817C28BB}" type="presParOf" srcId="{084408EE-A18B-4308-9ED1-3A0C24D06B2D}" destId="{B281C007-48A2-4C91-AE47-67155CBBA27C}" srcOrd="0" destOrd="0" presId="urn:microsoft.com/office/officeart/2011/layout/HexagonRadial"/>
    <dgm:cxn modelId="{C11D848C-9B0A-4F33-A0D6-840B7A9CF62C}" type="presParOf" srcId="{084408EE-A18B-4308-9ED1-3A0C24D06B2D}" destId="{CE8A0F2D-1C91-4F99-ADEA-A697364438A5}" srcOrd="1" destOrd="0" presId="urn:microsoft.com/office/officeart/2011/layout/HexagonRadial"/>
    <dgm:cxn modelId="{7A133C4F-5696-4C69-8B2F-18F58889B97A}" type="presParOf" srcId="{CE8A0F2D-1C91-4F99-ADEA-A697364438A5}" destId="{CFE78EE1-A8A2-48A8-9783-6CEAF6C01CCA}" srcOrd="0" destOrd="0" presId="urn:microsoft.com/office/officeart/2011/layout/HexagonRadial"/>
    <dgm:cxn modelId="{CC35AD1F-CE8B-4249-9D03-5409C0E6CD38}" type="presParOf" srcId="{084408EE-A18B-4308-9ED1-3A0C24D06B2D}" destId="{9D06851A-D8D3-42DC-81AC-683B0FEA2EB7}" srcOrd="2" destOrd="0" presId="urn:microsoft.com/office/officeart/2011/layout/HexagonRadial"/>
    <dgm:cxn modelId="{1617A3CD-D087-4395-852E-554E8C0886E5}" type="presParOf" srcId="{084408EE-A18B-4308-9ED1-3A0C24D06B2D}" destId="{36765121-D221-4031-B4FA-ECB2497F688E}" srcOrd="3" destOrd="0" presId="urn:microsoft.com/office/officeart/2011/layout/HexagonRadial"/>
    <dgm:cxn modelId="{2061ED98-A259-48FE-9E0F-FBEC3125A2CC}" type="presParOf" srcId="{36765121-D221-4031-B4FA-ECB2497F688E}" destId="{ACDD238B-2DF9-4CEE-B417-510975FBFC33}" srcOrd="0" destOrd="0" presId="urn:microsoft.com/office/officeart/2011/layout/HexagonRadial"/>
    <dgm:cxn modelId="{29FB852D-E293-4E6D-B0FD-12E9403AE1CE}" type="presParOf" srcId="{084408EE-A18B-4308-9ED1-3A0C24D06B2D}" destId="{569D26CF-1640-4CFA-9A88-BD02FD656615}" srcOrd="4" destOrd="0" presId="urn:microsoft.com/office/officeart/2011/layout/HexagonRadial"/>
    <dgm:cxn modelId="{F989BA73-CEBD-4B26-9718-8C0CA3BC41B0}" type="presParOf" srcId="{084408EE-A18B-4308-9ED1-3A0C24D06B2D}" destId="{B757ECBC-EF2E-44DF-8633-515051D269CC}" srcOrd="5" destOrd="0" presId="urn:microsoft.com/office/officeart/2011/layout/HexagonRadial"/>
    <dgm:cxn modelId="{715D3752-279A-4C8D-92DC-C3932FCC55B8}" type="presParOf" srcId="{B757ECBC-EF2E-44DF-8633-515051D269CC}" destId="{F648CF08-B7A1-4140-BBA0-1C8EAB9230DD}" srcOrd="0" destOrd="0" presId="urn:microsoft.com/office/officeart/2011/layout/HexagonRadial"/>
    <dgm:cxn modelId="{DD07BAAC-F051-4842-AEA2-5280976FBDDA}" type="presParOf" srcId="{084408EE-A18B-4308-9ED1-3A0C24D06B2D}" destId="{48D6933B-0053-425B-A789-E857415CF683}" srcOrd="6" destOrd="0" presId="urn:microsoft.com/office/officeart/2011/layout/HexagonRadial"/>
    <dgm:cxn modelId="{02AEAFF3-ABA3-4B7C-AE36-26CED54A613C}" type="presParOf" srcId="{084408EE-A18B-4308-9ED1-3A0C24D06B2D}" destId="{7DF7EC99-78F1-45EF-AF2A-78187662C5EB}" srcOrd="7" destOrd="0" presId="urn:microsoft.com/office/officeart/2011/layout/HexagonRadial"/>
    <dgm:cxn modelId="{DE26CF3C-BC8A-46DC-9D11-46191DAC2C01}" type="presParOf" srcId="{7DF7EC99-78F1-45EF-AF2A-78187662C5EB}" destId="{F28753EC-A169-424D-BC42-33116432CBD0}" srcOrd="0" destOrd="0" presId="urn:microsoft.com/office/officeart/2011/layout/HexagonRadial"/>
    <dgm:cxn modelId="{9F38AEDF-08B0-4B68-8C37-F8BA3FA6B4FB}" type="presParOf" srcId="{084408EE-A18B-4308-9ED1-3A0C24D06B2D}" destId="{9884C9AE-E8E6-4AD3-9873-12651E5AD170}" srcOrd="8" destOrd="0" presId="urn:microsoft.com/office/officeart/2011/layout/HexagonRadial"/>
    <dgm:cxn modelId="{2943B58C-EF45-4B07-B497-4D576F8BBEC1}" type="presParOf" srcId="{084408EE-A18B-4308-9ED1-3A0C24D06B2D}" destId="{6DC7AC71-C9C2-4605-816D-291105BDB263}" srcOrd="9" destOrd="0" presId="urn:microsoft.com/office/officeart/2011/layout/HexagonRadial"/>
    <dgm:cxn modelId="{7BD1B8F3-B86A-49A6-B6F8-5045048EC9DC}" type="presParOf" srcId="{6DC7AC71-C9C2-4605-816D-291105BDB263}" destId="{DE721D38-B56B-4C0B-853B-56A4F6DEBA54}" srcOrd="0" destOrd="0" presId="urn:microsoft.com/office/officeart/2011/layout/HexagonRadial"/>
    <dgm:cxn modelId="{6C10A943-5BFD-4CF0-BB0F-2DCA9F516121}" type="presParOf" srcId="{084408EE-A18B-4308-9ED1-3A0C24D06B2D}" destId="{06D79DE3-095C-40C5-8C6A-CC2292099819}" srcOrd="10" destOrd="0" presId="urn:microsoft.com/office/officeart/2011/layout/HexagonRadial"/>
    <dgm:cxn modelId="{D1BF4D26-C477-4B9A-AD51-314FF18D78C0}" type="presParOf" srcId="{084408EE-A18B-4308-9ED1-3A0C24D06B2D}" destId="{C088DEF4-0F94-4246-B871-FCE6D6802C6A}" srcOrd="11" destOrd="0" presId="urn:microsoft.com/office/officeart/2011/layout/HexagonRadial"/>
    <dgm:cxn modelId="{1B14B35D-AD7A-4FB7-8F42-88A02A4E66F0}" type="presParOf" srcId="{C088DEF4-0F94-4246-B871-FCE6D6802C6A}" destId="{44425CEC-F916-41A3-9EC4-DA3195A447A9}" srcOrd="0" destOrd="0" presId="urn:microsoft.com/office/officeart/2011/layout/HexagonRadial"/>
    <dgm:cxn modelId="{1C9F4562-AAAB-41F7-83BC-EE582AF80354}" type="presParOf" srcId="{084408EE-A18B-4308-9ED1-3A0C24D06B2D}" destId="{22FB1D2E-3BDC-4A3C-A382-B4959741969A}" srcOrd="12" destOrd="0" presId="urn:microsoft.com/office/officeart/2011/layout/HexagonRadial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2C17C2F-22EA-490C-93A4-B6F547E26F54}" type="doc">
      <dgm:prSet loTypeId="urn:microsoft.com/office/officeart/2005/8/layout/list1" loCatId="list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FEC393C1-A099-45AD-911D-D4EF9D631EB2}">
      <dgm:prSet phldrT="[Text]" phldr="0" custT="1"/>
      <dgm:spPr/>
      <dgm:t>
        <a:bodyPr/>
        <a:lstStyle/>
        <a:p>
          <a:r>
            <a:rPr lang="en-US" sz="2400" b="1" dirty="0">
              <a:latin typeface="Calibri" panose="020F0502020204030204" pitchFamily="34" charset="0"/>
              <a:cs typeface="Calibri" panose="020F0502020204030204" pitchFamily="34" charset="0"/>
            </a:rPr>
            <a:t>Targeted drugs: </a:t>
          </a:r>
        </a:p>
        <a:p>
          <a:r>
            <a:rPr lang="en-US" sz="2400" b="0" dirty="0">
              <a:latin typeface="Calibri" panose="020F0502020204030204" pitchFamily="34" charset="0"/>
              <a:cs typeface="Calibri" panose="020F0502020204030204" pitchFamily="34" charset="0"/>
            </a:rPr>
            <a:t>Fenfluramine, </a:t>
          </a:r>
          <a:r>
            <a:rPr lang="en-US" sz="2400" b="0" dirty="0" err="1">
              <a:latin typeface="Calibri" panose="020F0502020204030204" pitchFamily="34" charset="0"/>
              <a:cs typeface="Calibri" panose="020F0502020204030204" pitchFamily="34" charset="0"/>
            </a:rPr>
            <a:t>Ganoxolone</a:t>
          </a:r>
          <a:r>
            <a:rPr lang="en-US" sz="2400" b="0" dirty="0">
              <a:latin typeface="Calibri" panose="020F0502020204030204" pitchFamily="34" charset="0"/>
              <a:cs typeface="Calibri" panose="020F0502020204030204" pitchFamily="34" charset="0"/>
            </a:rPr>
            <a:t>, Everolimus</a:t>
          </a:r>
        </a:p>
      </dgm:t>
    </dgm:pt>
    <dgm:pt modelId="{04EDDB95-76C4-4CA3-8BEA-511B5C0879A0}" type="parTrans" cxnId="{602C7229-534F-44AD-8ADE-5CAF2037A73F}">
      <dgm:prSet/>
      <dgm:spPr/>
      <dgm:t>
        <a:bodyPr/>
        <a:lstStyle/>
        <a:p>
          <a:endParaRPr lang="en-US"/>
        </a:p>
      </dgm:t>
    </dgm:pt>
    <dgm:pt modelId="{5BAFB366-ACA9-4A2B-83B9-31BF4604AAB7}" type="sibTrans" cxnId="{602C7229-534F-44AD-8ADE-5CAF2037A73F}">
      <dgm:prSet/>
      <dgm:spPr/>
      <dgm:t>
        <a:bodyPr/>
        <a:lstStyle/>
        <a:p>
          <a:endParaRPr lang="en-US"/>
        </a:p>
      </dgm:t>
    </dgm:pt>
    <dgm:pt modelId="{11D68353-3482-4475-8600-4109DCDC7578}">
      <dgm:prSet phldrT="[Text]" phldr="0" custT="1"/>
      <dgm:spPr/>
      <dgm:t>
        <a:bodyPr/>
        <a:lstStyle/>
        <a:p>
          <a:r>
            <a:rPr lang="en-US" sz="2400" b="1" dirty="0">
              <a:latin typeface="Calibri" panose="020F0502020204030204" pitchFamily="34" charset="0"/>
              <a:cs typeface="Calibri" panose="020F0502020204030204" pitchFamily="34" charset="0"/>
            </a:rPr>
            <a:t>Gene therapies &amp; Antisense oligonucleotides:</a:t>
          </a:r>
        </a:p>
        <a:p>
          <a:r>
            <a:rPr lang="en-US" sz="2400" dirty="0">
              <a:latin typeface="Calibri" panose="020F0502020204030204" pitchFamily="34" charset="0"/>
              <a:cs typeface="Calibri" panose="020F0502020204030204" pitchFamily="34" charset="0"/>
            </a:rPr>
            <a:t>Dravet syndrome</a:t>
          </a:r>
        </a:p>
      </dgm:t>
    </dgm:pt>
    <dgm:pt modelId="{76002BCA-9200-4C29-AFD3-F3E84051DF79}" type="parTrans" cxnId="{B7228D4A-AA43-4500-BFFD-05D33AFD47B5}">
      <dgm:prSet/>
      <dgm:spPr/>
      <dgm:t>
        <a:bodyPr/>
        <a:lstStyle/>
        <a:p>
          <a:endParaRPr lang="en-US"/>
        </a:p>
      </dgm:t>
    </dgm:pt>
    <dgm:pt modelId="{D11A0E9D-2EE0-42C2-9C78-65039ECFBEAC}" type="sibTrans" cxnId="{B7228D4A-AA43-4500-BFFD-05D33AFD47B5}">
      <dgm:prSet/>
      <dgm:spPr/>
      <dgm:t>
        <a:bodyPr/>
        <a:lstStyle/>
        <a:p>
          <a:endParaRPr lang="en-US"/>
        </a:p>
      </dgm:t>
    </dgm:pt>
    <dgm:pt modelId="{7D7BD877-228F-4B35-B2B7-065F23DEFDF2}" type="pres">
      <dgm:prSet presAssocID="{52C17C2F-22EA-490C-93A4-B6F547E26F54}" presName="linear" presStyleCnt="0">
        <dgm:presLayoutVars>
          <dgm:dir/>
          <dgm:animLvl val="lvl"/>
          <dgm:resizeHandles val="exact"/>
        </dgm:presLayoutVars>
      </dgm:prSet>
      <dgm:spPr/>
    </dgm:pt>
    <dgm:pt modelId="{F46F3C51-9DA6-4F31-8E47-2B3CE87D4188}" type="pres">
      <dgm:prSet presAssocID="{FEC393C1-A099-45AD-911D-D4EF9D631EB2}" presName="parentLin" presStyleCnt="0"/>
      <dgm:spPr/>
    </dgm:pt>
    <dgm:pt modelId="{1432E5D1-4126-407A-B023-19FA12221583}" type="pres">
      <dgm:prSet presAssocID="{FEC393C1-A099-45AD-911D-D4EF9D631EB2}" presName="parentLeftMargin" presStyleLbl="node1" presStyleIdx="0" presStyleCnt="2"/>
      <dgm:spPr/>
    </dgm:pt>
    <dgm:pt modelId="{31489ED8-9204-4B29-8563-84DB891F39FA}" type="pres">
      <dgm:prSet presAssocID="{FEC393C1-A099-45AD-911D-D4EF9D631EB2}" presName="parentText" presStyleLbl="node1" presStyleIdx="0" presStyleCnt="2" custScaleX="125668" custScaleY="182939">
        <dgm:presLayoutVars>
          <dgm:chMax val="0"/>
          <dgm:bulletEnabled val="1"/>
        </dgm:presLayoutVars>
      </dgm:prSet>
      <dgm:spPr/>
    </dgm:pt>
    <dgm:pt modelId="{A33AC2CC-7C69-4E3C-9974-2E3B54BE8D06}" type="pres">
      <dgm:prSet presAssocID="{FEC393C1-A099-45AD-911D-D4EF9D631EB2}" presName="negativeSpace" presStyleCnt="0"/>
      <dgm:spPr/>
    </dgm:pt>
    <dgm:pt modelId="{FBAEBCDC-BA8B-43FF-994E-8FA408B2519B}" type="pres">
      <dgm:prSet presAssocID="{FEC393C1-A099-45AD-911D-D4EF9D631EB2}" presName="childText" presStyleLbl="conFgAcc1" presStyleIdx="0" presStyleCnt="2">
        <dgm:presLayoutVars>
          <dgm:bulletEnabled val="1"/>
        </dgm:presLayoutVars>
      </dgm:prSet>
      <dgm:spPr/>
    </dgm:pt>
    <dgm:pt modelId="{84B842A2-442C-4056-A365-9632A6E78143}" type="pres">
      <dgm:prSet presAssocID="{5BAFB366-ACA9-4A2B-83B9-31BF4604AAB7}" presName="spaceBetweenRectangles" presStyleCnt="0"/>
      <dgm:spPr/>
    </dgm:pt>
    <dgm:pt modelId="{17149448-3556-4151-A78A-38AEDF5DC4CD}" type="pres">
      <dgm:prSet presAssocID="{11D68353-3482-4475-8600-4109DCDC7578}" presName="parentLin" presStyleCnt="0"/>
      <dgm:spPr/>
    </dgm:pt>
    <dgm:pt modelId="{5BE652B2-A8FB-4FD3-BA73-8BF3AD2270C6}" type="pres">
      <dgm:prSet presAssocID="{11D68353-3482-4475-8600-4109DCDC7578}" presName="parentLeftMargin" presStyleLbl="node1" presStyleIdx="0" presStyleCnt="2"/>
      <dgm:spPr/>
    </dgm:pt>
    <dgm:pt modelId="{88F82813-679D-4B87-B2DF-5BE3B40AA241}" type="pres">
      <dgm:prSet presAssocID="{11D68353-3482-4475-8600-4109DCDC7578}" presName="parentText" presStyleLbl="node1" presStyleIdx="1" presStyleCnt="2" custScaleX="125363" custScaleY="207608">
        <dgm:presLayoutVars>
          <dgm:chMax val="0"/>
          <dgm:bulletEnabled val="1"/>
        </dgm:presLayoutVars>
      </dgm:prSet>
      <dgm:spPr/>
    </dgm:pt>
    <dgm:pt modelId="{03A8A5A2-ED58-4A64-A8A5-3A429FB8B2DC}" type="pres">
      <dgm:prSet presAssocID="{11D68353-3482-4475-8600-4109DCDC7578}" presName="negativeSpace" presStyleCnt="0"/>
      <dgm:spPr/>
    </dgm:pt>
    <dgm:pt modelId="{9F737733-E6A1-42C4-A51A-084B6F5356A6}" type="pres">
      <dgm:prSet presAssocID="{11D68353-3482-4475-8600-4109DCDC7578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602C7229-534F-44AD-8ADE-5CAF2037A73F}" srcId="{52C17C2F-22EA-490C-93A4-B6F547E26F54}" destId="{FEC393C1-A099-45AD-911D-D4EF9D631EB2}" srcOrd="0" destOrd="0" parTransId="{04EDDB95-76C4-4CA3-8BEA-511B5C0879A0}" sibTransId="{5BAFB366-ACA9-4A2B-83B9-31BF4604AAB7}"/>
    <dgm:cxn modelId="{2BDFFE63-CD1B-4840-9468-BBFA083361EF}" type="presOf" srcId="{11D68353-3482-4475-8600-4109DCDC7578}" destId="{88F82813-679D-4B87-B2DF-5BE3B40AA241}" srcOrd="1" destOrd="0" presId="urn:microsoft.com/office/officeart/2005/8/layout/list1"/>
    <dgm:cxn modelId="{72F50465-713F-47C3-B842-5778087800A7}" type="presOf" srcId="{FEC393C1-A099-45AD-911D-D4EF9D631EB2}" destId="{1432E5D1-4126-407A-B023-19FA12221583}" srcOrd="0" destOrd="0" presId="urn:microsoft.com/office/officeart/2005/8/layout/list1"/>
    <dgm:cxn modelId="{DE6C1668-53E6-4D71-8E13-56C64F2F2322}" type="presOf" srcId="{FEC393C1-A099-45AD-911D-D4EF9D631EB2}" destId="{31489ED8-9204-4B29-8563-84DB891F39FA}" srcOrd="1" destOrd="0" presId="urn:microsoft.com/office/officeart/2005/8/layout/list1"/>
    <dgm:cxn modelId="{B7228D4A-AA43-4500-BFFD-05D33AFD47B5}" srcId="{52C17C2F-22EA-490C-93A4-B6F547E26F54}" destId="{11D68353-3482-4475-8600-4109DCDC7578}" srcOrd="1" destOrd="0" parTransId="{76002BCA-9200-4C29-AFD3-F3E84051DF79}" sibTransId="{D11A0E9D-2EE0-42C2-9C78-65039ECFBEAC}"/>
    <dgm:cxn modelId="{C8648650-0419-4A78-9818-87D202405F3A}" type="presOf" srcId="{52C17C2F-22EA-490C-93A4-B6F547E26F54}" destId="{7D7BD877-228F-4B35-B2B7-065F23DEFDF2}" srcOrd="0" destOrd="0" presId="urn:microsoft.com/office/officeart/2005/8/layout/list1"/>
    <dgm:cxn modelId="{E670D084-C349-47D1-B13A-3554E0E30B13}" type="presOf" srcId="{11D68353-3482-4475-8600-4109DCDC7578}" destId="{5BE652B2-A8FB-4FD3-BA73-8BF3AD2270C6}" srcOrd="0" destOrd="0" presId="urn:microsoft.com/office/officeart/2005/8/layout/list1"/>
    <dgm:cxn modelId="{C1BE7106-1AEB-40EB-BF4C-E7DED422D233}" type="presParOf" srcId="{7D7BD877-228F-4B35-B2B7-065F23DEFDF2}" destId="{F46F3C51-9DA6-4F31-8E47-2B3CE87D4188}" srcOrd="0" destOrd="0" presId="urn:microsoft.com/office/officeart/2005/8/layout/list1"/>
    <dgm:cxn modelId="{638FBE14-F355-4732-885E-0F2FE2A6C945}" type="presParOf" srcId="{F46F3C51-9DA6-4F31-8E47-2B3CE87D4188}" destId="{1432E5D1-4126-407A-B023-19FA12221583}" srcOrd="0" destOrd="0" presId="urn:microsoft.com/office/officeart/2005/8/layout/list1"/>
    <dgm:cxn modelId="{2B660862-66F0-459D-B552-74A37B8C077D}" type="presParOf" srcId="{F46F3C51-9DA6-4F31-8E47-2B3CE87D4188}" destId="{31489ED8-9204-4B29-8563-84DB891F39FA}" srcOrd="1" destOrd="0" presId="urn:microsoft.com/office/officeart/2005/8/layout/list1"/>
    <dgm:cxn modelId="{D963903C-5662-4F0D-B77A-E4058B2E0653}" type="presParOf" srcId="{7D7BD877-228F-4B35-B2B7-065F23DEFDF2}" destId="{A33AC2CC-7C69-4E3C-9974-2E3B54BE8D06}" srcOrd="1" destOrd="0" presId="urn:microsoft.com/office/officeart/2005/8/layout/list1"/>
    <dgm:cxn modelId="{7CD6E25B-4B9B-4B44-8BE4-17034DB944BA}" type="presParOf" srcId="{7D7BD877-228F-4B35-B2B7-065F23DEFDF2}" destId="{FBAEBCDC-BA8B-43FF-994E-8FA408B2519B}" srcOrd="2" destOrd="0" presId="urn:microsoft.com/office/officeart/2005/8/layout/list1"/>
    <dgm:cxn modelId="{CBD411CA-2CB6-46C7-9228-36F7800ACCB9}" type="presParOf" srcId="{7D7BD877-228F-4B35-B2B7-065F23DEFDF2}" destId="{84B842A2-442C-4056-A365-9632A6E78143}" srcOrd="3" destOrd="0" presId="urn:microsoft.com/office/officeart/2005/8/layout/list1"/>
    <dgm:cxn modelId="{34D941B4-B336-42BC-BEC2-1766DD76AE02}" type="presParOf" srcId="{7D7BD877-228F-4B35-B2B7-065F23DEFDF2}" destId="{17149448-3556-4151-A78A-38AEDF5DC4CD}" srcOrd="4" destOrd="0" presId="urn:microsoft.com/office/officeart/2005/8/layout/list1"/>
    <dgm:cxn modelId="{98027279-2C9E-4F1E-A1DC-834BEADDCAF2}" type="presParOf" srcId="{17149448-3556-4151-A78A-38AEDF5DC4CD}" destId="{5BE652B2-A8FB-4FD3-BA73-8BF3AD2270C6}" srcOrd="0" destOrd="0" presId="urn:microsoft.com/office/officeart/2005/8/layout/list1"/>
    <dgm:cxn modelId="{B2414413-2A3B-4B98-829C-CA0C37D4DF49}" type="presParOf" srcId="{17149448-3556-4151-A78A-38AEDF5DC4CD}" destId="{88F82813-679D-4B87-B2DF-5BE3B40AA241}" srcOrd="1" destOrd="0" presId="urn:microsoft.com/office/officeart/2005/8/layout/list1"/>
    <dgm:cxn modelId="{0B91C30A-5F6C-43B0-BF72-DFFF647482D4}" type="presParOf" srcId="{7D7BD877-228F-4B35-B2B7-065F23DEFDF2}" destId="{03A8A5A2-ED58-4A64-A8A5-3A429FB8B2DC}" srcOrd="5" destOrd="0" presId="urn:microsoft.com/office/officeart/2005/8/layout/list1"/>
    <dgm:cxn modelId="{A05A80C0-8D05-46DC-ADC7-18DD5ED5361C}" type="presParOf" srcId="{7D7BD877-228F-4B35-B2B7-065F23DEFDF2}" destId="{9F737733-E6A1-42C4-A51A-084B6F5356A6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E043C5-7BF0-4C85-A3B8-0858D0BF5882}">
      <dsp:nvSpPr>
        <dsp:cNvPr id="0" name=""/>
        <dsp:cNvSpPr/>
      </dsp:nvSpPr>
      <dsp:spPr>
        <a:xfrm rot="16200000">
          <a:off x="395197" y="-395197"/>
          <a:ext cx="5479587" cy="6269982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0500" tIns="0" rIns="190500" bIns="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b="1" u="sng" kern="1200" dirty="0"/>
            <a:t>Epileptic Encephalopathy</a:t>
          </a:r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000" kern="1200" dirty="0"/>
            <a:t>Normal brain development before epilepsy</a:t>
          </a:r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000" kern="1200" dirty="0"/>
            <a:t>Epilepsy slows brain development</a:t>
          </a:r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000" kern="1200" dirty="0"/>
            <a:t>Early seizure treatment salvages development</a:t>
          </a:r>
        </a:p>
      </dsp:txBody>
      <dsp:txXfrm rot="5400000">
        <a:off x="0" y="1095917"/>
        <a:ext cx="6269982" cy="328775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7EE1D8-D114-4ED1-8848-78852790AE12}">
      <dsp:nvSpPr>
        <dsp:cNvPr id="0" name=""/>
        <dsp:cNvSpPr/>
      </dsp:nvSpPr>
      <dsp:spPr>
        <a:xfrm>
          <a:off x="266090" y="2406"/>
          <a:ext cx="1645723" cy="1645723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Intellectual Disability</a:t>
          </a:r>
        </a:p>
      </dsp:txBody>
      <dsp:txXfrm>
        <a:off x="507101" y="243417"/>
        <a:ext cx="1163701" cy="1163701"/>
      </dsp:txXfrm>
    </dsp:sp>
    <dsp:sp modelId="{292E050F-AA23-4B8D-9815-20AEB085DE1C}">
      <dsp:nvSpPr>
        <dsp:cNvPr id="0" name=""/>
        <dsp:cNvSpPr/>
      </dsp:nvSpPr>
      <dsp:spPr>
        <a:xfrm>
          <a:off x="611691" y="1781761"/>
          <a:ext cx="954519" cy="954519"/>
        </a:xfrm>
        <a:prstGeom prst="mathPlus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/>
        </a:p>
      </dsp:txBody>
      <dsp:txXfrm>
        <a:off x="738212" y="2146769"/>
        <a:ext cx="701477" cy="224503"/>
      </dsp:txXfrm>
    </dsp:sp>
    <dsp:sp modelId="{AFD8E2CE-99EE-495A-BD81-DAE748F9055A}">
      <dsp:nvSpPr>
        <dsp:cNvPr id="0" name=""/>
        <dsp:cNvSpPr/>
      </dsp:nvSpPr>
      <dsp:spPr>
        <a:xfrm>
          <a:off x="266090" y="2869913"/>
          <a:ext cx="1645723" cy="1645723"/>
        </a:xfrm>
        <a:prstGeom prst="ellipse">
          <a:avLst/>
        </a:prstGeom>
        <a:solidFill>
          <a:schemeClr val="accent4">
            <a:hueOff val="4900445"/>
            <a:satOff val="-20388"/>
            <a:lumOff val="480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Epilepsy</a:t>
          </a:r>
        </a:p>
      </dsp:txBody>
      <dsp:txXfrm>
        <a:off x="507101" y="3110924"/>
        <a:ext cx="1163701" cy="1163701"/>
      </dsp:txXfrm>
    </dsp:sp>
    <dsp:sp modelId="{66F9AFAD-A567-443A-BBB9-0B416828FCC2}">
      <dsp:nvSpPr>
        <dsp:cNvPr id="0" name=""/>
        <dsp:cNvSpPr/>
      </dsp:nvSpPr>
      <dsp:spPr>
        <a:xfrm>
          <a:off x="2158671" y="1952917"/>
          <a:ext cx="523339" cy="612208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100" kern="1200"/>
        </a:p>
      </dsp:txBody>
      <dsp:txXfrm>
        <a:off x="2158671" y="2075359"/>
        <a:ext cx="366337" cy="367324"/>
      </dsp:txXfrm>
    </dsp:sp>
    <dsp:sp modelId="{D79BFDCC-BD87-4FBB-8E64-16A198DB1902}">
      <dsp:nvSpPr>
        <dsp:cNvPr id="0" name=""/>
        <dsp:cNvSpPr/>
      </dsp:nvSpPr>
      <dsp:spPr>
        <a:xfrm>
          <a:off x="2899246" y="613298"/>
          <a:ext cx="3291446" cy="3291446"/>
        </a:xfrm>
        <a:prstGeom prst="ellipse">
          <a:avLst/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Developmental Encephalopathy</a:t>
          </a:r>
        </a:p>
      </dsp:txBody>
      <dsp:txXfrm>
        <a:off x="3381267" y="1095319"/>
        <a:ext cx="2327404" cy="232740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1A7E39-7FBB-4047-901E-4BBE65A42626}">
      <dsp:nvSpPr>
        <dsp:cNvPr id="0" name=""/>
        <dsp:cNvSpPr/>
      </dsp:nvSpPr>
      <dsp:spPr>
        <a:xfrm rot="16200000">
          <a:off x="1617216" y="-1617216"/>
          <a:ext cx="5142950" cy="8377382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0" tIns="0" rIns="281781" bIns="0" numCol="1" spcCol="1270" anchor="t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b="1" kern="1200" dirty="0"/>
            <a:t>The underlying problem remains!</a:t>
          </a:r>
        </a:p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400" kern="1200" dirty="0"/>
            <a:t>Most ASMs:</a:t>
          </a:r>
        </a:p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</a:pPr>
          <a:r>
            <a:rPr lang="en-US" sz="3400" kern="1200" dirty="0"/>
            <a:t>Simply reduce seizures</a:t>
          </a:r>
        </a:p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</a:pPr>
          <a:r>
            <a:rPr lang="en-US" sz="3400" kern="1200" dirty="0"/>
            <a:t>Do not correct the underlying cause</a:t>
          </a:r>
        </a:p>
      </dsp:txBody>
      <dsp:txXfrm rot="5400000">
        <a:off x="0" y="1028590"/>
        <a:ext cx="8377382" cy="308577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556D11-19CD-4648-AC33-B86518F67796}">
      <dsp:nvSpPr>
        <dsp:cNvPr id="0" name=""/>
        <dsp:cNvSpPr/>
      </dsp:nvSpPr>
      <dsp:spPr>
        <a:xfrm rot="16200000">
          <a:off x="2706392" y="-2706392"/>
          <a:ext cx="2965642" cy="8378427"/>
        </a:xfrm>
        <a:prstGeom prst="flowChartManualOperati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0" tIns="0" rIns="203200" bIns="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>
              <a:solidFill>
                <a:schemeClr val="bg1"/>
              </a:solidFill>
            </a:rPr>
            <a:t>Many different biological mechanisms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>
              <a:solidFill>
                <a:schemeClr val="bg1"/>
              </a:solidFill>
            </a:rPr>
            <a:t>Brain development pathways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>
              <a:solidFill>
                <a:schemeClr val="bg1"/>
              </a:solidFill>
            </a:rPr>
            <a:t>Synapses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>
              <a:solidFill>
                <a:schemeClr val="bg1"/>
              </a:solidFill>
            </a:rPr>
            <a:t>Neurotransmitters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>
              <a:solidFill>
                <a:schemeClr val="bg1"/>
              </a:solidFill>
            </a:rPr>
            <a:t>Sodium or Potassium channels</a:t>
          </a:r>
        </a:p>
      </dsp:txBody>
      <dsp:txXfrm rot="5400000">
        <a:off x="0" y="593128"/>
        <a:ext cx="8378427" cy="177938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3E287A-5BDC-4AFC-B04D-F5988E25035A}">
      <dsp:nvSpPr>
        <dsp:cNvPr id="0" name=""/>
        <dsp:cNvSpPr/>
      </dsp:nvSpPr>
      <dsp:spPr>
        <a:xfrm rot="16200000">
          <a:off x="2096269" y="-2096269"/>
          <a:ext cx="3815388" cy="8007927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0" tIns="0" rIns="222250" bIns="0" numCol="1" spcCol="1270" anchor="t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b="1" kern="1200" dirty="0"/>
            <a:t>Children’s brains are constantly growing!</a:t>
          </a:r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000" kern="1200" dirty="0"/>
            <a:t>Seizure types change</a:t>
          </a:r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000" kern="1200" dirty="0"/>
            <a:t>Medication responses change</a:t>
          </a:r>
        </a:p>
      </dsp:txBody>
      <dsp:txXfrm rot="5400000">
        <a:off x="0" y="763078"/>
        <a:ext cx="8007927" cy="228923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81C007-48A2-4C91-AE47-67155CBBA27C}">
      <dsp:nvSpPr>
        <dsp:cNvPr id="0" name=""/>
        <dsp:cNvSpPr/>
      </dsp:nvSpPr>
      <dsp:spPr>
        <a:xfrm>
          <a:off x="3373064" y="1748061"/>
          <a:ext cx="2221862" cy="1922001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chemeClr val="tx1"/>
              </a:solidFill>
            </a:rPr>
            <a:t>COMORBIDITIES</a:t>
          </a:r>
        </a:p>
      </dsp:txBody>
      <dsp:txXfrm>
        <a:off x="3741258" y="2066564"/>
        <a:ext cx="1485474" cy="1284995"/>
      </dsp:txXfrm>
    </dsp:sp>
    <dsp:sp modelId="{ACDD238B-2DF9-4CEE-B417-510975FBFC33}">
      <dsp:nvSpPr>
        <dsp:cNvPr id="0" name=""/>
        <dsp:cNvSpPr/>
      </dsp:nvSpPr>
      <dsp:spPr>
        <a:xfrm>
          <a:off x="4764377" y="828514"/>
          <a:ext cx="838302" cy="722308"/>
        </a:xfrm>
        <a:prstGeom prst="hexagon">
          <a:avLst>
            <a:gd name="adj" fmla="val 28900"/>
            <a:gd name="vf" fmla="val 11547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prstMaterial="plastic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D06851A-D8D3-42DC-81AC-683B0FEA2EB7}">
      <dsp:nvSpPr>
        <dsp:cNvPr id="0" name=""/>
        <dsp:cNvSpPr/>
      </dsp:nvSpPr>
      <dsp:spPr>
        <a:xfrm>
          <a:off x="3577730" y="0"/>
          <a:ext cx="1820800" cy="1575206"/>
        </a:xfrm>
        <a:prstGeom prst="hexagon">
          <a:avLst>
            <a:gd name="adj" fmla="val 28570"/>
            <a:gd name="vf" fmla="val 1154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chemeClr val="tx1"/>
              </a:solidFill>
            </a:rPr>
            <a:t>Development</a:t>
          </a:r>
        </a:p>
      </dsp:txBody>
      <dsp:txXfrm>
        <a:off x="3879475" y="261045"/>
        <a:ext cx="1217310" cy="1053116"/>
      </dsp:txXfrm>
    </dsp:sp>
    <dsp:sp modelId="{F648CF08-B7A1-4140-BBA0-1C8EAB9230DD}">
      <dsp:nvSpPr>
        <dsp:cNvPr id="0" name=""/>
        <dsp:cNvSpPr/>
      </dsp:nvSpPr>
      <dsp:spPr>
        <a:xfrm>
          <a:off x="5742741" y="2178846"/>
          <a:ext cx="838302" cy="722308"/>
        </a:xfrm>
        <a:prstGeom prst="hexagon">
          <a:avLst>
            <a:gd name="adj" fmla="val 28900"/>
            <a:gd name="vf" fmla="val 11547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prstMaterial="plastic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9D26CF-1640-4CFA-9A88-BD02FD656615}">
      <dsp:nvSpPr>
        <dsp:cNvPr id="0" name=""/>
        <dsp:cNvSpPr/>
      </dsp:nvSpPr>
      <dsp:spPr>
        <a:xfrm>
          <a:off x="5247616" y="968857"/>
          <a:ext cx="1820800" cy="1575206"/>
        </a:xfrm>
        <a:prstGeom prst="hexagon">
          <a:avLst>
            <a:gd name="adj" fmla="val 28570"/>
            <a:gd name="vf" fmla="val 11547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chemeClr val="tx1"/>
              </a:solidFill>
            </a:rPr>
            <a:t>Behavior</a:t>
          </a:r>
        </a:p>
      </dsp:txBody>
      <dsp:txXfrm>
        <a:off x="5549361" y="1229902"/>
        <a:ext cx="1217310" cy="1053116"/>
      </dsp:txXfrm>
    </dsp:sp>
    <dsp:sp modelId="{F28753EC-A169-424D-BC42-33116432CBD0}">
      <dsp:nvSpPr>
        <dsp:cNvPr id="0" name=""/>
        <dsp:cNvSpPr/>
      </dsp:nvSpPr>
      <dsp:spPr>
        <a:xfrm>
          <a:off x="5063106" y="3703117"/>
          <a:ext cx="838302" cy="722308"/>
        </a:xfrm>
        <a:prstGeom prst="hexagon">
          <a:avLst>
            <a:gd name="adj" fmla="val 28900"/>
            <a:gd name="vf" fmla="val 11547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prstMaterial="plastic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D6933B-0053-425B-A789-E857415CF683}">
      <dsp:nvSpPr>
        <dsp:cNvPr id="0" name=""/>
        <dsp:cNvSpPr/>
      </dsp:nvSpPr>
      <dsp:spPr>
        <a:xfrm>
          <a:off x="5247616" y="2873519"/>
          <a:ext cx="1820800" cy="1575206"/>
        </a:xfrm>
        <a:prstGeom prst="hexagon">
          <a:avLst>
            <a:gd name="adj" fmla="val 28570"/>
            <a:gd name="vf" fmla="val 11547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>
              <a:solidFill>
                <a:schemeClr val="tx1"/>
              </a:solidFill>
            </a:rPr>
            <a:t>Gait</a:t>
          </a:r>
        </a:p>
      </dsp:txBody>
      <dsp:txXfrm>
        <a:off x="5549361" y="3134564"/>
        <a:ext cx="1217310" cy="1053116"/>
      </dsp:txXfrm>
    </dsp:sp>
    <dsp:sp modelId="{DE721D38-B56B-4C0B-853B-56A4F6DEBA54}">
      <dsp:nvSpPr>
        <dsp:cNvPr id="0" name=""/>
        <dsp:cNvSpPr/>
      </dsp:nvSpPr>
      <dsp:spPr>
        <a:xfrm>
          <a:off x="3377199" y="3861342"/>
          <a:ext cx="838302" cy="722308"/>
        </a:xfrm>
        <a:prstGeom prst="hexagon">
          <a:avLst>
            <a:gd name="adj" fmla="val 28900"/>
            <a:gd name="vf" fmla="val 11547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prstMaterial="plastic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84C9AE-E8E6-4AD3-9873-12651E5AD170}">
      <dsp:nvSpPr>
        <dsp:cNvPr id="0" name=""/>
        <dsp:cNvSpPr/>
      </dsp:nvSpPr>
      <dsp:spPr>
        <a:xfrm>
          <a:off x="3577730" y="3843460"/>
          <a:ext cx="1820800" cy="1575206"/>
        </a:xfrm>
        <a:prstGeom prst="hexagon">
          <a:avLst>
            <a:gd name="adj" fmla="val 28570"/>
            <a:gd name="vf" fmla="val 11547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>
              <a:solidFill>
                <a:schemeClr val="tx1"/>
              </a:solidFill>
            </a:rPr>
            <a:t>Gut</a:t>
          </a:r>
        </a:p>
      </dsp:txBody>
      <dsp:txXfrm>
        <a:off x="3879475" y="4104505"/>
        <a:ext cx="1217310" cy="1053116"/>
      </dsp:txXfrm>
    </dsp:sp>
    <dsp:sp modelId="{44425CEC-F916-41A3-9EC4-DA3195A447A9}">
      <dsp:nvSpPr>
        <dsp:cNvPr id="0" name=""/>
        <dsp:cNvSpPr/>
      </dsp:nvSpPr>
      <dsp:spPr>
        <a:xfrm>
          <a:off x="2382813" y="2511552"/>
          <a:ext cx="838302" cy="722308"/>
        </a:xfrm>
        <a:prstGeom prst="hexagon">
          <a:avLst>
            <a:gd name="adj" fmla="val 28900"/>
            <a:gd name="vf" fmla="val 11547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prstMaterial="plastic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6D79DE3-095C-40C5-8C6A-CC2292099819}">
      <dsp:nvSpPr>
        <dsp:cNvPr id="0" name=""/>
        <dsp:cNvSpPr/>
      </dsp:nvSpPr>
      <dsp:spPr>
        <a:xfrm>
          <a:off x="1900092" y="2874602"/>
          <a:ext cx="1820800" cy="1575206"/>
        </a:xfrm>
        <a:prstGeom prst="hexagon">
          <a:avLst>
            <a:gd name="adj" fmla="val 28570"/>
            <a:gd name="vf" fmla="val 11547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>
              <a:solidFill>
                <a:schemeClr val="tx1"/>
              </a:solidFill>
            </a:rPr>
            <a:t>Sleep</a:t>
          </a:r>
        </a:p>
      </dsp:txBody>
      <dsp:txXfrm>
        <a:off x="2201837" y="3135647"/>
        <a:ext cx="1217310" cy="1053116"/>
      </dsp:txXfrm>
    </dsp:sp>
    <dsp:sp modelId="{22FB1D2E-3BDC-4A3C-A382-B4959741969A}">
      <dsp:nvSpPr>
        <dsp:cNvPr id="0" name=""/>
        <dsp:cNvSpPr/>
      </dsp:nvSpPr>
      <dsp:spPr>
        <a:xfrm>
          <a:off x="1900092" y="966690"/>
          <a:ext cx="1820800" cy="1575206"/>
        </a:xfrm>
        <a:prstGeom prst="hexagon">
          <a:avLst>
            <a:gd name="adj" fmla="val 28570"/>
            <a:gd name="vf" fmla="val 1154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223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50" b="1" kern="1200" dirty="0">
              <a:solidFill>
                <a:schemeClr val="tx1"/>
              </a:solidFill>
            </a:rPr>
            <a:t>Abnormal movements</a:t>
          </a:r>
        </a:p>
      </dsp:txBody>
      <dsp:txXfrm>
        <a:off x="2201837" y="1227735"/>
        <a:ext cx="1217310" cy="105311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AEBCDC-BA8B-43FF-994E-8FA408B2519B}">
      <dsp:nvSpPr>
        <dsp:cNvPr id="0" name=""/>
        <dsp:cNvSpPr/>
      </dsp:nvSpPr>
      <dsp:spPr>
        <a:xfrm>
          <a:off x="0" y="1076580"/>
          <a:ext cx="5280991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1489ED8-9204-4B29-8563-84DB891F39FA}">
      <dsp:nvSpPr>
        <dsp:cNvPr id="0" name=""/>
        <dsp:cNvSpPr/>
      </dsp:nvSpPr>
      <dsp:spPr>
        <a:xfrm>
          <a:off x="264049" y="17003"/>
          <a:ext cx="4645561" cy="1458097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9726" tIns="0" rIns="139726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latin typeface="Calibri" panose="020F0502020204030204" pitchFamily="34" charset="0"/>
              <a:cs typeface="Calibri" panose="020F0502020204030204" pitchFamily="34" charset="0"/>
            </a:rPr>
            <a:t>Targeted drugs: 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kern="1200" dirty="0">
              <a:latin typeface="Calibri" panose="020F0502020204030204" pitchFamily="34" charset="0"/>
              <a:cs typeface="Calibri" panose="020F0502020204030204" pitchFamily="34" charset="0"/>
            </a:rPr>
            <a:t>Fenfluramine, </a:t>
          </a:r>
          <a:r>
            <a:rPr lang="en-US" sz="2400" b="0" kern="1200" dirty="0" err="1">
              <a:latin typeface="Calibri" panose="020F0502020204030204" pitchFamily="34" charset="0"/>
              <a:cs typeface="Calibri" panose="020F0502020204030204" pitchFamily="34" charset="0"/>
            </a:rPr>
            <a:t>Ganoxolone</a:t>
          </a:r>
          <a:r>
            <a:rPr lang="en-US" sz="2400" b="0" kern="1200" dirty="0">
              <a:latin typeface="Calibri" panose="020F0502020204030204" pitchFamily="34" charset="0"/>
              <a:cs typeface="Calibri" panose="020F0502020204030204" pitchFamily="34" charset="0"/>
            </a:rPr>
            <a:t>, Everolimus</a:t>
          </a:r>
        </a:p>
      </dsp:txBody>
      <dsp:txXfrm>
        <a:off x="335227" y="88181"/>
        <a:ext cx="4503205" cy="1315741"/>
      </dsp:txXfrm>
    </dsp:sp>
    <dsp:sp modelId="{9F737733-E6A1-42C4-A51A-084B6F5356A6}">
      <dsp:nvSpPr>
        <dsp:cNvPr id="0" name=""/>
        <dsp:cNvSpPr/>
      </dsp:nvSpPr>
      <dsp:spPr>
        <a:xfrm>
          <a:off x="0" y="3158979"/>
          <a:ext cx="5280991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9800891"/>
              <a:satOff val="-40777"/>
              <a:lumOff val="9608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8F82813-679D-4B87-B2DF-5BE3B40AA241}">
      <dsp:nvSpPr>
        <dsp:cNvPr id="0" name=""/>
        <dsp:cNvSpPr/>
      </dsp:nvSpPr>
      <dsp:spPr>
        <a:xfrm>
          <a:off x="263791" y="1902780"/>
          <a:ext cx="4629760" cy="1654718"/>
        </a:xfrm>
        <a:prstGeom prst="roundRect">
          <a:avLst/>
        </a:prstGeom>
        <a:gradFill rotWithShape="0">
          <a:gsLst>
            <a:gs pos="0">
              <a:schemeClr val="accent4">
                <a:hueOff val="9800891"/>
                <a:satOff val="-40777"/>
                <a:lumOff val="9608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9800891"/>
                <a:satOff val="-40777"/>
                <a:lumOff val="9608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9800891"/>
                <a:satOff val="-40777"/>
                <a:lumOff val="9608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9726" tIns="0" rIns="139726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latin typeface="Calibri" panose="020F0502020204030204" pitchFamily="34" charset="0"/>
              <a:cs typeface="Calibri" panose="020F0502020204030204" pitchFamily="34" charset="0"/>
            </a:rPr>
            <a:t>Gene therapies &amp; Antisense oligonucleotides: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Calibri" panose="020F0502020204030204" pitchFamily="34" charset="0"/>
              <a:cs typeface="Calibri" panose="020F0502020204030204" pitchFamily="34" charset="0"/>
            </a:rPr>
            <a:t>Dravet syndrome</a:t>
          </a:r>
        </a:p>
      </dsp:txBody>
      <dsp:txXfrm>
        <a:off x="344568" y="1983557"/>
        <a:ext cx="4468206" cy="14931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Hexagon Radial"/>
  <dgm:desc val="Use to show a sequential process that relates to a central idea or theme. Limited to six Level 2 shapes. Works best with small amounts of text. Unused text does not appear, but remains available if you switch layouts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7-11T18:31:59.841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1,'20'1,"-1"1,1 1,0 1,29 11,-25-8,0-1,32 5,-29-7,0 1,35 12,-40-10,1-1,-1-1,1 0,28 0,665-4,-324-4,295 3,-655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11T18:32:07.237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0 0,'2156'0'0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8E7A8B-1818-42D7-9BEF-49821BCB48E3}" type="datetimeFigureOut">
              <a:rPr lang="en-US" smtClean="0"/>
              <a:t>7/11/2026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34EDDB-843B-45FB-BFA6-E6D14242CF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0646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Mention genetics carefully.</a:t>
            </a:r>
          </a:p>
          <a:p>
            <a:r>
              <a:rPr lang="en-US" dirty="0"/>
              <a:t>Today we know hundreds of genes that can cause DEEs.</a:t>
            </a:r>
          </a:p>
          <a:p>
            <a:r>
              <a:rPr lang="en-US" dirty="0"/>
              <a:t>These discoveries have transformed how we diagnose children.</a:t>
            </a:r>
          </a:p>
          <a:p>
            <a:r>
              <a:rPr lang="en-US" dirty="0"/>
              <a:t>Importantly, most of these genetic changes happen by chance—they are not something parents caused or could have prevented.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34EDDB-843B-45FB-BFA6-E6D14242CFD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993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One of the hardest questions parents ask is:</a:t>
            </a:r>
          </a:p>
          <a:p>
            <a:r>
              <a:rPr lang="en-US" dirty="0"/>
              <a:t>"Why isn't there one medicine that just fixes this?"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34EDDB-843B-45FB-BFA6-E6D14242CFD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74713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The Power of the Right Diagnosis</a:t>
            </a:r>
          </a:p>
          <a:p>
            <a:r>
              <a:rPr lang="en-US" dirty="0"/>
              <a:t>“Before we even talk about medications, we need the </a:t>
            </a:r>
            <a:r>
              <a:rPr lang="en-US" i="1" dirty="0"/>
              <a:t>right</a:t>
            </a:r>
            <a:r>
              <a:rPr lang="en-US" dirty="0"/>
              <a:t> diagnosis.</a:t>
            </a:r>
            <a:br>
              <a:rPr lang="en-US" dirty="0"/>
            </a:br>
            <a:r>
              <a:rPr lang="en-US" dirty="0"/>
              <a:t>Epilepsy isn’t one single condition — it’s hundreds of different types.</a:t>
            </a:r>
            <a:br>
              <a:rPr lang="en-US" dirty="0"/>
            </a:br>
            <a:r>
              <a:rPr lang="en-US" dirty="0"/>
              <a:t>If we mislabel the seizure type, we may end up treating the wrong thing.</a:t>
            </a:r>
            <a:br>
              <a:rPr lang="en-US" dirty="0"/>
            </a:br>
            <a:r>
              <a:rPr lang="en-US" dirty="0"/>
              <a:t>The right diagnosis is like having the correct map — it guides everything that comes next.”</a:t>
            </a:r>
          </a:p>
          <a:p>
            <a:br>
              <a:rPr lang="en-US" dirty="0"/>
            </a:br>
            <a:endParaRPr lang="en-US" dirty="0"/>
          </a:p>
          <a:p>
            <a:r>
              <a:rPr lang="en-US" b="1" dirty="0"/>
              <a:t>One at a Time: Less Chaos, More Clarity</a:t>
            </a:r>
          </a:p>
          <a:p>
            <a:r>
              <a:rPr lang="en-US" dirty="0"/>
              <a:t>“When we start medication, we almost always try </a:t>
            </a:r>
            <a:r>
              <a:rPr lang="en-US" b="1" dirty="0"/>
              <a:t>one medication at a time</a:t>
            </a:r>
            <a:r>
              <a:rPr lang="en-US" dirty="0"/>
              <a:t>.</a:t>
            </a:r>
            <a:br>
              <a:rPr lang="en-US" dirty="0"/>
            </a:br>
            <a:r>
              <a:rPr lang="en-US" dirty="0"/>
              <a:t>Why? Because if you start two at once and something goes wrong — a side effect, behavior change, sleep issues — you can’t tell which one is the culprit.</a:t>
            </a:r>
            <a:br>
              <a:rPr lang="en-US" dirty="0"/>
            </a:br>
            <a:r>
              <a:rPr lang="en-US" dirty="0"/>
              <a:t>One at a time keeps the picture clean, clear, and calm.”</a:t>
            </a:r>
          </a:p>
          <a:p>
            <a:br>
              <a:rPr lang="en-US" dirty="0"/>
            </a:br>
            <a:endParaRPr lang="en-US" dirty="0"/>
          </a:p>
          <a:p>
            <a:r>
              <a:rPr lang="en-US" b="1" dirty="0"/>
              <a:t>Start Low, Go Slow</a:t>
            </a:r>
          </a:p>
          <a:p>
            <a:r>
              <a:rPr lang="en-US" dirty="0"/>
              <a:t>“We don’t blast in with a big dose on day one.</a:t>
            </a:r>
            <a:br>
              <a:rPr lang="en-US" dirty="0"/>
            </a:br>
            <a:r>
              <a:rPr lang="en-US" dirty="0"/>
              <a:t>We </a:t>
            </a:r>
            <a:r>
              <a:rPr lang="en-US" i="1" dirty="0"/>
              <a:t>start low and go slow</a:t>
            </a:r>
            <a:r>
              <a:rPr lang="en-US" dirty="0"/>
              <a:t> — it gives the brain time to adjust and helps avoid side effects.</a:t>
            </a:r>
            <a:br>
              <a:rPr lang="en-US" dirty="0"/>
            </a:br>
            <a:r>
              <a:rPr lang="en-US" dirty="0"/>
              <a:t>Most seizure meds work best when the body eases into them, not when we sprint.”</a:t>
            </a:r>
          </a:p>
          <a:p>
            <a:br>
              <a:rPr lang="en-US" dirty="0"/>
            </a:br>
            <a:endParaRPr lang="en-US" dirty="0"/>
          </a:p>
          <a:p>
            <a:r>
              <a:rPr lang="en-US" b="1" dirty="0"/>
              <a:t>Less Is More</a:t>
            </a:r>
          </a:p>
          <a:p>
            <a:r>
              <a:rPr lang="en-US" dirty="0"/>
              <a:t>“In epilepsy, more medication is </a:t>
            </a:r>
            <a:r>
              <a:rPr lang="en-US" i="1" dirty="0"/>
              <a:t>not</a:t>
            </a:r>
            <a:r>
              <a:rPr lang="en-US" dirty="0"/>
              <a:t> always better.</a:t>
            </a:r>
            <a:br>
              <a:rPr lang="en-US" dirty="0"/>
            </a:br>
            <a:r>
              <a:rPr lang="en-US" dirty="0"/>
              <a:t>Sometimes the safest, most effective plan is the simplest one.</a:t>
            </a:r>
            <a:br>
              <a:rPr lang="en-US" dirty="0"/>
            </a:br>
            <a:r>
              <a:rPr lang="en-US" dirty="0"/>
              <a:t>One well-chosen medication beats a handful of half-effective ones any day.”</a:t>
            </a:r>
          </a:p>
          <a:p>
            <a:br>
              <a:rPr lang="en-US" dirty="0"/>
            </a:br>
            <a:endParaRPr lang="en-US" dirty="0"/>
          </a:p>
          <a:p>
            <a:r>
              <a:rPr lang="en-US" b="1" dirty="0"/>
              <a:t>Finding the Sweet Spot (Does Not Happen Overnight!)</a:t>
            </a:r>
          </a:p>
          <a:p>
            <a:r>
              <a:rPr lang="en-US" dirty="0"/>
              <a:t>“Finding the right dose is like tuning a radio — twist too far one way or the other and the signal gets fuzzy.</a:t>
            </a:r>
            <a:br>
              <a:rPr lang="en-US" dirty="0"/>
            </a:br>
            <a:r>
              <a:rPr lang="en-US" dirty="0"/>
              <a:t>It takes time to find that middle ground where seizures stop and side effects stay low.</a:t>
            </a:r>
            <a:br>
              <a:rPr lang="en-US" dirty="0"/>
            </a:br>
            <a:r>
              <a:rPr lang="en-US" dirty="0"/>
              <a:t>It’s a journey… not a switch we can flip.”</a:t>
            </a:r>
          </a:p>
          <a:p>
            <a:br>
              <a:rPr lang="en-US" dirty="0"/>
            </a:br>
            <a:endParaRPr lang="en-US" dirty="0"/>
          </a:p>
          <a:p>
            <a:r>
              <a:rPr lang="en-US" b="1" dirty="0"/>
              <a:t>A Two-Year Contract (Conditions Apply!)</a:t>
            </a:r>
          </a:p>
          <a:p>
            <a:r>
              <a:rPr lang="en-US" dirty="0"/>
              <a:t>“When a medication works and seizures stop, we usually stay on it for </a:t>
            </a:r>
            <a:r>
              <a:rPr lang="en-US" b="1" dirty="0"/>
              <a:t>about two years</a:t>
            </a:r>
            <a:r>
              <a:rPr lang="en-US" dirty="0"/>
              <a:t> before thinking about tapering.</a:t>
            </a:r>
            <a:br>
              <a:rPr lang="en-US" dirty="0"/>
            </a:br>
            <a:r>
              <a:rPr lang="en-US" dirty="0"/>
              <a:t>Think of it like a two-year contract with the brain — stability first, then renegotiation.</a:t>
            </a:r>
            <a:br>
              <a:rPr lang="en-US" dirty="0"/>
            </a:br>
            <a:r>
              <a:rPr lang="en-US" dirty="0"/>
              <a:t>And of course… conditions apply! The seizure type, EEG findings, and history all matter.”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9AC4AE-5D00-2A44-BFF0-96E24EDBF8C2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41450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Twenty years ago many children never received a precise diagnosis.</a:t>
            </a:r>
          </a:p>
          <a:p>
            <a:r>
              <a:rPr lang="en-US" dirty="0"/>
              <a:t>Today many families receive an answer through genetic testing.</a:t>
            </a:r>
          </a:p>
          <a:p>
            <a:r>
              <a:rPr lang="en-US" dirty="0"/>
              <a:t>And increasingly, that diagnosis may guide treatment.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34EDDB-843B-45FB-BFA6-E6D14242CFD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85117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Hope is finding </a:t>
            </a:r>
            <a:r>
              <a:rPr lang="en-US" sz="1200" b="1" u="sng" dirty="0"/>
              <a:t>newer therapies </a:t>
            </a:r>
            <a:r>
              <a:rPr lang="en-US" sz="1200" dirty="0"/>
              <a:t>that weren’t available just a few years ago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Every child with a DEE has a unique story.</a:t>
            </a:r>
          </a:p>
          <a:p>
            <a:r>
              <a:rPr lang="en-US" dirty="0"/>
              <a:t>Our job as clinicians is not only to reduce seizures, but to help each child reach their fullest potential and to support the entire family along the journey.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34EDDB-843B-45FB-BFA6-E6D14242CFD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4234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180FC3-0426-0F7C-682B-8388AC2CCBC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18612" y="1934720"/>
            <a:ext cx="9144000" cy="1982928"/>
          </a:xfrm>
          <a:prstGeom prst="rect">
            <a:avLst/>
          </a:prstGeom>
        </p:spPr>
        <p:txBody>
          <a:bodyPr lIns="0" tIns="0" rIns="0" bIns="274320" anchor="b"/>
          <a:lstStyle>
            <a:lvl1pPr algn="l">
              <a:defRPr sz="6000" b="1" i="0">
                <a:latin typeface="Montserrat SemiBold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3E7D17D-5763-C604-376F-0A64AA2453C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82495" y="3997690"/>
            <a:ext cx="9144000" cy="428099"/>
          </a:xfrm>
          <a:prstGeom prst="rect">
            <a:avLst/>
          </a:prstGeom>
        </p:spPr>
        <p:txBody>
          <a:bodyPr lIns="0" tIns="274320" rIns="0" bIns="0">
            <a:normAutofit/>
          </a:bodyPr>
          <a:lstStyle>
            <a:lvl1pPr marL="0" indent="0" algn="l">
              <a:buNone/>
              <a:defRPr sz="1200" b="0" i="0" kern="0" cap="all" spc="200" baseline="0"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MONTH YEAR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4FB2719-9C36-8DEB-05D4-661F4F898EDD}"/>
              </a:ext>
            </a:extLst>
          </p:cNvPr>
          <p:cNvSpPr/>
          <p:nvPr/>
        </p:nvSpPr>
        <p:spPr>
          <a:xfrm>
            <a:off x="382495" y="3822356"/>
            <a:ext cx="431800" cy="8229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solidFill>
                <a:srgbClr val="FF0000"/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0649082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  <p15:guide id="3" pos="216">
          <p15:clr>
            <a:srgbClr val="FBAE40"/>
          </p15:clr>
        </p15:guide>
        <p15:guide id="4" orient="horz" pos="2592">
          <p15:clr>
            <a:srgbClr val="FBAE40"/>
          </p15:clr>
        </p15:guide>
        <p15:guide id="5" orient="horz" pos="2664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Section Divider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2D6425A6-1407-6E85-0CB9-F4476C2B8E8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2700"/>
            <a:ext cx="6616700" cy="6845300"/>
          </a:xfrm>
          <a:custGeom>
            <a:avLst/>
            <a:gdLst>
              <a:gd name="connsiteX0" fmla="*/ 0 w 6616700"/>
              <a:gd name="connsiteY0" fmla="*/ 0 h 6845300"/>
              <a:gd name="connsiteX1" fmla="*/ 5400864 w 6616700"/>
              <a:gd name="connsiteY1" fmla="*/ 0 h 6845300"/>
              <a:gd name="connsiteX2" fmla="*/ 5491955 w 6616700"/>
              <a:gd name="connsiteY2" fmla="*/ 110981 h 6845300"/>
              <a:gd name="connsiteX3" fmla="*/ 6616700 w 6616700"/>
              <a:gd name="connsiteY3" fmla="*/ 3492501 h 6845300"/>
              <a:gd name="connsiteX4" fmla="*/ 5628036 w 6616700"/>
              <a:gd name="connsiteY4" fmla="*/ 6691539 h 6845300"/>
              <a:gd name="connsiteX5" fmla="*/ 5513373 w 6616700"/>
              <a:gd name="connsiteY5" fmla="*/ 6845300 h 6845300"/>
              <a:gd name="connsiteX6" fmla="*/ 0 w 6616700"/>
              <a:gd name="connsiteY6" fmla="*/ 6845300 h 684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616700" h="6845300">
                <a:moveTo>
                  <a:pt x="0" y="0"/>
                </a:moveTo>
                <a:lnTo>
                  <a:pt x="5400864" y="0"/>
                </a:lnTo>
                <a:lnTo>
                  <a:pt x="5491955" y="110981"/>
                </a:lnTo>
                <a:cubicBezTo>
                  <a:pt x="6190779" y="1004102"/>
                  <a:pt x="6616700" y="2190525"/>
                  <a:pt x="6616700" y="3492501"/>
                </a:cubicBezTo>
                <a:cubicBezTo>
                  <a:pt x="6616700" y="4707679"/>
                  <a:pt x="6245675" y="5822197"/>
                  <a:pt x="5628036" y="6691539"/>
                </a:cubicBezTo>
                <a:lnTo>
                  <a:pt x="5513373" y="6845300"/>
                </a:lnTo>
                <a:lnTo>
                  <a:pt x="0" y="68453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b="0" i="0">
                <a:latin typeface="Montserrat" pitchFamily="2" charset="77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4807195-7528-4613-1C65-A3937E8BB083}"/>
              </a:ext>
            </a:extLst>
          </p:cNvPr>
          <p:cNvSpPr/>
          <p:nvPr/>
        </p:nvSpPr>
        <p:spPr>
          <a:xfrm>
            <a:off x="5390441" y="6350"/>
            <a:ext cx="6801559" cy="6857999"/>
          </a:xfrm>
          <a:custGeom>
            <a:avLst/>
            <a:gdLst>
              <a:gd name="connsiteX0" fmla="*/ 0 w 6801559"/>
              <a:gd name="connsiteY0" fmla="*/ 0 h 6857999"/>
              <a:gd name="connsiteX1" fmla="*/ 6801559 w 6801559"/>
              <a:gd name="connsiteY1" fmla="*/ 0 h 6857999"/>
              <a:gd name="connsiteX2" fmla="*/ 6801559 w 6801559"/>
              <a:gd name="connsiteY2" fmla="*/ 6857999 h 6857999"/>
              <a:gd name="connsiteX3" fmla="*/ 122932 w 6801559"/>
              <a:gd name="connsiteY3" fmla="*/ 6857999 h 6857999"/>
              <a:gd name="connsiteX4" fmla="*/ 237595 w 6801559"/>
              <a:gd name="connsiteY4" fmla="*/ 6704238 h 6857999"/>
              <a:gd name="connsiteX5" fmla="*/ 1226259 w 6801559"/>
              <a:gd name="connsiteY5" fmla="*/ 3505200 h 6857999"/>
              <a:gd name="connsiteX6" fmla="*/ 101514 w 6801559"/>
              <a:gd name="connsiteY6" fmla="*/ 123680 h 6857999"/>
              <a:gd name="connsiteX7" fmla="*/ 0 w 6801559"/>
              <a:gd name="connsiteY7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01559" h="6857999">
                <a:moveTo>
                  <a:pt x="0" y="0"/>
                </a:moveTo>
                <a:lnTo>
                  <a:pt x="6801559" y="0"/>
                </a:lnTo>
                <a:lnTo>
                  <a:pt x="6801559" y="6857999"/>
                </a:lnTo>
                <a:lnTo>
                  <a:pt x="122932" y="6857999"/>
                </a:lnTo>
                <a:lnTo>
                  <a:pt x="237595" y="6704238"/>
                </a:lnTo>
                <a:cubicBezTo>
                  <a:pt x="855234" y="5834896"/>
                  <a:pt x="1226259" y="4720378"/>
                  <a:pt x="1226259" y="3505200"/>
                </a:cubicBezTo>
                <a:cubicBezTo>
                  <a:pt x="1226259" y="2203224"/>
                  <a:pt x="800338" y="1016801"/>
                  <a:pt x="101514" y="123680"/>
                </a:cubicBezTo>
                <a:lnTo>
                  <a:pt x="0" y="0"/>
                </a:lnTo>
                <a:close/>
              </a:path>
            </a:pathLst>
          </a:custGeom>
          <a:solidFill>
            <a:srgbClr val="763AC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b="0" i="0">
              <a:latin typeface="Montserrat" pitchFamily="2" charset="77"/>
            </a:endParaRPr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97400105-F78B-D692-7A35-4110B88491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614160" y="2534920"/>
            <a:ext cx="5577840" cy="156464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marL="0" indent="0" algn="ctr">
              <a:lnSpc>
                <a:spcPts val="3080"/>
              </a:lnSpc>
              <a:spcBef>
                <a:spcPts val="0"/>
              </a:spcBef>
              <a:buNone/>
              <a:defRPr sz="2800" b="0" i="0" baseline="0">
                <a:solidFill>
                  <a:srgbClr val="F2EBE7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Divider Title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8122A3B-D164-D620-5968-38628236619E}"/>
              </a:ext>
            </a:extLst>
          </p:cNvPr>
          <p:cNvSpPr txBox="1"/>
          <p:nvPr/>
        </p:nvSpPr>
        <p:spPr>
          <a:xfrm>
            <a:off x="9779579" y="6524518"/>
            <a:ext cx="274204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tabLst>
                <a:tab pos="219075" algn="l"/>
              </a:tabLst>
            </a:pPr>
            <a:r>
              <a:rPr lang="en-US" sz="600" b="0" i="0" spc="200" baseline="0">
                <a:latin typeface="Montserrat" pitchFamily="2" charset="77"/>
              </a:rPr>
              <a:t>PROPRIETARY AND CONFIDENTIAL</a:t>
            </a:r>
          </a:p>
        </p:txBody>
      </p:sp>
    </p:spTree>
    <p:extLst>
      <p:ext uri="{BB962C8B-B14F-4D97-AF65-F5344CB8AC3E}">
        <p14:creationId xmlns:p14="http://schemas.microsoft.com/office/powerpoint/2010/main" val="36580646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ullet points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065CF523-57E8-794E-D958-885271E3E0D9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09600" y="1446325"/>
            <a:ext cx="10744200" cy="4626584"/>
          </a:xfrm>
          <a:prstGeom prst="rect">
            <a:avLst/>
          </a:prstGeom>
        </p:spPr>
        <p:txBody>
          <a:bodyPr lIns="0" tIns="182880" rIns="0" bIns="0">
            <a:normAutofit/>
          </a:bodyPr>
          <a:lstStyle>
            <a:lvl1pPr>
              <a:lnSpc>
                <a:spcPts val="1780"/>
              </a:lnSpc>
              <a:spcBef>
                <a:spcPts val="0"/>
              </a:spcBef>
              <a:spcAft>
                <a:spcPts val="1200"/>
              </a:spcAft>
              <a:defRPr sz="1400"/>
            </a:lvl1pPr>
            <a:lvl2pPr>
              <a:defRPr sz="2531"/>
            </a:lvl2pPr>
            <a:lvl3pPr>
              <a:defRPr sz="2531"/>
            </a:lvl3pPr>
            <a:lvl4pPr>
              <a:defRPr sz="2531"/>
            </a:lvl4pPr>
            <a:lvl5pPr>
              <a:defRPr sz="2531"/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F74A5FD-B67E-1AE2-F9A2-90A2474DB3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7764" y="357981"/>
            <a:ext cx="10744200" cy="936815"/>
          </a:xfrm>
          <a:prstGeom prst="rect">
            <a:avLst/>
          </a:prstGeom>
        </p:spPr>
        <p:txBody>
          <a:bodyPr lIns="0" tIns="0" rIns="0" bIns="182880" anchor="b" anchorCtr="0">
            <a:noAutofit/>
          </a:bodyPr>
          <a:lstStyle>
            <a:lvl1pPr>
              <a:lnSpc>
                <a:spcPts val="2880"/>
              </a:lnSpc>
              <a:defRPr sz="2400" b="0" i="0">
                <a:latin typeface="Montserrat SemiBold" pitchFamily="2" charset="77"/>
              </a:defRPr>
            </a:lvl1pPr>
          </a:lstStyle>
          <a:p>
            <a:r>
              <a:rPr lang="en-US"/>
              <a:t>Header line</a:t>
            </a:r>
            <a:br>
              <a:rPr lang="en-US"/>
            </a:br>
            <a:r>
              <a:rPr lang="en-US"/>
              <a:t>May reduce point size to 20pt for long headline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CF387B-A0BF-CD72-62E1-DB88A5EA1D90}"/>
              </a:ext>
            </a:extLst>
          </p:cNvPr>
          <p:cNvSpPr/>
          <p:nvPr/>
        </p:nvSpPr>
        <p:spPr>
          <a:xfrm>
            <a:off x="625928" y="1303212"/>
            <a:ext cx="429768" cy="8229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0294457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264">
          <p15:clr>
            <a:srgbClr val="FBAE40"/>
          </p15:clr>
        </p15:guide>
        <p15:guide id="3" pos="384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ullet points and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065CF523-57E8-794E-D958-885271E3E0D9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09600" y="1891445"/>
            <a:ext cx="10744200" cy="4287681"/>
          </a:xfrm>
          <a:prstGeom prst="rect">
            <a:avLst/>
          </a:prstGeom>
        </p:spPr>
        <p:txBody>
          <a:bodyPr lIns="0" tIns="274320" rIns="0" bIns="0">
            <a:normAutofit/>
          </a:bodyPr>
          <a:lstStyle>
            <a:lvl1pPr>
              <a:lnSpc>
                <a:spcPts val="1780"/>
              </a:lnSpc>
              <a:spcBef>
                <a:spcPts val="0"/>
              </a:spcBef>
              <a:spcAft>
                <a:spcPts val="1200"/>
              </a:spcAft>
              <a:defRPr sz="1400"/>
            </a:lvl1pPr>
            <a:lvl2pPr>
              <a:defRPr sz="2531"/>
            </a:lvl2pPr>
            <a:lvl3pPr>
              <a:defRPr sz="2531"/>
            </a:lvl3pPr>
            <a:lvl4pPr>
              <a:defRPr sz="2531"/>
            </a:lvl4pPr>
            <a:lvl5pPr>
              <a:defRPr sz="2531"/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23633A0-C3B7-01FF-AD80-DE406BE8D70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7764" y="357981"/>
            <a:ext cx="10744200" cy="936815"/>
          </a:xfrm>
          <a:prstGeom prst="rect">
            <a:avLst/>
          </a:prstGeom>
        </p:spPr>
        <p:txBody>
          <a:bodyPr lIns="0" tIns="0" rIns="0" bIns="182880" anchor="b" anchorCtr="0">
            <a:noAutofit/>
          </a:bodyPr>
          <a:lstStyle>
            <a:lvl1pPr>
              <a:lnSpc>
                <a:spcPts val="2880"/>
              </a:lnSpc>
              <a:defRPr sz="2400" b="0" i="0">
                <a:latin typeface="Montserrat SemiBold" pitchFamily="2" charset="77"/>
              </a:defRPr>
            </a:lvl1pPr>
          </a:lstStyle>
          <a:p>
            <a:r>
              <a:rPr lang="en-US"/>
              <a:t>Header line</a:t>
            </a:r>
            <a:br>
              <a:rPr lang="en-US"/>
            </a:br>
            <a:r>
              <a:rPr lang="en-US"/>
              <a:t>May reduce point size to 20pt for long headline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F825C41-043A-E977-5A10-79DB35E01BBD}"/>
              </a:ext>
            </a:extLst>
          </p:cNvPr>
          <p:cNvSpPr/>
          <p:nvPr/>
        </p:nvSpPr>
        <p:spPr>
          <a:xfrm>
            <a:off x="625928" y="1303212"/>
            <a:ext cx="429768" cy="8229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Montserrat" pitchFamily="2" charset="77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59E7911-387E-DAB5-6C1C-7A533E270D6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09599" y="1396822"/>
            <a:ext cx="10744200" cy="392598"/>
          </a:xfrm>
          <a:prstGeom prst="rect">
            <a:avLst/>
          </a:prstGeom>
        </p:spPr>
        <p:txBody>
          <a:bodyPr lIns="0" tIns="182880" rIns="0" b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0" i="0">
                <a:latin typeface="Montserrat SemiBold" pitchFamily="2" charset="77"/>
              </a:defRPr>
            </a:lvl1pPr>
            <a:lvl2pPr marL="457200" indent="0">
              <a:buNone/>
              <a:defRPr sz="2200" b="0" i="0">
                <a:latin typeface="Montserrat" pitchFamily="2" charset="77"/>
              </a:defRPr>
            </a:lvl2pPr>
            <a:lvl3pPr>
              <a:defRPr b="0" i="0">
                <a:latin typeface="Montserrat" pitchFamily="2" charset="77"/>
              </a:defRPr>
            </a:lvl3pPr>
            <a:lvl4pPr>
              <a:defRPr sz="2000" b="0" i="0">
                <a:latin typeface="Montserrat" pitchFamily="2" charset="77"/>
              </a:defRPr>
            </a:lvl4pPr>
            <a:lvl5pPr>
              <a:defRPr sz="2000"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Subhead</a:t>
            </a:r>
          </a:p>
        </p:txBody>
      </p:sp>
    </p:spTree>
    <p:extLst>
      <p:ext uri="{BB962C8B-B14F-4D97-AF65-F5344CB8AC3E}">
        <p14:creationId xmlns:p14="http://schemas.microsoft.com/office/powerpoint/2010/main" val="17757841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312">
          <p15:clr>
            <a:srgbClr val="FBAE40"/>
          </p15:clr>
        </p15:guide>
        <p15:guide id="3" pos="384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dy Copy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065CF523-57E8-794E-D958-885271E3E0D9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09600" y="1404761"/>
            <a:ext cx="10744200" cy="4626584"/>
          </a:xfrm>
          <a:prstGeom prst="rect">
            <a:avLst/>
          </a:prstGeom>
        </p:spPr>
        <p:txBody>
          <a:bodyPr lIns="0" tIns="182880" rIns="0" bIns="0">
            <a:normAutofit/>
          </a:bodyPr>
          <a:lstStyle>
            <a:lvl1pPr marL="0" indent="0">
              <a:lnSpc>
                <a:spcPts val="198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/>
            </a:lvl1pPr>
            <a:lvl2pPr>
              <a:defRPr sz="2531"/>
            </a:lvl2pPr>
            <a:lvl3pPr>
              <a:defRPr sz="2531"/>
            </a:lvl3pPr>
            <a:lvl4pPr>
              <a:defRPr sz="2531"/>
            </a:lvl4pPr>
            <a:lvl5pPr>
              <a:defRPr sz="2531"/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F74A5FD-B67E-1AE2-F9A2-90A2474DB3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7764" y="357981"/>
            <a:ext cx="10744200" cy="936815"/>
          </a:xfrm>
          <a:prstGeom prst="rect">
            <a:avLst/>
          </a:prstGeom>
        </p:spPr>
        <p:txBody>
          <a:bodyPr lIns="0" tIns="0" rIns="0" bIns="182880" anchor="b" anchorCtr="0">
            <a:noAutofit/>
          </a:bodyPr>
          <a:lstStyle>
            <a:lvl1pPr>
              <a:lnSpc>
                <a:spcPts val="2880"/>
              </a:lnSpc>
              <a:defRPr sz="2400" b="0" i="0">
                <a:latin typeface="Montserrat SemiBold" pitchFamily="2" charset="77"/>
              </a:defRPr>
            </a:lvl1pPr>
          </a:lstStyle>
          <a:p>
            <a:r>
              <a:rPr lang="en-US"/>
              <a:t>Header line</a:t>
            </a:r>
            <a:br>
              <a:rPr lang="en-US"/>
            </a:br>
            <a:r>
              <a:rPr lang="en-US"/>
              <a:t>May reduce point size to 20pt for long headline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CF387B-A0BF-CD72-62E1-DB88A5EA1D90}"/>
              </a:ext>
            </a:extLst>
          </p:cNvPr>
          <p:cNvSpPr/>
          <p:nvPr/>
        </p:nvSpPr>
        <p:spPr>
          <a:xfrm>
            <a:off x="625928" y="1303212"/>
            <a:ext cx="429768" cy="8229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5141855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264">
          <p15:clr>
            <a:srgbClr val="FBAE40"/>
          </p15:clr>
        </p15:guide>
        <p15:guide id="3" pos="384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dy Copy and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123633A0-C3B7-01FF-AD80-DE406BE8D70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7764" y="357981"/>
            <a:ext cx="10744200" cy="936815"/>
          </a:xfrm>
          <a:prstGeom prst="rect">
            <a:avLst/>
          </a:prstGeom>
        </p:spPr>
        <p:txBody>
          <a:bodyPr lIns="0" tIns="0" rIns="0" bIns="182880" anchor="b" anchorCtr="0">
            <a:noAutofit/>
          </a:bodyPr>
          <a:lstStyle>
            <a:lvl1pPr>
              <a:lnSpc>
                <a:spcPts val="2880"/>
              </a:lnSpc>
              <a:defRPr sz="2400" b="0" i="0">
                <a:latin typeface="Montserrat SemiBold" pitchFamily="2" charset="77"/>
              </a:defRPr>
            </a:lvl1pPr>
          </a:lstStyle>
          <a:p>
            <a:r>
              <a:rPr lang="en-US"/>
              <a:t>Header line</a:t>
            </a:r>
            <a:br>
              <a:rPr lang="en-US"/>
            </a:br>
            <a:r>
              <a:rPr lang="en-US"/>
              <a:t>May reduce point size to 20pt for long headline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F825C41-043A-E977-5A10-79DB35E01BBD}"/>
              </a:ext>
            </a:extLst>
          </p:cNvPr>
          <p:cNvSpPr/>
          <p:nvPr/>
        </p:nvSpPr>
        <p:spPr>
          <a:xfrm>
            <a:off x="625928" y="1303212"/>
            <a:ext cx="429768" cy="8229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Montserrat" pitchFamily="2" charset="77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59E7911-387E-DAB5-6C1C-7A533E270D6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09599" y="1396822"/>
            <a:ext cx="10744200" cy="392598"/>
          </a:xfrm>
          <a:prstGeom prst="rect">
            <a:avLst/>
          </a:prstGeom>
        </p:spPr>
        <p:txBody>
          <a:bodyPr lIns="0" tIns="182880" rIns="0" b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0" i="0">
                <a:latin typeface="Montserrat SemiBold" pitchFamily="2" charset="77"/>
              </a:defRPr>
            </a:lvl1pPr>
            <a:lvl2pPr marL="457200" indent="0">
              <a:buNone/>
              <a:defRPr sz="2200" b="0" i="0">
                <a:latin typeface="Montserrat" pitchFamily="2" charset="77"/>
              </a:defRPr>
            </a:lvl2pPr>
            <a:lvl3pPr>
              <a:defRPr b="0" i="0">
                <a:latin typeface="Montserrat" pitchFamily="2" charset="77"/>
              </a:defRPr>
            </a:lvl3pPr>
            <a:lvl4pPr>
              <a:defRPr sz="2000" b="0" i="0">
                <a:latin typeface="Montserrat" pitchFamily="2" charset="77"/>
              </a:defRPr>
            </a:lvl4pPr>
            <a:lvl5pPr>
              <a:defRPr sz="2000"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Subhead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3EFCD2-66C8-405C-45F4-B8C780BA9208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629478" y="2155417"/>
            <a:ext cx="10744200" cy="404358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lnSpc>
                <a:spcPts val="198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/>
            </a:lvl1pPr>
            <a:lvl2pPr>
              <a:defRPr sz="2531"/>
            </a:lvl2pPr>
            <a:lvl3pPr>
              <a:defRPr sz="2531"/>
            </a:lvl3pPr>
            <a:lvl4pPr>
              <a:defRPr sz="2531"/>
            </a:lvl4pPr>
            <a:lvl5pPr>
              <a:defRPr sz="2531"/>
            </a:lvl5pPr>
          </a:lstStyle>
          <a:p>
            <a:pPr lvl="0"/>
            <a:r>
              <a:rPr lang="en-US"/>
              <a:t>Body copy</a:t>
            </a:r>
          </a:p>
        </p:txBody>
      </p:sp>
    </p:spTree>
    <p:extLst>
      <p:ext uri="{BB962C8B-B14F-4D97-AF65-F5344CB8AC3E}">
        <p14:creationId xmlns:p14="http://schemas.microsoft.com/office/powerpoint/2010/main" val="25684836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312">
          <p15:clr>
            <a:srgbClr val="FBAE40"/>
          </p15:clr>
        </p15:guide>
        <p15:guide id="3" pos="384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rge Headline and Body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2628F2-D1BF-A07D-6188-510AD547705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17764" y="1515596"/>
            <a:ext cx="10744200" cy="4423779"/>
          </a:xfrm>
          <a:prstGeom prst="rect">
            <a:avLst/>
          </a:prstGeom>
        </p:spPr>
        <p:txBody>
          <a:bodyPr lIns="0" tIns="182880" rIns="0" bIns="0">
            <a:normAutofit/>
          </a:bodyPr>
          <a:lstStyle>
            <a:lvl1pPr marL="0" indent="0">
              <a:lnSpc>
                <a:spcPts val="2660"/>
              </a:lnSpc>
              <a:spcBef>
                <a:spcPts val="0"/>
              </a:spcBef>
              <a:buNone/>
              <a:defRPr sz="1800" b="0" i="0">
                <a:latin typeface="Montserrat" pitchFamily="2" charset="77"/>
              </a:defRPr>
            </a:lvl1pPr>
            <a:lvl2pPr>
              <a:defRPr sz="1500" b="0" i="0">
                <a:latin typeface="Montserrat" pitchFamily="2" charset="77"/>
              </a:defRPr>
            </a:lvl2pPr>
            <a:lvl3pPr>
              <a:defRPr sz="1500" b="0" i="0">
                <a:latin typeface="Montserrat" pitchFamily="2" charset="77"/>
              </a:defRPr>
            </a:lvl3pPr>
            <a:lvl4pPr>
              <a:defRPr sz="1500" b="0" i="0">
                <a:latin typeface="Montserrat" pitchFamily="2" charset="77"/>
              </a:defRPr>
            </a:lvl4pPr>
            <a:lvl5pPr>
              <a:defRPr sz="1500"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Large body copy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D07C5C3-0606-5074-7131-6A291C146F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7764" y="572654"/>
            <a:ext cx="10744200" cy="823741"/>
          </a:xfrm>
          <a:prstGeom prst="rect">
            <a:avLst/>
          </a:prstGeom>
        </p:spPr>
        <p:txBody>
          <a:bodyPr lIns="0" tIns="0" rIns="0" bIns="182880" anchor="b" anchorCtr="0">
            <a:noAutofit/>
          </a:bodyPr>
          <a:lstStyle>
            <a:lvl1pPr>
              <a:lnSpc>
                <a:spcPts val="2880"/>
              </a:lnSpc>
              <a:defRPr sz="4000" b="0" i="0">
                <a:latin typeface="Montserrat SemiBold" pitchFamily="2" charset="77"/>
              </a:defRPr>
            </a:lvl1pPr>
          </a:lstStyle>
          <a:p>
            <a:r>
              <a:rPr lang="en-US"/>
              <a:t>Large Header line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1AADC4D-4C5F-6679-2158-E8156203809F}"/>
              </a:ext>
            </a:extLst>
          </p:cNvPr>
          <p:cNvSpPr/>
          <p:nvPr/>
        </p:nvSpPr>
        <p:spPr>
          <a:xfrm>
            <a:off x="625928" y="1404811"/>
            <a:ext cx="431800" cy="9313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296" rtlCol="0" anchor="ctr"/>
          <a:lstStyle/>
          <a:p>
            <a:pPr algn="ctr"/>
            <a:endParaRPr lang="en-US" b="0" i="0">
              <a:solidFill>
                <a:srgbClr val="FF0000"/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1634430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312">
          <p15:clr>
            <a:srgbClr val="FBAE40"/>
          </p15:clr>
        </p15:guide>
        <p15:guide id="3" pos="528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sual and Bullet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065CF523-57E8-794E-D958-885271E3E0D9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5975929" y="1856511"/>
            <a:ext cx="5181600" cy="3896575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>
              <a:lnSpc>
                <a:spcPts val="1880"/>
              </a:lnSpc>
              <a:spcBef>
                <a:spcPts val="0"/>
              </a:spcBef>
              <a:spcAft>
                <a:spcPts val="1200"/>
              </a:spcAft>
              <a:defRPr sz="1400"/>
            </a:lvl1pPr>
            <a:lvl2pPr>
              <a:defRPr sz="2531"/>
            </a:lvl2pPr>
            <a:lvl3pPr>
              <a:defRPr sz="2531"/>
            </a:lvl3pPr>
            <a:lvl4pPr>
              <a:defRPr sz="2531"/>
            </a:lvl4pPr>
            <a:lvl5pPr>
              <a:defRPr sz="2531"/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20F94E3-A8E5-4D3A-96B6-45666C7E7E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7764" y="357981"/>
            <a:ext cx="10595181" cy="936815"/>
          </a:xfrm>
          <a:prstGeom prst="rect">
            <a:avLst/>
          </a:prstGeom>
        </p:spPr>
        <p:txBody>
          <a:bodyPr lIns="0" tIns="0" rIns="0" bIns="182880" anchor="b" anchorCtr="0">
            <a:noAutofit/>
          </a:bodyPr>
          <a:lstStyle>
            <a:lvl1pPr>
              <a:lnSpc>
                <a:spcPts val="2880"/>
              </a:lnSpc>
              <a:defRPr sz="2400" b="0" i="0">
                <a:latin typeface="Montserrat SemiBold" pitchFamily="2" charset="77"/>
              </a:defRPr>
            </a:lvl1pPr>
          </a:lstStyle>
          <a:p>
            <a:r>
              <a:rPr lang="en-US"/>
              <a:t>Header line</a:t>
            </a:r>
            <a:br>
              <a:rPr lang="en-US"/>
            </a:br>
            <a:r>
              <a:rPr lang="en-US"/>
              <a:t>May reduce point size to 20pt for long headline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CD5820E-0075-A285-5D5E-CC8791A6A951}"/>
              </a:ext>
            </a:extLst>
          </p:cNvPr>
          <p:cNvSpPr/>
          <p:nvPr/>
        </p:nvSpPr>
        <p:spPr>
          <a:xfrm>
            <a:off x="625928" y="1303212"/>
            <a:ext cx="429768" cy="8229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Montserrat" pitchFamily="2" charset="77"/>
            </a:endParaRPr>
          </a:p>
        </p:txBody>
      </p:sp>
      <p:sp>
        <p:nvSpPr>
          <p:cNvPr id="8" name="Picture Placeholder 14">
            <a:extLst>
              <a:ext uri="{FF2B5EF4-FFF2-40B4-BE49-F238E27FC236}">
                <a16:creationId xmlns:a16="http://schemas.microsoft.com/office/drawing/2014/main" id="{0C6CC65E-D181-7594-A938-D024677236C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15716" y="1745674"/>
            <a:ext cx="4133108" cy="4133108"/>
          </a:xfrm>
          <a:prstGeom prst="ellipse">
            <a:avLst/>
          </a:prstGeom>
        </p:spPr>
        <p:txBody>
          <a:bodyPr anchor="ctr"/>
          <a:lstStyle>
            <a:lvl1pPr marL="0" indent="0" algn="ctr">
              <a:buNone/>
              <a:defRPr sz="20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0340608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1152">
          <p15:clr>
            <a:srgbClr val="FBAE40"/>
          </p15:clr>
        </p15:guide>
        <p15:guide id="3" pos="384">
          <p15:clr>
            <a:srgbClr val="FBAE40"/>
          </p15:clr>
        </p15:guide>
        <p15:guide id="4" orient="horz" pos="3720">
          <p15:clr>
            <a:srgbClr val="FBAE40"/>
          </p15:clr>
        </p15:guide>
        <p15:guide id="5" orient="horz" pos="2448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Visual and Body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320F94E3-A8E5-4D3A-96B6-45666C7E7E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7764" y="357981"/>
            <a:ext cx="10595181" cy="936815"/>
          </a:xfrm>
          <a:prstGeom prst="rect">
            <a:avLst/>
          </a:prstGeom>
        </p:spPr>
        <p:txBody>
          <a:bodyPr lIns="0" tIns="0" rIns="0" bIns="182880" anchor="b" anchorCtr="0">
            <a:noAutofit/>
          </a:bodyPr>
          <a:lstStyle>
            <a:lvl1pPr>
              <a:lnSpc>
                <a:spcPts val="2880"/>
              </a:lnSpc>
              <a:defRPr sz="2400" b="0" i="0">
                <a:latin typeface="Montserrat SemiBold" pitchFamily="2" charset="77"/>
              </a:defRPr>
            </a:lvl1pPr>
          </a:lstStyle>
          <a:p>
            <a:r>
              <a:rPr lang="en-US"/>
              <a:t>Header line</a:t>
            </a:r>
            <a:br>
              <a:rPr lang="en-US"/>
            </a:br>
            <a:r>
              <a:rPr lang="en-US"/>
              <a:t>May reduce point size to 20pt for long headline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CD5820E-0075-A285-5D5E-CC8791A6A951}"/>
              </a:ext>
            </a:extLst>
          </p:cNvPr>
          <p:cNvSpPr/>
          <p:nvPr/>
        </p:nvSpPr>
        <p:spPr>
          <a:xfrm>
            <a:off x="625928" y="1303212"/>
            <a:ext cx="429768" cy="8229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Montserrat" pitchFamily="2" charset="77"/>
            </a:endParaRPr>
          </a:p>
        </p:txBody>
      </p:sp>
      <p:sp>
        <p:nvSpPr>
          <p:cNvPr id="8" name="Picture Placeholder 14">
            <a:extLst>
              <a:ext uri="{FF2B5EF4-FFF2-40B4-BE49-F238E27FC236}">
                <a16:creationId xmlns:a16="http://schemas.microsoft.com/office/drawing/2014/main" id="{0C6CC65E-D181-7594-A938-D024677236C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15716" y="1745674"/>
            <a:ext cx="4133108" cy="4133108"/>
          </a:xfrm>
          <a:prstGeom prst="ellipse">
            <a:avLst/>
          </a:prstGeom>
        </p:spPr>
        <p:txBody>
          <a:bodyPr anchor="ctr"/>
          <a:lstStyle>
            <a:lvl1pPr marL="0" indent="0" algn="ctr">
              <a:buNone/>
              <a:defRPr sz="20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8BC2A86-14F0-3CA9-37B0-F163D3A0E853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5923722" y="1856511"/>
            <a:ext cx="5233807" cy="3896575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 marL="0" indent="0">
              <a:lnSpc>
                <a:spcPts val="198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/>
            </a:lvl1pPr>
            <a:lvl2pPr>
              <a:defRPr sz="2531"/>
            </a:lvl2pPr>
            <a:lvl3pPr>
              <a:defRPr sz="2531"/>
            </a:lvl3pPr>
            <a:lvl4pPr>
              <a:defRPr sz="2531"/>
            </a:lvl4pPr>
            <a:lvl5pPr>
              <a:defRPr sz="2531"/>
            </a:lvl5pPr>
          </a:lstStyle>
          <a:p>
            <a:pPr lvl="0"/>
            <a:r>
              <a:rPr lang="en-US"/>
              <a:t>Body copy</a:t>
            </a:r>
          </a:p>
        </p:txBody>
      </p:sp>
    </p:spTree>
    <p:extLst>
      <p:ext uri="{BB962C8B-B14F-4D97-AF65-F5344CB8AC3E}">
        <p14:creationId xmlns:p14="http://schemas.microsoft.com/office/powerpoint/2010/main" val="31267777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1152">
          <p15:clr>
            <a:srgbClr val="FBAE40"/>
          </p15:clr>
        </p15:guide>
        <p15:guide id="3" pos="384">
          <p15:clr>
            <a:srgbClr val="FBAE40"/>
          </p15:clr>
        </p15:guide>
        <p15:guide id="4" orient="horz" pos="3720">
          <p15:clr>
            <a:srgbClr val="FBAE40"/>
          </p15:clr>
        </p15:guide>
        <p15:guide id="5" orient="horz" pos="2448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Visual and Body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056CBC-17FD-FAE8-7DD8-85B0E87370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24630" y="2402236"/>
            <a:ext cx="3932237" cy="354216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220"/>
              </a:lnSpc>
              <a:spcBef>
                <a:spcPts val="0"/>
              </a:spcBef>
              <a:buNone/>
              <a:defRPr sz="1600" b="0" i="0">
                <a:latin typeface="Montserrat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Picture Placeholder 12">
            <a:extLst>
              <a:ext uri="{FF2B5EF4-FFF2-40B4-BE49-F238E27FC236}">
                <a16:creationId xmlns:a16="http://schemas.microsoft.com/office/drawing/2014/main" id="{4C633487-ECBB-6D45-1FD5-9BFD13EEAC0B}"/>
              </a:ext>
            </a:extLst>
          </p:cNvPr>
          <p:cNvSpPr>
            <a:spLocks noGrp="1"/>
          </p:cNvSpPr>
          <p:nvPr>
            <p:ph type="pic" sz="quarter" idx="46"/>
          </p:nvPr>
        </p:nvSpPr>
        <p:spPr>
          <a:xfrm>
            <a:off x="6655443" y="0"/>
            <a:ext cx="5507981" cy="5848627"/>
          </a:xfrm>
          <a:custGeom>
            <a:avLst/>
            <a:gdLst>
              <a:gd name="connsiteX0" fmla="*/ 913696 w 5005388"/>
              <a:gd name="connsiteY0" fmla="*/ 0 h 5314951"/>
              <a:gd name="connsiteX1" fmla="*/ 5005388 w 5005388"/>
              <a:gd name="connsiteY1" fmla="*/ 0 h 5314951"/>
              <a:gd name="connsiteX2" fmla="*/ 5005388 w 5005388"/>
              <a:gd name="connsiteY2" fmla="*/ 4669024 h 5314951"/>
              <a:gd name="connsiteX3" fmla="*/ 4852407 w 5005388"/>
              <a:gd name="connsiteY3" fmla="*/ 4783420 h 5314951"/>
              <a:gd name="connsiteX4" fmla="*/ 3112294 w 5005388"/>
              <a:gd name="connsiteY4" fmla="*/ 5314951 h 5314951"/>
              <a:gd name="connsiteX5" fmla="*/ 0 w 5005388"/>
              <a:gd name="connsiteY5" fmla="*/ 2202657 h 5314951"/>
              <a:gd name="connsiteX6" fmla="*/ 911570 w 5005388"/>
              <a:gd name="connsiteY6" fmla="*/ 1933 h 5314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005388" h="5314951">
                <a:moveTo>
                  <a:pt x="913696" y="0"/>
                </a:moveTo>
                <a:lnTo>
                  <a:pt x="5005388" y="0"/>
                </a:lnTo>
                <a:lnTo>
                  <a:pt x="5005388" y="4669024"/>
                </a:lnTo>
                <a:lnTo>
                  <a:pt x="4852407" y="4783420"/>
                </a:lnTo>
                <a:cubicBezTo>
                  <a:pt x="4355682" y="5119001"/>
                  <a:pt x="3756871" y="5314951"/>
                  <a:pt x="3112294" y="5314951"/>
                </a:cubicBezTo>
                <a:cubicBezTo>
                  <a:pt x="1393421" y="5314951"/>
                  <a:pt x="0" y="3921530"/>
                  <a:pt x="0" y="2202657"/>
                </a:cubicBezTo>
                <a:cubicBezTo>
                  <a:pt x="0" y="1343221"/>
                  <a:pt x="348356" y="565147"/>
                  <a:pt x="911570" y="1933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DA30749-AAD5-29E0-4FCE-FD3D973F2C42}"/>
              </a:ext>
            </a:extLst>
          </p:cNvPr>
          <p:cNvSpPr/>
          <p:nvPr/>
        </p:nvSpPr>
        <p:spPr>
          <a:xfrm>
            <a:off x="952499" y="2082939"/>
            <a:ext cx="429768" cy="8229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Montserrat" pitchFamily="2" charset="77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EE89207-58AB-7272-5006-E714F4B440D9}"/>
              </a:ext>
            </a:extLst>
          </p:cNvPr>
          <p:cNvSpPr txBox="1">
            <a:spLocks/>
          </p:cNvSpPr>
          <p:nvPr/>
        </p:nvSpPr>
        <p:spPr>
          <a:xfrm>
            <a:off x="924630" y="1111257"/>
            <a:ext cx="10744200" cy="81150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ts val="2880"/>
              </a:lnSpc>
              <a:spcBef>
                <a:spcPct val="0"/>
              </a:spcBef>
              <a:buNone/>
              <a:defRPr sz="2400" b="0" i="0" kern="1200">
                <a:solidFill>
                  <a:schemeClr val="tx1"/>
                </a:solidFill>
                <a:latin typeface="Montserrat SemiBold" pitchFamily="2" charset="77"/>
                <a:ea typeface="+mj-ea"/>
                <a:cs typeface="+mj-cs"/>
              </a:defRPr>
            </a:lvl1pPr>
          </a:lstStyle>
          <a:p>
            <a:r>
              <a:rPr lang="en-US"/>
              <a:t>Header line 1</a:t>
            </a:r>
          </a:p>
          <a:p>
            <a:pPr marL="0" marR="0" lvl="0" indent="0" algn="l" defTabSz="914400" rtl="0" eaLnBrk="1" fontAlgn="auto" latinLnBrk="0" hangingPunct="1">
              <a:lnSpc>
                <a:spcPts val="288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Header line 2</a:t>
            </a:r>
          </a:p>
        </p:txBody>
      </p:sp>
    </p:spTree>
    <p:extLst>
      <p:ext uri="{BB962C8B-B14F-4D97-AF65-F5344CB8AC3E}">
        <p14:creationId xmlns:p14="http://schemas.microsoft.com/office/powerpoint/2010/main" val="36375349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 Visual and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icture Placeholder 14">
            <a:extLst>
              <a:ext uri="{FF2B5EF4-FFF2-40B4-BE49-F238E27FC236}">
                <a16:creationId xmlns:a16="http://schemas.microsoft.com/office/drawing/2014/main" id="{E4509912-78F1-3851-C38A-1B7DF80ED6E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139695" y="2281162"/>
            <a:ext cx="3802927" cy="3802927"/>
          </a:xfrm>
          <a:prstGeom prst="ellipse">
            <a:avLst/>
          </a:prstGeom>
        </p:spPr>
        <p:txBody>
          <a:bodyPr anchor="ctr"/>
          <a:lstStyle>
            <a:lvl1pPr marL="0" indent="0" algn="ctr">
              <a:buNone/>
              <a:defRPr sz="20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5E79C3BA-14D0-901A-05BE-054C1D83EF6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329330" y="2613254"/>
            <a:ext cx="2785155" cy="3200400"/>
          </a:xfrm>
          <a:prstGeom prst="rect">
            <a:avLst/>
          </a:prstGeom>
        </p:spPr>
        <p:txBody>
          <a:bodyPr lIns="0" tIns="0" rIns="0" bIns="0" numCol="1" anchor="ctr" anchorCtr="0">
            <a:normAutofit/>
          </a:bodyPr>
          <a:lstStyle>
            <a:lvl1pPr marL="171450" indent="-171450" algn="l">
              <a:lnSpc>
                <a:spcPts val="178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0455AE03-95F4-ACEA-912D-372B8E40DE5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009395" y="2613254"/>
            <a:ext cx="2785155" cy="3200400"/>
          </a:xfrm>
          <a:prstGeom prst="rect">
            <a:avLst/>
          </a:prstGeom>
        </p:spPr>
        <p:txBody>
          <a:bodyPr lIns="0" tIns="0" rIns="0" bIns="0" numCol="1" anchor="ctr" anchorCtr="0">
            <a:normAutofit/>
          </a:bodyPr>
          <a:lstStyle>
            <a:lvl1pPr marL="171450" indent="-171450" algn="l">
              <a:lnSpc>
                <a:spcPts val="178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CCC2A19-A2C1-4087-5186-16309C65DFA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7764" y="357981"/>
            <a:ext cx="10744200" cy="936815"/>
          </a:xfrm>
          <a:prstGeom prst="rect">
            <a:avLst/>
          </a:prstGeom>
        </p:spPr>
        <p:txBody>
          <a:bodyPr lIns="0" tIns="0" rIns="0" bIns="182880" anchor="b" anchorCtr="0">
            <a:noAutofit/>
          </a:bodyPr>
          <a:lstStyle>
            <a:lvl1pPr>
              <a:lnSpc>
                <a:spcPts val="2880"/>
              </a:lnSpc>
              <a:defRPr sz="2400" b="0" i="0">
                <a:latin typeface="Montserrat SemiBold" pitchFamily="2" charset="77"/>
              </a:defRPr>
            </a:lvl1pPr>
          </a:lstStyle>
          <a:p>
            <a:r>
              <a:rPr lang="en-US"/>
              <a:t>Header line</a:t>
            </a:r>
            <a:br>
              <a:rPr lang="en-US"/>
            </a:br>
            <a:r>
              <a:rPr lang="en-US"/>
              <a:t>May reduce point size to 20pt for long headline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DF1548B-969E-3F05-F19B-EB3725C4E784}"/>
              </a:ext>
            </a:extLst>
          </p:cNvPr>
          <p:cNvSpPr/>
          <p:nvPr/>
        </p:nvSpPr>
        <p:spPr>
          <a:xfrm>
            <a:off x="625928" y="1303212"/>
            <a:ext cx="429768" cy="8229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Montserrat" pitchFamily="2" charset="77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475CA0B-923F-360B-83C3-7708FCCF271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09599" y="1396822"/>
            <a:ext cx="10744200" cy="392598"/>
          </a:xfrm>
          <a:prstGeom prst="rect">
            <a:avLst/>
          </a:prstGeom>
        </p:spPr>
        <p:txBody>
          <a:bodyPr lIns="0" tIns="182880" rIns="0" b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0" i="0">
                <a:latin typeface="Montserrat SemiBold" pitchFamily="2" charset="77"/>
              </a:defRPr>
            </a:lvl1pPr>
            <a:lvl2pPr marL="457200" indent="0">
              <a:buNone/>
              <a:defRPr sz="2200" b="0" i="0">
                <a:latin typeface="Montserrat" pitchFamily="2" charset="77"/>
              </a:defRPr>
            </a:lvl2pPr>
            <a:lvl3pPr>
              <a:defRPr b="0" i="0">
                <a:latin typeface="Montserrat" pitchFamily="2" charset="77"/>
              </a:defRPr>
            </a:lvl3pPr>
            <a:lvl4pPr>
              <a:defRPr sz="2000" b="0" i="0">
                <a:latin typeface="Montserrat" pitchFamily="2" charset="77"/>
              </a:defRPr>
            </a:lvl4pPr>
            <a:lvl5pPr>
              <a:defRPr sz="2000"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Subhead</a:t>
            </a:r>
          </a:p>
        </p:txBody>
      </p:sp>
    </p:spTree>
    <p:extLst>
      <p:ext uri="{BB962C8B-B14F-4D97-AF65-F5344CB8AC3E}">
        <p14:creationId xmlns:p14="http://schemas.microsoft.com/office/powerpoint/2010/main" val="33216228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264">
          <p15:clr>
            <a:srgbClr val="FBAE40"/>
          </p15:clr>
        </p15:guide>
        <p15:guide id="3" pos="384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180FC3-0426-0F7C-682B-8388AC2CCB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6574" y="1315220"/>
            <a:ext cx="9144000" cy="1957134"/>
          </a:xfrm>
          <a:prstGeom prst="rect">
            <a:avLst/>
          </a:prstGeom>
        </p:spPr>
        <p:txBody>
          <a:bodyPr lIns="0" rIns="0" anchor="b"/>
          <a:lstStyle>
            <a:lvl1pPr algn="l">
              <a:defRPr sz="6000" b="1" i="0">
                <a:solidFill>
                  <a:schemeClr val="tx1"/>
                </a:solidFill>
                <a:latin typeface="Montserrat SemiBold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3E7D17D-5763-C604-376F-0A64AA2453C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6574" y="3426694"/>
            <a:ext cx="9144000" cy="191650"/>
          </a:xfrm>
          <a:prstGeom prst="rect">
            <a:avLst/>
          </a:prstGeom>
        </p:spPr>
        <p:txBody>
          <a:bodyPr lIns="0" rIns="0">
            <a:normAutofit/>
          </a:bodyPr>
          <a:lstStyle>
            <a:lvl1pPr marL="0" indent="0" algn="l">
              <a:buNone/>
              <a:defRPr sz="1200" b="0" i="0" kern="0" cap="all" spc="200" baseline="0"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[click to add date of presentation]</a:t>
            </a:r>
          </a:p>
        </p:txBody>
      </p:sp>
    </p:spTree>
    <p:extLst>
      <p:ext uri="{BB962C8B-B14F-4D97-AF65-F5344CB8AC3E}">
        <p14:creationId xmlns:p14="http://schemas.microsoft.com/office/powerpoint/2010/main" val="16057943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4" orient="horz">
          <p15:clr>
            <a:srgbClr val="FBAE40"/>
          </p15:clr>
        </p15:guide>
        <p15:guide id="5" orient="horz" pos="2088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Visuals and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561BA24-DBF8-216A-0783-529C506935AE}"/>
              </a:ext>
            </a:extLst>
          </p:cNvPr>
          <p:cNvCxnSpPr>
            <a:cxnSpLocks/>
          </p:cNvCxnSpPr>
          <p:nvPr/>
        </p:nvCxnSpPr>
        <p:spPr>
          <a:xfrm>
            <a:off x="6040584" y="2633663"/>
            <a:ext cx="0" cy="2465614"/>
          </a:xfrm>
          <a:prstGeom prst="line">
            <a:avLst/>
          </a:prstGeom>
          <a:ln w="6350">
            <a:solidFill>
              <a:srgbClr val="00A8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86CFE6A9-7C4F-2BCF-4488-BD3A6768D5A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09599" y="1396822"/>
            <a:ext cx="10744200" cy="392598"/>
          </a:xfrm>
          <a:prstGeom prst="rect">
            <a:avLst/>
          </a:prstGeom>
        </p:spPr>
        <p:txBody>
          <a:bodyPr lIns="0" tIns="182880" rIns="0" b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0" i="0">
                <a:latin typeface="Montserrat SemiBold" pitchFamily="2" charset="77"/>
              </a:defRPr>
            </a:lvl1pPr>
            <a:lvl2pPr marL="457200" indent="0">
              <a:buNone/>
              <a:defRPr sz="2200" b="0" i="0">
                <a:latin typeface="Montserrat" pitchFamily="2" charset="77"/>
              </a:defRPr>
            </a:lvl2pPr>
            <a:lvl3pPr>
              <a:defRPr b="0" i="0">
                <a:latin typeface="Montserrat" pitchFamily="2" charset="77"/>
              </a:defRPr>
            </a:lvl3pPr>
            <a:lvl4pPr>
              <a:defRPr sz="2000" b="0" i="0">
                <a:latin typeface="Montserrat" pitchFamily="2" charset="77"/>
              </a:defRPr>
            </a:lvl4pPr>
            <a:lvl5pPr>
              <a:defRPr sz="2000" b="0" i="0"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Subhead</a:t>
            </a:r>
          </a:p>
        </p:txBody>
      </p:sp>
      <p:sp>
        <p:nvSpPr>
          <p:cNvPr id="37" name="Picture Placeholder 14">
            <a:extLst>
              <a:ext uri="{FF2B5EF4-FFF2-40B4-BE49-F238E27FC236}">
                <a16:creationId xmlns:a16="http://schemas.microsoft.com/office/drawing/2014/main" id="{E4509912-78F1-3851-C38A-1B7DF80ED6E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7459" y="2584552"/>
            <a:ext cx="2597851" cy="2597851"/>
          </a:xfrm>
          <a:prstGeom prst="ellipse">
            <a:avLst/>
          </a:prstGeom>
        </p:spPr>
        <p:txBody>
          <a:bodyPr anchor="ctr"/>
          <a:lstStyle>
            <a:lvl1pPr marL="0" indent="0" algn="ctr">
              <a:buNone/>
              <a:defRPr sz="20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2C8D24C3-4648-2782-C024-0E8E5DBB07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7764" y="357981"/>
            <a:ext cx="10744200" cy="936815"/>
          </a:xfrm>
          <a:prstGeom prst="rect">
            <a:avLst/>
          </a:prstGeom>
        </p:spPr>
        <p:txBody>
          <a:bodyPr lIns="0" tIns="0" rIns="0" bIns="182880" anchor="b" anchorCtr="0">
            <a:noAutofit/>
          </a:bodyPr>
          <a:lstStyle>
            <a:lvl1pPr>
              <a:lnSpc>
                <a:spcPts val="2880"/>
              </a:lnSpc>
              <a:defRPr sz="2400" b="0" i="0">
                <a:latin typeface="Montserrat SemiBold" pitchFamily="2" charset="77"/>
              </a:defRPr>
            </a:lvl1pPr>
          </a:lstStyle>
          <a:p>
            <a:r>
              <a:rPr lang="en-US"/>
              <a:t>Header line</a:t>
            </a:r>
            <a:br>
              <a:rPr lang="en-US"/>
            </a:br>
            <a:r>
              <a:rPr lang="en-US"/>
              <a:t>May reduce point size to 20pt for long headline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EED25F9-3092-EE23-4365-F68C671A7E7E}"/>
              </a:ext>
            </a:extLst>
          </p:cNvPr>
          <p:cNvSpPr/>
          <p:nvPr/>
        </p:nvSpPr>
        <p:spPr>
          <a:xfrm>
            <a:off x="625928" y="1303212"/>
            <a:ext cx="429768" cy="8229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Montserrat" pitchFamily="2" charset="77"/>
            </a:endParaRPr>
          </a:p>
        </p:txBody>
      </p:sp>
      <p:sp>
        <p:nvSpPr>
          <p:cNvPr id="13" name="Picture Placeholder 14">
            <a:extLst>
              <a:ext uri="{FF2B5EF4-FFF2-40B4-BE49-F238E27FC236}">
                <a16:creationId xmlns:a16="http://schemas.microsoft.com/office/drawing/2014/main" id="{D61B23E5-D0A7-949B-A52C-99D97678BC12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6389425" y="2584552"/>
            <a:ext cx="2597851" cy="2597851"/>
          </a:xfrm>
          <a:prstGeom prst="ellipse">
            <a:avLst/>
          </a:prstGeom>
        </p:spPr>
        <p:txBody>
          <a:bodyPr anchor="ctr"/>
          <a:lstStyle>
            <a:lvl1pPr marL="0" indent="0" algn="ctr">
              <a:buNone/>
              <a:defRPr sz="20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47CDC08D-8E04-F528-C49B-34EF4C8B123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420414" y="2649854"/>
            <a:ext cx="2237014" cy="2532549"/>
          </a:xfrm>
          <a:prstGeom prst="rect">
            <a:avLst/>
          </a:prstGeom>
        </p:spPr>
        <p:txBody>
          <a:bodyPr lIns="0" tIns="0" rIns="0" bIns="0" numCol="1" anchor="ctr" anchorCtr="0">
            <a:normAutofit/>
          </a:bodyPr>
          <a:lstStyle>
            <a:lvl1pPr marL="171450" indent="-171450" algn="l">
              <a:lnSpc>
                <a:spcPts val="178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CED62E4B-0147-4D23-DA5A-F6F409B57C1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203918" y="2649854"/>
            <a:ext cx="2237014" cy="2532549"/>
          </a:xfrm>
          <a:prstGeom prst="rect">
            <a:avLst/>
          </a:prstGeom>
        </p:spPr>
        <p:txBody>
          <a:bodyPr lIns="0" tIns="0" rIns="0" bIns="0" numCol="1" anchor="ctr" anchorCtr="0">
            <a:normAutofit/>
          </a:bodyPr>
          <a:lstStyle>
            <a:lvl1pPr marL="171450" indent="-171450" algn="l">
              <a:lnSpc>
                <a:spcPts val="178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</p:spTree>
    <p:extLst>
      <p:ext uri="{BB962C8B-B14F-4D97-AF65-F5344CB8AC3E}">
        <p14:creationId xmlns:p14="http://schemas.microsoft.com/office/powerpoint/2010/main" val="25278360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264">
          <p15:clr>
            <a:srgbClr val="FBAE40"/>
          </p15:clr>
        </p15:guide>
        <p15:guide id="3" pos="384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Set of Visuals and Body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4">
            <a:extLst>
              <a:ext uri="{FF2B5EF4-FFF2-40B4-BE49-F238E27FC236}">
                <a16:creationId xmlns:a16="http://schemas.microsoft.com/office/drawing/2014/main" id="{773D441E-4295-C55D-050B-98835652BCA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123725" y="1791444"/>
            <a:ext cx="1412421" cy="9144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ctr">
              <a:buNone/>
              <a:defRPr sz="12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1FD5A296-1864-842F-BDE6-28EF673F1F9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978870" y="1800446"/>
            <a:ext cx="8014007" cy="905398"/>
          </a:xfrm>
          <a:prstGeom prst="rect">
            <a:avLst/>
          </a:prstGeom>
        </p:spPr>
        <p:txBody>
          <a:bodyPr lIns="0" tIns="0" rIns="0" bIns="0" numCol="1" anchor="ctr" anchorCtr="0">
            <a:normAutofit/>
          </a:bodyPr>
          <a:lstStyle>
            <a:lvl1pPr marL="0" indent="0" algn="l">
              <a:lnSpc>
                <a:spcPts val="178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17" name="Picture Placeholder 14">
            <a:extLst>
              <a:ext uri="{FF2B5EF4-FFF2-40B4-BE49-F238E27FC236}">
                <a16:creationId xmlns:a16="http://schemas.microsoft.com/office/drawing/2014/main" id="{FB63CFD9-F792-1DC2-3966-A28FA289208E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123725" y="2876999"/>
            <a:ext cx="1412421" cy="9144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ctr">
              <a:buNone/>
              <a:defRPr sz="12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297D1B3A-5C3F-DE43-8851-2CD7A159F89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978870" y="2876999"/>
            <a:ext cx="8014007" cy="905398"/>
          </a:xfrm>
          <a:prstGeom prst="rect">
            <a:avLst/>
          </a:prstGeom>
        </p:spPr>
        <p:txBody>
          <a:bodyPr lIns="0" tIns="0" rIns="0" bIns="0" numCol="1" anchor="ctr" anchorCtr="0">
            <a:normAutofit/>
          </a:bodyPr>
          <a:lstStyle>
            <a:lvl1pPr marL="0" indent="0" algn="l">
              <a:lnSpc>
                <a:spcPts val="178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19" name="Picture Placeholder 14">
            <a:extLst>
              <a:ext uri="{FF2B5EF4-FFF2-40B4-BE49-F238E27FC236}">
                <a16:creationId xmlns:a16="http://schemas.microsoft.com/office/drawing/2014/main" id="{8684A014-F566-F666-A447-42B7A60A7E39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1123725" y="3962554"/>
            <a:ext cx="1412421" cy="9144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ctr">
              <a:buNone/>
              <a:defRPr sz="12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0" name="Text Placeholder 8">
            <a:extLst>
              <a:ext uri="{FF2B5EF4-FFF2-40B4-BE49-F238E27FC236}">
                <a16:creationId xmlns:a16="http://schemas.microsoft.com/office/drawing/2014/main" id="{C1699C30-B540-BEE2-EB95-B4E58B28491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978870" y="3962554"/>
            <a:ext cx="8014007" cy="905398"/>
          </a:xfrm>
          <a:prstGeom prst="rect">
            <a:avLst/>
          </a:prstGeom>
        </p:spPr>
        <p:txBody>
          <a:bodyPr lIns="0" tIns="0" rIns="0" bIns="0" numCol="1" anchor="ctr" anchorCtr="0">
            <a:normAutofit/>
          </a:bodyPr>
          <a:lstStyle>
            <a:lvl1pPr marL="0" indent="0" algn="l">
              <a:lnSpc>
                <a:spcPts val="178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23" name="Picture Placeholder 14">
            <a:extLst>
              <a:ext uri="{FF2B5EF4-FFF2-40B4-BE49-F238E27FC236}">
                <a16:creationId xmlns:a16="http://schemas.microsoft.com/office/drawing/2014/main" id="{D494237A-C914-B5F9-00F2-2F06DD367EBF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1123725" y="5048109"/>
            <a:ext cx="1412421" cy="9144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ctr">
              <a:buNone/>
              <a:defRPr sz="12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4" name="Text Placeholder 8">
            <a:extLst>
              <a:ext uri="{FF2B5EF4-FFF2-40B4-BE49-F238E27FC236}">
                <a16:creationId xmlns:a16="http://schemas.microsoft.com/office/drawing/2014/main" id="{A790F5BF-EAE4-A459-24DB-0270B606A138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978870" y="5048109"/>
            <a:ext cx="8014007" cy="905398"/>
          </a:xfrm>
          <a:prstGeom prst="rect">
            <a:avLst/>
          </a:prstGeom>
        </p:spPr>
        <p:txBody>
          <a:bodyPr lIns="0" tIns="0" rIns="0" bIns="0" numCol="1" anchor="ctr" anchorCtr="0">
            <a:normAutofit/>
          </a:bodyPr>
          <a:lstStyle>
            <a:lvl1pPr marL="0" indent="0" algn="l">
              <a:lnSpc>
                <a:spcPts val="178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B4B862C-28D5-7E91-C3B4-A3893F001C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7764" y="357981"/>
            <a:ext cx="10449304" cy="936815"/>
          </a:xfrm>
          <a:prstGeom prst="rect">
            <a:avLst/>
          </a:prstGeom>
        </p:spPr>
        <p:txBody>
          <a:bodyPr lIns="0" tIns="0" rIns="0" bIns="182880" anchor="b" anchorCtr="0">
            <a:noAutofit/>
          </a:bodyPr>
          <a:lstStyle>
            <a:lvl1pPr>
              <a:lnSpc>
                <a:spcPts val="2880"/>
              </a:lnSpc>
              <a:defRPr sz="2400" b="0" i="0">
                <a:latin typeface="Montserrat SemiBold" pitchFamily="2" charset="77"/>
              </a:defRPr>
            </a:lvl1pPr>
          </a:lstStyle>
          <a:p>
            <a:r>
              <a:rPr lang="en-US"/>
              <a:t>Header line</a:t>
            </a:r>
            <a:br>
              <a:rPr lang="en-US"/>
            </a:br>
            <a:r>
              <a:rPr lang="en-US"/>
              <a:t>May reduce point size to 20pt for long headline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DF4FFBC-AFC5-E70C-04BE-1F3A304DB26A}"/>
              </a:ext>
            </a:extLst>
          </p:cNvPr>
          <p:cNvSpPr/>
          <p:nvPr/>
        </p:nvSpPr>
        <p:spPr>
          <a:xfrm>
            <a:off x="625928" y="1303212"/>
            <a:ext cx="429768" cy="8229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8307090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264">
          <p15:clr>
            <a:srgbClr val="FBAE40"/>
          </p15:clr>
        </p15:guide>
        <p15:guide id="3" pos="384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 Set of Visuals and Body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4">
            <a:extLst>
              <a:ext uri="{FF2B5EF4-FFF2-40B4-BE49-F238E27FC236}">
                <a16:creationId xmlns:a16="http://schemas.microsoft.com/office/drawing/2014/main" id="{773D441E-4295-C55D-050B-98835652BCA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40921" y="1669645"/>
            <a:ext cx="1412421" cy="755082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ctr">
              <a:buNone/>
              <a:defRPr sz="12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1FD5A296-1864-842F-BDE6-28EF673F1F9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490107" y="1669644"/>
            <a:ext cx="8502770" cy="747649"/>
          </a:xfrm>
          <a:prstGeom prst="rect">
            <a:avLst/>
          </a:prstGeom>
        </p:spPr>
        <p:txBody>
          <a:bodyPr lIns="0" tIns="0" rIns="0" bIns="0" numCol="1" anchor="ctr" anchorCtr="0">
            <a:normAutofit/>
          </a:bodyPr>
          <a:lstStyle>
            <a:lvl1pPr marL="0" indent="0" algn="l">
              <a:lnSpc>
                <a:spcPts val="178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14" name="Picture Placeholder 14">
            <a:extLst>
              <a:ext uri="{FF2B5EF4-FFF2-40B4-BE49-F238E27FC236}">
                <a16:creationId xmlns:a16="http://schemas.microsoft.com/office/drawing/2014/main" id="{0761B106-E2DF-FCEF-E1A5-D7ED7DE34EE5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840921" y="2586189"/>
            <a:ext cx="1412421" cy="755082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ctr">
              <a:buNone/>
              <a:defRPr sz="12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7613DF44-544B-A7D1-BA8A-58028A09778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490107" y="2586188"/>
            <a:ext cx="8502770" cy="747649"/>
          </a:xfrm>
          <a:prstGeom prst="rect">
            <a:avLst/>
          </a:prstGeom>
        </p:spPr>
        <p:txBody>
          <a:bodyPr lIns="0" tIns="0" rIns="0" bIns="0" numCol="1" anchor="ctr" anchorCtr="0">
            <a:normAutofit/>
          </a:bodyPr>
          <a:lstStyle>
            <a:lvl1pPr marL="0" indent="0" algn="l">
              <a:lnSpc>
                <a:spcPts val="178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16" name="Picture Placeholder 14">
            <a:extLst>
              <a:ext uri="{FF2B5EF4-FFF2-40B4-BE49-F238E27FC236}">
                <a16:creationId xmlns:a16="http://schemas.microsoft.com/office/drawing/2014/main" id="{9434E70C-1604-7867-6B00-84C493A8A863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840921" y="3502733"/>
            <a:ext cx="1412421" cy="755082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ctr">
              <a:buNone/>
              <a:defRPr sz="12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6A96E8B3-3B85-511E-2C12-FDD5B9DFC118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490107" y="3502732"/>
            <a:ext cx="8502770" cy="747649"/>
          </a:xfrm>
          <a:prstGeom prst="rect">
            <a:avLst/>
          </a:prstGeom>
        </p:spPr>
        <p:txBody>
          <a:bodyPr lIns="0" tIns="0" rIns="0" bIns="0" numCol="1" anchor="ctr" anchorCtr="0">
            <a:normAutofit/>
          </a:bodyPr>
          <a:lstStyle>
            <a:lvl1pPr marL="0" indent="0" algn="l">
              <a:lnSpc>
                <a:spcPts val="178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24" name="Picture Placeholder 14">
            <a:extLst>
              <a:ext uri="{FF2B5EF4-FFF2-40B4-BE49-F238E27FC236}">
                <a16:creationId xmlns:a16="http://schemas.microsoft.com/office/drawing/2014/main" id="{7BD7524E-85D7-0BED-2C7F-48B971641BC9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840921" y="4419277"/>
            <a:ext cx="1412421" cy="755082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ctr">
              <a:buNone/>
              <a:defRPr sz="12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5" name="Text Placeholder 8">
            <a:extLst>
              <a:ext uri="{FF2B5EF4-FFF2-40B4-BE49-F238E27FC236}">
                <a16:creationId xmlns:a16="http://schemas.microsoft.com/office/drawing/2014/main" id="{D449892B-2C7E-2EB0-2620-4631615E1125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490107" y="4419276"/>
            <a:ext cx="8502770" cy="747649"/>
          </a:xfrm>
          <a:prstGeom prst="rect">
            <a:avLst/>
          </a:prstGeom>
        </p:spPr>
        <p:txBody>
          <a:bodyPr lIns="0" tIns="0" rIns="0" bIns="0" numCol="1" anchor="ctr" anchorCtr="0">
            <a:normAutofit/>
          </a:bodyPr>
          <a:lstStyle>
            <a:lvl1pPr marL="0" indent="0" algn="l">
              <a:lnSpc>
                <a:spcPts val="178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26" name="Picture Placeholder 14">
            <a:extLst>
              <a:ext uri="{FF2B5EF4-FFF2-40B4-BE49-F238E27FC236}">
                <a16:creationId xmlns:a16="http://schemas.microsoft.com/office/drawing/2014/main" id="{22293AC2-8CEA-B542-C37C-39D7796C1742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840921" y="5335822"/>
            <a:ext cx="1412421" cy="755082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ctr">
              <a:buNone/>
              <a:defRPr sz="12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55EED899-0273-F4D1-E01D-48422D07464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490107" y="5335821"/>
            <a:ext cx="8502770" cy="747649"/>
          </a:xfrm>
          <a:prstGeom prst="rect">
            <a:avLst/>
          </a:prstGeom>
        </p:spPr>
        <p:txBody>
          <a:bodyPr lIns="0" tIns="0" rIns="0" bIns="0" numCol="1" anchor="ctr" anchorCtr="0">
            <a:normAutofit/>
          </a:bodyPr>
          <a:lstStyle>
            <a:lvl1pPr marL="0" indent="0" algn="l">
              <a:lnSpc>
                <a:spcPts val="178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3971B13-086C-3D03-9A70-19FA1EBC75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7764" y="357981"/>
            <a:ext cx="10744200" cy="936815"/>
          </a:xfrm>
          <a:prstGeom prst="rect">
            <a:avLst/>
          </a:prstGeom>
        </p:spPr>
        <p:txBody>
          <a:bodyPr lIns="0" tIns="0" rIns="0" bIns="182880" anchor="b" anchorCtr="0">
            <a:noAutofit/>
          </a:bodyPr>
          <a:lstStyle>
            <a:lvl1pPr>
              <a:lnSpc>
                <a:spcPts val="2880"/>
              </a:lnSpc>
              <a:defRPr sz="2400" b="0" i="0">
                <a:latin typeface="Montserrat SemiBold" pitchFamily="2" charset="77"/>
              </a:defRPr>
            </a:lvl1pPr>
          </a:lstStyle>
          <a:p>
            <a:r>
              <a:rPr lang="en-US"/>
              <a:t>Header line</a:t>
            </a:r>
            <a:br>
              <a:rPr lang="en-US"/>
            </a:br>
            <a:r>
              <a:rPr lang="en-US"/>
              <a:t>May reduce point size to 20pt for long headline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B927800-6135-E36D-E1E6-C6BC8BF40730}"/>
              </a:ext>
            </a:extLst>
          </p:cNvPr>
          <p:cNvSpPr/>
          <p:nvPr/>
        </p:nvSpPr>
        <p:spPr>
          <a:xfrm>
            <a:off x="625928" y="1303212"/>
            <a:ext cx="429768" cy="8229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5772851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264">
          <p15:clr>
            <a:srgbClr val="FBAE40"/>
          </p15:clr>
        </p15:guide>
        <p15:guide id="3" pos="384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Icons and Body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8F8FF8D-4460-DDE4-0E48-117FDEEBB552}"/>
              </a:ext>
            </a:extLst>
          </p:cNvPr>
          <p:cNvCxnSpPr>
            <a:cxnSpLocks/>
          </p:cNvCxnSpPr>
          <p:nvPr/>
        </p:nvCxnSpPr>
        <p:spPr>
          <a:xfrm>
            <a:off x="4390391" y="2020303"/>
            <a:ext cx="0" cy="359011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1">
            <a:extLst>
              <a:ext uri="{FF2B5EF4-FFF2-40B4-BE49-F238E27FC236}">
                <a16:creationId xmlns:a16="http://schemas.microsoft.com/office/drawing/2014/main" id="{C5A6DF5E-7BB5-B622-EC09-53F18FF8A5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7764" y="357981"/>
            <a:ext cx="10744200" cy="936815"/>
          </a:xfrm>
          <a:prstGeom prst="rect">
            <a:avLst/>
          </a:prstGeom>
        </p:spPr>
        <p:txBody>
          <a:bodyPr lIns="0" tIns="0" rIns="0" bIns="182880" anchor="b" anchorCtr="0">
            <a:noAutofit/>
          </a:bodyPr>
          <a:lstStyle>
            <a:lvl1pPr>
              <a:lnSpc>
                <a:spcPts val="2880"/>
              </a:lnSpc>
              <a:defRPr sz="2400" b="0" i="0">
                <a:latin typeface="Montserrat SemiBold" pitchFamily="2" charset="77"/>
              </a:defRPr>
            </a:lvl1pPr>
          </a:lstStyle>
          <a:p>
            <a:r>
              <a:rPr lang="en-US"/>
              <a:t>Header line</a:t>
            </a:r>
            <a:br>
              <a:rPr lang="en-US"/>
            </a:br>
            <a:r>
              <a:rPr lang="en-US"/>
              <a:t>May reduce point size to 20pt for long headline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8D5096E-D45A-0B77-B76C-B36ACDB5535E}"/>
              </a:ext>
            </a:extLst>
          </p:cNvPr>
          <p:cNvSpPr/>
          <p:nvPr/>
        </p:nvSpPr>
        <p:spPr>
          <a:xfrm>
            <a:off x="625928" y="1303212"/>
            <a:ext cx="429768" cy="8229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Montserrat" pitchFamily="2" charset="77"/>
            </a:endParaRPr>
          </a:p>
        </p:txBody>
      </p:sp>
      <p:sp>
        <p:nvSpPr>
          <p:cNvPr id="20" name="Picture Placeholder 14">
            <a:extLst>
              <a:ext uri="{FF2B5EF4-FFF2-40B4-BE49-F238E27FC236}">
                <a16:creationId xmlns:a16="http://schemas.microsoft.com/office/drawing/2014/main" id="{513C6646-9316-3EC2-934F-3A0AE8C4ACF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165770" y="2082053"/>
            <a:ext cx="1097280" cy="109728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ctr">
              <a:buNone/>
              <a:defRPr sz="12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21" name="Text Placeholder 23">
            <a:extLst>
              <a:ext uri="{FF2B5EF4-FFF2-40B4-BE49-F238E27FC236}">
                <a16:creationId xmlns:a16="http://schemas.microsoft.com/office/drawing/2014/main" id="{908AE7F0-FE89-1506-CB9B-60EFA8D360C6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1689797" y="3213214"/>
            <a:ext cx="2049227" cy="375557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0" indent="0" algn="ctr">
              <a:lnSpc>
                <a:spcPts val="1620"/>
              </a:lnSpc>
              <a:spcBef>
                <a:spcPts val="0"/>
              </a:spcBef>
              <a:buNone/>
              <a:defRPr sz="1300" b="1" i="0">
                <a:latin typeface="Montserrat SemiBold" pitchFamily="2" charset="77"/>
              </a:defRPr>
            </a:lvl1pPr>
            <a:lvl2pPr marL="457200" indent="0">
              <a:lnSpc>
                <a:spcPts val="1440"/>
              </a:lnSpc>
              <a:buNone/>
              <a:defRPr sz="1200" b="1" i="0">
                <a:latin typeface="Montserrat SemiBold" pitchFamily="2" charset="77"/>
              </a:defRPr>
            </a:lvl2pPr>
            <a:lvl3pPr marL="914400" indent="0">
              <a:lnSpc>
                <a:spcPts val="1440"/>
              </a:lnSpc>
              <a:buNone/>
              <a:defRPr sz="1200" b="1" i="0">
                <a:latin typeface="Montserrat SemiBold" pitchFamily="2" charset="77"/>
              </a:defRPr>
            </a:lvl3pPr>
            <a:lvl4pPr marL="1371600" indent="0">
              <a:lnSpc>
                <a:spcPts val="1440"/>
              </a:lnSpc>
              <a:buNone/>
              <a:defRPr sz="1200" b="1" i="0">
                <a:latin typeface="Montserrat SemiBold" pitchFamily="2" charset="77"/>
              </a:defRPr>
            </a:lvl4pPr>
            <a:lvl5pPr marL="1828800" indent="0">
              <a:lnSpc>
                <a:spcPts val="1440"/>
              </a:lnSpc>
              <a:buNone/>
              <a:defRPr sz="1200" b="1" i="0">
                <a:latin typeface="Montserrat SemiBold" pitchFamily="2" charset="77"/>
              </a:defRPr>
            </a:lvl5pPr>
          </a:lstStyle>
          <a:p>
            <a:pPr lvl="0"/>
            <a:r>
              <a:rPr lang="en-US"/>
              <a:t>Click to edit Subhead</a:t>
            </a:r>
          </a:p>
        </p:txBody>
      </p:sp>
      <p:sp>
        <p:nvSpPr>
          <p:cNvPr id="22" name="Text Placeholder 23">
            <a:extLst>
              <a:ext uri="{FF2B5EF4-FFF2-40B4-BE49-F238E27FC236}">
                <a16:creationId xmlns:a16="http://schemas.microsoft.com/office/drawing/2014/main" id="{E418F5BC-341E-B90F-D127-0F323003E5CA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1689797" y="3735800"/>
            <a:ext cx="2049227" cy="1717591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 algn="ctr">
              <a:lnSpc>
                <a:spcPts val="1860"/>
              </a:lnSpc>
              <a:spcBef>
                <a:spcPts val="0"/>
              </a:spcBef>
              <a:buNone/>
              <a:defRPr sz="1300" b="0" i="0">
                <a:latin typeface="Montserrat" pitchFamily="2" charset="77"/>
              </a:defRPr>
            </a:lvl1pPr>
            <a:lvl2pPr marL="457200" indent="0">
              <a:lnSpc>
                <a:spcPts val="1440"/>
              </a:lnSpc>
              <a:buNone/>
              <a:defRPr sz="1200" b="1" i="0">
                <a:latin typeface="Montserrat SemiBold" pitchFamily="2" charset="77"/>
              </a:defRPr>
            </a:lvl2pPr>
            <a:lvl3pPr marL="914400" indent="0">
              <a:lnSpc>
                <a:spcPts val="1440"/>
              </a:lnSpc>
              <a:buNone/>
              <a:defRPr sz="1200" b="1" i="0">
                <a:latin typeface="Montserrat SemiBold" pitchFamily="2" charset="77"/>
              </a:defRPr>
            </a:lvl3pPr>
            <a:lvl4pPr marL="1371600" indent="0">
              <a:lnSpc>
                <a:spcPts val="1440"/>
              </a:lnSpc>
              <a:buNone/>
              <a:defRPr sz="1200" b="1" i="0">
                <a:latin typeface="Montserrat SemiBold" pitchFamily="2" charset="77"/>
              </a:defRPr>
            </a:lvl4pPr>
            <a:lvl5pPr marL="1828800" indent="0">
              <a:lnSpc>
                <a:spcPts val="1440"/>
              </a:lnSpc>
              <a:buNone/>
              <a:defRPr sz="1200" b="1" i="0">
                <a:latin typeface="Montserrat SemiBold" pitchFamily="2" charset="77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23" name="Picture Placeholder 14">
            <a:extLst>
              <a:ext uri="{FF2B5EF4-FFF2-40B4-BE49-F238E27FC236}">
                <a16:creationId xmlns:a16="http://schemas.microsoft.com/office/drawing/2014/main" id="{5CE6FF4A-C846-729C-31DE-9CA7F6295863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5530150" y="2082053"/>
            <a:ext cx="1097280" cy="109728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ctr">
              <a:buNone/>
              <a:defRPr sz="12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26" name="Text Placeholder 23">
            <a:extLst>
              <a:ext uri="{FF2B5EF4-FFF2-40B4-BE49-F238E27FC236}">
                <a16:creationId xmlns:a16="http://schemas.microsoft.com/office/drawing/2014/main" id="{07793E30-A6C7-6BEE-D664-1D7A8EA08122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5054177" y="3213214"/>
            <a:ext cx="2049227" cy="375557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0" indent="0" algn="ctr">
              <a:lnSpc>
                <a:spcPts val="1620"/>
              </a:lnSpc>
              <a:spcBef>
                <a:spcPts val="0"/>
              </a:spcBef>
              <a:buNone/>
              <a:defRPr sz="1300" b="1" i="0">
                <a:latin typeface="Montserrat SemiBold" pitchFamily="2" charset="77"/>
              </a:defRPr>
            </a:lvl1pPr>
            <a:lvl2pPr marL="457200" indent="0">
              <a:lnSpc>
                <a:spcPts val="1440"/>
              </a:lnSpc>
              <a:buNone/>
              <a:defRPr sz="1200" b="1" i="0">
                <a:latin typeface="Montserrat SemiBold" pitchFamily="2" charset="77"/>
              </a:defRPr>
            </a:lvl2pPr>
            <a:lvl3pPr marL="914400" indent="0">
              <a:lnSpc>
                <a:spcPts val="1440"/>
              </a:lnSpc>
              <a:buNone/>
              <a:defRPr sz="1200" b="1" i="0">
                <a:latin typeface="Montserrat SemiBold" pitchFamily="2" charset="77"/>
              </a:defRPr>
            </a:lvl3pPr>
            <a:lvl4pPr marL="1371600" indent="0">
              <a:lnSpc>
                <a:spcPts val="1440"/>
              </a:lnSpc>
              <a:buNone/>
              <a:defRPr sz="1200" b="1" i="0">
                <a:latin typeface="Montserrat SemiBold" pitchFamily="2" charset="77"/>
              </a:defRPr>
            </a:lvl4pPr>
            <a:lvl5pPr marL="1828800" indent="0">
              <a:lnSpc>
                <a:spcPts val="1440"/>
              </a:lnSpc>
              <a:buNone/>
              <a:defRPr sz="1200" b="1" i="0">
                <a:latin typeface="Montserrat SemiBold" pitchFamily="2" charset="77"/>
              </a:defRPr>
            </a:lvl5pPr>
          </a:lstStyle>
          <a:p>
            <a:pPr lvl="0"/>
            <a:r>
              <a:rPr lang="en-US"/>
              <a:t>Click to edit Subhead</a:t>
            </a:r>
          </a:p>
        </p:txBody>
      </p:sp>
      <p:sp>
        <p:nvSpPr>
          <p:cNvPr id="27" name="Text Placeholder 23">
            <a:extLst>
              <a:ext uri="{FF2B5EF4-FFF2-40B4-BE49-F238E27FC236}">
                <a16:creationId xmlns:a16="http://schemas.microsoft.com/office/drawing/2014/main" id="{3A7E9435-15FB-CE5C-BAA1-C3751D4FCA6F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5041759" y="3735800"/>
            <a:ext cx="2049227" cy="1717591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 algn="ctr">
              <a:lnSpc>
                <a:spcPts val="1860"/>
              </a:lnSpc>
              <a:spcBef>
                <a:spcPts val="0"/>
              </a:spcBef>
              <a:buNone/>
              <a:defRPr sz="1300" b="0" i="0">
                <a:latin typeface="Montserrat" pitchFamily="2" charset="77"/>
              </a:defRPr>
            </a:lvl1pPr>
            <a:lvl2pPr marL="457200" indent="0">
              <a:lnSpc>
                <a:spcPts val="1440"/>
              </a:lnSpc>
              <a:buNone/>
              <a:defRPr sz="1200" b="1" i="0">
                <a:latin typeface="Montserrat SemiBold" pitchFamily="2" charset="77"/>
              </a:defRPr>
            </a:lvl2pPr>
            <a:lvl3pPr marL="914400" indent="0">
              <a:lnSpc>
                <a:spcPts val="1440"/>
              </a:lnSpc>
              <a:buNone/>
              <a:defRPr sz="1200" b="1" i="0">
                <a:latin typeface="Montserrat SemiBold" pitchFamily="2" charset="77"/>
              </a:defRPr>
            </a:lvl3pPr>
            <a:lvl4pPr marL="1371600" indent="0">
              <a:lnSpc>
                <a:spcPts val="1440"/>
              </a:lnSpc>
              <a:buNone/>
              <a:defRPr sz="1200" b="1" i="0">
                <a:latin typeface="Montserrat SemiBold" pitchFamily="2" charset="77"/>
              </a:defRPr>
            </a:lvl4pPr>
            <a:lvl5pPr marL="1828800" indent="0">
              <a:lnSpc>
                <a:spcPts val="1440"/>
              </a:lnSpc>
              <a:buNone/>
              <a:defRPr sz="1200" b="1" i="0">
                <a:latin typeface="Montserrat SemiBold" pitchFamily="2" charset="77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28" name="Picture Placeholder 14">
            <a:extLst>
              <a:ext uri="{FF2B5EF4-FFF2-40B4-BE49-F238E27FC236}">
                <a16:creationId xmlns:a16="http://schemas.microsoft.com/office/drawing/2014/main" id="{B6DB6118-9B17-25FC-8F19-AF82473A7DC3}"/>
              </a:ext>
            </a:extLst>
          </p:cNvPr>
          <p:cNvSpPr>
            <a:spLocks noGrp="1"/>
          </p:cNvSpPr>
          <p:nvPr>
            <p:ph type="pic" sz="quarter" idx="46" hasCustomPrompt="1"/>
          </p:nvPr>
        </p:nvSpPr>
        <p:spPr>
          <a:xfrm>
            <a:off x="8899515" y="2110060"/>
            <a:ext cx="1097280" cy="109728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ctr">
              <a:buNone/>
              <a:defRPr sz="12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29" name="Text Placeholder 23">
            <a:extLst>
              <a:ext uri="{FF2B5EF4-FFF2-40B4-BE49-F238E27FC236}">
                <a16:creationId xmlns:a16="http://schemas.microsoft.com/office/drawing/2014/main" id="{6F0B5532-D77E-E919-D09D-6D0CCAB07705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423542" y="3241221"/>
            <a:ext cx="2049227" cy="375557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0" indent="0" algn="ctr">
              <a:lnSpc>
                <a:spcPts val="1620"/>
              </a:lnSpc>
              <a:spcBef>
                <a:spcPts val="0"/>
              </a:spcBef>
              <a:buNone/>
              <a:defRPr sz="1300" b="1" i="0">
                <a:latin typeface="Montserrat SemiBold" pitchFamily="2" charset="77"/>
              </a:defRPr>
            </a:lvl1pPr>
            <a:lvl2pPr marL="457200" indent="0">
              <a:lnSpc>
                <a:spcPts val="1440"/>
              </a:lnSpc>
              <a:buNone/>
              <a:defRPr sz="1200" b="1" i="0">
                <a:latin typeface="Montserrat SemiBold" pitchFamily="2" charset="77"/>
              </a:defRPr>
            </a:lvl2pPr>
            <a:lvl3pPr marL="914400" indent="0">
              <a:lnSpc>
                <a:spcPts val="1440"/>
              </a:lnSpc>
              <a:buNone/>
              <a:defRPr sz="1200" b="1" i="0">
                <a:latin typeface="Montserrat SemiBold" pitchFamily="2" charset="77"/>
              </a:defRPr>
            </a:lvl3pPr>
            <a:lvl4pPr marL="1371600" indent="0">
              <a:lnSpc>
                <a:spcPts val="1440"/>
              </a:lnSpc>
              <a:buNone/>
              <a:defRPr sz="1200" b="1" i="0">
                <a:latin typeface="Montserrat SemiBold" pitchFamily="2" charset="77"/>
              </a:defRPr>
            </a:lvl4pPr>
            <a:lvl5pPr marL="1828800" indent="0">
              <a:lnSpc>
                <a:spcPts val="1440"/>
              </a:lnSpc>
              <a:buNone/>
              <a:defRPr sz="1200" b="1" i="0">
                <a:latin typeface="Montserrat SemiBold" pitchFamily="2" charset="77"/>
              </a:defRPr>
            </a:lvl5pPr>
          </a:lstStyle>
          <a:p>
            <a:pPr lvl="0"/>
            <a:r>
              <a:rPr lang="en-US"/>
              <a:t>Click to edit Subhead</a:t>
            </a:r>
          </a:p>
        </p:txBody>
      </p:sp>
      <p:sp>
        <p:nvSpPr>
          <p:cNvPr id="30" name="Text Placeholder 23">
            <a:extLst>
              <a:ext uri="{FF2B5EF4-FFF2-40B4-BE49-F238E27FC236}">
                <a16:creationId xmlns:a16="http://schemas.microsoft.com/office/drawing/2014/main" id="{5B59D4BE-2FF8-38DB-CDEE-06AD1A4B8D25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8423542" y="3735800"/>
            <a:ext cx="2049227" cy="1717591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 algn="ctr">
              <a:lnSpc>
                <a:spcPts val="1860"/>
              </a:lnSpc>
              <a:spcBef>
                <a:spcPts val="0"/>
              </a:spcBef>
              <a:buNone/>
              <a:defRPr sz="1300" b="0" i="0">
                <a:latin typeface="Montserrat" pitchFamily="2" charset="77"/>
              </a:defRPr>
            </a:lvl1pPr>
            <a:lvl2pPr marL="457200" indent="0">
              <a:lnSpc>
                <a:spcPts val="1440"/>
              </a:lnSpc>
              <a:buNone/>
              <a:defRPr sz="1200" b="1" i="0">
                <a:latin typeface="Montserrat SemiBold" pitchFamily="2" charset="77"/>
              </a:defRPr>
            </a:lvl2pPr>
            <a:lvl3pPr marL="914400" indent="0">
              <a:lnSpc>
                <a:spcPts val="1440"/>
              </a:lnSpc>
              <a:buNone/>
              <a:defRPr sz="1200" b="1" i="0">
                <a:latin typeface="Montserrat SemiBold" pitchFamily="2" charset="77"/>
              </a:defRPr>
            </a:lvl3pPr>
            <a:lvl4pPr marL="1371600" indent="0">
              <a:lnSpc>
                <a:spcPts val="1440"/>
              </a:lnSpc>
              <a:buNone/>
              <a:defRPr sz="1200" b="1" i="0">
                <a:latin typeface="Montserrat SemiBold" pitchFamily="2" charset="77"/>
              </a:defRPr>
            </a:lvl4pPr>
            <a:lvl5pPr marL="1828800" indent="0">
              <a:lnSpc>
                <a:spcPts val="1440"/>
              </a:lnSpc>
              <a:buNone/>
              <a:defRPr sz="1200" b="1" i="0">
                <a:latin typeface="Montserrat SemiBold" pitchFamily="2" charset="77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FD527A6-7B55-12EA-34FC-4851613AE796}"/>
              </a:ext>
            </a:extLst>
          </p:cNvPr>
          <p:cNvCxnSpPr>
            <a:cxnSpLocks/>
          </p:cNvCxnSpPr>
          <p:nvPr/>
        </p:nvCxnSpPr>
        <p:spPr>
          <a:xfrm>
            <a:off x="7762241" y="2020303"/>
            <a:ext cx="0" cy="359011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00122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120">
          <p15:clr>
            <a:srgbClr val="FBAE40"/>
          </p15:clr>
        </p15:guide>
        <p15:guide id="3" pos="384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Icons and Body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8F8FF8D-4460-DDE4-0E48-117FDEEBB552}"/>
              </a:ext>
            </a:extLst>
          </p:cNvPr>
          <p:cNvCxnSpPr>
            <a:cxnSpLocks/>
          </p:cNvCxnSpPr>
          <p:nvPr/>
        </p:nvCxnSpPr>
        <p:spPr>
          <a:xfrm>
            <a:off x="3043628" y="2227043"/>
            <a:ext cx="0" cy="301752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B32CE40-A770-EC01-1F2A-03E1F43BE12A}"/>
              </a:ext>
            </a:extLst>
          </p:cNvPr>
          <p:cNvCxnSpPr>
            <a:cxnSpLocks/>
          </p:cNvCxnSpPr>
          <p:nvPr/>
        </p:nvCxnSpPr>
        <p:spPr>
          <a:xfrm>
            <a:off x="5839272" y="2227043"/>
            <a:ext cx="0" cy="301752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Picture Placeholder 14">
            <a:extLst>
              <a:ext uri="{FF2B5EF4-FFF2-40B4-BE49-F238E27FC236}">
                <a16:creationId xmlns:a16="http://schemas.microsoft.com/office/drawing/2014/main" id="{32A60931-349E-9354-BE47-1E465429E47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99519" y="2082053"/>
            <a:ext cx="1097280" cy="109728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ctr">
              <a:buNone/>
              <a:defRPr sz="12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449B3033-2C95-94CC-8F1F-C593BD37F58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23546" y="3213214"/>
            <a:ext cx="2049227" cy="375557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0" indent="0" algn="ctr">
              <a:lnSpc>
                <a:spcPts val="1620"/>
              </a:lnSpc>
              <a:spcBef>
                <a:spcPts val="0"/>
              </a:spcBef>
              <a:buNone/>
              <a:defRPr sz="1300" b="1" i="0">
                <a:latin typeface="Montserrat SemiBold" pitchFamily="2" charset="77"/>
              </a:defRPr>
            </a:lvl1pPr>
            <a:lvl2pPr marL="457200" indent="0">
              <a:lnSpc>
                <a:spcPts val="1440"/>
              </a:lnSpc>
              <a:buNone/>
              <a:defRPr sz="1200" b="1" i="0">
                <a:latin typeface="Montserrat SemiBold" pitchFamily="2" charset="77"/>
              </a:defRPr>
            </a:lvl2pPr>
            <a:lvl3pPr marL="914400" indent="0">
              <a:lnSpc>
                <a:spcPts val="1440"/>
              </a:lnSpc>
              <a:buNone/>
              <a:defRPr sz="1200" b="1" i="0">
                <a:latin typeface="Montserrat SemiBold" pitchFamily="2" charset="77"/>
              </a:defRPr>
            </a:lvl3pPr>
            <a:lvl4pPr marL="1371600" indent="0">
              <a:lnSpc>
                <a:spcPts val="1440"/>
              </a:lnSpc>
              <a:buNone/>
              <a:defRPr sz="1200" b="1" i="0">
                <a:latin typeface="Montserrat SemiBold" pitchFamily="2" charset="77"/>
              </a:defRPr>
            </a:lvl4pPr>
            <a:lvl5pPr marL="1828800" indent="0">
              <a:lnSpc>
                <a:spcPts val="1440"/>
              </a:lnSpc>
              <a:buNone/>
              <a:defRPr sz="1200" b="1" i="0">
                <a:latin typeface="Montserrat SemiBold" pitchFamily="2" charset="77"/>
              </a:defRPr>
            </a:lvl5pPr>
          </a:lstStyle>
          <a:p>
            <a:pPr lvl="0"/>
            <a:r>
              <a:rPr lang="en-US"/>
              <a:t>Click to edit Subhead</a:t>
            </a:r>
          </a:p>
        </p:txBody>
      </p:sp>
      <p:sp>
        <p:nvSpPr>
          <p:cNvPr id="25" name="Text Placeholder 23">
            <a:extLst>
              <a:ext uri="{FF2B5EF4-FFF2-40B4-BE49-F238E27FC236}">
                <a16:creationId xmlns:a16="http://schemas.microsoft.com/office/drawing/2014/main" id="{2D34EED3-1E3D-5A88-FD97-3C7A9C955C0E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623546" y="3735800"/>
            <a:ext cx="2049227" cy="1717591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 algn="ctr">
              <a:lnSpc>
                <a:spcPts val="1820"/>
              </a:lnSpc>
              <a:spcBef>
                <a:spcPts val="0"/>
              </a:spcBef>
              <a:buNone/>
              <a:defRPr sz="1300" b="0" i="0">
                <a:latin typeface="Montserrat" pitchFamily="2" charset="77"/>
              </a:defRPr>
            </a:lvl1pPr>
            <a:lvl2pPr marL="457200" indent="0">
              <a:lnSpc>
                <a:spcPts val="1440"/>
              </a:lnSpc>
              <a:buNone/>
              <a:defRPr sz="1200" b="1" i="0">
                <a:latin typeface="Montserrat SemiBold" pitchFamily="2" charset="77"/>
              </a:defRPr>
            </a:lvl2pPr>
            <a:lvl3pPr marL="914400" indent="0">
              <a:lnSpc>
                <a:spcPts val="1440"/>
              </a:lnSpc>
              <a:buNone/>
              <a:defRPr sz="1200" b="1" i="0">
                <a:latin typeface="Montserrat SemiBold" pitchFamily="2" charset="77"/>
              </a:defRPr>
            </a:lvl3pPr>
            <a:lvl4pPr marL="1371600" indent="0">
              <a:lnSpc>
                <a:spcPts val="1440"/>
              </a:lnSpc>
              <a:buNone/>
              <a:defRPr sz="1200" b="1" i="0">
                <a:latin typeface="Montserrat SemiBold" pitchFamily="2" charset="77"/>
              </a:defRPr>
            </a:lvl4pPr>
            <a:lvl5pPr marL="1828800" indent="0">
              <a:lnSpc>
                <a:spcPts val="1440"/>
              </a:lnSpc>
              <a:buNone/>
              <a:defRPr sz="1200" b="1" i="0">
                <a:latin typeface="Montserrat SemiBold" pitchFamily="2" charset="77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44" name="Picture Placeholder 14">
            <a:extLst>
              <a:ext uri="{FF2B5EF4-FFF2-40B4-BE49-F238E27FC236}">
                <a16:creationId xmlns:a16="http://schemas.microsoft.com/office/drawing/2014/main" id="{8FBA0425-E2BC-0525-AC59-5FB4D9C7EF89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9472329" y="2082053"/>
            <a:ext cx="1097280" cy="109728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ctr">
              <a:buNone/>
              <a:defRPr sz="12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45" name="Text Placeholder 23">
            <a:extLst>
              <a:ext uri="{FF2B5EF4-FFF2-40B4-BE49-F238E27FC236}">
                <a16:creationId xmlns:a16="http://schemas.microsoft.com/office/drawing/2014/main" id="{CE3045D6-C72B-8811-3FDF-A7DFBCA610F6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996356" y="3213214"/>
            <a:ext cx="2049227" cy="375557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0" indent="0" algn="ctr">
              <a:lnSpc>
                <a:spcPts val="1620"/>
              </a:lnSpc>
              <a:spcBef>
                <a:spcPts val="0"/>
              </a:spcBef>
              <a:buNone/>
              <a:defRPr sz="1300" b="1" i="0">
                <a:latin typeface="Montserrat SemiBold" pitchFamily="2" charset="77"/>
              </a:defRPr>
            </a:lvl1pPr>
            <a:lvl2pPr marL="457200" indent="0">
              <a:lnSpc>
                <a:spcPts val="1440"/>
              </a:lnSpc>
              <a:buNone/>
              <a:defRPr sz="1200" b="1" i="0">
                <a:latin typeface="Montserrat SemiBold" pitchFamily="2" charset="77"/>
              </a:defRPr>
            </a:lvl2pPr>
            <a:lvl3pPr marL="914400" indent="0">
              <a:lnSpc>
                <a:spcPts val="1440"/>
              </a:lnSpc>
              <a:buNone/>
              <a:defRPr sz="1200" b="1" i="0">
                <a:latin typeface="Montserrat SemiBold" pitchFamily="2" charset="77"/>
              </a:defRPr>
            </a:lvl3pPr>
            <a:lvl4pPr marL="1371600" indent="0">
              <a:lnSpc>
                <a:spcPts val="1440"/>
              </a:lnSpc>
              <a:buNone/>
              <a:defRPr sz="1200" b="1" i="0">
                <a:latin typeface="Montserrat SemiBold" pitchFamily="2" charset="77"/>
              </a:defRPr>
            </a:lvl4pPr>
            <a:lvl5pPr marL="1828800" indent="0">
              <a:lnSpc>
                <a:spcPts val="1440"/>
              </a:lnSpc>
              <a:buNone/>
              <a:defRPr sz="1200" b="1" i="0">
                <a:latin typeface="Montserrat SemiBold" pitchFamily="2" charset="77"/>
              </a:defRPr>
            </a:lvl5pPr>
          </a:lstStyle>
          <a:p>
            <a:pPr lvl="0"/>
            <a:r>
              <a:rPr lang="en-US"/>
              <a:t>Click to edit Subhead</a:t>
            </a:r>
          </a:p>
        </p:txBody>
      </p:sp>
      <p:sp>
        <p:nvSpPr>
          <p:cNvPr id="46" name="Text Placeholder 23">
            <a:extLst>
              <a:ext uri="{FF2B5EF4-FFF2-40B4-BE49-F238E27FC236}">
                <a16:creationId xmlns:a16="http://schemas.microsoft.com/office/drawing/2014/main" id="{F8092658-6C7F-DD59-5548-5D45BA28E7AC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996356" y="3735800"/>
            <a:ext cx="2049227" cy="1717591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 algn="ctr">
              <a:lnSpc>
                <a:spcPts val="1820"/>
              </a:lnSpc>
              <a:spcBef>
                <a:spcPts val="0"/>
              </a:spcBef>
              <a:buNone/>
              <a:defRPr sz="1300" b="0" i="0">
                <a:latin typeface="Montserrat" pitchFamily="2" charset="77"/>
              </a:defRPr>
            </a:lvl1pPr>
            <a:lvl2pPr marL="457200" indent="0">
              <a:lnSpc>
                <a:spcPts val="1440"/>
              </a:lnSpc>
              <a:buNone/>
              <a:defRPr sz="1200" b="1" i="0">
                <a:latin typeface="Montserrat SemiBold" pitchFamily="2" charset="77"/>
              </a:defRPr>
            </a:lvl2pPr>
            <a:lvl3pPr marL="914400" indent="0">
              <a:lnSpc>
                <a:spcPts val="1440"/>
              </a:lnSpc>
              <a:buNone/>
              <a:defRPr sz="1200" b="1" i="0">
                <a:latin typeface="Montserrat SemiBold" pitchFamily="2" charset="77"/>
              </a:defRPr>
            </a:lvl3pPr>
            <a:lvl4pPr marL="1371600" indent="0">
              <a:lnSpc>
                <a:spcPts val="1440"/>
              </a:lnSpc>
              <a:buNone/>
              <a:defRPr sz="1200" b="1" i="0">
                <a:latin typeface="Montserrat SemiBold" pitchFamily="2" charset="77"/>
              </a:defRPr>
            </a:lvl4pPr>
            <a:lvl5pPr marL="1828800" indent="0">
              <a:lnSpc>
                <a:spcPts val="1440"/>
              </a:lnSpc>
              <a:buNone/>
              <a:defRPr sz="1200" b="1" i="0">
                <a:latin typeface="Montserrat SemiBold" pitchFamily="2" charset="77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47" name="Picture Placeholder 14">
            <a:extLst>
              <a:ext uri="{FF2B5EF4-FFF2-40B4-BE49-F238E27FC236}">
                <a16:creationId xmlns:a16="http://schemas.microsoft.com/office/drawing/2014/main" id="{4A6DDACC-806C-6CAF-E9DF-8BB2EF92A648}"/>
              </a:ext>
            </a:extLst>
          </p:cNvPr>
          <p:cNvSpPr>
            <a:spLocks noGrp="1"/>
          </p:cNvSpPr>
          <p:nvPr>
            <p:ph type="pic" sz="quarter" idx="46" hasCustomPrompt="1"/>
          </p:nvPr>
        </p:nvSpPr>
        <p:spPr>
          <a:xfrm>
            <a:off x="3844736" y="2082053"/>
            <a:ext cx="1188720" cy="109728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ctr">
              <a:buNone/>
              <a:defRPr sz="12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48" name="Text Placeholder 23">
            <a:extLst>
              <a:ext uri="{FF2B5EF4-FFF2-40B4-BE49-F238E27FC236}">
                <a16:creationId xmlns:a16="http://schemas.microsoft.com/office/drawing/2014/main" id="{4F6F4B82-33AE-EE70-9058-52C0D119F0F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3414483" y="3213214"/>
            <a:ext cx="2049227" cy="375557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0" indent="0" algn="ctr">
              <a:lnSpc>
                <a:spcPts val="1620"/>
              </a:lnSpc>
              <a:spcBef>
                <a:spcPts val="0"/>
              </a:spcBef>
              <a:buNone/>
              <a:defRPr sz="1300" b="1" i="0">
                <a:latin typeface="Montserrat SemiBold" pitchFamily="2" charset="77"/>
              </a:defRPr>
            </a:lvl1pPr>
            <a:lvl2pPr marL="457200" indent="0">
              <a:lnSpc>
                <a:spcPts val="1440"/>
              </a:lnSpc>
              <a:buNone/>
              <a:defRPr sz="1200" b="1" i="0">
                <a:latin typeface="Montserrat SemiBold" pitchFamily="2" charset="77"/>
              </a:defRPr>
            </a:lvl2pPr>
            <a:lvl3pPr marL="914400" indent="0">
              <a:lnSpc>
                <a:spcPts val="1440"/>
              </a:lnSpc>
              <a:buNone/>
              <a:defRPr sz="1200" b="1" i="0">
                <a:latin typeface="Montserrat SemiBold" pitchFamily="2" charset="77"/>
              </a:defRPr>
            </a:lvl3pPr>
            <a:lvl4pPr marL="1371600" indent="0">
              <a:lnSpc>
                <a:spcPts val="1440"/>
              </a:lnSpc>
              <a:buNone/>
              <a:defRPr sz="1200" b="1" i="0">
                <a:latin typeface="Montserrat SemiBold" pitchFamily="2" charset="77"/>
              </a:defRPr>
            </a:lvl4pPr>
            <a:lvl5pPr marL="1828800" indent="0">
              <a:lnSpc>
                <a:spcPts val="1440"/>
              </a:lnSpc>
              <a:buNone/>
              <a:defRPr sz="1200" b="1" i="0">
                <a:latin typeface="Montserrat SemiBold" pitchFamily="2" charset="77"/>
              </a:defRPr>
            </a:lvl5pPr>
          </a:lstStyle>
          <a:p>
            <a:pPr lvl="0"/>
            <a:r>
              <a:rPr lang="en-US"/>
              <a:t>Click to edit Subhead</a:t>
            </a:r>
          </a:p>
        </p:txBody>
      </p:sp>
      <p:sp>
        <p:nvSpPr>
          <p:cNvPr id="49" name="Text Placeholder 23">
            <a:extLst>
              <a:ext uri="{FF2B5EF4-FFF2-40B4-BE49-F238E27FC236}">
                <a16:creationId xmlns:a16="http://schemas.microsoft.com/office/drawing/2014/main" id="{0D65C747-0B6F-BF09-E314-CE86D5DE2D1C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3414483" y="3735800"/>
            <a:ext cx="2049227" cy="1717591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 algn="ctr">
              <a:lnSpc>
                <a:spcPts val="1820"/>
              </a:lnSpc>
              <a:spcBef>
                <a:spcPts val="0"/>
              </a:spcBef>
              <a:buNone/>
              <a:defRPr sz="1300" b="0" i="0">
                <a:latin typeface="Montserrat" pitchFamily="2" charset="77"/>
              </a:defRPr>
            </a:lvl1pPr>
            <a:lvl2pPr marL="457200" indent="0">
              <a:lnSpc>
                <a:spcPts val="1440"/>
              </a:lnSpc>
              <a:buNone/>
              <a:defRPr sz="1200" b="1" i="0">
                <a:latin typeface="Montserrat SemiBold" pitchFamily="2" charset="77"/>
              </a:defRPr>
            </a:lvl2pPr>
            <a:lvl3pPr marL="914400" indent="0">
              <a:lnSpc>
                <a:spcPts val="1440"/>
              </a:lnSpc>
              <a:buNone/>
              <a:defRPr sz="1200" b="1" i="0">
                <a:latin typeface="Montserrat SemiBold" pitchFamily="2" charset="77"/>
              </a:defRPr>
            </a:lvl3pPr>
            <a:lvl4pPr marL="1371600" indent="0">
              <a:lnSpc>
                <a:spcPts val="1440"/>
              </a:lnSpc>
              <a:buNone/>
              <a:defRPr sz="1200" b="1" i="0">
                <a:latin typeface="Montserrat SemiBold" pitchFamily="2" charset="77"/>
              </a:defRPr>
            </a:lvl4pPr>
            <a:lvl5pPr marL="1828800" indent="0">
              <a:lnSpc>
                <a:spcPts val="1440"/>
              </a:lnSpc>
              <a:buNone/>
              <a:defRPr sz="1200" b="1" i="0">
                <a:latin typeface="Montserrat SemiBold" pitchFamily="2" charset="77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50" name="Picture Placeholder 14">
            <a:extLst>
              <a:ext uri="{FF2B5EF4-FFF2-40B4-BE49-F238E27FC236}">
                <a16:creationId xmlns:a16="http://schemas.microsoft.com/office/drawing/2014/main" id="{88B5FAF3-CF26-90FD-748F-2F0FF694057E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6681393" y="2082053"/>
            <a:ext cx="1097280" cy="109728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ctr">
              <a:buNone/>
              <a:defRPr sz="12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51" name="Text Placeholder 23">
            <a:extLst>
              <a:ext uri="{FF2B5EF4-FFF2-40B4-BE49-F238E27FC236}">
                <a16:creationId xmlns:a16="http://schemas.microsoft.com/office/drawing/2014/main" id="{1AB3B7A3-6D4C-D4AD-7F64-C136B3F06E96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6205420" y="3213214"/>
            <a:ext cx="2049227" cy="375557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0" indent="0" algn="ctr">
              <a:lnSpc>
                <a:spcPts val="1620"/>
              </a:lnSpc>
              <a:spcBef>
                <a:spcPts val="0"/>
              </a:spcBef>
              <a:buNone/>
              <a:defRPr sz="1300" b="1" i="0">
                <a:latin typeface="Montserrat SemiBold" pitchFamily="2" charset="77"/>
              </a:defRPr>
            </a:lvl1pPr>
            <a:lvl2pPr marL="457200" indent="0">
              <a:lnSpc>
                <a:spcPts val="1440"/>
              </a:lnSpc>
              <a:buNone/>
              <a:defRPr sz="1200" b="1" i="0">
                <a:latin typeface="Montserrat SemiBold" pitchFamily="2" charset="77"/>
              </a:defRPr>
            </a:lvl2pPr>
            <a:lvl3pPr marL="914400" indent="0">
              <a:lnSpc>
                <a:spcPts val="1440"/>
              </a:lnSpc>
              <a:buNone/>
              <a:defRPr sz="1200" b="1" i="0">
                <a:latin typeface="Montserrat SemiBold" pitchFamily="2" charset="77"/>
              </a:defRPr>
            </a:lvl3pPr>
            <a:lvl4pPr marL="1371600" indent="0">
              <a:lnSpc>
                <a:spcPts val="1440"/>
              </a:lnSpc>
              <a:buNone/>
              <a:defRPr sz="1200" b="1" i="0">
                <a:latin typeface="Montserrat SemiBold" pitchFamily="2" charset="77"/>
              </a:defRPr>
            </a:lvl4pPr>
            <a:lvl5pPr marL="1828800" indent="0">
              <a:lnSpc>
                <a:spcPts val="1440"/>
              </a:lnSpc>
              <a:buNone/>
              <a:defRPr sz="1200" b="1" i="0">
                <a:latin typeface="Montserrat SemiBold" pitchFamily="2" charset="77"/>
              </a:defRPr>
            </a:lvl5pPr>
          </a:lstStyle>
          <a:p>
            <a:pPr lvl="0"/>
            <a:r>
              <a:rPr lang="en-US"/>
              <a:t>Click to edit Subhead</a:t>
            </a:r>
          </a:p>
        </p:txBody>
      </p:sp>
      <p:sp>
        <p:nvSpPr>
          <p:cNvPr id="52" name="Text Placeholder 23">
            <a:extLst>
              <a:ext uri="{FF2B5EF4-FFF2-40B4-BE49-F238E27FC236}">
                <a16:creationId xmlns:a16="http://schemas.microsoft.com/office/drawing/2014/main" id="{D0B51BF9-96D1-A1F6-9F5A-12547F1A242F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6205420" y="3735800"/>
            <a:ext cx="2049227" cy="1717591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marL="0" indent="0" algn="ctr">
              <a:lnSpc>
                <a:spcPts val="1820"/>
              </a:lnSpc>
              <a:spcBef>
                <a:spcPts val="0"/>
              </a:spcBef>
              <a:buNone/>
              <a:defRPr sz="1300" b="0" i="0">
                <a:latin typeface="Montserrat" pitchFamily="2" charset="77"/>
              </a:defRPr>
            </a:lvl1pPr>
            <a:lvl2pPr marL="457200" indent="0">
              <a:lnSpc>
                <a:spcPts val="1440"/>
              </a:lnSpc>
              <a:buNone/>
              <a:defRPr sz="1200" b="1" i="0">
                <a:latin typeface="Montserrat SemiBold" pitchFamily="2" charset="77"/>
              </a:defRPr>
            </a:lvl2pPr>
            <a:lvl3pPr marL="914400" indent="0">
              <a:lnSpc>
                <a:spcPts val="1440"/>
              </a:lnSpc>
              <a:buNone/>
              <a:defRPr sz="1200" b="1" i="0">
                <a:latin typeface="Montserrat SemiBold" pitchFamily="2" charset="77"/>
              </a:defRPr>
            </a:lvl3pPr>
            <a:lvl4pPr marL="1371600" indent="0">
              <a:lnSpc>
                <a:spcPts val="1440"/>
              </a:lnSpc>
              <a:buNone/>
              <a:defRPr sz="1200" b="1" i="0">
                <a:latin typeface="Montserrat SemiBold" pitchFamily="2" charset="77"/>
              </a:defRPr>
            </a:lvl4pPr>
            <a:lvl5pPr marL="1828800" indent="0">
              <a:lnSpc>
                <a:spcPts val="1440"/>
              </a:lnSpc>
              <a:buNone/>
              <a:defRPr sz="1200" b="1" i="0">
                <a:latin typeface="Montserrat SemiBold" pitchFamily="2" charset="77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1B7F30E5-4B4F-36F4-2BA3-8A11206FEF34}"/>
              </a:ext>
            </a:extLst>
          </p:cNvPr>
          <p:cNvCxnSpPr>
            <a:cxnSpLocks/>
          </p:cNvCxnSpPr>
          <p:nvPr/>
        </p:nvCxnSpPr>
        <p:spPr>
          <a:xfrm>
            <a:off x="8634915" y="2227043"/>
            <a:ext cx="0" cy="301752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1">
            <a:extLst>
              <a:ext uri="{FF2B5EF4-FFF2-40B4-BE49-F238E27FC236}">
                <a16:creationId xmlns:a16="http://schemas.microsoft.com/office/drawing/2014/main" id="{FFA2F7E5-9F6E-1D16-F2FD-4CDCBA4801F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7764" y="357981"/>
            <a:ext cx="10744200" cy="936815"/>
          </a:xfrm>
          <a:prstGeom prst="rect">
            <a:avLst/>
          </a:prstGeom>
        </p:spPr>
        <p:txBody>
          <a:bodyPr lIns="0" tIns="0" rIns="0" bIns="182880" anchor="b" anchorCtr="0">
            <a:noAutofit/>
          </a:bodyPr>
          <a:lstStyle>
            <a:lvl1pPr>
              <a:lnSpc>
                <a:spcPts val="2880"/>
              </a:lnSpc>
              <a:defRPr sz="2400" b="0" i="0">
                <a:latin typeface="Montserrat SemiBold" pitchFamily="2" charset="77"/>
              </a:defRPr>
            </a:lvl1pPr>
          </a:lstStyle>
          <a:p>
            <a:r>
              <a:rPr lang="en-US"/>
              <a:t>Header line</a:t>
            </a:r>
            <a:br>
              <a:rPr lang="en-US"/>
            </a:br>
            <a:r>
              <a:rPr lang="en-US"/>
              <a:t>May reduce point size to 20pt for long headline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7DFC36D-CA91-1619-B0F7-4EBDB6CFC06D}"/>
              </a:ext>
            </a:extLst>
          </p:cNvPr>
          <p:cNvSpPr/>
          <p:nvPr/>
        </p:nvSpPr>
        <p:spPr>
          <a:xfrm>
            <a:off x="625928" y="1303212"/>
            <a:ext cx="429768" cy="8229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1075722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120">
          <p15:clr>
            <a:srgbClr val="FBAE40"/>
          </p15:clr>
        </p15:guide>
        <p15:guide id="3" pos="384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able Placeholder 5">
            <a:extLst>
              <a:ext uri="{FF2B5EF4-FFF2-40B4-BE49-F238E27FC236}">
                <a16:creationId xmlns:a16="http://schemas.microsoft.com/office/drawing/2014/main" id="{AFED4293-D3C5-9620-97A2-D9A697F6F125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609600" y="1618488"/>
            <a:ext cx="10744200" cy="453863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table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9E7FD9-3B9F-D3D8-4331-97D27FA699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7764" y="357981"/>
            <a:ext cx="10744200" cy="936815"/>
          </a:xfrm>
          <a:prstGeom prst="rect">
            <a:avLst/>
          </a:prstGeom>
        </p:spPr>
        <p:txBody>
          <a:bodyPr lIns="0" tIns="0" rIns="0" bIns="182880" anchor="b" anchorCtr="0">
            <a:noAutofit/>
          </a:bodyPr>
          <a:lstStyle>
            <a:lvl1pPr>
              <a:lnSpc>
                <a:spcPts val="2880"/>
              </a:lnSpc>
              <a:defRPr sz="2400" b="0" i="0">
                <a:latin typeface="Montserrat SemiBold" pitchFamily="2" charset="77"/>
              </a:defRPr>
            </a:lvl1pPr>
          </a:lstStyle>
          <a:p>
            <a:r>
              <a:rPr lang="en-US"/>
              <a:t>Header line</a:t>
            </a:r>
            <a:br>
              <a:rPr lang="en-US"/>
            </a:br>
            <a:r>
              <a:rPr lang="en-US"/>
              <a:t>May reduce point size to 20pt for long headline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0A148CE-8E0C-5775-0B0B-E08E841DD6CD}"/>
              </a:ext>
            </a:extLst>
          </p:cNvPr>
          <p:cNvSpPr/>
          <p:nvPr/>
        </p:nvSpPr>
        <p:spPr>
          <a:xfrm>
            <a:off x="625928" y="1303212"/>
            <a:ext cx="429768" cy="8229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3432872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264">
          <p15:clr>
            <a:srgbClr val="FBAE40"/>
          </p15:clr>
        </p15:guide>
        <p15:guide id="3" pos="384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sual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able Placeholder 5">
            <a:extLst>
              <a:ext uri="{FF2B5EF4-FFF2-40B4-BE49-F238E27FC236}">
                <a16:creationId xmlns:a16="http://schemas.microsoft.com/office/drawing/2014/main" id="{3090AAE3-14C1-BC7D-CE0E-8612611419CF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6068300" y="1844223"/>
            <a:ext cx="5008418" cy="404518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/>
              <a:t>Click icon to add table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9335A76-F3DB-FEA1-96F4-C980FBC1AE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7764" y="357981"/>
            <a:ext cx="10744200" cy="936815"/>
          </a:xfrm>
          <a:prstGeom prst="rect">
            <a:avLst/>
          </a:prstGeom>
        </p:spPr>
        <p:txBody>
          <a:bodyPr lIns="0" tIns="0" rIns="0" bIns="182880" anchor="b" anchorCtr="0">
            <a:noAutofit/>
          </a:bodyPr>
          <a:lstStyle>
            <a:lvl1pPr>
              <a:lnSpc>
                <a:spcPts val="2880"/>
              </a:lnSpc>
              <a:defRPr sz="2400" b="0" i="0">
                <a:latin typeface="Montserrat SemiBold" pitchFamily="2" charset="77"/>
              </a:defRPr>
            </a:lvl1pPr>
          </a:lstStyle>
          <a:p>
            <a:r>
              <a:rPr lang="en-US"/>
              <a:t>Header line</a:t>
            </a:r>
            <a:br>
              <a:rPr lang="en-US"/>
            </a:br>
            <a:r>
              <a:rPr lang="en-US"/>
              <a:t>May reduce point size to 20pt for long headline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889A17F-5966-8D7F-0D6C-19A260746FA5}"/>
              </a:ext>
            </a:extLst>
          </p:cNvPr>
          <p:cNvSpPr/>
          <p:nvPr/>
        </p:nvSpPr>
        <p:spPr>
          <a:xfrm>
            <a:off x="625928" y="1303212"/>
            <a:ext cx="429768" cy="8229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Montserrat" pitchFamily="2" charset="77"/>
            </a:endParaRPr>
          </a:p>
        </p:txBody>
      </p:sp>
      <p:sp>
        <p:nvSpPr>
          <p:cNvPr id="9" name="Picture Placeholder 14">
            <a:extLst>
              <a:ext uri="{FF2B5EF4-FFF2-40B4-BE49-F238E27FC236}">
                <a16:creationId xmlns:a16="http://schemas.microsoft.com/office/drawing/2014/main" id="{9D5A07B2-AA68-D4A7-1EF8-2707F7403F5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80370" y="1800263"/>
            <a:ext cx="4133108" cy="4133108"/>
          </a:xfrm>
          <a:prstGeom prst="ellipse">
            <a:avLst/>
          </a:prstGeom>
        </p:spPr>
        <p:txBody>
          <a:bodyPr anchor="ctr"/>
          <a:lstStyle>
            <a:lvl1pPr marL="0" indent="0" algn="ctr">
              <a:buNone/>
              <a:defRPr sz="20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2376814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264">
          <p15:clr>
            <a:srgbClr val="FBAE40"/>
          </p15:clr>
        </p15:guide>
        <p15:guide id="3" pos="384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sual Circle Fram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4">
            <a:extLst>
              <a:ext uri="{FF2B5EF4-FFF2-40B4-BE49-F238E27FC236}">
                <a16:creationId xmlns:a16="http://schemas.microsoft.com/office/drawing/2014/main" id="{C73A7E99-AEDE-5453-AFBD-1F3AE90FA65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06953" y="473693"/>
            <a:ext cx="5778094" cy="5778094"/>
          </a:xfrm>
          <a:prstGeom prst="ellipse">
            <a:avLst/>
          </a:prstGeom>
        </p:spPr>
        <p:txBody>
          <a:bodyPr anchor="ctr"/>
          <a:lstStyle>
            <a:lvl1pPr marL="0" indent="0" algn="ctr">
              <a:buNone/>
              <a:defRPr sz="20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45954405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 Page Visual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7526095A-40A9-A863-8196-9FB2AB32DD0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05147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Montserrat" pitchFamily="2" charset="77"/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3278177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88F33D2-0829-8943-9CC5-75D6B081376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245489" y="1498437"/>
            <a:ext cx="8553691" cy="3773857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lnSpc>
                <a:spcPct val="150000"/>
              </a:lnSpc>
              <a:spcBef>
                <a:spcPts val="0"/>
              </a:spcBef>
              <a:buNone/>
              <a:defRPr sz="2400" b="0" i="0">
                <a:solidFill>
                  <a:srgbClr val="F2EBE7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Mission statement paragraph.</a:t>
            </a:r>
          </a:p>
          <a:p>
            <a:pPr lvl="0"/>
            <a:r>
              <a:rPr lang="en-US"/>
              <a:t>Minimal body copy is suggested.</a:t>
            </a:r>
          </a:p>
        </p:txBody>
      </p:sp>
    </p:spTree>
    <p:extLst>
      <p:ext uri="{BB962C8B-B14F-4D97-AF65-F5344CB8AC3E}">
        <p14:creationId xmlns:p14="http://schemas.microsoft.com/office/powerpoint/2010/main" val="42150065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4E43FF32-3ED0-FFBD-EB0C-D017661F387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84690" y="2457404"/>
            <a:ext cx="7899148" cy="42718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</a:t>
            </a:r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03251538-B022-7856-D69D-1572CBCF5E1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684690" y="3265806"/>
            <a:ext cx="7899148" cy="42718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38843BE6-E0AA-2553-D9A8-319A342D1EB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84690" y="4074208"/>
            <a:ext cx="7899148" cy="42718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D195EEA-EDA1-E40C-5368-66091D5A073F}"/>
              </a:ext>
            </a:extLst>
          </p:cNvPr>
          <p:cNvSpPr txBox="1"/>
          <p:nvPr/>
        </p:nvSpPr>
        <p:spPr>
          <a:xfrm>
            <a:off x="1067964" y="2443053"/>
            <a:ext cx="404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0">
                <a:solidFill>
                  <a:srgbClr val="FF0000"/>
                </a:solidFill>
                <a:latin typeface="Montserrat SemiBold" pitchFamily="2" charset="77"/>
              </a:rPr>
              <a:t>1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F8E09C3-F471-735B-AAE4-47D21B385434}"/>
              </a:ext>
            </a:extLst>
          </p:cNvPr>
          <p:cNvSpPr txBox="1"/>
          <p:nvPr/>
        </p:nvSpPr>
        <p:spPr>
          <a:xfrm>
            <a:off x="1067964" y="3235880"/>
            <a:ext cx="404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0">
                <a:solidFill>
                  <a:srgbClr val="FF0000"/>
                </a:solidFill>
                <a:latin typeface="Montserrat SemiBold" pitchFamily="2" charset="77"/>
              </a:rPr>
              <a:t>2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C39974A-7783-BED0-D62A-C61270099E21}"/>
              </a:ext>
            </a:extLst>
          </p:cNvPr>
          <p:cNvSpPr txBox="1"/>
          <p:nvPr/>
        </p:nvSpPr>
        <p:spPr>
          <a:xfrm>
            <a:off x="1067964" y="4038600"/>
            <a:ext cx="404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0">
                <a:solidFill>
                  <a:srgbClr val="FF0000"/>
                </a:solidFill>
                <a:latin typeface="Montserrat SemiBold" pitchFamily="2" charset="77"/>
              </a:rPr>
              <a:t>3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6761B1E-5636-3E09-133A-95BE9089362A}"/>
              </a:ext>
            </a:extLst>
          </p:cNvPr>
          <p:cNvSpPr txBox="1"/>
          <p:nvPr/>
        </p:nvSpPr>
        <p:spPr>
          <a:xfrm>
            <a:off x="1066744" y="1574759"/>
            <a:ext cx="2052013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b="1" i="0">
                <a:latin typeface="Montserrat SemiBold" pitchFamily="2" charset="77"/>
              </a:rPr>
              <a:t>Agenda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652E45D1-208D-9A9C-71A9-652B3762142B}"/>
              </a:ext>
            </a:extLst>
          </p:cNvPr>
          <p:cNvSpPr/>
          <p:nvPr/>
        </p:nvSpPr>
        <p:spPr>
          <a:xfrm>
            <a:off x="1053602" y="2449644"/>
            <a:ext cx="429208" cy="429208"/>
          </a:xfrm>
          <a:prstGeom prst="ellipse">
            <a:avLst/>
          </a:prstGeom>
          <a:noFill/>
          <a:ln w="158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BDE74C16-0623-29D3-E6B7-EDE2F303EA6C}"/>
              </a:ext>
            </a:extLst>
          </p:cNvPr>
          <p:cNvSpPr/>
          <p:nvPr/>
        </p:nvSpPr>
        <p:spPr>
          <a:xfrm>
            <a:off x="1053602" y="3248714"/>
            <a:ext cx="429208" cy="429208"/>
          </a:xfrm>
          <a:prstGeom prst="ellipse">
            <a:avLst/>
          </a:prstGeom>
          <a:noFill/>
          <a:ln w="158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3DF40BD2-FC83-75F2-994D-D35E3326A4BA}"/>
              </a:ext>
            </a:extLst>
          </p:cNvPr>
          <p:cNvSpPr/>
          <p:nvPr/>
        </p:nvSpPr>
        <p:spPr>
          <a:xfrm>
            <a:off x="1053602" y="4047785"/>
            <a:ext cx="429208" cy="429208"/>
          </a:xfrm>
          <a:prstGeom prst="ellipse">
            <a:avLst/>
          </a:prstGeom>
          <a:noFill/>
          <a:ln w="158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4759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ank You End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8CC01FF-A2E7-A1BD-2081-3332C6A5AA7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2176125" cy="6857999"/>
          </a:xfrm>
          <a:custGeom>
            <a:avLst/>
            <a:gdLst>
              <a:gd name="connsiteX0" fmla="*/ 0 w 12176125"/>
              <a:gd name="connsiteY0" fmla="*/ 0 h 6857999"/>
              <a:gd name="connsiteX1" fmla="*/ 4762917 w 12176125"/>
              <a:gd name="connsiteY1" fmla="*/ 0 h 6857999"/>
              <a:gd name="connsiteX2" fmla="*/ 6096000 w 12176125"/>
              <a:gd name="connsiteY2" fmla="*/ 0 h 6857999"/>
              <a:gd name="connsiteX3" fmla="*/ 12176125 w 12176125"/>
              <a:gd name="connsiteY3" fmla="*/ 0 h 6857999"/>
              <a:gd name="connsiteX4" fmla="*/ 12176125 w 12176125"/>
              <a:gd name="connsiteY4" fmla="*/ 5580627 h 6857999"/>
              <a:gd name="connsiteX5" fmla="*/ 12013257 w 12176125"/>
              <a:gd name="connsiteY5" fmla="*/ 5429671 h 6857999"/>
              <a:gd name="connsiteX6" fmla="*/ 9803507 w 12176125"/>
              <a:gd name="connsiteY6" fmla="*/ 4658628 h 6857999"/>
              <a:gd name="connsiteX7" fmla="*/ 6741940 w 12176125"/>
              <a:gd name="connsiteY7" fmla="*/ 6760594 h 6857999"/>
              <a:gd name="connsiteX8" fmla="*/ 6724293 w 12176125"/>
              <a:gd name="connsiteY8" fmla="*/ 6857999 h 6857999"/>
              <a:gd name="connsiteX9" fmla="*/ 15498 w 12176125"/>
              <a:gd name="connsiteY9" fmla="*/ 6857999 h 6857999"/>
              <a:gd name="connsiteX10" fmla="*/ 15498 w 12176125"/>
              <a:gd name="connsiteY10" fmla="*/ 2710249 h 6857999"/>
              <a:gd name="connsiteX11" fmla="*/ 0 w 12176125"/>
              <a:gd name="connsiteY11" fmla="*/ 271024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76125" h="6857999">
                <a:moveTo>
                  <a:pt x="0" y="0"/>
                </a:moveTo>
                <a:lnTo>
                  <a:pt x="4762917" y="0"/>
                </a:lnTo>
                <a:lnTo>
                  <a:pt x="6096000" y="0"/>
                </a:lnTo>
                <a:lnTo>
                  <a:pt x="12176125" y="0"/>
                </a:lnTo>
                <a:lnTo>
                  <a:pt x="12176125" y="5580627"/>
                </a:lnTo>
                <a:lnTo>
                  <a:pt x="12013257" y="5429671"/>
                </a:lnTo>
                <a:cubicBezTo>
                  <a:pt x="11447732" y="4953282"/>
                  <a:pt x="10666469" y="4658628"/>
                  <a:pt x="9803507" y="4658628"/>
                </a:cubicBezTo>
                <a:cubicBezTo>
                  <a:pt x="8293326" y="4658628"/>
                  <a:pt x="7033340" y="5561004"/>
                  <a:pt x="6741940" y="6760594"/>
                </a:cubicBezTo>
                <a:lnTo>
                  <a:pt x="6724293" y="6857999"/>
                </a:lnTo>
                <a:lnTo>
                  <a:pt x="15498" y="6857999"/>
                </a:lnTo>
                <a:lnTo>
                  <a:pt x="15498" y="2710249"/>
                </a:lnTo>
                <a:lnTo>
                  <a:pt x="0" y="271024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</a:p>
        </p:txBody>
      </p:sp>
      <p:pic>
        <p:nvPicPr>
          <p:cNvPr id="2" name="Picture 1" descr="A screenshot of a video game&#10;&#10;Description automatically generated">
            <a:extLst>
              <a:ext uri="{FF2B5EF4-FFF2-40B4-BE49-F238E27FC236}">
                <a16:creationId xmlns:a16="http://schemas.microsoft.com/office/drawing/2014/main" id="{D0EC48C3-D9E8-757C-000F-E6D8D50BFB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10751" y="5682953"/>
            <a:ext cx="4310367" cy="609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51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268827-EF70-CAF9-39EB-2C1B29E364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AF4B2F-7FAD-6AF8-EC53-F71284BE36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C29736-DE95-6464-9060-9CD5B675F3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13E1B-9EA7-43E5-9335-1273E07BCF26}" type="datetime1">
              <a:rPr lang="en-US" smtClean="0"/>
              <a:t>7/11/2026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7F8B41-9E8D-26EA-955A-72AC5F17AE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FD601F-18D2-8053-C555-7A7866C88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32690-61F0-4512-A5A5-A764A0347C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64511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8">
            <a:extLst>
              <a:ext uri="{FF2B5EF4-FFF2-40B4-BE49-F238E27FC236}">
                <a16:creationId xmlns:a16="http://schemas.microsoft.com/office/drawing/2014/main" id="{EE6E23A4-6690-C0A1-E61B-A1409A43EA5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84691" y="2457404"/>
            <a:ext cx="4297410" cy="42718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B9E060A3-1B4E-F87C-11E3-2A949EEB297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684691" y="3266415"/>
            <a:ext cx="4297410" cy="42718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</a:t>
            </a:r>
          </a:p>
        </p:txBody>
      </p:sp>
      <p:sp>
        <p:nvSpPr>
          <p:cNvPr id="24" name="Text Placeholder 8">
            <a:extLst>
              <a:ext uri="{FF2B5EF4-FFF2-40B4-BE49-F238E27FC236}">
                <a16:creationId xmlns:a16="http://schemas.microsoft.com/office/drawing/2014/main" id="{5CE4D395-D5D3-0ADE-9456-44AA2F71958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84691" y="4075426"/>
            <a:ext cx="4297410" cy="42718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</a:t>
            </a:r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776BDEC5-99C4-A181-D929-15E65CB8A2ED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1684691" y="4884436"/>
            <a:ext cx="4297410" cy="42718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5B31FD1-6F8E-F205-8AF6-E6C1993F66E0}"/>
              </a:ext>
            </a:extLst>
          </p:cNvPr>
          <p:cNvSpPr txBox="1"/>
          <p:nvPr/>
        </p:nvSpPr>
        <p:spPr>
          <a:xfrm>
            <a:off x="1060984" y="4828520"/>
            <a:ext cx="404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0">
                <a:solidFill>
                  <a:srgbClr val="FF0000"/>
                </a:solidFill>
                <a:latin typeface="Montserrat SemiBold" pitchFamily="2" charset="77"/>
              </a:rPr>
              <a:t>4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9E26121-BEB5-14DF-E601-08EDDE79EDD5}"/>
              </a:ext>
            </a:extLst>
          </p:cNvPr>
          <p:cNvSpPr txBox="1"/>
          <p:nvPr/>
        </p:nvSpPr>
        <p:spPr>
          <a:xfrm>
            <a:off x="1066744" y="1574759"/>
            <a:ext cx="2052013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b="1" i="0">
                <a:latin typeface="Montserrat SemiBold" pitchFamily="2" charset="77"/>
              </a:rPr>
              <a:t>Agenda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B5FE0BD-3D7B-E033-90AB-00DE036C9477}"/>
              </a:ext>
            </a:extLst>
          </p:cNvPr>
          <p:cNvSpPr txBox="1"/>
          <p:nvPr/>
        </p:nvSpPr>
        <p:spPr>
          <a:xfrm>
            <a:off x="1067964" y="2443053"/>
            <a:ext cx="404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0">
                <a:solidFill>
                  <a:srgbClr val="FF0000"/>
                </a:solidFill>
                <a:latin typeface="Montserrat SemiBold" pitchFamily="2" charset="77"/>
              </a:rPr>
              <a:t>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BB20E32-92F7-F9E7-8F8C-8716C68F9EA4}"/>
              </a:ext>
            </a:extLst>
          </p:cNvPr>
          <p:cNvSpPr txBox="1"/>
          <p:nvPr/>
        </p:nvSpPr>
        <p:spPr>
          <a:xfrm>
            <a:off x="1067964" y="3235880"/>
            <a:ext cx="404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0">
                <a:solidFill>
                  <a:srgbClr val="FF0000"/>
                </a:solidFill>
                <a:latin typeface="Montserrat SemiBold" pitchFamily="2" charset="77"/>
              </a:rPr>
              <a:t>2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F5A95C3-F2BF-0BA4-0AD9-621273A3891E}"/>
              </a:ext>
            </a:extLst>
          </p:cNvPr>
          <p:cNvSpPr txBox="1"/>
          <p:nvPr/>
        </p:nvSpPr>
        <p:spPr>
          <a:xfrm>
            <a:off x="1067964" y="4038600"/>
            <a:ext cx="404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0">
                <a:solidFill>
                  <a:srgbClr val="FF0000"/>
                </a:solidFill>
                <a:latin typeface="Montserrat SemiBold" pitchFamily="2" charset="77"/>
              </a:rPr>
              <a:t>3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0B7CB19D-7440-2474-239D-6FEEECDA5FBD}"/>
              </a:ext>
            </a:extLst>
          </p:cNvPr>
          <p:cNvSpPr/>
          <p:nvPr/>
        </p:nvSpPr>
        <p:spPr>
          <a:xfrm>
            <a:off x="1053602" y="2449644"/>
            <a:ext cx="429208" cy="429208"/>
          </a:xfrm>
          <a:prstGeom prst="ellipse">
            <a:avLst/>
          </a:prstGeom>
          <a:noFill/>
          <a:ln w="158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F1CAB6E-43DF-C65E-7BDB-5BEAE1256A4E}"/>
              </a:ext>
            </a:extLst>
          </p:cNvPr>
          <p:cNvSpPr/>
          <p:nvPr/>
        </p:nvSpPr>
        <p:spPr>
          <a:xfrm>
            <a:off x="1053602" y="3248714"/>
            <a:ext cx="429208" cy="429208"/>
          </a:xfrm>
          <a:prstGeom prst="ellipse">
            <a:avLst/>
          </a:prstGeom>
          <a:noFill/>
          <a:ln w="158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02245226-1BF6-7C54-62EA-D6577650585B}"/>
              </a:ext>
            </a:extLst>
          </p:cNvPr>
          <p:cNvSpPr/>
          <p:nvPr/>
        </p:nvSpPr>
        <p:spPr>
          <a:xfrm>
            <a:off x="1053602" y="4047785"/>
            <a:ext cx="429208" cy="429208"/>
          </a:xfrm>
          <a:prstGeom prst="ellipse">
            <a:avLst/>
          </a:prstGeom>
          <a:noFill/>
          <a:ln w="158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AE4E10EF-4101-9668-D69A-7257DDF5834F}"/>
              </a:ext>
            </a:extLst>
          </p:cNvPr>
          <p:cNvSpPr/>
          <p:nvPr/>
        </p:nvSpPr>
        <p:spPr>
          <a:xfrm>
            <a:off x="1053602" y="4846854"/>
            <a:ext cx="429208" cy="429208"/>
          </a:xfrm>
          <a:prstGeom prst="ellipse">
            <a:avLst/>
          </a:prstGeom>
          <a:noFill/>
          <a:ln w="158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5010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 Placeholder 8">
            <a:extLst>
              <a:ext uri="{FF2B5EF4-FFF2-40B4-BE49-F238E27FC236}">
                <a16:creationId xmlns:a16="http://schemas.microsoft.com/office/drawing/2014/main" id="{E037917A-25D0-097B-A0E6-9E6F9B873A3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48115" y="2457404"/>
            <a:ext cx="4297410" cy="42718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</a:t>
            </a:r>
          </a:p>
        </p:txBody>
      </p: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F08EB51D-CEE9-672B-B2E8-0E71BFD02F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648115" y="3265806"/>
            <a:ext cx="4297410" cy="42718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73DC4CFA-0F22-09D5-122A-8B3AE4B2EA5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8115" y="4074208"/>
            <a:ext cx="4297410" cy="42718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</a:t>
            </a:r>
          </a:p>
        </p:txBody>
      </p:sp>
      <p:sp>
        <p:nvSpPr>
          <p:cNvPr id="39" name="Text Placeholder 8">
            <a:extLst>
              <a:ext uri="{FF2B5EF4-FFF2-40B4-BE49-F238E27FC236}">
                <a16:creationId xmlns:a16="http://schemas.microsoft.com/office/drawing/2014/main" id="{7D0FAD6B-D64B-E6EB-E749-71EB23DF4535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6636800" y="2457404"/>
            <a:ext cx="4297410" cy="42718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</a:t>
            </a:r>
          </a:p>
        </p:txBody>
      </p:sp>
      <p:sp>
        <p:nvSpPr>
          <p:cNvPr id="40" name="Text Placeholder 8">
            <a:extLst>
              <a:ext uri="{FF2B5EF4-FFF2-40B4-BE49-F238E27FC236}">
                <a16:creationId xmlns:a16="http://schemas.microsoft.com/office/drawing/2014/main" id="{46E490D5-7485-5901-DFE8-4337255D16F9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6636800" y="3265806"/>
            <a:ext cx="4297410" cy="42718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</a:t>
            </a:r>
          </a:p>
        </p:txBody>
      </p:sp>
      <p:sp>
        <p:nvSpPr>
          <p:cNvPr id="41" name="Text Placeholder 8">
            <a:extLst>
              <a:ext uri="{FF2B5EF4-FFF2-40B4-BE49-F238E27FC236}">
                <a16:creationId xmlns:a16="http://schemas.microsoft.com/office/drawing/2014/main" id="{FE3F751B-AD0A-FBE4-E6EC-B7A3CA7AFF37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6636800" y="4074208"/>
            <a:ext cx="4297410" cy="42718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605A3705-4871-8623-C39B-5B1ED37095D3}"/>
              </a:ext>
            </a:extLst>
          </p:cNvPr>
          <p:cNvSpPr txBox="1"/>
          <p:nvPr/>
        </p:nvSpPr>
        <p:spPr>
          <a:xfrm>
            <a:off x="1066744" y="1574759"/>
            <a:ext cx="2052013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b="1" i="0">
                <a:latin typeface="Montserrat SemiBold" pitchFamily="2" charset="77"/>
              </a:rPr>
              <a:t>Agenda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1A36B04-E0AC-B2E7-5CE6-10E0BBF527D1}"/>
              </a:ext>
            </a:extLst>
          </p:cNvPr>
          <p:cNvSpPr txBox="1"/>
          <p:nvPr/>
        </p:nvSpPr>
        <p:spPr>
          <a:xfrm>
            <a:off x="1067964" y="2443053"/>
            <a:ext cx="404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0">
                <a:solidFill>
                  <a:srgbClr val="FF0000"/>
                </a:solidFill>
                <a:latin typeface="Montserrat SemiBold" pitchFamily="2" charset="77"/>
              </a:rPr>
              <a:t>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27E2888-7C50-E790-E6AB-8464D2378C62}"/>
              </a:ext>
            </a:extLst>
          </p:cNvPr>
          <p:cNvSpPr txBox="1"/>
          <p:nvPr/>
        </p:nvSpPr>
        <p:spPr>
          <a:xfrm>
            <a:off x="1067964" y="3235880"/>
            <a:ext cx="404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0">
                <a:solidFill>
                  <a:srgbClr val="FF0000"/>
                </a:solidFill>
                <a:latin typeface="Montserrat SemiBold" pitchFamily="2" charset="77"/>
              </a:rPr>
              <a:t>2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B96DCC2-05DB-B408-D70A-BD40E768E804}"/>
              </a:ext>
            </a:extLst>
          </p:cNvPr>
          <p:cNvSpPr txBox="1"/>
          <p:nvPr/>
        </p:nvSpPr>
        <p:spPr>
          <a:xfrm>
            <a:off x="1067964" y="4038600"/>
            <a:ext cx="404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0">
                <a:solidFill>
                  <a:srgbClr val="FF0000"/>
                </a:solidFill>
                <a:latin typeface="Montserrat SemiBold" pitchFamily="2" charset="77"/>
              </a:rPr>
              <a:t>3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9DE42778-B798-7FC1-EB32-A31E002AE00D}"/>
              </a:ext>
            </a:extLst>
          </p:cNvPr>
          <p:cNvSpPr/>
          <p:nvPr/>
        </p:nvSpPr>
        <p:spPr>
          <a:xfrm>
            <a:off x="1053602" y="2449644"/>
            <a:ext cx="429208" cy="429208"/>
          </a:xfrm>
          <a:prstGeom prst="ellipse">
            <a:avLst/>
          </a:prstGeom>
          <a:noFill/>
          <a:ln w="158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F110FDCF-2A86-20EC-D218-5775C82D02FA}"/>
              </a:ext>
            </a:extLst>
          </p:cNvPr>
          <p:cNvSpPr/>
          <p:nvPr/>
        </p:nvSpPr>
        <p:spPr>
          <a:xfrm>
            <a:off x="1053602" y="3248714"/>
            <a:ext cx="429208" cy="429208"/>
          </a:xfrm>
          <a:prstGeom prst="ellipse">
            <a:avLst/>
          </a:prstGeom>
          <a:noFill/>
          <a:ln w="158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63EF91D-A14E-33CF-C8ED-F5CA0568C5C9}"/>
              </a:ext>
            </a:extLst>
          </p:cNvPr>
          <p:cNvSpPr/>
          <p:nvPr/>
        </p:nvSpPr>
        <p:spPr>
          <a:xfrm>
            <a:off x="1053602" y="4047785"/>
            <a:ext cx="429208" cy="429208"/>
          </a:xfrm>
          <a:prstGeom prst="ellipse">
            <a:avLst/>
          </a:prstGeom>
          <a:noFill/>
          <a:ln w="158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FC9D3F2-CB7F-18B0-2D6F-A8BF9EF75260}"/>
              </a:ext>
            </a:extLst>
          </p:cNvPr>
          <p:cNvSpPr txBox="1"/>
          <p:nvPr/>
        </p:nvSpPr>
        <p:spPr>
          <a:xfrm>
            <a:off x="6076570" y="2443053"/>
            <a:ext cx="404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0">
                <a:solidFill>
                  <a:srgbClr val="FF0000"/>
                </a:solidFill>
                <a:latin typeface="Montserrat SemiBold" pitchFamily="2" charset="77"/>
              </a:rPr>
              <a:t>4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B66BFDB-F5FE-05F1-5271-C27726AEA5A4}"/>
              </a:ext>
            </a:extLst>
          </p:cNvPr>
          <p:cNvSpPr txBox="1"/>
          <p:nvPr/>
        </p:nvSpPr>
        <p:spPr>
          <a:xfrm>
            <a:off x="6076570" y="3235880"/>
            <a:ext cx="404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0">
                <a:solidFill>
                  <a:srgbClr val="FF0000"/>
                </a:solidFill>
                <a:latin typeface="Montserrat SemiBold" pitchFamily="2" charset="77"/>
              </a:rPr>
              <a:t>5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53AF2BA-3815-6172-E807-293C922B2926}"/>
              </a:ext>
            </a:extLst>
          </p:cNvPr>
          <p:cNvSpPr txBox="1"/>
          <p:nvPr/>
        </p:nvSpPr>
        <p:spPr>
          <a:xfrm>
            <a:off x="6076570" y="4038600"/>
            <a:ext cx="404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0">
                <a:solidFill>
                  <a:srgbClr val="FF0000"/>
                </a:solidFill>
                <a:latin typeface="Montserrat SemiBold" pitchFamily="2" charset="77"/>
              </a:rPr>
              <a:t>6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5C4B1F8E-A76B-9365-8EEA-CD53240CAA45}"/>
              </a:ext>
            </a:extLst>
          </p:cNvPr>
          <p:cNvSpPr/>
          <p:nvPr/>
        </p:nvSpPr>
        <p:spPr>
          <a:xfrm>
            <a:off x="6062208" y="2449644"/>
            <a:ext cx="429208" cy="429208"/>
          </a:xfrm>
          <a:prstGeom prst="ellipse">
            <a:avLst/>
          </a:prstGeom>
          <a:noFill/>
          <a:ln w="158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CA0ECC54-4AD8-700A-9580-4B2CE987AAAE}"/>
              </a:ext>
            </a:extLst>
          </p:cNvPr>
          <p:cNvSpPr/>
          <p:nvPr/>
        </p:nvSpPr>
        <p:spPr>
          <a:xfrm>
            <a:off x="6062208" y="3248714"/>
            <a:ext cx="429208" cy="429208"/>
          </a:xfrm>
          <a:prstGeom prst="ellipse">
            <a:avLst/>
          </a:prstGeom>
          <a:noFill/>
          <a:ln w="158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42567461-46D8-49C7-A8F1-3B3A3FE9ED55}"/>
              </a:ext>
            </a:extLst>
          </p:cNvPr>
          <p:cNvSpPr/>
          <p:nvPr/>
        </p:nvSpPr>
        <p:spPr>
          <a:xfrm>
            <a:off x="6062208" y="4047785"/>
            <a:ext cx="429208" cy="429208"/>
          </a:xfrm>
          <a:prstGeom prst="ellipse">
            <a:avLst/>
          </a:prstGeom>
          <a:noFill/>
          <a:ln w="158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6366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Title and Visu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956F6D5E-3D0C-761E-9D5B-4D5821ADA70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30908" y="891250"/>
            <a:ext cx="3998975" cy="501183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>
              <a:lnSpc>
                <a:spcPts val="3040"/>
              </a:lnSpc>
              <a:spcBef>
                <a:spcPts val="0"/>
              </a:spcBef>
              <a:buNone/>
              <a:defRPr sz="2800" b="1" i="0" baseline="0">
                <a:solidFill>
                  <a:schemeClr val="tx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Title</a:t>
            </a:r>
          </a:p>
        </p:txBody>
      </p:sp>
      <p:sp>
        <p:nvSpPr>
          <p:cNvPr id="2" name="Picture Placeholder 12">
            <a:extLst>
              <a:ext uri="{FF2B5EF4-FFF2-40B4-BE49-F238E27FC236}">
                <a16:creationId xmlns:a16="http://schemas.microsoft.com/office/drawing/2014/main" id="{C3364A2A-1904-34FA-00ED-F70AC46761E7}"/>
              </a:ext>
            </a:extLst>
          </p:cNvPr>
          <p:cNvSpPr>
            <a:spLocks noGrp="1"/>
          </p:cNvSpPr>
          <p:nvPr>
            <p:ph type="pic" sz="quarter" idx="46"/>
          </p:nvPr>
        </p:nvSpPr>
        <p:spPr>
          <a:xfrm>
            <a:off x="6655443" y="0"/>
            <a:ext cx="5507981" cy="5848627"/>
          </a:xfrm>
          <a:custGeom>
            <a:avLst/>
            <a:gdLst>
              <a:gd name="connsiteX0" fmla="*/ 913696 w 5005388"/>
              <a:gd name="connsiteY0" fmla="*/ 0 h 5314951"/>
              <a:gd name="connsiteX1" fmla="*/ 5005388 w 5005388"/>
              <a:gd name="connsiteY1" fmla="*/ 0 h 5314951"/>
              <a:gd name="connsiteX2" fmla="*/ 5005388 w 5005388"/>
              <a:gd name="connsiteY2" fmla="*/ 4669024 h 5314951"/>
              <a:gd name="connsiteX3" fmla="*/ 4852407 w 5005388"/>
              <a:gd name="connsiteY3" fmla="*/ 4783420 h 5314951"/>
              <a:gd name="connsiteX4" fmla="*/ 3112294 w 5005388"/>
              <a:gd name="connsiteY4" fmla="*/ 5314951 h 5314951"/>
              <a:gd name="connsiteX5" fmla="*/ 0 w 5005388"/>
              <a:gd name="connsiteY5" fmla="*/ 2202657 h 5314951"/>
              <a:gd name="connsiteX6" fmla="*/ 911570 w 5005388"/>
              <a:gd name="connsiteY6" fmla="*/ 1933 h 5314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005388" h="5314951">
                <a:moveTo>
                  <a:pt x="913696" y="0"/>
                </a:moveTo>
                <a:lnTo>
                  <a:pt x="5005388" y="0"/>
                </a:lnTo>
                <a:lnTo>
                  <a:pt x="5005388" y="4669024"/>
                </a:lnTo>
                <a:lnTo>
                  <a:pt x="4852407" y="4783420"/>
                </a:lnTo>
                <a:cubicBezTo>
                  <a:pt x="4355682" y="5119001"/>
                  <a:pt x="3756871" y="5314951"/>
                  <a:pt x="3112294" y="5314951"/>
                </a:cubicBezTo>
                <a:cubicBezTo>
                  <a:pt x="1393421" y="5314951"/>
                  <a:pt x="0" y="3921530"/>
                  <a:pt x="0" y="2202657"/>
                </a:cubicBezTo>
                <a:cubicBezTo>
                  <a:pt x="0" y="1343221"/>
                  <a:pt x="348356" y="565147"/>
                  <a:pt x="911570" y="1933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7064949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- Section Divider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2D6425A6-1407-6E85-0CB9-F4476C2B8E8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2700"/>
            <a:ext cx="6616700" cy="6845300"/>
          </a:xfrm>
          <a:custGeom>
            <a:avLst/>
            <a:gdLst>
              <a:gd name="connsiteX0" fmla="*/ 0 w 6616700"/>
              <a:gd name="connsiteY0" fmla="*/ 0 h 6845300"/>
              <a:gd name="connsiteX1" fmla="*/ 5400864 w 6616700"/>
              <a:gd name="connsiteY1" fmla="*/ 0 h 6845300"/>
              <a:gd name="connsiteX2" fmla="*/ 5491955 w 6616700"/>
              <a:gd name="connsiteY2" fmla="*/ 110981 h 6845300"/>
              <a:gd name="connsiteX3" fmla="*/ 6616700 w 6616700"/>
              <a:gd name="connsiteY3" fmla="*/ 3492501 h 6845300"/>
              <a:gd name="connsiteX4" fmla="*/ 5628036 w 6616700"/>
              <a:gd name="connsiteY4" fmla="*/ 6691539 h 6845300"/>
              <a:gd name="connsiteX5" fmla="*/ 5513373 w 6616700"/>
              <a:gd name="connsiteY5" fmla="*/ 6845300 h 6845300"/>
              <a:gd name="connsiteX6" fmla="*/ 0 w 6616700"/>
              <a:gd name="connsiteY6" fmla="*/ 6845300 h 684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616700" h="6845300">
                <a:moveTo>
                  <a:pt x="0" y="0"/>
                </a:moveTo>
                <a:lnTo>
                  <a:pt x="5400864" y="0"/>
                </a:lnTo>
                <a:lnTo>
                  <a:pt x="5491955" y="110981"/>
                </a:lnTo>
                <a:cubicBezTo>
                  <a:pt x="6190779" y="1004102"/>
                  <a:pt x="6616700" y="2190525"/>
                  <a:pt x="6616700" y="3492501"/>
                </a:cubicBezTo>
                <a:cubicBezTo>
                  <a:pt x="6616700" y="4707679"/>
                  <a:pt x="6245675" y="5822197"/>
                  <a:pt x="5628036" y="6691539"/>
                </a:cubicBezTo>
                <a:lnTo>
                  <a:pt x="5513373" y="6845300"/>
                </a:lnTo>
                <a:lnTo>
                  <a:pt x="0" y="68453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b="0" i="0">
                <a:latin typeface="Montserrat" pitchFamily="2" charset="77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4807195-7528-4613-1C65-A3937E8BB083}"/>
              </a:ext>
            </a:extLst>
          </p:cNvPr>
          <p:cNvSpPr/>
          <p:nvPr/>
        </p:nvSpPr>
        <p:spPr>
          <a:xfrm>
            <a:off x="5390441" y="12700"/>
            <a:ext cx="6801559" cy="6857999"/>
          </a:xfrm>
          <a:custGeom>
            <a:avLst/>
            <a:gdLst>
              <a:gd name="connsiteX0" fmla="*/ 0 w 6801559"/>
              <a:gd name="connsiteY0" fmla="*/ 0 h 6857999"/>
              <a:gd name="connsiteX1" fmla="*/ 6801559 w 6801559"/>
              <a:gd name="connsiteY1" fmla="*/ 0 h 6857999"/>
              <a:gd name="connsiteX2" fmla="*/ 6801559 w 6801559"/>
              <a:gd name="connsiteY2" fmla="*/ 6857999 h 6857999"/>
              <a:gd name="connsiteX3" fmla="*/ 122932 w 6801559"/>
              <a:gd name="connsiteY3" fmla="*/ 6857999 h 6857999"/>
              <a:gd name="connsiteX4" fmla="*/ 237595 w 6801559"/>
              <a:gd name="connsiteY4" fmla="*/ 6704238 h 6857999"/>
              <a:gd name="connsiteX5" fmla="*/ 1226259 w 6801559"/>
              <a:gd name="connsiteY5" fmla="*/ 3505200 h 6857999"/>
              <a:gd name="connsiteX6" fmla="*/ 101514 w 6801559"/>
              <a:gd name="connsiteY6" fmla="*/ 123680 h 6857999"/>
              <a:gd name="connsiteX7" fmla="*/ 0 w 6801559"/>
              <a:gd name="connsiteY7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01559" h="6857999">
                <a:moveTo>
                  <a:pt x="0" y="0"/>
                </a:moveTo>
                <a:lnTo>
                  <a:pt x="6801559" y="0"/>
                </a:lnTo>
                <a:lnTo>
                  <a:pt x="6801559" y="6857999"/>
                </a:lnTo>
                <a:lnTo>
                  <a:pt x="122932" y="6857999"/>
                </a:lnTo>
                <a:lnTo>
                  <a:pt x="237595" y="6704238"/>
                </a:lnTo>
                <a:cubicBezTo>
                  <a:pt x="855234" y="5834896"/>
                  <a:pt x="1226259" y="4720378"/>
                  <a:pt x="1226259" y="3505200"/>
                </a:cubicBezTo>
                <a:cubicBezTo>
                  <a:pt x="1226259" y="2203224"/>
                  <a:pt x="800338" y="1016801"/>
                  <a:pt x="101514" y="123680"/>
                </a:cubicBez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b="0" i="0">
              <a:latin typeface="Montserrat" pitchFamily="2" charset="7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38B06A3-C692-DDBD-5C37-361ACAAA6C60}"/>
              </a:ext>
            </a:extLst>
          </p:cNvPr>
          <p:cNvSpPr txBox="1"/>
          <p:nvPr/>
        </p:nvSpPr>
        <p:spPr>
          <a:xfrm>
            <a:off x="9779579" y="6524518"/>
            <a:ext cx="274204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tabLst>
                <a:tab pos="219075" algn="l"/>
              </a:tabLst>
            </a:pPr>
            <a:r>
              <a:rPr lang="en-US" sz="600" b="0" i="0" spc="200" baseline="0">
                <a:latin typeface="Montserrat" pitchFamily="2" charset="77"/>
              </a:rPr>
              <a:t>PROPRIETARY AND CONFIDENTIAL</a:t>
            </a:r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97400105-F78B-D692-7A35-4110B88491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614160" y="2534920"/>
            <a:ext cx="5577840" cy="156464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marL="0" indent="0" algn="ctr">
              <a:lnSpc>
                <a:spcPts val="3080"/>
              </a:lnSpc>
              <a:spcBef>
                <a:spcPts val="0"/>
              </a:spcBef>
              <a:buNone/>
              <a:defRPr sz="2800" b="0" i="0" baseline="0">
                <a:solidFill>
                  <a:srgbClr val="F2EBE7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Divider Title</a:t>
            </a:r>
          </a:p>
        </p:txBody>
      </p:sp>
    </p:spTree>
    <p:extLst>
      <p:ext uri="{BB962C8B-B14F-4D97-AF65-F5344CB8AC3E}">
        <p14:creationId xmlns:p14="http://schemas.microsoft.com/office/powerpoint/2010/main" val="40085396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 - Section Divider - CH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2D6425A6-1407-6E85-0CB9-F4476C2B8E8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2700"/>
            <a:ext cx="6616700" cy="6845300"/>
          </a:xfrm>
          <a:custGeom>
            <a:avLst/>
            <a:gdLst>
              <a:gd name="connsiteX0" fmla="*/ 0 w 6616700"/>
              <a:gd name="connsiteY0" fmla="*/ 0 h 6845300"/>
              <a:gd name="connsiteX1" fmla="*/ 5400864 w 6616700"/>
              <a:gd name="connsiteY1" fmla="*/ 0 h 6845300"/>
              <a:gd name="connsiteX2" fmla="*/ 5491955 w 6616700"/>
              <a:gd name="connsiteY2" fmla="*/ 110981 h 6845300"/>
              <a:gd name="connsiteX3" fmla="*/ 6616700 w 6616700"/>
              <a:gd name="connsiteY3" fmla="*/ 3492501 h 6845300"/>
              <a:gd name="connsiteX4" fmla="*/ 5628036 w 6616700"/>
              <a:gd name="connsiteY4" fmla="*/ 6691539 h 6845300"/>
              <a:gd name="connsiteX5" fmla="*/ 5513373 w 6616700"/>
              <a:gd name="connsiteY5" fmla="*/ 6845300 h 6845300"/>
              <a:gd name="connsiteX6" fmla="*/ 0 w 6616700"/>
              <a:gd name="connsiteY6" fmla="*/ 6845300 h 684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616700" h="6845300">
                <a:moveTo>
                  <a:pt x="0" y="0"/>
                </a:moveTo>
                <a:lnTo>
                  <a:pt x="5400864" y="0"/>
                </a:lnTo>
                <a:lnTo>
                  <a:pt x="5491955" y="110981"/>
                </a:lnTo>
                <a:cubicBezTo>
                  <a:pt x="6190779" y="1004102"/>
                  <a:pt x="6616700" y="2190525"/>
                  <a:pt x="6616700" y="3492501"/>
                </a:cubicBezTo>
                <a:cubicBezTo>
                  <a:pt x="6616700" y="4707679"/>
                  <a:pt x="6245675" y="5822197"/>
                  <a:pt x="5628036" y="6691539"/>
                </a:cubicBezTo>
                <a:lnTo>
                  <a:pt x="5513373" y="6845300"/>
                </a:lnTo>
                <a:lnTo>
                  <a:pt x="0" y="68453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b="0" i="0">
                <a:latin typeface="Montserrat" pitchFamily="2" charset="77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4807195-7528-4613-1C65-A3937E8BB083}"/>
              </a:ext>
            </a:extLst>
          </p:cNvPr>
          <p:cNvSpPr/>
          <p:nvPr/>
        </p:nvSpPr>
        <p:spPr>
          <a:xfrm>
            <a:off x="5390441" y="1"/>
            <a:ext cx="6801559" cy="6857999"/>
          </a:xfrm>
          <a:custGeom>
            <a:avLst/>
            <a:gdLst>
              <a:gd name="connsiteX0" fmla="*/ 0 w 6801559"/>
              <a:gd name="connsiteY0" fmla="*/ 0 h 6857999"/>
              <a:gd name="connsiteX1" fmla="*/ 6801559 w 6801559"/>
              <a:gd name="connsiteY1" fmla="*/ 0 h 6857999"/>
              <a:gd name="connsiteX2" fmla="*/ 6801559 w 6801559"/>
              <a:gd name="connsiteY2" fmla="*/ 6857999 h 6857999"/>
              <a:gd name="connsiteX3" fmla="*/ 122932 w 6801559"/>
              <a:gd name="connsiteY3" fmla="*/ 6857999 h 6857999"/>
              <a:gd name="connsiteX4" fmla="*/ 237595 w 6801559"/>
              <a:gd name="connsiteY4" fmla="*/ 6704238 h 6857999"/>
              <a:gd name="connsiteX5" fmla="*/ 1226259 w 6801559"/>
              <a:gd name="connsiteY5" fmla="*/ 3505200 h 6857999"/>
              <a:gd name="connsiteX6" fmla="*/ 101514 w 6801559"/>
              <a:gd name="connsiteY6" fmla="*/ 123680 h 6857999"/>
              <a:gd name="connsiteX7" fmla="*/ 0 w 6801559"/>
              <a:gd name="connsiteY7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01559" h="6857999">
                <a:moveTo>
                  <a:pt x="0" y="0"/>
                </a:moveTo>
                <a:lnTo>
                  <a:pt x="6801559" y="0"/>
                </a:lnTo>
                <a:lnTo>
                  <a:pt x="6801559" y="6857999"/>
                </a:lnTo>
                <a:lnTo>
                  <a:pt x="122932" y="6857999"/>
                </a:lnTo>
                <a:lnTo>
                  <a:pt x="237595" y="6704238"/>
                </a:lnTo>
                <a:cubicBezTo>
                  <a:pt x="855234" y="5834896"/>
                  <a:pt x="1226259" y="4720378"/>
                  <a:pt x="1226259" y="3505200"/>
                </a:cubicBezTo>
                <a:cubicBezTo>
                  <a:pt x="1226259" y="2203224"/>
                  <a:pt x="800338" y="1016801"/>
                  <a:pt x="101514" y="123680"/>
                </a:cubicBezTo>
                <a:lnTo>
                  <a:pt x="0" y="0"/>
                </a:lnTo>
                <a:close/>
              </a:path>
            </a:pathLst>
          </a:custGeom>
          <a:solidFill>
            <a:srgbClr val="327FE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b="0" i="0">
              <a:latin typeface="Montserrat" pitchFamily="2" charset="77"/>
            </a:endParaRPr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97400105-F78B-D692-7A35-4110B88491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614160" y="2534920"/>
            <a:ext cx="5577840" cy="156464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marL="0" indent="0" algn="ctr">
              <a:lnSpc>
                <a:spcPts val="3080"/>
              </a:lnSpc>
              <a:spcBef>
                <a:spcPts val="0"/>
              </a:spcBef>
              <a:buNone/>
              <a:defRPr sz="2800" b="0" i="0" baseline="0">
                <a:solidFill>
                  <a:srgbClr val="F2EBE7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Divider Title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FB2C5B8-E0DF-529B-9D8B-DE2597D190FE}"/>
              </a:ext>
            </a:extLst>
          </p:cNvPr>
          <p:cNvSpPr txBox="1"/>
          <p:nvPr/>
        </p:nvSpPr>
        <p:spPr>
          <a:xfrm>
            <a:off x="9779579" y="6524518"/>
            <a:ext cx="274204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tabLst>
                <a:tab pos="219075" algn="l"/>
              </a:tabLst>
            </a:pPr>
            <a:r>
              <a:rPr lang="en-US" sz="600" b="0" i="0" spc="200" baseline="0">
                <a:latin typeface="Montserrat" pitchFamily="2" charset="77"/>
              </a:rPr>
              <a:t>PROPRIETARY AND CONFIDENTIAL</a:t>
            </a:r>
          </a:p>
        </p:txBody>
      </p:sp>
    </p:spTree>
    <p:extLst>
      <p:ext uri="{BB962C8B-B14F-4D97-AF65-F5344CB8AC3E}">
        <p14:creationId xmlns:p14="http://schemas.microsoft.com/office/powerpoint/2010/main" val="27168169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Section Divider - UTSW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2D6425A6-1407-6E85-0CB9-F4476C2B8E8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2700"/>
            <a:ext cx="6616700" cy="6845300"/>
          </a:xfrm>
          <a:custGeom>
            <a:avLst/>
            <a:gdLst>
              <a:gd name="connsiteX0" fmla="*/ 0 w 6616700"/>
              <a:gd name="connsiteY0" fmla="*/ 0 h 6845300"/>
              <a:gd name="connsiteX1" fmla="*/ 5400864 w 6616700"/>
              <a:gd name="connsiteY1" fmla="*/ 0 h 6845300"/>
              <a:gd name="connsiteX2" fmla="*/ 5491955 w 6616700"/>
              <a:gd name="connsiteY2" fmla="*/ 110981 h 6845300"/>
              <a:gd name="connsiteX3" fmla="*/ 6616700 w 6616700"/>
              <a:gd name="connsiteY3" fmla="*/ 3492501 h 6845300"/>
              <a:gd name="connsiteX4" fmla="*/ 5628036 w 6616700"/>
              <a:gd name="connsiteY4" fmla="*/ 6691539 h 6845300"/>
              <a:gd name="connsiteX5" fmla="*/ 5513373 w 6616700"/>
              <a:gd name="connsiteY5" fmla="*/ 6845300 h 6845300"/>
              <a:gd name="connsiteX6" fmla="*/ 0 w 6616700"/>
              <a:gd name="connsiteY6" fmla="*/ 6845300 h 684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616700" h="6845300">
                <a:moveTo>
                  <a:pt x="0" y="0"/>
                </a:moveTo>
                <a:lnTo>
                  <a:pt x="5400864" y="0"/>
                </a:lnTo>
                <a:lnTo>
                  <a:pt x="5491955" y="110981"/>
                </a:lnTo>
                <a:cubicBezTo>
                  <a:pt x="6190779" y="1004102"/>
                  <a:pt x="6616700" y="2190525"/>
                  <a:pt x="6616700" y="3492501"/>
                </a:cubicBezTo>
                <a:cubicBezTo>
                  <a:pt x="6616700" y="4707679"/>
                  <a:pt x="6245675" y="5822197"/>
                  <a:pt x="5628036" y="6691539"/>
                </a:cubicBezTo>
                <a:lnTo>
                  <a:pt x="5513373" y="6845300"/>
                </a:lnTo>
                <a:lnTo>
                  <a:pt x="0" y="68453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b="0" i="0">
                <a:latin typeface="Montserrat" pitchFamily="2" charset="77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4807195-7528-4613-1C65-A3937E8BB083}"/>
              </a:ext>
            </a:extLst>
          </p:cNvPr>
          <p:cNvSpPr/>
          <p:nvPr/>
        </p:nvSpPr>
        <p:spPr>
          <a:xfrm>
            <a:off x="5390441" y="12700"/>
            <a:ext cx="6801559" cy="6857999"/>
          </a:xfrm>
          <a:custGeom>
            <a:avLst/>
            <a:gdLst>
              <a:gd name="connsiteX0" fmla="*/ 0 w 6801559"/>
              <a:gd name="connsiteY0" fmla="*/ 0 h 6857999"/>
              <a:gd name="connsiteX1" fmla="*/ 6801559 w 6801559"/>
              <a:gd name="connsiteY1" fmla="*/ 0 h 6857999"/>
              <a:gd name="connsiteX2" fmla="*/ 6801559 w 6801559"/>
              <a:gd name="connsiteY2" fmla="*/ 6857999 h 6857999"/>
              <a:gd name="connsiteX3" fmla="*/ 122932 w 6801559"/>
              <a:gd name="connsiteY3" fmla="*/ 6857999 h 6857999"/>
              <a:gd name="connsiteX4" fmla="*/ 237595 w 6801559"/>
              <a:gd name="connsiteY4" fmla="*/ 6704238 h 6857999"/>
              <a:gd name="connsiteX5" fmla="*/ 1226259 w 6801559"/>
              <a:gd name="connsiteY5" fmla="*/ 3505200 h 6857999"/>
              <a:gd name="connsiteX6" fmla="*/ 101514 w 6801559"/>
              <a:gd name="connsiteY6" fmla="*/ 123680 h 6857999"/>
              <a:gd name="connsiteX7" fmla="*/ 0 w 6801559"/>
              <a:gd name="connsiteY7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01559" h="6857999">
                <a:moveTo>
                  <a:pt x="0" y="0"/>
                </a:moveTo>
                <a:lnTo>
                  <a:pt x="6801559" y="0"/>
                </a:lnTo>
                <a:lnTo>
                  <a:pt x="6801559" y="6857999"/>
                </a:lnTo>
                <a:lnTo>
                  <a:pt x="122932" y="6857999"/>
                </a:lnTo>
                <a:lnTo>
                  <a:pt x="237595" y="6704238"/>
                </a:lnTo>
                <a:cubicBezTo>
                  <a:pt x="855234" y="5834896"/>
                  <a:pt x="1226259" y="4720378"/>
                  <a:pt x="1226259" y="3505200"/>
                </a:cubicBezTo>
                <a:cubicBezTo>
                  <a:pt x="1226259" y="2203224"/>
                  <a:pt x="800338" y="1016801"/>
                  <a:pt x="101514" y="123680"/>
                </a:cubicBezTo>
                <a:lnTo>
                  <a:pt x="0" y="0"/>
                </a:lnTo>
                <a:close/>
              </a:path>
            </a:pathLst>
          </a:custGeom>
          <a:solidFill>
            <a:srgbClr val="00599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b="0" i="0">
              <a:latin typeface="Montserrat" pitchFamily="2" charset="77"/>
            </a:endParaRPr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97400105-F78B-D692-7A35-4110B88491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614160" y="2534920"/>
            <a:ext cx="5577840" cy="156464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marL="0" indent="0" algn="ctr">
              <a:lnSpc>
                <a:spcPts val="3080"/>
              </a:lnSpc>
              <a:spcBef>
                <a:spcPts val="0"/>
              </a:spcBef>
              <a:buNone/>
              <a:defRPr sz="2800" b="0" i="0" baseline="0">
                <a:solidFill>
                  <a:srgbClr val="F2EBE7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Divider Title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E9535A5-570C-A4F0-9331-43D5E95B9E97}"/>
              </a:ext>
            </a:extLst>
          </p:cNvPr>
          <p:cNvSpPr txBox="1"/>
          <p:nvPr/>
        </p:nvSpPr>
        <p:spPr>
          <a:xfrm>
            <a:off x="9779579" y="6524518"/>
            <a:ext cx="274204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tabLst>
                <a:tab pos="219075" algn="l"/>
              </a:tabLst>
            </a:pPr>
            <a:r>
              <a:rPr lang="en-US" sz="600" b="0" i="0" spc="200" baseline="0">
                <a:latin typeface="Montserrat" pitchFamily="2" charset="77"/>
              </a:rPr>
              <a:t>PROPRIETARY AND CONFIDENTIAL</a:t>
            </a:r>
          </a:p>
        </p:txBody>
      </p:sp>
    </p:spTree>
    <p:extLst>
      <p:ext uri="{BB962C8B-B14F-4D97-AF65-F5344CB8AC3E}">
        <p14:creationId xmlns:p14="http://schemas.microsoft.com/office/powerpoint/2010/main" val="13886571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lide Number Placeholder 5">
            <a:extLst>
              <a:ext uri="{FF2B5EF4-FFF2-40B4-BE49-F238E27FC236}">
                <a16:creationId xmlns:a16="http://schemas.microsoft.com/office/drawing/2014/main" id="{80C0B02D-E779-6855-BE2E-F847B298346A}"/>
              </a:ext>
            </a:extLst>
          </p:cNvPr>
          <p:cNvSpPr txBox="1">
            <a:spLocks/>
          </p:cNvSpPr>
          <p:nvPr/>
        </p:nvSpPr>
        <p:spPr>
          <a:xfrm>
            <a:off x="10160" y="6501777"/>
            <a:ext cx="508000" cy="203823"/>
          </a:xfrm>
          <a:prstGeom prst="rect">
            <a:avLst/>
          </a:prstGeom>
        </p:spPr>
        <p:txBody>
          <a:bodyPr lIns="0" tIns="0" rIns="0" bIns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1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894A3D7-14C2-6C47-A804-4E9D0C64FE84}" type="slidenum">
              <a:rPr lang="en-US" b="0" i="0" smtClean="0">
                <a:solidFill>
                  <a:schemeClr val="tx1"/>
                </a:solidFill>
                <a:latin typeface="Montserrat" pitchFamily="2" charset="77"/>
              </a:rPr>
              <a:pPr/>
              <a:t>‹#›</a:t>
            </a:fld>
            <a:endParaRPr lang="en-US" b="0" i="0">
              <a:solidFill>
                <a:schemeClr val="tx1"/>
              </a:solidFill>
              <a:latin typeface="Montserrat" pitchFamily="2" charset="77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67267FE-930D-C624-87BA-988879BE3CC2}"/>
              </a:ext>
            </a:extLst>
          </p:cNvPr>
          <p:cNvSpPr txBox="1"/>
          <p:nvPr/>
        </p:nvSpPr>
        <p:spPr>
          <a:xfrm>
            <a:off x="4740219" y="6500614"/>
            <a:ext cx="274204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tabLst>
                <a:tab pos="219075" algn="l"/>
              </a:tabLst>
            </a:pPr>
            <a:r>
              <a:rPr lang="en-US" sz="600" b="0" i="0" spc="200" baseline="0">
                <a:latin typeface="Montserrat" pitchFamily="2" charset="77"/>
              </a:rPr>
              <a:t>PROPRIETARY AND CONFIDENTIAL</a:t>
            </a:r>
          </a:p>
        </p:txBody>
      </p:sp>
      <p:pic>
        <p:nvPicPr>
          <p:cNvPr id="7" name="Picture 6" descr="A screenshot of a video game&#10;&#10;Description automatically generated">
            <a:extLst>
              <a:ext uri="{FF2B5EF4-FFF2-40B4-BE49-F238E27FC236}">
                <a16:creationId xmlns:a16="http://schemas.microsoft.com/office/drawing/2014/main" id="{592F78CB-69A1-D856-7FFD-BAEA2B1EBCCD}"/>
              </a:ext>
            </a:extLst>
      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8587046" y="6231764"/>
            <a:ext cx="3208721" cy="453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3748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0" i="0" kern="1200">
          <a:solidFill>
            <a:schemeClr val="tx1"/>
          </a:solidFill>
          <a:latin typeface="Montserrat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Montserrat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Montserrat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Montserrat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Montserrat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Montserrat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orient="horz" pos="422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7" Type="http://schemas.openxmlformats.org/officeDocument/2006/relationships/image" Target="../media/image17.pn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20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5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8.png"/><Relationship Id="rId7" Type="http://schemas.openxmlformats.org/officeDocument/2006/relationships/customXml" Target="../ink/ink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0.png"/><Relationship Id="rId5" Type="http://schemas.openxmlformats.org/officeDocument/2006/relationships/customXml" Target="../ink/ink1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13" Type="http://schemas.microsoft.com/office/2007/relationships/diagramDrawing" Target="../diagrams/drawing4.xml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openxmlformats.org/officeDocument/2006/relationships/diagramColors" Target="../diagrams/colors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3.xml"/><Relationship Id="rId11" Type="http://schemas.openxmlformats.org/officeDocument/2006/relationships/diagramQuickStyle" Target="../diagrams/quickStyle4.xml"/><Relationship Id="rId5" Type="http://schemas.openxmlformats.org/officeDocument/2006/relationships/diagramQuickStyle" Target="../diagrams/quickStyle3.xml"/><Relationship Id="rId10" Type="http://schemas.openxmlformats.org/officeDocument/2006/relationships/diagramLayout" Target="../diagrams/layout4.xml"/><Relationship Id="rId4" Type="http://schemas.openxmlformats.org/officeDocument/2006/relationships/diagramLayout" Target="../diagrams/layout3.xml"/><Relationship Id="rId9" Type="http://schemas.openxmlformats.org/officeDocument/2006/relationships/diagramData" Target="../diagrams/data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75687C-68ED-6D69-BA65-DE84B792822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400" b="1" dirty="0"/>
              <a:t>Developmental and Epileptic Encephalopathy (DEE) - </a:t>
            </a:r>
            <a:br>
              <a:rPr lang="en-US" sz="4400" dirty="0"/>
            </a:br>
            <a:r>
              <a:rPr lang="en-US" sz="4000" b="1" i="1" dirty="0"/>
              <a:t>What is it and Why is it so Hard to Treat?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E7B9A09B-A46D-1179-AB99-0C69D67415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06717" y="4079875"/>
            <a:ext cx="9144000" cy="1655762"/>
          </a:xfrm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en-US" b="1" dirty="0"/>
              <a:t>Sonal Bhatia MBBS, MD, FACNS, FAES</a:t>
            </a:r>
          </a:p>
          <a:p>
            <a:pPr algn="l">
              <a:lnSpc>
                <a:spcPct val="100000"/>
              </a:lnSpc>
            </a:pPr>
            <a:r>
              <a:rPr lang="en-US" b="1" dirty="0"/>
              <a:t>Associate Professor, Pediatrics</a:t>
            </a:r>
          </a:p>
          <a:p>
            <a:pPr algn="l">
              <a:lnSpc>
                <a:spcPct val="100000"/>
              </a:lnSpc>
            </a:pPr>
            <a:r>
              <a:rPr lang="en-US" b="1" dirty="0"/>
              <a:t>UTSW &amp; Children’s Medical Center, Dallas</a:t>
            </a:r>
          </a:p>
        </p:txBody>
      </p:sp>
    </p:spTree>
    <p:extLst>
      <p:ext uri="{BB962C8B-B14F-4D97-AF65-F5344CB8AC3E}">
        <p14:creationId xmlns:p14="http://schemas.microsoft.com/office/powerpoint/2010/main" val="13650419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6488CEDC-282B-C804-AD6E-CD72F56763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04407" y="2647312"/>
            <a:ext cx="3818176" cy="22322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Title 2">
            <a:extLst>
              <a:ext uri="{FF2B5EF4-FFF2-40B4-BE49-F238E27FC236}">
                <a16:creationId xmlns:a16="http://schemas.microsoft.com/office/drawing/2014/main" id="{312C1E81-EDE3-F873-29E3-7ADCB18A66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4928" y="172845"/>
            <a:ext cx="10744200" cy="823912"/>
          </a:xfrm>
        </p:spPr>
        <p:txBody>
          <a:bodyPr/>
          <a:lstStyle/>
          <a:p>
            <a:pPr algn="ctr"/>
            <a:r>
              <a:rPr lang="en-US" sz="3600" b="1" dirty="0"/>
              <a:t>Why are seizures so hard to control in DEEs?</a:t>
            </a: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9CEBC31E-02D2-F6A7-329A-54742E47B3D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39594374"/>
              </p:ext>
            </p:extLst>
          </p:nvPr>
        </p:nvGraphicFramePr>
        <p:xfrm>
          <a:off x="138546" y="1855738"/>
          <a:ext cx="8007927" cy="38153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232625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86E78D9-C527-8A11-F934-8C65FBCD29DE}"/>
              </a:ext>
            </a:extLst>
          </p:cNvPr>
          <p:cNvSpPr txBox="1"/>
          <p:nvPr/>
        </p:nvSpPr>
        <p:spPr>
          <a:xfrm>
            <a:off x="1413162" y="131961"/>
            <a:ext cx="9830787" cy="15850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500" b="1" dirty="0">
                <a:latin typeface="Montserrat SemiBold" panose="00000700000000000000" pitchFamily="2" charset="0"/>
              </a:rPr>
              <a:t>The Road to Seizure Control in DEEs</a:t>
            </a:r>
          </a:p>
          <a:p>
            <a:endParaRPr lang="en-US" dirty="0"/>
          </a:p>
          <a:p>
            <a:endParaRPr lang="en-US" sz="2600" dirty="0"/>
          </a:p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D525E34-5F22-BEB1-24FC-FE41F420BEC3}"/>
              </a:ext>
            </a:extLst>
          </p:cNvPr>
          <p:cNvSpPr txBox="1"/>
          <p:nvPr/>
        </p:nvSpPr>
        <p:spPr>
          <a:xfrm>
            <a:off x="210630" y="1559992"/>
            <a:ext cx="8249879" cy="4662815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457200" indent="-457200">
              <a:buBlip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</a:pPr>
            <a:r>
              <a:rPr lang="en-US" sz="2700" dirty="0"/>
              <a:t>The Power of the Right Diagnosis</a:t>
            </a:r>
          </a:p>
          <a:p>
            <a:pPr marL="457200" indent="-457200">
              <a:buBlip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</a:pPr>
            <a:endParaRPr lang="en-US" sz="2700" dirty="0"/>
          </a:p>
          <a:p>
            <a:pPr marL="457200" indent="-457200">
              <a:buBlip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</a:pPr>
            <a:r>
              <a:rPr lang="en-US" sz="2700" dirty="0"/>
              <a:t>One at a Time: Less Chaos, More Clarity</a:t>
            </a:r>
          </a:p>
          <a:p>
            <a:pPr marL="457200" indent="-457200">
              <a:buBlip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</a:pPr>
            <a:endParaRPr lang="en-US" sz="2700" dirty="0"/>
          </a:p>
          <a:p>
            <a:pPr marL="457200" indent="-457200">
              <a:buBlip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</a:pPr>
            <a:r>
              <a:rPr lang="en-US" sz="2700" dirty="0"/>
              <a:t>Start Low, Go Slow</a:t>
            </a:r>
          </a:p>
          <a:p>
            <a:pPr marL="457200" indent="-457200">
              <a:buBlip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</a:pPr>
            <a:endParaRPr lang="en-US" sz="2700" dirty="0"/>
          </a:p>
          <a:p>
            <a:pPr marL="457200" indent="-457200">
              <a:buBlip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</a:pPr>
            <a:r>
              <a:rPr lang="en-US" sz="2700" dirty="0"/>
              <a:t>Less Is More</a:t>
            </a:r>
          </a:p>
          <a:p>
            <a:pPr marL="457200" indent="-457200">
              <a:buBlip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</a:pPr>
            <a:endParaRPr lang="en-US" sz="2700" dirty="0"/>
          </a:p>
          <a:p>
            <a:pPr marL="457200" indent="-457200">
              <a:buBlip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</a:pPr>
            <a:r>
              <a:rPr lang="en-US" sz="2700" dirty="0"/>
              <a:t>Finding the Sweet Spot (Does not happen Overnight!)</a:t>
            </a:r>
          </a:p>
          <a:p>
            <a:pPr marL="457200" indent="-457200">
              <a:buBlip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</a:pPr>
            <a:endParaRPr lang="en-US" sz="2700" dirty="0"/>
          </a:p>
          <a:p>
            <a:pPr marL="457200" indent="-457200">
              <a:buBlip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</a:pPr>
            <a:r>
              <a:rPr lang="en-US" sz="2700" dirty="0"/>
              <a:t>No Permanent Enemies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F065247-9219-4955-ABB0-D63BCC3E0A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72475" y="2468766"/>
            <a:ext cx="3819525" cy="25717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329700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F3BB6DF-044C-99F9-F753-B73EC9C144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 b="1" dirty="0"/>
            </a:b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978E183-4F30-069F-DC65-637B66095942}"/>
              </a:ext>
            </a:extLst>
          </p:cNvPr>
          <p:cNvSpPr txBox="1"/>
          <p:nvPr/>
        </p:nvSpPr>
        <p:spPr>
          <a:xfrm>
            <a:off x="966581" y="98826"/>
            <a:ext cx="10395383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400" b="1" dirty="0">
                <a:latin typeface="Montserrat SemiBold" panose="00000700000000000000" pitchFamily="2" charset="0"/>
              </a:rPr>
              <a:t>Why is treating seizures simply not enough?</a:t>
            </a:r>
          </a:p>
        </p:txBody>
      </p:sp>
      <p:graphicFrame>
        <p:nvGraphicFramePr>
          <p:cNvPr id="12" name="Diagram 11">
            <a:extLst>
              <a:ext uri="{FF2B5EF4-FFF2-40B4-BE49-F238E27FC236}">
                <a16:creationId xmlns:a16="http://schemas.microsoft.com/office/drawing/2014/main" id="{890B928C-B676-8AE0-EC03-CC51E25FBC3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67782249"/>
              </p:ext>
            </p:extLst>
          </p:nvPr>
        </p:nvGraphicFramePr>
        <p:xfrm>
          <a:off x="4433736" y="989334"/>
          <a:ext cx="8968509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8" name="Content Placeholder 17">
            <a:extLst>
              <a:ext uri="{FF2B5EF4-FFF2-40B4-BE49-F238E27FC236}">
                <a16:creationId xmlns:a16="http://schemas.microsoft.com/office/drawing/2014/main" id="{EFEFC7E2-F0D6-2B16-3F4B-5C75B0A303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7"/>
          <a:stretch/>
        </p:blipFill>
        <p:spPr>
          <a:xfrm>
            <a:off x="1178501" y="2165097"/>
            <a:ext cx="4249193" cy="28327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38844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A566B3E-7281-239C-8D28-1403E49549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7764" y="166254"/>
            <a:ext cx="10744200" cy="823741"/>
          </a:xfrm>
        </p:spPr>
        <p:txBody>
          <a:bodyPr/>
          <a:lstStyle/>
          <a:p>
            <a:pPr algn="ctr"/>
            <a:r>
              <a:rPr lang="en-US" dirty="0"/>
              <a:t>What Gives Me Hope?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2AC372C-0A12-684C-D2CD-5878851592EB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659417" y="1454221"/>
            <a:ext cx="5357091" cy="545919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From Band-Aids to Breakthroughs</a:t>
            </a: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AF45248E-DBCE-CDEC-F3B5-D46BF251380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20530243"/>
              </p:ext>
            </p:extLst>
          </p:nvPr>
        </p:nvGraphicFramePr>
        <p:xfrm>
          <a:off x="6735517" y="2441410"/>
          <a:ext cx="5280991" cy="38563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365893C7-A437-EFCF-9384-CA398FD87C5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7571" y="1862446"/>
            <a:ext cx="6305618" cy="377317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46A5DA1-B5B2-A6CC-915E-4591B17C7345}"/>
              </a:ext>
            </a:extLst>
          </p:cNvPr>
          <p:cNvSpPr txBox="1"/>
          <p:nvPr/>
        </p:nvSpPr>
        <p:spPr>
          <a:xfrm>
            <a:off x="-520959" y="6611779"/>
            <a:ext cx="725647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Thomas RH &amp; </a:t>
            </a:r>
            <a:r>
              <a:rPr lang="en-US" sz="1000" dirty="0" err="1"/>
              <a:t>Berkovic</a:t>
            </a:r>
            <a:r>
              <a:rPr lang="en-US" sz="1000" dirty="0"/>
              <a:t> SF, 2014</a:t>
            </a:r>
          </a:p>
        </p:txBody>
      </p:sp>
    </p:spTree>
    <p:extLst>
      <p:ext uri="{BB962C8B-B14F-4D97-AF65-F5344CB8AC3E}">
        <p14:creationId xmlns:p14="http://schemas.microsoft.com/office/powerpoint/2010/main" val="1903008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  <p:bldGraphic spid="7" grpId="0">
        <p:bldAsOne/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Image result for children are unique">
            <a:extLst>
              <a:ext uri="{FF2B5EF4-FFF2-40B4-BE49-F238E27FC236}">
                <a16:creationId xmlns:a16="http://schemas.microsoft.com/office/drawing/2014/main" id="{9B277A03-4D0C-866B-831D-48D9126DC3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7738" y="2734213"/>
            <a:ext cx="5294026" cy="139472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B19D709-59C1-8A25-8F7B-85E25B3D1922}"/>
              </a:ext>
            </a:extLst>
          </p:cNvPr>
          <p:cNvSpPr txBox="1"/>
          <p:nvPr/>
        </p:nvSpPr>
        <p:spPr>
          <a:xfrm>
            <a:off x="6733882" y="4248321"/>
            <a:ext cx="70469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800" b="1" dirty="0">
                <a:solidFill>
                  <a:srgbClr val="00A7E1"/>
                </a:solidFill>
                <a:latin typeface="Comic Sans MS" panose="030F0702030302020204" pitchFamily="66" charset="0"/>
              </a:rPr>
              <a:t>And So Is Their </a:t>
            </a:r>
            <a:r>
              <a:rPr lang="en-US" sz="3800" b="1" dirty="0">
                <a:solidFill>
                  <a:srgbClr val="7030A0"/>
                </a:solidFill>
                <a:latin typeface="Comic Sans MS" panose="030F0702030302020204" pitchFamily="66" charset="0"/>
              </a:rPr>
              <a:t>DEE</a:t>
            </a:r>
            <a:r>
              <a:rPr lang="en-US" sz="4400" b="1" dirty="0">
                <a:solidFill>
                  <a:srgbClr val="00A7E1"/>
                </a:solidFill>
                <a:latin typeface="Comic Sans MS" panose="030F0702030302020204" pitchFamily="66" charset="0"/>
              </a:rPr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2E1459F-6253-561E-CE51-AB8FC7D01778}"/>
              </a:ext>
            </a:extLst>
          </p:cNvPr>
          <p:cNvSpPr txBox="1"/>
          <p:nvPr/>
        </p:nvSpPr>
        <p:spPr>
          <a:xfrm>
            <a:off x="2077039" y="216815"/>
            <a:ext cx="87009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Montserrat SemiBold" panose="00000700000000000000" pitchFamily="2" charset="0"/>
              </a:rPr>
              <a:t>Together, We Create Hope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46C93EA-7DDC-F33E-9E2C-D5C40FF6C7F5}"/>
              </a:ext>
            </a:extLst>
          </p:cNvPr>
          <p:cNvSpPr txBox="1"/>
          <p:nvPr/>
        </p:nvSpPr>
        <p:spPr>
          <a:xfrm>
            <a:off x="160256" y="1366549"/>
            <a:ext cx="5599521" cy="544764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285750" indent="-285750">
              <a:buBlip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endParaRPr lang="en-US" dirty="0"/>
          </a:p>
          <a:p>
            <a:pPr marL="342900" indent="-342900">
              <a:buBlip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en-US" sz="2400" dirty="0"/>
              <a:t>Hope is NOT for every seizure to disappear </a:t>
            </a:r>
            <a:r>
              <a:rPr lang="en-US" sz="2400" b="1" u="sng" dirty="0"/>
              <a:t>BUT</a:t>
            </a:r>
          </a:p>
          <a:p>
            <a:endParaRPr lang="en-US" sz="2400" dirty="0"/>
          </a:p>
          <a:p>
            <a:pPr marL="342900" indent="-342900">
              <a:buBlip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en-US" sz="2400" dirty="0"/>
              <a:t>Hope is:</a:t>
            </a:r>
          </a:p>
          <a:p>
            <a:endParaRPr lang="en-US" sz="2400" dirty="0"/>
          </a:p>
          <a:p>
            <a:pPr marL="342900" indent="-342900">
              <a:buBlip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en-US" sz="2400" dirty="0"/>
              <a:t>Finding the </a:t>
            </a:r>
            <a:r>
              <a:rPr lang="en-US" sz="2400" b="1" u="sng" dirty="0"/>
              <a:t>right diagnosis</a:t>
            </a:r>
          </a:p>
          <a:p>
            <a:pPr marL="342900" indent="-342900">
              <a:buBlip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endParaRPr lang="en-US" sz="2400" dirty="0"/>
          </a:p>
          <a:p>
            <a:pPr marL="342900" indent="-342900">
              <a:buBlip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en-US" sz="2400" dirty="0"/>
              <a:t>Finding </a:t>
            </a:r>
            <a:r>
              <a:rPr lang="en-US" sz="2400" b="1" u="sng" dirty="0"/>
              <a:t>newer therapies </a:t>
            </a:r>
            <a:endParaRPr lang="en-US" sz="2400" dirty="0"/>
          </a:p>
          <a:p>
            <a:endParaRPr lang="en-US" sz="2400" dirty="0"/>
          </a:p>
          <a:p>
            <a:pPr marL="342900" indent="-342900">
              <a:buBlip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en-US" sz="2400" b="1" u="sng" dirty="0"/>
              <a:t>Celebrating every gain</a:t>
            </a:r>
            <a:r>
              <a:rPr lang="en-US" sz="2400" dirty="0"/>
              <a:t>, big or small</a:t>
            </a:r>
          </a:p>
          <a:p>
            <a:pPr marL="342900" indent="-342900">
              <a:buBlip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endParaRPr lang="en-US" sz="2400" dirty="0"/>
          </a:p>
          <a:p>
            <a:pPr marL="342900" indent="-342900">
              <a:buBlip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en-US" sz="2400" dirty="0"/>
              <a:t>Seeing a child </a:t>
            </a:r>
            <a:r>
              <a:rPr lang="en-US" sz="2400" b="1" u="sng" dirty="0"/>
              <a:t>more alert, comfortable &amp; engaged</a:t>
            </a:r>
            <a:endParaRPr lang="en-US" b="1" u="sng" dirty="0"/>
          </a:p>
          <a:p>
            <a:pPr marL="285750" indent="-285750">
              <a:buBlip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24191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54E93F2-FBB6-3C55-282A-7DA9747E66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7666" y="2356011"/>
            <a:ext cx="8663167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7498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B18094-199A-5135-5BC8-49FCEFB35D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5034" y="1560863"/>
            <a:ext cx="11841932" cy="4676974"/>
          </a:xfrm>
        </p:spPr>
        <p:txBody>
          <a:bodyPr>
            <a:normAutofit/>
          </a:bodyPr>
          <a:lstStyle/>
          <a:p>
            <a:pPr marL="571500" indent="-571500"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</a:pPr>
            <a:r>
              <a:rPr lang="en-US" sz="3400" b="1" dirty="0"/>
              <a:t>What is a DEE?</a:t>
            </a:r>
          </a:p>
          <a:p>
            <a:endParaRPr lang="en-US" sz="3400" b="1" dirty="0"/>
          </a:p>
          <a:p>
            <a:endParaRPr lang="en-US" sz="3400" b="1" dirty="0"/>
          </a:p>
          <a:p>
            <a:pPr marL="571500" indent="-571500"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</a:pPr>
            <a:r>
              <a:rPr lang="en-US" sz="3400" b="1" dirty="0"/>
              <a:t>Why do DEEs happen?</a:t>
            </a:r>
          </a:p>
          <a:p>
            <a:endParaRPr lang="en-US" sz="3400" b="1" dirty="0"/>
          </a:p>
          <a:p>
            <a:pPr marL="571500" indent="-571500"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</a:pPr>
            <a:endParaRPr lang="en-US" sz="3400" b="1" dirty="0"/>
          </a:p>
          <a:p>
            <a:pPr marL="571500" indent="-571500"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</a:pPr>
            <a:r>
              <a:rPr lang="en-US" sz="3400" b="1" dirty="0"/>
              <a:t>Why are seizures so hard to control?</a:t>
            </a:r>
          </a:p>
          <a:p>
            <a:endParaRPr lang="en-US" sz="3400" b="1" dirty="0"/>
          </a:p>
          <a:p>
            <a:pPr marL="571500" indent="-571500"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</a:pPr>
            <a:endParaRPr lang="en-US" sz="3400" b="1" dirty="0"/>
          </a:p>
          <a:p>
            <a:pPr marL="571500" indent="-571500"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</a:pPr>
            <a:r>
              <a:rPr lang="en-US" sz="3400" b="1" dirty="0"/>
              <a:t>Why is treating seizures simply not enough?</a:t>
            </a:r>
          </a:p>
          <a:p>
            <a:endParaRPr lang="en-US" sz="3400" b="1" dirty="0"/>
          </a:p>
          <a:p>
            <a:pPr marL="571500" indent="-571500"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</a:pPr>
            <a:endParaRPr lang="en-US" sz="3400" b="1" dirty="0"/>
          </a:p>
          <a:p>
            <a:pPr marL="571500" indent="-571500"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</a:pPr>
            <a:r>
              <a:rPr lang="en-US" sz="3400" b="1" dirty="0"/>
              <a:t>What is in store for a hopeful future?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E7C87ECB-5332-CEE5-34BB-3108436FC2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390" y="255783"/>
            <a:ext cx="10744200" cy="823741"/>
          </a:xfrm>
        </p:spPr>
        <p:txBody>
          <a:bodyPr/>
          <a:lstStyle/>
          <a:p>
            <a:pPr algn="ctr"/>
            <a:r>
              <a:rPr lang="en-US" sz="4400" b="1" dirty="0"/>
              <a:t>Learning Objectives</a:t>
            </a:r>
          </a:p>
        </p:txBody>
      </p:sp>
    </p:spTree>
    <p:extLst>
      <p:ext uri="{BB962C8B-B14F-4D97-AF65-F5344CB8AC3E}">
        <p14:creationId xmlns:p14="http://schemas.microsoft.com/office/powerpoint/2010/main" val="24494872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1225BF66-22AB-E0AE-D9A7-E447AC142FF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1574117"/>
              </p:ext>
            </p:extLst>
          </p:nvPr>
        </p:nvGraphicFramePr>
        <p:xfrm>
          <a:off x="263239" y="1114594"/>
          <a:ext cx="6276108" cy="54795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29B657E9-9032-FA52-4101-4C260FB238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7764" y="228622"/>
            <a:ext cx="10744200" cy="823741"/>
          </a:xfrm>
        </p:spPr>
        <p:txBody>
          <a:bodyPr/>
          <a:lstStyle/>
          <a:p>
            <a:pPr algn="ctr"/>
            <a:r>
              <a:rPr lang="en-US" sz="4400" b="1" dirty="0"/>
              <a:t>Defining the Concepts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613A0B-AAA5-112D-D741-A16CA0DD6D1D}"/>
              </a:ext>
            </a:extLst>
          </p:cNvPr>
          <p:cNvSpPr txBox="1"/>
          <p:nvPr/>
        </p:nvSpPr>
        <p:spPr>
          <a:xfrm>
            <a:off x="4821382" y="6650182"/>
            <a:ext cx="377767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Berg A et al, 2010; Scheffer IE et al, 2020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C13A85A-D561-4F35-67FF-9573AC4589F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31764" y="1879744"/>
            <a:ext cx="3209925" cy="3800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2146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8254EC3-93FA-1B1E-C517-5161845B78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2397" t="450" r="3748" b="4238"/>
          <a:stretch>
            <a:fillRect/>
          </a:stretch>
        </p:blipFill>
        <p:spPr>
          <a:xfrm>
            <a:off x="388384" y="2183349"/>
            <a:ext cx="6400800" cy="32864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Title 2">
            <a:extLst>
              <a:ext uri="{FF2B5EF4-FFF2-40B4-BE49-F238E27FC236}">
                <a16:creationId xmlns:a16="http://schemas.microsoft.com/office/drawing/2014/main" id="{D5AE5183-1D89-F860-7E67-48A1EFD3FF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900" y="262732"/>
            <a:ext cx="10744200" cy="823912"/>
          </a:xfrm>
        </p:spPr>
        <p:txBody>
          <a:bodyPr/>
          <a:lstStyle/>
          <a:p>
            <a:pPr algn="ctr"/>
            <a:r>
              <a:rPr lang="en-US" sz="4400" b="1" dirty="0"/>
              <a:t>What is a DEE?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285B14F-DF68-A04F-BE25-9D8E179F037E}"/>
              </a:ext>
            </a:extLst>
          </p:cNvPr>
          <p:cNvSpPr txBox="1"/>
          <p:nvPr/>
        </p:nvSpPr>
        <p:spPr>
          <a:xfrm>
            <a:off x="7195127" y="2183349"/>
            <a:ext cx="4839855" cy="34163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 dirty="0"/>
              <a:t>Frequent seizures and/or abnormal EEG activity (“spikes” or “sharps”)</a:t>
            </a:r>
          </a:p>
          <a:p>
            <a:pPr marL="457200" indent="-457200">
              <a:buFont typeface="+mj-lt"/>
              <a:buAutoNum type="arabicPeriod"/>
            </a:pPr>
            <a:endParaRPr lang="en-US" sz="2400" dirty="0"/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Slowed development or loss skills</a:t>
            </a:r>
          </a:p>
          <a:p>
            <a:pPr marL="457200" indent="-457200">
              <a:buFont typeface="+mj-lt"/>
              <a:buAutoNum type="arabicPeriod"/>
            </a:pPr>
            <a:endParaRPr lang="en-US" sz="2400" dirty="0"/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The underlying </a:t>
            </a:r>
            <a:r>
              <a:rPr lang="en-US" sz="2400" b="1" u="sng" dirty="0"/>
              <a:t>cause</a:t>
            </a:r>
            <a:r>
              <a:rPr lang="en-US" sz="2400" dirty="0"/>
              <a:t> also contributes to developmental challenges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E611241-E01B-DCB9-0230-393E619A6311}"/>
              </a:ext>
            </a:extLst>
          </p:cNvPr>
          <p:cNvSpPr txBox="1"/>
          <p:nvPr/>
        </p:nvSpPr>
        <p:spPr>
          <a:xfrm>
            <a:off x="4821382" y="6650182"/>
            <a:ext cx="377767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Scheffer IE et al, 2017 </a:t>
            </a:r>
          </a:p>
        </p:txBody>
      </p:sp>
    </p:spTree>
    <p:extLst>
      <p:ext uri="{BB962C8B-B14F-4D97-AF65-F5344CB8AC3E}">
        <p14:creationId xmlns:p14="http://schemas.microsoft.com/office/powerpoint/2010/main" val="6208336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4EF0227-5CB9-9489-F6D8-0BFA43DE65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4901301" y="1490870"/>
            <a:ext cx="10303725" cy="4632037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505019F3-CE49-2AA1-52BC-7B8DD8F2ED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900" y="320727"/>
            <a:ext cx="10744200" cy="823741"/>
          </a:xfrm>
        </p:spPr>
        <p:txBody>
          <a:bodyPr/>
          <a:lstStyle/>
          <a:p>
            <a:pPr algn="ctr"/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SemiBold" pitchFamily="2" charset="77"/>
                <a:ea typeface="+mj-ea"/>
                <a:cs typeface="+mj-cs"/>
              </a:rPr>
              <a:t>Defining the Concepts</a:t>
            </a:r>
            <a:endParaRPr lang="en-US" dirty="0"/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FF9098ED-27BF-9182-B6EB-08422581F72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60759905"/>
              </p:ext>
            </p:extLst>
          </p:nvPr>
        </p:nvGraphicFramePr>
        <p:xfrm>
          <a:off x="5607698" y="1593505"/>
          <a:ext cx="6456783" cy="45180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24423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3EEF3536-1A66-CFD8-8712-B4E7984B6B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/>
        </p:blipFill>
        <p:spPr>
          <a:xfrm>
            <a:off x="405328" y="1330495"/>
            <a:ext cx="5147789" cy="514087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62BFFDC-E328-0675-543E-DE1E17AE8A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109" y="506754"/>
            <a:ext cx="10744200" cy="823741"/>
          </a:xfrm>
        </p:spPr>
        <p:txBody>
          <a:bodyPr/>
          <a:lstStyle/>
          <a:p>
            <a:pPr marL="571500" indent="-571500"/>
            <a:br>
              <a:rPr lang="en-US" b="1" dirty="0"/>
            </a:b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97A2725-A877-F412-2607-3208C14BFB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65784" y="128374"/>
            <a:ext cx="6602540" cy="1066892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D23D168B-44ED-CA0A-1881-9FF0EF468B62}"/>
                  </a:ext>
                </a:extLst>
              </p14:cNvPr>
              <p14:cNvContentPartPr/>
              <p14:nvPr/>
            </p14:nvContentPartPr>
            <p14:xfrm>
              <a:off x="1523607" y="5901804"/>
              <a:ext cx="834120" cy="37800"/>
            </p14:xfrm>
          </p:contentPart>
        </mc:Choice>
        <mc:Fallback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D23D168B-44ED-CA0A-1881-9FF0EF468B62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469967" y="5794164"/>
                <a:ext cx="941760" cy="253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D45F95DE-ED09-EA04-FF0B-07D827054505}"/>
                  </a:ext>
                </a:extLst>
              </p14:cNvPr>
              <p14:cNvContentPartPr/>
              <p14:nvPr/>
            </p14:nvContentPartPr>
            <p14:xfrm>
              <a:off x="1542327" y="6105204"/>
              <a:ext cx="776520" cy="720"/>
            </p14:xfrm>
          </p:contentPart>
        </mc:Choice>
        <mc:Fallback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D45F95DE-ED09-EA04-FF0B-07D827054505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488327" y="5889204"/>
                <a:ext cx="884160" cy="432000"/>
              </a:xfrm>
              <a:prstGeom prst="rect">
                <a:avLst/>
              </a:prstGeom>
            </p:spPr>
          </p:pic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308E96D3-8B74-508A-3654-B05265157D8D}"/>
              </a:ext>
            </a:extLst>
          </p:cNvPr>
          <p:cNvSpPr txBox="1"/>
          <p:nvPr/>
        </p:nvSpPr>
        <p:spPr>
          <a:xfrm>
            <a:off x="5818123" y="1872879"/>
            <a:ext cx="6206247" cy="378565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dirty="0"/>
              <a:t>DEEs result from</a:t>
            </a:r>
          </a:p>
          <a:p>
            <a:endParaRPr lang="en-US" sz="2400" dirty="0"/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400" dirty="0"/>
              <a:t>Genetic changes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400" dirty="0"/>
              <a:t>&gt; 900 genes and counting!</a:t>
            </a:r>
          </a:p>
          <a:p>
            <a:endParaRPr lang="en-US" sz="2400" dirty="0"/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400" dirty="0"/>
              <a:t>Structural brain differences/malformations</a:t>
            </a:r>
          </a:p>
          <a:p>
            <a:endParaRPr lang="en-US" sz="2400" dirty="0"/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400" dirty="0"/>
              <a:t>Metabolic disorders</a:t>
            </a:r>
          </a:p>
          <a:p>
            <a:endParaRPr lang="en-US" sz="2400" dirty="0"/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400" dirty="0"/>
              <a:t>Unknown cause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2EFB0C9-957A-3BB1-018C-D981839659FB}"/>
              </a:ext>
            </a:extLst>
          </p:cNvPr>
          <p:cNvSpPr txBox="1"/>
          <p:nvPr/>
        </p:nvSpPr>
        <p:spPr>
          <a:xfrm>
            <a:off x="4821382" y="6650182"/>
            <a:ext cx="377767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Scheffer IE et al, 2024 </a:t>
            </a:r>
          </a:p>
        </p:txBody>
      </p:sp>
    </p:spTree>
    <p:extLst>
      <p:ext uri="{BB962C8B-B14F-4D97-AF65-F5344CB8AC3E}">
        <p14:creationId xmlns:p14="http://schemas.microsoft.com/office/powerpoint/2010/main" val="7922416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1771681A-0662-C2B9-616E-D7E3FAA87EA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41407387"/>
              </p:ext>
            </p:extLst>
          </p:nvPr>
        </p:nvGraphicFramePr>
        <p:xfrm>
          <a:off x="723900" y="1217613"/>
          <a:ext cx="10744200" cy="4422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D0944B19-DFE5-A408-FF2B-881BAD00BB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900" y="147781"/>
            <a:ext cx="10744200" cy="823741"/>
          </a:xfrm>
        </p:spPr>
        <p:txBody>
          <a:bodyPr/>
          <a:lstStyle/>
          <a:p>
            <a:pPr algn="ctr"/>
            <a:r>
              <a:rPr lang="en-US" sz="3600" dirty="0"/>
              <a:t>Why are seizures so hard to control in DEEs?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DDBB8E3-B058-33EF-1E5B-9D7925F0CE9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14690" y="2156564"/>
            <a:ext cx="3031485" cy="3031485"/>
          </a:xfrm>
          <a:prstGeom prst="rect">
            <a:avLst/>
          </a:prstGeom>
        </p:spPr>
      </p:pic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26CDDE8C-B666-7A22-E29A-521BA172F48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70560746"/>
              </p:ext>
            </p:extLst>
          </p:nvPr>
        </p:nvGraphicFramePr>
        <p:xfrm>
          <a:off x="360218" y="1100832"/>
          <a:ext cx="8377382" cy="51429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540F383B-4AC6-75AA-87FF-8EEE5D7F648F}"/>
              </a:ext>
            </a:extLst>
          </p:cNvPr>
          <p:cNvSpPr txBox="1"/>
          <p:nvPr/>
        </p:nvSpPr>
        <p:spPr>
          <a:xfrm>
            <a:off x="4572000" y="6594764"/>
            <a:ext cx="389774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ASM = Antiseizure medications</a:t>
            </a:r>
          </a:p>
        </p:txBody>
      </p:sp>
    </p:spTree>
    <p:extLst>
      <p:ext uri="{BB962C8B-B14F-4D97-AF65-F5344CB8AC3E}">
        <p14:creationId xmlns:p14="http://schemas.microsoft.com/office/powerpoint/2010/main" val="1062696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B0263812-6CBC-3467-4A1F-25D6B51652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35877"/>
          <a:stretch>
            <a:fillRect/>
          </a:stretch>
        </p:blipFill>
        <p:spPr>
          <a:xfrm>
            <a:off x="2481262" y="1202819"/>
            <a:ext cx="7229475" cy="249194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itle 2">
            <a:extLst>
              <a:ext uri="{FF2B5EF4-FFF2-40B4-BE49-F238E27FC236}">
                <a16:creationId xmlns:a16="http://schemas.microsoft.com/office/drawing/2014/main" id="{48FD3CCD-9ADC-0AF3-269A-8089E0111A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900" y="259051"/>
            <a:ext cx="10744200" cy="823912"/>
          </a:xfrm>
        </p:spPr>
        <p:txBody>
          <a:bodyPr/>
          <a:lstStyle/>
          <a:p>
            <a:pPr algn="ctr"/>
            <a:r>
              <a:rPr lang="en-US" sz="3600" dirty="0"/>
              <a:t>Why are seizures so hard to control in DEEs?</a:t>
            </a:r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F41AB451-C6FC-DFCB-AC97-95E5AD5E76C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23113852"/>
              </p:ext>
            </p:extLst>
          </p:nvPr>
        </p:nvGraphicFramePr>
        <p:xfrm>
          <a:off x="2235201" y="3814618"/>
          <a:ext cx="8386618" cy="29656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71BFC531-6138-BAE7-5ECA-6811C6B503B5}"/>
              </a:ext>
            </a:extLst>
          </p:cNvPr>
          <p:cNvSpPr txBox="1"/>
          <p:nvPr/>
        </p:nvSpPr>
        <p:spPr>
          <a:xfrm>
            <a:off x="4572000" y="6594764"/>
            <a:ext cx="389774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err="1"/>
              <a:t>Medyanik</a:t>
            </a:r>
            <a:r>
              <a:rPr lang="en-US" sz="1000" dirty="0"/>
              <a:t> A et al, 2025</a:t>
            </a:r>
          </a:p>
        </p:txBody>
      </p:sp>
    </p:spTree>
    <p:extLst>
      <p:ext uri="{BB962C8B-B14F-4D97-AF65-F5344CB8AC3E}">
        <p14:creationId xmlns:p14="http://schemas.microsoft.com/office/powerpoint/2010/main" val="507581516"/>
      </p:ext>
    </p:extLst>
  </p:cSld>
  <p:clrMapOvr>
    <a:masterClrMapping/>
  </p:clrMapOvr>
</p:sld>
</file>

<file path=ppt/theme/theme1.xml><?xml version="1.0" encoding="utf-8"?>
<a:theme xmlns:a="http://schemas.openxmlformats.org/drawingml/2006/main" name="Epilepsy and Genetic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9d418695-71ac-4c31-b5b2-c196c8ec3c8a}" enabled="0" method="" siteId="{9d418695-71ac-4c31-b5b2-c196c8ec3c8a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2258</TotalTime>
  <Words>936</Words>
  <Application>Microsoft Office PowerPoint</Application>
  <PresentationFormat>Widescreen</PresentationFormat>
  <Paragraphs>143</Paragraphs>
  <Slides>14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Aptos</vt:lpstr>
      <vt:lpstr>Arial</vt:lpstr>
      <vt:lpstr>Calibri</vt:lpstr>
      <vt:lpstr>Comic Sans MS</vt:lpstr>
      <vt:lpstr>Montserrat</vt:lpstr>
      <vt:lpstr>Montserrat SemiBold</vt:lpstr>
      <vt:lpstr>Wingdings</vt:lpstr>
      <vt:lpstr>Epilepsy and Genetics</vt:lpstr>
      <vt:lpstr>Developmental and Epileptic Encephalopathy (DEE) -  What is it and Why is it so Hard to Treat?</vt:lpstr>
      <vt:lpstr>PowerPoint Presentation</vt:lpstr>
      <vt:lpstr>Learning Objectives</vt:lpstr>
      <vt:lpstr>Defining the Concepts</vt:lpstr>
      <vt:lpstr>What is a DEE?</vt:lpstr>
      <vt:lpstr>Defining the Concepts</vt:lpstr>
      <vt:lpstr> </vt:lpstr>
      <vt:lpstr>Why are seizures so hard to control in DEEs?</vt:lpstr>
      <vt:lpstr>Why are seizures so hard to control in DEEs?</vt:lpstr>
      <vt:lpstr>Why are seizures so hard to control in DEEs?</vt:lpstr>
      <vt:lpstr>PowerPoint Presentation</vt:lpstr>
      <vt:lpstr> </vt:lpstr>
      <vt:lpstr>What Gives Me Hope?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Sonal Bhatia</dc:creator>
  <cp:lastModifiedBy>Sonal Bhatia</cp:lastModifiedBy>
  <cp:revision>1</cp:revision>
  <dcterms:created xsi:type="dcterms:W3CDTF">2026-07-11T02:20:18Z</dcterms:created>
  <dcterms:modified xsi:type="dcterms:W3CDTF">2026-07-12T15:58:32Z</dcterms:modified>
</cp:coreProperties>
</file>