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33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2" r:id="rId26"/>
    <p:sldId id="330" r:id="rId27"/>
    <p:sldId id="33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AE8"/>
    <a:srgbClr val="4769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22E25E-2C07-4767-8FD7-B1425DC4CB4B}" v="5" dt="2026-07-15T21:43:18.644"/>
  </p1510:revLst>
</p1510:revInfo>
</file>

<file path=ppt/tableStyles.xml><?xml version="1.0" encoding="utf-8"?>
<a:tblStyleLst xmlns:a="http://schemas.openxmlformats.org/drawingml/2006/main" def="{9DCAF9ED-07DC-4A11-8D7F-57B35C25682E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394" autoAdjust="0"/>
  </p:normalViewPr>
  <p:slideViewPr>
    <p:cSldViewPr snapToGrid="0">
      <p:cViewPr varScale="1">
        <p:scale>
          <a:sx n="91" d="100"/>
          <a:sy n="91" d="100"/>
        </p:scale>
        <p:origin x="32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 Keough" userId="a2a2a922-1d5e-4de4-8a44-7e667eb0998e" providerId="ADAL" clId="{9438D1F2-C362-4A01-8C20-21C9A9FF6AEA}"/>
    <pc:docChg chg="undo custSel addSld modSld sldOrd">
      <pc:chgData name="Karen Keough" userId="a2a2a922-1d5e-4de4-8a44-7e667eb0998e" providerId="ADAL" clId="{9438D1F2-C362-4A01-8C20-21C9A9FF6AEA}" dt="2026-07-15T21:47:31.071" v="2308" actId="20577"/>
      <pc:docMkLst>
        <pc:docMk/>
      </pc:docMkLst>
      <pc:sldChg chg="modSp mod">
        <pc:chgData name="Karen Keough" userId="a2a2a922-1d5e-4de4-8a44-7e667eb0998e" providerId="ADAL" clId="{9438D1F2-C362-4A01-8C20-21C9A9FF6AEA}" dt="2026-07-15T20:40:06.549" v="1548" actId="20577"/>
        <pc:sldMkLst>
          <pc:docMk/>
          <pc:sldMk cId="1760268449" sldId="310"/>
        </pc:sldMkLst>
        <pc:spChg chg="mod">
          <ac:chgData name="Karen Keough" userId="a2a2a922-1d5e-4de4-8a44-7e667eb0998e" providerId="ADAL" clId="{9438D1F2-C362-4A01-8C20-21C9A9FF6AEA}" dt="2026-07-15T20:40:06.549" v="1548" actId="20577"/>
          <ac:spMkLst>
            <pc:docMk/>
            <pc:sldMk cId="1760268449" sldId="310"/>
            <ac:spMk id="7" creationId="{C0147929-8D39-DAA9-C3C5-4829D9C31C27}"/>
          </ac:spMkLst>
        </pc:spChg>
      </pc:sldChg>
      <pc:sldChg chg="modSp mod">
        <pc:chgData name="Karen Keough" userId="a2a2a922-1d5e-4de4-8a44-7e667eb0998e" providerId="ADAL" clId="{9438D1F2-C362-4A01-8C20-21C9A9FF6AEA}" dt="2026-07-15T01:13:28.734" v="243" actId="14100"/>
        <pc:sldMkLst>
          <pc:docMk/>
          <pc:sldMk cId="2775015717" sldId="312"/>
        </pc:sldMkLst>
        <pc:spChg chg="mod">
          <ac:chgData name="Karen Keough" userId="a2a2a922-1d5e-4de4-8a44-7e667eb0998e" providerId="ADAL" clId="{9438D1F2-C362-4A01-8C20-21C9A9FF6AEA}" dt="2026-07-15T01:13:28.734" v="243" actId="14100"/>
          <ac:spMkLst>
            <pc:docMk/>
            <pc:sldMk cId="2775015717" sldId="312"/>
            <ac:spMk id="14" creationId="{5D29B5FA-225F-9F07-152E-F01E68348F78}"/>
          </ac:spMkLst>
        </pc:spChg>
      </pc:sldChg>
      <pc:sldChg chg="modSp mod">
        <pc:chgData name="Karen Keough" userId="a2a2a922-1d5e-4de4-8a44-7e667eb0998e" providerId="ADAL" clId="{9438D1F2-C362-4A01-8C20-21C9A9FF6AEA}" dt="2026-07-15T00:50:30.489" v="5" actId="20577"/>
        <pc:sldMkLst>
          <pc:docMk/>
          <pc:sldMk cId="1930418238" sldId="317"/>
        </pc:sldMkLst>
        <pc:spChg chg="mod">
          <ac:chgData name="Karen Keough" userId="a2a2a922-1d5e-4de4-8a44-7e667eb0998e" providerId="ADAL" clId="{9438D1F2-C362-4A01-8C20-21C9A9FF6AEA}" dt="2026-07-15T00:50:30.489" v="5" actId="20577"/>
          <ac:spMkLst>
            <pc:docMk/>
            <pc:sldMk cId="1930418238" sldId="317"/>
            <ac:spMk id="13" creationId="{BFA48985-34F8-40D5-EA8A-6AE4918BA9D8}"/>
          </ac:spMkLst>
        </pc:spChg>
      </pc:sldChg>
      <pc:sldChg chg="addSp delSp modSp new mod modClrScheme chgLayout">
        <pc:chgData name="Karen Keough" userId="a2a2a922-1d5e-4de4-8a44-7e667eb0998e" providerId="ADAL" clId="{9438D1F2-C362-4A01-8C20-21C9A9FF6AEA}" dt="2026-07-15T01:07:40.753" v="69" actId="700"/>
        <pc:sldMkLst>
          <pc:docMk/>
          <pc:sldMk cId="623193372" sldId="319"/>
        </pc:sldMkLst>
        <pc:spChg chg="mod ord">
          <ac:chgData name="Karen Keough" userId="a2a2a922-1d5e-4de4-8a44-7e667eb0998e" providerId="ADAL" clId="{9438D1F2-C362-4A01-8C20-21C9A9FF6AEA}" dt="2026-07-15T01:07:40.753" v="69" actId="700"/>
          <ac:spMkLst>
            <pc:docMk/>
            <pc:sldMk cId="623193372" sldId="319"/>
            <ac:spMk id="2" creationId="{659439B4-C556-DE59-FD74-4705D1A51FEF}"/>
          </ac:spMkLst>
        </pc:spChg>
        <pc:spChg chg="del">
          <ac:chgData name="Karen Keough" userId="a2a2a922-1d5e-4de4-8a44-7e667eb0998e" providerId="ADAL" clId="{9438D1F2-C362-4A01-8C20-21C9A9FF6AEA}" dt="2026-07-15T00:53:20.094" v="42" actId="700"/>
          <ac:spMkLst>
            <pc:docMk/>
            <pc:sldMk cId="623193372" sldId="319"/>
            <ac:spMk id="3" creationId="{FA6C7E47-6D3C-5165-5901-829D3A82E602}"/>
          </ac:spMkLst>
        </pc:spChg>
        <pc:spChg chg="del mod ord">
          <ac:chgData name="Karen Keough" userId="a2a2a922-1d5e-4de4-8a44-7e667eb0998e" providerId="ADAL" clId="{9438D1F2-C362-4A01-8C20-21C9A9FF6AEA}" dt="2026-07-15T00:53:20.094" v="42" actId="700"/>
          <ac:spMkLst>
            <pc:docMk/>
            <pc:sldMk cId="623193372" sldId="319"/>
            <ac:spMk id="4" creationId="{5776C280-CE7C-AD0B-0554-8A02CCCB3AA7}"/>
          </ac:spMkLst>
        </pc:spChg>
        <pc:spChg chg="mod ord">
          <ac:chgData name="Karen Keough" userId="a2a2a922-1d5e-4de4-8a44-7e667eb0998e" providerId="ADAL" clId="{9438D1F2-C362-4A01-8C20-21C9A9FF6AEA}" dt="2026-07-15T01:07:40.753" v="69" actId="700"/>
          <ac:spMkLst>
            <pc:docMk/>
            <pc:sldMk cId="623193372" sldId="319"/>
            <ac:spMk id="5" creationId="{EC9F3B57-C224-8CBE-15D8-41E973FD4FCF}"/>
          </ac:spMkLst>
        </pc:spChg>
        <pc:spChg chg="add del mod ord">
          <ac:chgData name="Karen Keough" userId="a2a2a922-1d5e-4de4-8a44-7e667eb0998e" providerId="ADAL" clId="{9438D1F2-C362-4A01-8C20-21C9A9FF6AEA}" dt="2026-07-15T00:53:37.188" v="43" actId="26606"/>
          <ac:spMkLst>
            <pc:docMk/>
            <pc:sldMk cId="623193372" sldId="319"/>
            <ac:spMk id="6" creationId="{01F6BE4C-6A49-C990-D4FF-F6380B14F5BA}"/>
          </ac:spMkLst>
        </pc:spChg>
        <pc:spChg chg="add del mod ord">
          <ac:chgData name="Karen Keough" userId="a2a2a922-1d5e-4de4-8a44-7e667eb0998e" providerId="ADAL" clId="{9438D1F2-C362-4A01-8C20-21C9A9FF6AEA}" dt="2026-07-15T00:57:09.669" v="67" actId="26606"/>
          <ac:spMkLst>
            <pc:docMk/>
            <pc:sldMk cId="623193372" sldId="319"/>
            <ac:spMk id="7" creationId="{267E2330-B4F0-3B47-D846-F60BFEEFACC5}"/>
          </ac:spMkLst>
        </pc:spChg>
        <pc:spChg chg="add del mod ord">
          <ac:chgData name="Karen Keough" userId="a2a2a922-1d5e-4de4-8a44-7e667eb0998e" providerId="ADAL" clId="{9438D1F2-C362-4A01-8C20-21C9A9FF6AEA}" dt="2026-07-15T00:54:07.849" v="54" actId="700"/>
          <ac:spMkLst>
            <pc:docMk/>
            <pc:sldMk cId="623193372" sldId="319"/>
            <ac:spMk id="11" creationId="{D983160F-57B9-100F-2DD7-C38E207E4971}"/>
          </ac:spMkLst>
        </pc:spChg>
        <pc:spChg chg="add del mod">
          <ac:chgData name="Karen Keough" userId="a2a2a922-1d5e-4de4-8a44-7e667eb0998e" providerId="ADAL" clId="{9438D1F2-C362-4A01-8C20-21C9A9FF6AEA}" dt="2026-07-15T01:03:06.527" v="68" actId="22"/>
          <ac:spMkLst>
            <pc:docMk/>
            <pc:sldMk cId="623193372" sldId="319"/>
            <ac:spMk id="12" creationId="{CAC0BA00-EFC3-7AA0-1DB5-68B06344A19C}"/>
          </ac:spMkLst>
        </pc:spChg>
        <pc:picChg chg="add mod ord">
          <ac:chgData name="Karen Keough" userId="a2a2a922-1d5e-4de4-8a44-7e667eb0998e" providerId="ADAL" clId="{9438D1F2-C362-4A01-8C20-21C9A9FF6AEA}" dt="2026-07-15T01:07:40.753" v="69" actId="700"/>
          <ac:picMkLst>
            <pc:docMk/>
            <pc:sldMk cId="623193372" sldId="319"/>
            <ac:picMk id="9" creationId="{40614ACD-8D92-010E-0970-777DF35F0F52}"/>
          </ac:picMkLst>
        </pc:picChg>
      </pc:sldChg>
      <pc:sldChg chg="addSp delSp modSp new mod modClrScheme chgLayout">
        <pc:chgData name="Karen Keough" userId="a2a2a922-1d5e-4de4-8a44-7e667eb0998e" providerId="ADAL" clId="{9438D1F2-C362-4A01-8C20-21C9A9FF6AEA}" dt="2026-07-15T01:24:40.365" v="303" actId="20577"/>
        <pc:sldMkLst>
          <pc:docMk/>
          <pc:sldMk cId="3920047673" sldId="320"/>
        </pc:sldMkLst>
        <pc:spChg chg="mod ord">
          <ac:chgData name="Karen Keough" userId="a2a2a922-1d5e-4de4-8a44-7e667eb0998e" providerId="ADAL" clId="{9438D1F2-C362-4A01-8C20-21C9A9FF6AEA}" dt="2026-07-15T01:24:40.365" v="303" actId="20577"/>
          <ac:spMkLst>
            <pc:docMk/>
            <pc:sldMk cId="3920047673" sldId="320"/>
            <ac:spMk id="2" creationId="{ABC87A39-3400-DF49-D7B0-2479FBF2F60B}"/>
          </ac:spMkLst>
        </pc:spChg>
        <pc:spChg chg="del">
          <ac:chgData name="Karen Keough" userId="a2a2a922-1d5e-4de4-8a44-7e667eb0998e" providerId="ADAL" clId="{9438D1F2-C362-4A01-8C20-21C9A9FF6AEA}" dt="2026-07-15T01:08:04.319" v="71" actId="22"/>
          <ac:spMkLst>
            <pc:docMk/>
            <pc:sldMk cId="3920047673" sldId="320"/>
            <ac:spMk id="3" creationId="{24F64BF6-3CBF-7B3D-8E49-C212799E9415}"/>
          </ac:spMkLst>
        </pc:spChg>
        <pc:spChg chg="mod ord">
          <ac:chgData name="Karen Keough" userId="a2a2a922-1d5e-4de4-8a44-7e667eb0998e" providerId="ADAL" clId="{9438D1F2-C362-4A01-8C20-21C9A9FF6AEA}" dt="2026-07-15T01:14:04.653" v="245" actId="700"/>
          <ac:spMkLst>
            <pc:docMk/>
            <pc:sldMk cId="3920047673" sldId="320"/>
            <ac:spMk id="4" creationId="{7CF6E18C-9E69-2B51-61DE-C08BEED3043C}"/>
          </ac:spMkLst>
        </pc:spChg>
        <pc:spChg chg="add del mod ord">
          <ac:chgData name="Karen Keough" userId="a2a2a922-1d5e-4de4-8a44-7e667eb0998e" providerId="ADAL" clId="{9438D1F2-C362-4A01-8C20-21C9A9FF6AEA}" dt="2026-07-15T01:14:04.653" v="245" actId="700"/>
          <ac:spMkLst>
            <pc:docMk/>
            <pc:sldMk cId="3920047673" sldId="320"/>
            <ac:spMk id="7" creationId="{6DD65355-C8CB-A9C0-9409-87916BD9E3A5}"/>
          </ac:spMkLst>
        </pc:spChg>
        <pc:spChg chg="add del mod ord">
          <ac:chgData name="Karen Keough" userId="a2a2a922-1d5e-4de4-8a44-7e667eb0998e" providerId="ADAL" clId="{9438D1F2-C362-4A01-8C20-21C9A9FF6AEA}" dt="2026-07-15T01:14:04.653" v="245" actId="700"/>
          <ac:spMkLst>
            <pc:docMk/>
            <pc:sldMk cId="3920047673" sldId="320"/>
            <ac:spMk id="8" creationId="{F21C870B-4200-1141-F8B4-A1B87CED8E92}"/>
          </ac:spMkLst>
        </pc:spChg>
        <pc:picChg chg="add mod ord">
          <ac:chgData name="Karen Keough" userId="a2a2a922-1d5e-4de4-8a44-7e667eb0998e" providerId="ADAL" clId="{9438D1F2-C362-4A01-8C20-21C9A9FF6AEA}" dt="2026-07-15T01:14:04.653" v="245" actId="700"/>
          <ac:picMkLst>
            <pc:docMk/>
            <pc:sldMk cId="3920047673" sldId="320"/>
            <ac:picMk id="6" creationId="{9B72BBB5-BB81-B307-0540-3743B90EA2DC}"/>
          </ac:picMkLst>
        </pc:picChg>
      </pc:sldChg>
      <pc:sldChg chg="addSp delSp modSp new mod modClrScheme chgLayout">
        <pc:chgData name="Karen Keough" userId="a2a2a922-1d5e-4de4-8a44-7e667eb0998e" providerId="ADAL" clId="{9438D1F2-C362-4A01-8C20-21C9A9FF6AEA}" dt="2026-07-15T01:42:33.030" v="655" actId="1076"/>
        <pc:sldMkLst>
          <pc:docMk/>
          <pc:sldMk cId="1824213310" sldId="321"/>
        </pc:sldMkLst>
        <pc:spChg chg="mod ord">
          <ac:chgData name="Karen Keough" userId="a2a2a922-1d5e-4de4-8a44-7e667eb0998e" providerId="ADAL" clId="{9438D1F2-C362-4A01-8C20-21C9A9FF6AEA}" dt="2026-07-15T01:42:14.437" v="652" actId="700"/>
          <ac:spMkLst>
            <pc:docMk/>
            <pc:sldMk cId="1824213310" sldId="321"/>
            <ac:spMk id="2" creationId="{0B55FBEF-6E0D-BE70-31EC-2D14B79DA213}"/>
          </ac:spMkLst>
        </pc:spChg>
        <pc:spChg chg="del mod ord">
          <ac:chgData name="Karen Keough" userId="a2a2a922-1d5e-4de4-8a44-7e667eb0998e" providerId="ADAL" clId="{9438D1F2-C362-4A01-8C20-21C9A9FF6AEA}" dt="2026-07-15T01:26:05.462" v="378" actId="700"/>
          <ac:spMkLst>
            <pc:docMk/>
            <pc:sldMk cId="1824213310" sldId="321"/>
            <ac:spMk id="3" creationId="{B7330AAA-E324-6295-4E0F-2CEE6D66209D}"/>
          </ac:spMkLst>
        </pc:spChg>
        <pc:spChg chg="del">
          <ac:chgData name="Karen Keough" userId="a2a2a922-1d5e-4de4-8a44-7e667eb0998e" providerId="ADAL" clId="{9438D1F2-C362-4A01-8C20-21C9A9FF6AEA}" dt="2026-07-15T01:26:05.462" v="378" actId="700"/>
          <ac:spMkLst>
            <pc:docMk/>
            <pc:sldMk cId="1824213310" sldId="321"/>
            <ac:spMk id="4" creationId="{877E217D-4A3C-19AB-F71F-C641A7A93053}"/>
          </ac:spMkLst>
        </pc:spChg>
        <pc:spChg chg="del">
          <ac:chgData name="Karen Keough" userId="a2a2a922-1d5e-4de4-8a44-7e667eb0998e" providerId="ADAL" clId="{9438D1F2-C362-4A01-8C20-21C9A9FF6AEA}" dt="2026-07-15T01:26:05.462" v="378" actId="700"/>
          <ac:spMkLst>
            <pc:docMk/>
            <pc:sldMk cId="1824213310" sldId="321"/>
            <ac:spMk id="5" creationId="{6C3DD124-4C72-EE71-4FCA-0A5D5CA41CBC}"/>
          </ac:spMkLst>
        </pc:spChg>
        <pc:spChg chg="mod ord">
          <ac:chgData name="Karen Keough" userId="a2a2a922-1d5e-4de4-8a44-7e667eb0998e" providerId="ADAL" clId="{9438D1F2-C362-4A01-8C20-21C9A9FF6AEA}" dt="2026-07-15T01:42:14.437" v="652" actId="700"/>
          <ac:spMkLst>
            <pc:docMk/>
            <pc:sldMk cId="1824213310" sldId="321"/>
            <ac:spMk id="6" creationId="{8DAFC81E-A765-97FF-4126-AFF614E3CFD5}"/>
          </ac:spMkLst>
        </pc:spChg>
        <pc:spChg chg="add del mod ord">
          <ac:chgData name="Karen Keough" userId="a2a2a922-1d5e-4de4-8a44-7e667eb0998e" providerId="ADAL" clId="{9438D1F2-C362-4A01-8C20-21C9A9FF6AEA}" dt="2026-07-15T01:29:27.709" v="388" actId="700"/>
          <ac:spMkLst>
            <pc:docMk/>
            <pc:sldMk cId="1824213310" sldId="321"/>
            <ac:spMk id="7" creationId="{9072C395-EB3A-5AE8-8AD3-DC60413AA368}"/>
          </ac:spMkLst>
        </pc:spChg>
        <pc:spChg chg="add del mod ord">
          <ac:chgData name="Karen Keough" userId="a2a2a922-1d5e-4de4-8a44-7e667eb0998e" providerId="ADAL" clId="{9438D1F2-C362-4A01-8C20-21C9A9FF6AEA}" dt="2026-07-15T01:30:30.124" v="395" actId="478"/>
          <ac:spMkLst>
            <pc:docMk/>
            <pc:sldMk cId="1824213310" sldId="321"/>
            <ac:spMk id="14" creationId="{198AE276-4CD3-4109-C504-30035BE77C4B}"/>
          </ac:spMkLst>
        </pc:spChg>
        <pc:spChg chg="add del mod ord">
          <ac:chgData name="Karen Keough" userId="a2a2a922-1d5e-4de4-8a44-7e667eb0998e" providerId="ADAL" clId="{9438D1F2-C362-4A01-8C20-21C9A9FF6AEA}" dt="2026-07-15T01:42:14.437" v="652" actId="700"/>
          <ac:spMkLst>
            <pc:docMk/>
            <pc:sldMk cId="1824213310" sldId="321"/>
            <ac:spMk id="23" creationId="{3CD4906D-F657-F0BA-BAC8-62577DF69C01}"/>
          </ac:spMkLst>
        </pc:spChg>
        <pc:spChg chg="add del mod ord">
          <ac:chgData name="Karen Keough" userId="a2a2a922-1d5e-4de4-8a44-7e667eb0998e" providerId="ADAL" clId="{9438D1F2-C362-4A01-8C20-21C9A9FF6AEA}" dt="2026-07-15T01:42:22.235" v="654" actId="478"/>
          <ac:spMkLst>
            <pc:docMk/>
            <pc:sldMk cId="1824213310" sldId="321"/>
            <ac:spMk id="24" creationId="{709471F2-6BA3-F944-9F5C-CAE623EE2301}"/>
          </ac:spMkLst>
        </pc:spChg>
        <pc:picChg chg="add del mod ord">
          <ac:chgData name="Karen Keough" userId="a2a2a922-1d5e-4de4-8a44-7e667eb0998e" providerId="ADAL" clId="{9438D1F2-C362-4A01-8C20-21C9A9FF6AEA}" dt="2026-07-15T01:27:03.997" v="383" actId="931"/>
          <ac:picMkLst>
            <pc:docMk/>
            <pc:sldMk cId="1824213310" sldId="321"/>
            <ac:picMk id="9" creationId="{0F5EF376-AEE2-DAEC-E73E-AF749B831C64}"/>
          </ac:picMkLst>
        </pc:picChg>
        <pc:picChg chg="add del mod ord">
          <ac:chgData name="Karen Keough" userId="a2a2a922-1d5e-4de4-8a44-7e667eb0998e" providerId="ADAL" clId="{9438D1F2-C362-4A01-8C20-21C9A9FF6AEA}" dt="2026-07-15T01:29:13.268" v="385" actId="22"/>
          <ac:picMkLst>
            <pc:docMk/>
            <pc:sldMk cId="1824213310" sldId="321"/>
            <ac:picMk id="11" creationId="{023C7A63-4AE4-83A7-3618-A274A64F38B2}"/>
          </ac:picMkLst>
        </pc:picChg>
        <pc:picChg chg="add del mod ord">
          <ac:chgData name="Karen Keough" userId="a2a2a922-1d5e-4de4-8a44-7e667eb0998e" providerId="ADAL" clId="{9438D1F2-C362-4A01-8C20-21C9A9FF6AEA}" dt="2026-07-15T01:29:19.134" v="387" actId="22"/>
          <ac:picMkLst>
            <pc:docMk/>
            <pc:sldMk cId="1824213310" sldId="321"/>
            <ac:picMk id="13" creationId="{1433FF7C-BA7D-A08A-5D69-F4A49A0CC3F6}"/>
          </ac:picMkLst>
        </pc:picChg>
        <pc:picChg chg="add del mod ord">
          <ac:chgData name="Karen Keough" userId="a2a2a922-1d5e-4de4-8a44-7e667eb0998e" providerId="ADAL" clId="{9438D1F2-C362-4A01-8C20-21C9A9FF6AEA}" dt="2026-07-15T01:29:33.816" v="390" actId="22"/>
          <ac:picMkLst>
            <pc:docMk/>
            <pc:sldMk cId="1824213310" sldId="321"/>
            <ac:picMk id="16" creationId="{20E384AB-EFCC-3F23-FF5D-F3166182B3B4}"/>
          </ac:picMkLst>
        </pc:picChg>
        <pc:picChg chg="add del mod ord">
          <ac:chgData name="Karen Keough" userId="a2a2a922-1d5e-4de4-8a44-7e667eb0998e" providerId="ADAL" clId="{9438D1F2-C362-4A01-8C20-21C9A9FF6AEA}" dt="2026-07-15T01:29:50.697" v="392" actId="22"/>
          <ac:picMkLst>
            <pc:docMk/>
            <pc:sldMk cId="1824213310" sldId="321"/>
            <ac:picMk id="18" creationId="{7E45FE86-60CF-0CBF-7D0A-E9AEAD775C8C}"/>
          </ac:picMkLst>
        </pc:picChg>
        <pc:picChg chg="add mod">
          <ac:chgData name="Karen Keough" userId="a2a2a922-1d5e-4de4-8a44-7e667eb0998e" providerId="ADAL" clId="{9438D1F2-C362-4A01-8C20-21C9A9FF6AEA}" dt="2026-07-15T01:42:19.989" v="653" actId="1076"/>
          <ac:picMkLst>
            <pc:docMk/>
            <pc:sldMk cId="1824213310" sldId="321"/>
            <ac:picMk id="20" creationId="{30822907-A053-16EA-027F-97EF6BD78D2A}"/>
          </ac:picMkLst>
        </pc:picChg>
        <pc:picChg chg="add mod">
          <ac:chgData name="Karen Keough" userId="a2a2a922-1d5e-4de4-8a44-7e667eb0998e" providerId="ADAL" clId="{9438D1F2-C362-4A01-8C20-21C9A9FF6AEA}" dt="2026-07-15T01:42:33.030" v="655" actId="1076"/>
          <ac:picMkLst>
            <pc:docMk/>
            <pc:sldMk cId="1824213310" sldId="321"/>
            <ac:picMk id="22" creationId="{704AB55B-7A89-A5BF-C89D-D941382887EE}"/>
          </ac:picMkLst>
        </pc:picChg>
      </pc:sldChg>
      <pc:sldChg chg="addSp delSp modSp new mod chgLayout">
        <pc:chgData name="Karen Keough" userId="a2a2a922-1d5e-4de4-8a44-7e667eb0998e" providerId="ADAL" clId="{9438D1F2-C362-4A01-8C20-21C9A9FF6AEA}" dt="2026-07-15T01:42:58.297" v="657" actId="20577"/>
        <pc:sldMkLst>
          <pc:docMk/>
          <pc:sldMk cId="4293036675" sldId="322"/>
        </pc:sldMkLst>
        <pc:spChg chg="mod ord">
          <ac:chgData name="Karen Keough" userId="a2a2a922-1d5e-4de4-8a44-7e667eb0998e" providerId="ADAL" clId="{9438D1F2-C362-4A01-8C20-21C9A9FF6AEA}" dt="2026-07-15T01:38:29.870" v="543" actId="700"/>
          <ac:spMkLst>
            <pc:docMk/>
            <pc:sldMk cId="4293036675" sldId="322"/>
            <ac:spMk id="2" creationId="{D8E6694D-F11E-5D86-E64D-E65F6CBD3A17}"/>
          </ac:spMkLst>
        </pc:spChg>
        <pc:spChg chg="del">
          <ac:chgData name="Karen Keough" userId="a2a2a922-1d5e-4de4-8a44-7e667eb0998e" providerId="ADAL" clId="{9438D1F2-C362-4A01-8C20-21C9A9FF6AEA}" dt="2026-07-15T01:33:38.417" v="454" actId="22"/>
          <ac:spMkLst>
            <pc:docMk/>
            <pc:sldMk cId="4293036675" sldId="322"/>
            <ac:spMk id="3" creationId="{44394681-C428-BE10-BDFC-FB453A03A96D}"/>
          </ac:spMkLst>
        </pc:spChg>
        <pc:spChg chg="mod ord">
          <ac:chgData name="Karen Keough" userId="a2a2a922-1d5e-4de4-8a44-7e667eb0998e" providerId="ADAL" clId="{9438D1F2-C362-4A01-8C20-21C9A9FF6AEA}" dt="2026-07-15T01:38:29.870" v="543" actId="700"/>
          <ac:spMkLst>
            <pc:docMk/>
            <pc:sldMk cId="4293036675" sldId="322"/>
            <ac:spMk id="4" creationId="{0760AE46-D947-B6C4-39D8-EC97A667C3C7}"/>
          </ac:spMkLst>
        </pc:spChg>
        <pc:spChg chg="add mod">
          <ac:chgData name="Karen Keough" userId="a2a2a922-1d5e-4de4-8a44-7e667eb0998e" providerId="ADAL" clId="{9438D1F2-C362-4A01-8C20-21C9A9FF6AEA}" dt="2026-07-15T01:35:19.232" v="501" actId="20577"/>
          <ac:spMkLst>
            <pc:docMk/>
            <pc:sldMk cId="4293036675" sldId="322"/>
            <ac:spMk id="9" creationId="{3B092A84-6281-32BE-AAAD-BCBA262C6DB5}"/>
          </ac:spMkLst>
        </pc:spChg>
        <pc:spChg chg="add mod">
          <ac:chgData name="Karen Keough" userId="a2a2a922-1d5e-4de4-8a44-7e667eb0998e" providerId="ADAL" clId="{9438D1F2-C362-4A01-8C20-21C9A9FF6AEA}" dt="2026-07-15T01:42:58.297" v="657" actId="20577"/>
          <ac:spMkLst>
            <pc:docMk/>
            <pc:sldMk cId="4293036675" sldId="322"/>
            <ac:spMk id="10" creationId="{33CCC198-9946-A198-7555-C3C1627A8CD8}"/>
          </ac:spMkLst>
        </pc:spChg>
        <pc:picChg chg="add mod ord">
          <ac:chgData name="Karen Keough" userId="a2a2a922-1d5e-4de4-8a44-7e667eb0998e" providerId="ADAL" clId="{9438D1F2-C362-4A01-8C20-21C9A9FF6AEA}" dt="2026-07-15T01:42:52.265" v="656" actId="1076"/>
          <ac:picMkLst>
            <pc:docMk/>
            <pc:sldMk cId="4293036675" sldId="322"/>
            <ac:picMk id="6" creationId="{F8E2C529-E146-2387-F1AA-78665DC6C486}"/>
          </ac:picMkLst>
        </pc:picChg>
        <pc:picChg chg="add mod">
          <ac:chgData name="Karen Keough" userId="a2a2a922-1d5e-4de4-8a44-7e667eb0998e" providerId="ADAL" clId="{9438D1F2-C362-4A01-8C20-21C9A9FF6AEA}" dt="2026-07-15T01:34:53.796" v="459" actId="1076"/>
          <ac:picMkLst>
            <pc:docMk/>
            <pc:sldMk cId="4293036675" sldId="322"/>
            <ac:picMk id="8" creationId="{C99138EC-CBE0-73A4-D50E-3D699782AE58}"/>
          </ac:picMkLst>
        </pc:picChg>
      </pc:sldChg>
      <pc:sldChg chg="addSp delSp modSp new mod modClrScheme chgLayout">
        <pc:chgData name="Karen Keough" userId="a2a2a922-1d5e-4de4-8a44-7e667eb0998e" providerId="ADAL" clId="{9438D1F2-C362-4A01-8C20-21C9A9FF6AEA}" dt="2026-07-15T01:43:13.076" v="658" actId="26606"/>
        <pc:sldMkLst>
          <pc:docMk/>
          <pc:sldMk cId="1950403122" sldId="323"/>
        </pc:sldMkLst>
        <pc:spChg chg="mod ord">
          <ac:chgData name="Karen Keough" userId="a2a2a922-1d5e-4de4-8a44-7e667eb0998e" providerId="ADAL" clId="{9438D1F2-C362-4A01-8C20-21C9A9FF6AEA}" dt="2026-07-15T01:43:13.076" v="658" actId="26606"/>
          <ac:spMkLst>
            <pc:docMk/>
            <pc:sldMk cId="1950403122" sldId="323"/>
            <ac:spMk id="2" creationId="{493D5EFE-7902-A0B4-8CC0-84D43E864D27}"/>
          </ac:spMkLst>
        </pc:spChg>
        <pc:spChg chg="del">
          <ac:chgData name="Karen Keough" userId="a2a2a922-1d5e-4de4-8a44-7e667eb0998e" providerId="ADAL" clId="{9438D1F2-C362-4A01-8C20-21C9A9FF6AEA}" dt="2026-07-15T01:41:29.656" v="583" actId="22"/>
          <ac:spMkLst>
            <pc:docMk/>
            <pc:sldMk cId="1950403122" sldId="323"/>
            <ac:spMk id="3" creationId="{EE94D9EB-5A68-F700-63CB-65555EA4A983}"/>
          </ac:spMkLst>
        </pc:spChg>
        <pc:spChg chg="mod ord">
          <ac:chgData name="Karen Keough" userId="a2a2a922-1d5e-4de4-8a44-7e667eb0998e" providerId="ADAL" clId="{9438D1F2-C362-4A01-8C20-21C9A9FF6AEA}" dt="2026-07-15T01:43:13.076" v="658" actId="26606"/>
          <ac:spMkLst>
            <pc:docMk/>
            <pc:sldMk cId="1950403122" sldId="323"/>
            <ac:spMk id="4" creationId="{07FC7802-FD0B-4F8D-3032-0FD01BECB2EA}"/>
          </ac:spMkLst>
        </pc:spChg>
        <pc:picChg chg="add mod ord">
          <ac:chgData name="Karen Keough" userId="a2a2a922-1d5e-4de4-8a44-7e667eb0998e" providerId="ADAL" clId="{9438D1F2-C362-4A01-8C20-21C9A9FF6AEA}" dt="2026-07-15T01:43:13.076" v="658" actId="26606"/>
          <ac:picMkLst>
            <pc:docMk/>
            <pc:sldMk cId="1950403122" sldId="323"/>
            <ac:picMk id="6" creationId="{C6034361-A733-A9AC-6CAF-40BA725C8FE0}"/>
          </ac:picMkLst>
        </pc:picChg>
      </pc:sldChg>
      <pc:sldChg chg="addSp delSp modSp new mod modClrScheme chgLayout">
        <pc:chgData name="Karen Keough" userId="a2a2a922-1d5e-4de4-8a44-7e667eb0998e" providerId="ADAL" clId="{9438D1F2-C362-4A01-8C20-21C9A9FF6AEA}" dt="2026-07-15T01:47:05.173" v="686" actId="1076"/>
        <pc:sldMkLst>
          <pc:docMk/>
          <pc:sldMk cId="1929412404" sldId="324"/>
        </pc:sldMkLst>
        <pc:spChg chg="mod">
          <ac:chgData name="Karen Keough" userId="a2a2a922-1d5e-4de4-8a44-7e667eb0998e" providerId="ADAL" clId="{9438D1F2-C362-4A01-8C20-21C9A9FF6AEA}" dt="2026-07-15T01:45:45.125" v="681" actId="26606"/>
          <ac:spMkLst>
            <pc:docMk/>
            <pc:sldMk cId="1929412404" sldId="324"/>
            <ac:spMk id="2" creationId="{557C52AA-C870-9055-8C4E-69C1ED8055FB}"/>
          </ac:spMkLst>
        </pc:spChg>
        <pc:spChg chg="del">
          <ac:chgData name="Karen Keough" userId="a2a2a922-1d5e-4de4-8a44-7e667eb0998e" providerId="ADAL" clId="{9438D1F2-C362-4A01-8C20-21C9A9FF6AEA}" dt="2026-07-15T01:45:18.029" v="679" actId="22"/>
          <ac:spMkLst>
            <pc:docMk/>
            <pc:sldMk cId="1929412404" sldId="324"/>
            <ac:spMk id="3" creationId="{A1D4AE95-788D-1905-496C-DC23D0247F75}"/>
          </ac:spMkLst>
        </pc:spChg>
        <pc:spChg chg="mod">
          <ac:chgData name="Karen Keough" userId="a2a2a922-1d5e-4de4-8a44-7e667eb0998e" providerId="ADAL" clId="{9438D1F2-C362-4A01-8C20-21C9A9FF6AEA}" dt="2026-07-15T01:45:45.125" v="681" actId="26606"/>
          <ac:spMkLst>
            <pc:docMk/>
            <pc:sldMk cId="1929412404" sldId="324"/>
            <ac:spMk id="4" creationId="{0E4A30C7-C9FF-6F2E-EDF0-3A2351CCCEFA}"/>
          </ac:spMkLst>
        </pc:spChg>
        <pc:picChg chg="add mod ord">
          <ac:chgData name="Karen Keough" userId="a2a2a922-1d5e-4de4-8a44-7e667eb0998e" providerId="ADAL" clId="{9438D1F2-C362-4A01-8C20-21C9A9FF6AEA}" dt="2026-07-15T01:47:05.173" v="686" actId="1076"/>
          <ac:picMkLst>
            <pc:docMk/>
            <pc:sldMk cId="1929412404" sldId="324"/>
            <ac:picMk id="6" creationId="{4EF41177-8F10-F7A3-9538-7CDC331F8C04}"/>
          </ac:picMkLst>
        </pc:picChg>
        <pc:picChg chg="add mod">
          <ac:chgData name="Karen Keough" userId="a2a2a922-1d5e-4de4-8a44-7e667eb0998e" providerId="ADAL" clId="{9438D1F2-C362-4A01-8C20-21C9A9FF6AEA}" dt="2026-07-15T01:46:57.016" v="684" actId="1076"/>
          <ac:picMkLst>
            <pc:docMk/>
            <pc:sldMk cId="1929412404" sldId="324"/>
            <ac:picMk id="8" creationId="{57EBE089-2D7B-2388-578B-13EDBE919707}"/>
          </ac:picMkLst>
        </pc:picChg>
      </pc:sldChg>
      <pc:sldChg chg="addSp delSp modSp new mod modClrScheme chgLayout">
        <pc:chgData name="Karen Keough" userId="a2a2a922-1d5e-4de4-8a44-7e667eb0998e" providerId="ADAL" clId="{9438D1F2-C362-4A01-8C20-21C9A9FF6AEA}" dt="2026-07-15T01:49:01.102" v="690" actId="26606"/>
        <pc:sldMkLst>
          <pc:docMk/>
          <pc:sldMk cId="1297012298" sldId="325"/>
        </pc:sldMkLst>
        <pc:spChg chg="del mod ord">
          <ac:chgData name="Karen Keough" userId="a2a2a922-1d5e-4de4-8a44-7e667eb0998e" providerId="ADAL" clId="{9438D1F2-C362-4A01-8C20-21C9A9FF6AEA}" dt="2026-07-15T01:48:51.159" v="689" actId="700"/>
          <ac:spMkLst>
            <pc:docMk/>
            <pc:sldMk cId="1297012298" sldId="325"/>
            <ac:spMk id="2" creationId="{ADFF264F-D16B-D292-08FF-AA1565C4CCE1}"/>
          </ac:spMkLst>
        </pc:spChg>
        <pc:spChg chg="del mod ord">
          <ac:chgData name="Karen Keough" userId="a2a2a922-1d5e-4de4-8a44-7e667eb0998e" providerId="ADAL" clId="{9438D1F2-C362-4A01-8C20-21C9A9FF6AEA}" dt="2026-07-15T01:48:51.159" v="689" actId="700"/>
          <ac:spMkLst>
            <pc:docMk/>
            <pc:sldMk cId="1297012298" sldId="325"/>
            <ac:spMk id="3" creationId="{92DF7538-D84B-C370-AB5F-C2D1C3F28ECA}"/>
          </ac:spMkLst>
        </pc:spChg>
        <pc:spChg chg="add del mod ord">
          <ac:chgData name="Karen Keough" userId="a2a2a922-1d5e-4de4-8a44-7e667eb0998e" providerId="ADAL" clId="{9438D1F2-C362-4A01-8C20-21C9A9FF6AEA}" dt="2026-07-15T01:49:01.102" v="690" actId="26606"/>
          <ac:spMkLst>
            <pc:docMk/>
            <pc:sldMk cId="1297012298" sldId="325"/>
            <ac:spMk id="6" creationId="{3D05A17E-2383-370F-A5E0-745EE9742986}"/>
          </ac:spMkLst>
        </pc:spChg>
        <pc:spChg chg="add del mod ord">
          <ac:chgData name="Karen Keough" userId="a2a2a922-1d5e-4de4-8a44-7e667eb0998e" providerId="ADAL" clId="{9438D1F2-C362-4A01-8C20-21C9A9FF6AEA}" dt="2026-07-15T01:49:01.102" v="690" actId="26606"/>
          <ac:spMkLst>
            <pc:docMk/>
            <pc:sldMk cId="1297012298" sldId="325"/>
            <ac:spMk id="7" creationId="{ED7275EE-0F8D-2DE2-49B0-0FDEC464ADE6}"/>
          </ac:spMkLst>
        </pc:spChg>
        <pc:picChg chg="add mod">
          <ac:chgData name="Karen Keough" userId="a2a2a922-1d5e-4de4-8a44-7e667eb0998e" providerId="ADAL" clId="{9438D1F2-C362-4A01-8C20-21C9A9FF6AEA}" dt="2026-07-15T01:49:01.102" v="690" actId="26606"/>
          <ac:picMkLst>
            <pc:docMk/>
            <pc:sldMk cId="1297012298" sldId="325"/>
            <ac:picMk id="5" creationId="{6EA08651-B2F0-55D6-0F0D-342A2CB4F385}"/>
          </ac:picMkLst>
        </pc:picChg>
      </pc:sldChg>
      <pc:sldChg chg="addSp delSp modSp new mod ord modClrScheme chgLayout">
        <pc:chgData name="Karen Keough" userId="a2a2a922-1d5e-4de4-8a44-7e667eb0998e" providerId="ADAL" clId="{9438D1F2-C362-4A01-8C20-21C9A9FF6AEA}" dt="2026-07-15T21:37:02.746" v="1569" actId="20577"/>
        <pc:sldMkLst>
          <pc:docMk/>
          <pc:sldMk cId="3226444483" sldId="326"/>
        </pc:sldMkLst>
        <pc:spChg chg="add del mod ord">
          <ac:chgData name="Karen Keough" userId="a2a2a922-1d5e-4de4-8a44-7e667eb0998e" providerId="ADAL" clId="{9438D1F2-C362-4A01-8C20-21C9A9FF6AEA}" dt="2026-07-15T01:53:51.401" v="696" actId="700"/>
          <ac:spMkLst>
            <pc:docMk/>
            <pc:sldMk cId="3226444483" sldId="326"/>
            <ac:spMk id="2" creationId="{D9B40E87-58B1-1036-B654-7A9A8F2D7552}"/>
          </ac:spMkLst>
        </pc:spChg>
        <pc:spChg chg="add del mod ord">
          <ac:chgData name="Karen Keough" userId="a2a2a922-1d5e-4de4-8a44-7e667eb0998e" providerId="ADAL" clId="{9438D1F2-C362-4A01-8C20-21C9A9FF6AEA}" dt="2026-07-15T01:53:51.401" v="696" actId="700"/>
          <ac:spMkLst>
            <pc:docMk/>
            <pc:sldMk cId="3226444483" sldId="326"/>
            <ac:spMk id="3" creationId="{28945E90-FAE3-3D2D-EFEF-C9FE479D49A8}"/>
          </ac:spMkLst>
        </pc:spChg>
        <pc:spChg chg="mod ord">
          <ac:chgData name="Karen Keough" userId="a2a2a922-1d5e-4de4-8a44-7e667eb0998e" providerId="ADAL" clId="{9438D1F2-C362-4A01-8C20-21C9A9FF6AEA}" dt="2026-07-15T01:53:51.401" v="696" actId="700"/>
          <ac:spMkLst>
            <pc:docMk/>
            <pc:sldMk cId="3226444483" sldId="326"/>
            <ac:spMk id="4" creationId="{BF00AB0B-DAD4-C4D0-8D58-E997866E3E76}"/>
          </ac:spMkLst>
        </pc:spChg>
        <pc:spChg chg="add del mod ord">
          <ac:chgData name="Karen Keough" userId="a2a2a922-1d5e-4de4-8a44-7e667eb0998e" providerId="ADAL" clId="{9438D1F2-C362-4A01-8C20-21C9A9FF6AEA}" dt="2026-07-15T01:53:39.712" v="693" actId="700"/>
          <ac:spMkLst>
            <pc:docMk/>
            <pc:sldMk cId="3226444483" sldId="326"/>
            <ac:spMk id="5" creationId="{3EB21BFE-DE89-E37F-6651-2C7DC774C95F}"/>
          </ac:spMkLst>
        </pc:spChg>
        <pc:spChg chg="add del mod ord">
          <ac:chgData name="Karen Keough" userId="a2a2a922-1d5e-4de4-8a44-7e667eb0998e" providerId="ADAL" clId="{9438D1F2-C362-4A01-8C20-21C9A9FF6AEA}" dt="2026-07-15T01:53:39.712" v="693" actId="700"/>
          <ac:spMkLst>
            <pc:docMk/>
            <pc:sldMk cId="3226444483" sldId="326"/>
            <ac:spMk id="6" creationId="{0C319103-A195-A7D8-C2F4-D4956690B2B1}"/>
          </ac:spMkLst>
        </pc:spChg>
        <pc:spChg chg="add mod ord">
          <ac:chgData name="Karen Keough" userId="a2a2a922-1d5e-4de4-8a44-7e667eb0998e" providerId="ADAL" clId="{9438D1F2-C362-4A01-8C20-21C9A9FF6AEA}" dt="2026-07-15T21:37:02.746" v="1569" actId="20577"/>
          <ac:spMkLst>
            <pc:docMk/>
            <pc:sldMk cId="3226444483" sldId="326"/>
            <ac:spMk id="7" creationId="{5E01A52D-5880-FAA4-1EA2-9A0486D1D13D}"/>
          </ac:spMkLst>
        </pc:spChg>
        <pc:spChg chg="add del mod ord">
          <ac:chgData name="Karen Keough" userId="a2a2a922-1d5e-4de4-8a44-7e667eb0998e" providerId="ADAL" clId="{9438D1F2-C362-4A01-8C20-21C9A9FF6AEA}" dt="2026-07-15T01:54:34.102" v="740" actId="22"/>
          <ac:spMkLst>
            <pc:docMk/>
            <pc:sldMk cId="3226444483" sldId="326"/>
            <ac:spMk id="8" creationId="{AB94EACE-6924-2BC8-4875-6B947D9B196E}"/>
          </ac:spMkLst>
        </pc:spChg>
        <pc:picChg chg="add mod ord">
          <ac:chgData name="Karen Keough" userId="a2a2a922-1d5e-4de4-8a44-7e667eb0998e" providerId="ADAL" clId="{9438D1F2-C362-4A01-8C20-21C9A9FF6AEA}" dt="2026-07-15T01:54:40.094" v="742" actId="1076"/>
          <ac:picMkLst>
            <pc:docMk/>
            <pc:sldMk cId="3226444483" sldId="326"/>
            <ac:picMk id="10" creationId="{15E5B621-8B3E-0AC5-E803-11362D4BD8CF}"/>
          </ac:picMkLst>
        </pc:picChg>
        <pc:picChg chg="add mod">
          <ac:chgData name="Karen Keough" userId="a2a2a922-1d5e-4de4-8a44-7e667eb0998e" providerId="ADAL" clId="{9438D1F2-C362-4A01-8C20-21C9A9FF6AEA}" dt="2026-07-15T01:56:25.311" v="745" actId="1076"/>
          <ac:picMkLst>
            <pc:docMk/>
            <pc:sldMk cId="3226444483" sldId="326"/>
            <ac:picMk id="12" creationId="{39467621-E7C2-C03C-048B-47B24A849771}"/>
          </ac:picMkLst>
        </pc:picChg>
        <pc:picChg chg="add mod">
          <ac:chgData name="Karen Keough" userId="a2a2a922-1d5e-4de4-8a44-7e667eb0998e" providerId="ADAL" clId="{9438D1F2-C362-4A01-8C20-21C9A9FF6AEA}" dt="2026-07-15T01:58:49.787" v="749" actId="1076"/>
          <ac:picMkLst>
            <pc:docMk/>
            <pc:sldMk cId="3226444483" sldId="326"/>
            <ac:picMk id="14" creationId="{8CC652F1-D33A-B842-815F-13ADBA7DED96}"/>
          </ac:picMkLst>
        </pc:picChg>
        <pc:picChg chg="add mod">
          <ac:chgData name="Karen Keough" userId="a2a2a922-1d5e-4de4-8a44-7e667eb0998e" providerId="ADAL" clId="{9438D1F2-C362-4A01-8C20-21C9A9FF6AEA}" dt="2026-07-15T01:59:52.631" v="752" actId="1076"/>
          <ac:picMkLst>
            <pc:docMk/>
            <pc:sldMk cId="3226444483" sldId="326"/>
            <ac:picMk id="16" creationId="{CC92C460-64A7-4D04-C411-A1381D18A545}"/>
          </ac:picMkLst>
        </pc:picChg>
      </pc:sldChg>
      <pc:sldChg chg="addSp delSp modSp new mod modClrScheme chgLayout">
        <pc:chgData name="Karen Keough" userId="a2a2a922-1d5e-4de4-8a44-7e667eb0998e" providerId="ADAL" clId="{9438D1F2-C362-4A01-8C20-21C9A9FF6AEA}" dt="2026-07-15T02:01:23.455" v="788" actId="20577"/>
        <pc:sldMkLst>
          <pc:docMk/>
          <pc:sldMk cId="3732304646" sldId="327"/>
        </pc:sldMkLst>
        <pc:spChg chg="del">
          <ac:chgData name="Karen Keough" userId="a2a2a922-1d5e-4de4-8a44-7e667eb0998e" providerId="ADAL" clId="{9438D1F2-C362-4A01-8C20-21C9A9FF6AEA}" dt="2026-07-15T02:00:58.677" v="754" actId="26606"/>
          <ac:spMkLst>
            <pc:docMk/>
            <pc:sldMk cId="3732304646" sldId="327"/>
            <ac:spMk id="2" creationId="{4BFFCE3C-C6A1-A4E4-1BB1-14B13DDC6BA6}"/>
          </ac:spMkLst>
        </pc:spChg>
        <pc:spChg chg="del">
          <ac:chgData name="Karen Keough" userId="a2a2a922-1d5e-4de4-8a44-7e667eb0998e" providerId="ADAL" clId="{9438D1F2-C362-4A01-8C20-21C9A9FF6AEA}" dt="2026-07-15T02:00:58.677" v="754" actId="26606"/>
          <ac:spMkLst>
            <pc:docMk/>
            <pc:sldMk cId="3732304646" sldId="327"/>
            <ac:spMk id="3" creationId="{635950A2-FCAB-3E43-BC14-8F53CF55FCA0}"/>
          </ac:spMkLst>
        </pc:spChg>
        <pc:spChg chg="mod">
          <ac:chgData name="Karen Keough" userId="a2a2a922-1d5e-4de4-8a44-7e667eb0998e" providerId="ADAL" clId="{9438D1F2-C362-4A01-8C20-21C9A9FF6AEA}" dt="2026-07-15T02:00:58.677" v="754" actId="26606"/>
          <ac:spMkLst>
            <pc:docMk/>
            <pc:sldMk cId="3732304646" sldId="327"/>
            <ac:spMk id="4" creationId="{E54F8723-326B-A9FE-DE9C-D7B804B8A0A8}"/>
          </ac:spMkLst>
        </pc:spChg>
        <pc:spChg chg="add mod">
          <ac:chgData name="Karen Keough" userId="a2a2a922-1d5e-4de4-8a44-7e667eb0998e" providerId="ADAL" clId="{9438D1F2-C362-4A01-8C20-21C9A9FF6AEA}" dt="2026-07-15T02:01:23.455" v="788" actId="20577"/>
          <ac:spMkLst>
            <pc:docMk/>
            <pc:sldMk cId="3732304646" sldId="327"/>
            <ac:spMk id="9" creationId="{8EEC368D-1741-6D1F-5624-FB8CB4ABE7FB}"/>
          </ac:spMkLst>
        </pc:spChg>
        <pc:spChg chg="add del mod">
          <ac:chgData name="Karen Keough" userId="a2a2a922-1d5e-4de4-8a44-7e667eb0998e" providerId="ADAL" clId="{9438D1F2-C362-4A01-8C20-21C9A9FF6AEA}" dt="2026-07-15T02:01:01.920" v="755" actId="22"/>
          <ac:spMkLst>
            <pc:docMk/>
            <pc:sldMk cId="3732304646" sldId="327"/>
            <ac:spMk id="11" creationId="{6314C3CF-F55F-85F2-D1F5-60F645605DDE}"/>
          </ac:spMkLst>
        </pc:spChg>
        <pc:picChg chg="add mod ord">
          <ac:chgData name="Karen Keough" userId="a2a2a922-1d5e-4de4-8a44-7e667eb0998e" providerId="ADAL" clId="{9438D1F2-C362-4A01-8C20-21C9A9FF6AEA}" dt="2026-07-15T02:01:01.920" v="755" actId="22"/>
          <ac:picMkLst>
            <pc:docMk/>
            <pc:sldMk cId="3732304646" sldId="327"/>
            <ac:picMk id="6" creationId="{E0E0FF35-08AA-41DA-FFB1-11B4EFC5B532}"/>
          </ac:picMkLst>
        </pc:picChg>
      </pc:sldChg>
      <pc:sldChg chg="addSp delSp modSp new mod modClrScheme chgLayout">
        <pc:chgData name="Karen Keough" userId="a2a2a922-1d5e-4de4-8a44-7e667eb0998e" providerId="ADAL" clId="{9438D1F2-C362-4A01-8C20-21C9A9FF6AEA}" dt="2026-07-15T02:03:12.014" v="818" actId="20577"/>
        <pc:sldMkLst>
          <pc:docMk/>
          <pc:sldMk cId="761213919" sldId="328"/>
        </pc:sldMkLst>
        <pc:spChg chg="del">
          <ac:chgData name="Karen Keough" userId="a2a2a922-1d5e-4de4-8a44-7e667eb0998e" providerId="ADAL" clId="{9438D1F2-C362-4A01-8C20-21C9A9FF6AEA}" dt="2026-07-15T02:01:48.554" v="790" actId="26606"/>
          <ac:spMkLst>
            <pc:docMk/>
            <pc:sldMk cId="761213919" sldId="328"/>
            <ac:spMk id="2" creationId="{41BA8271-C217-3D35-5FED-1599BE31359E}"/>
          </ac:spMkLst>
        </pc:spChg>
        <pc:spChg chg="del">
          <ac:chgData name="Karen Keough" userId="a2a2a922-1d5e-4de4-8a44-7e667eb0998e" providerId="ADAL" clId="{9438D1F2-C362-4A01-8C20-21C9A9FF6AEA}" dt="2026-07-15T02:01:48.554" v="790" actId="26606"/>
          <ac:spMkLst>
            <pc:docMk/>
            <pc:sldMk cId="761213919" sldId="328"/>
            <ac:spMk id="3" creationId="{60262183-BA26-3292-C2F4-B6BE0CED90AD}"/>
          </ac:spMkLst>
        </pc:spChg>
        <pc:spChg chg="mod">
          <ac:chgData name="Karen Keough" userId="a2a2a922-1d5e-4de4-8a44-7e667eb0998e" providerId="ADAL" clId="{9438D1F2-C362-4A01-8C20-21C9A9FF6AEA}" dt="2026-07-15T02:01:48.554" v="790" actId="26606"/>
          <ac:spMkLst>
            <pc:docMk/>
            <pc:sldMk cId="761213919" sldId="328"/>
            <ac:spMk id="4" creationId="{45EEC1E7-6285-E611-346C-4C4FF5C00B82}"/>
          </ac:spMkLst>
        </pc:spChg>
        <pc:spChg chg="add mod">
          <ac:chgData name="Karen Keough" userId="a2a2a922-1d5e-4de4-8a44-7e667eb0998e" providerId="ADAL" clId="{9438D1F2-C362-4A01-8C20-21C9A9FF6AEA}" dt="2026-07-15T02:03:12.014" v="818" actId="20577"/>
          <ac:spMkLst>
            <pc:docMk/>
            <pc:sldMk cId="761213919" sldId="328"/>
            <ac:spMk id="9" creationId="{1F6D527E-4656-560E-CF46-B406CD7C1705}"/>
          </ac:spMkLst>
        </pc:spChg>
        <pc:spChg chg="add del mod">
          <ac:chgData name="Karen Keough" userId="a2a2a922-1d5e-4de4-8a44-7e667eb0998e" providerId="ADAL" clId="{9438D1F2-C362-4A01-8C20-21C9A9FF6AEA}" dt="2026-07-15T02:02:55.922" v="791" actId="22"/>
          <ac:spMkLst>
            <pc:docMk/>
            <pc:sldMk cId="761213919" sldId="328"/>
            <ac:spMk id="11" creationId="{C941BED7-EEF4-ED38-4C45-04CEEA29621A}"/>
          </ac:spMkLst>
        </pc:spChg>
        <pc:picChg chg="add mod ord">
          <ac:chgData name="Karen Keough" userId="a2a2a922-1d5e-4de4-8a44-7e667eb0998e" providerId="ADAL" clId="{9438D1F2-C362-4A01-8C20-21C9A9FF6AEA}" dt="2026-07-15T02:03:02.636" v="793" actId="1076"/>
          <ac:picMkLst>
            <pc:docMk/>
            <pc:sldMk cId="761213919" sldId="328"/>
            <ac:picMk id="6" creationId="{FEF7C872-F352-2D91-C40F-E071FD6A3170}"/>
          </ac:picMkLst>
        </pc:picChg>
      </pc:sldChg>
      <pc:sldChg chg="addSp delSp modSp new mod">
        <pc:chgData name="Karen Keough" userId="a2a2a922-1d5e-4de4-8a44-7e667eb0998e" providerId="ADAL" clId="{9438D1F2-C362-4A01-8C20-21C9A9FF6AEA}" dt="2026-07-15T02:04:26.607" v="857" actId="20577"/>
        <pc:sldMkLst>
          <pc:docMk/>
          <pc:sldMk cId="1921917344" sldId="329"/>
        </pc:sldMkLst>
        <pc:spChg chg="mod">
          <ac:chgData name="Karen Keough" userId="a2a2a922-1d5e-4de4-8a44-7e667eb0998e" providerId="ADAL" clId="{9438D1F2-C362-4A01-8C20-21C9A9FF6AEA}" dt="2026-07-15T02:04:26.607" v="857" actId="20577"/>
          <ac:spMkLst>
            <pc:docMk/>
            <pc:sldMk cId="1921917344" sldId="329"/>
            <ac:spMk id="2" creationId="{575D45B5-4A3D-47D8-F867-B107EEB5E229}"/>
          </ac:spMkLst>
        </pc:spChg>
        <pc:spChg chg="del">
          <ac:chgData name="Karen Keough" userId="a2a2a922-1d5e-4de4-8a44-7e667eb0998e" providerId="ADAL" clId="{9438D1F2-C362-4A01-8C20-21C9A9FF6AEA}" dt="2026-07-15T02:04:16.227" v="820" actId="22"/>
          <ac:spMkLst>
            <pc:docMk/>
            <pc:sldMk cId="1921917344" sldId="329"/>
            <ac:spMk id="3" creationId="{796C5581-6B5C-0005-F757-AA2920D675FA}"/>
          </ac:spMkLst>
        </pc:spChg>
        <pc:picChg chg="add mod ord">
          <ac:chgData name="Karen Keough" userId="a2a2a922-1d5e-4de4-8a44-7e667eb0998e" providerId="ADAL" clId="{9438D1F2-C362-4A01-8C20-21C9A9FF6AEA}" dt="2026-07-15T02:04:16.227" v="820" actId="22"/>
          <ac:picMkLst>
            <pc:docMk/>
            <pc:sldMk cId="1921917344" sldId="329"/>
            <ac:picMk id="6" creationId="{26DA49CA-C720-66E3-50AC-176D2FCB427F}"/>
          </ac:picMkLst>
        </pc:picChg>
      </pc:sldChg>
      <pc:sldChg chg="addSp delSp modSp new mod">
        <pc:chgData name="Karen Keough" userId="a2a2a922-1d5e-4de4-8a44-7e667eb0998e" providerId="ADAL" clId="{9438D1F2-C362-4A01-8C20-21C9A9FF6AEA}" dt="2026-07-15T02:13:30.173" v="1487" actId="1076"/>
        <pc:sldMkLst>
          <pc:docMk/>
          <pc:sldMk cId="539359197" sldId="330"/>
        </pc:sldMkLst>
        <pc:spChg chg="mod">
          <ac:chgData name="Karen Keough" userId="a2a2a922-1d5e-4de4-8a44-7e667eb0998e" providerId="ADAL" clId="{9438D1F2-C362-4A01-8C20-21C9A9FF6AEA}" dt="2026-07-15T02:12:44.336" v="1402" actId="20577"/>
          <ac:spMkLst>
            <pc:docMk/>
            <pc:sldMk cId="539359197" sldId="330"/>
            <ac:spMk id="2" creationId="{3F4A1D45-5376-5477-2410-D8BCB85643F0}"/>
          </ac:spMkLst>
        </pc:spChg>
        <pc:spChg chg="del mod">
          <ac:chgData name="Karen Keough" userId="a2a2a922-1d5e-4de4-8a44-7e667eb0998e" providerId="ADAL" clId="{9438D1F2-C362-4A01-8C20-21C9A9FF6AEA}" dt="2026-07-15T02:08:38.901" v="916" actId="478"/>
          <ac:spMkLst>
            <pc:docMk/>
            <pc:sldMk cId="539359197" sldId="330"/>
            <ac:spMk id="3" creationId="{74783AE8-A30F-F916-2656-9EA7BF627E5D}"/>
          </ac:spMkLst>
        </pc:spChg>
        <pc:spChg chg="add mod">
          <ac:chgData name="Karen Keough" userId="a2a2a922-1d5e-4de4-8a44-7e667eb0998e" providerId="ADAL" clId="{9438D1F2-C362-4A01-8C20-21C9A9FF6AEA}" dt="2026-07-15T02:13:30.173" v="1487" actId="1076"/>
          <ac:spMkLst>
            <pc:docMk/>
            <pc:sldMk cId="539359197" sldId="330"/>
            <ac:spMk id="5" creationId="{26FF5406-9C26-B847-AD93-67B70724E338}"/>
          </ac:spMkLst>
        </pc:spChg>
      </pc:sldChg>
      <pc:sldChg chg="addSp delSp new mod">
        <pc:chgData name="Karen Keough" userId="a2a2a922-1d5e-4de4-8a44-7e667eb0998e" providerId="ADAL" clId="{9438D1F2-C362-4A01-8C20-21C9A9FF6AEA}" dt="2026-07-15T02:14:07.804" v="1491" actId="478"/>
        <pc:sldMkLst>
          <pc:docMk/>
          <pc:sldMk cId="1022424803" sldId="331"/>
        </pc:sldMkLst>
        <pc:spChg chg="del">
          <ac:chgData name="Karen Keough" userId="a2a2a922-1d5e-4de4-8a44-7e667eb0998e" providerId="ADAL" clId="{9438D1F2-C362-4A01-8C20-21C9A9FF6AEA}" dt="2026-07-15T02:14:05.768" v="1490" actId="478"/>
          <ac:spMkLst>
            <pc:docMk/>
            <pc:sldMk cId="1022424803" sldId="331"/>
            <ac:spMk id="2" creationId="{027EE4FC-5439-3985-E017-0F972799A993}"/>
          </ac:spMkLst>
        </pc:spChg>
        <pc:spChg chg="del">
          <ac:chgData name="Karen Keough" userId="a2a2a922-1d5e-4de4-8a44-7e667eb0998e" providerId="ADAL" clId="{9438D1F2-C362-4A01-8C20-21C9A9FF6AEA}" dt="2026-07-15T02:14:07.804" v="1491" actId="478"/>
          <ac:spMkLst>
            <pc:docMk/>
            <pc:sldMk cId="1022424803" sldId="331"/>
            <ac:spMk id="3" creationId="{BFA55711-F3FB-2DF4-E06A-F0C5984926DE}"/>
          </ac:spMkLst>
        </pc:spChg>
        <pc:picChg chg="add">
          <ac:chgData name="Karen Keough" userId="a2a2a922-1d5e-4de4-8a44-7e667eb0998e" providerId="ADAL" clId="{9438D1F2-C362-4A01-8C20-21C9A9FF6AEA}" dt="2026-07-15T02:14:03.259" v="1489" actId="22"/>
          <ac:picMkLst>
            <pc:docMk/>
            <pc:sldMk cId="1022424803" sldId="331"/>
            <ac:picMk id="5" creationId="{90178E3C-9735-9AFF-494A-94C952611039}"/>
          </ac:picMkLst>
        </pc:picChg>
      </pc:sldChg>
      <pc:sldChg chg="addSp delSp modSp new mod">
        <pc:chgData name="Karen Keough" userId="a2a2a922-1d5e-4de4-8a44-7e667eb0998e" providerId="ADAL" clId="{9438D1F2-C362-4A01-8C20-21C9A9FF6AEA}" dt="2026-07-15T21:41:02.393" v="1871" actId="20577"/>
        <pc:sldMkLst>
          <pc:docMk/>
          <pc:sldMk cId="2908333657" sldId="332"/>
        </pc:sldMkLst>
        <pc:spChg chg="mod">
          <ac:chgData name="Karen Keough" userId="a2a2a922-1d5e-4de4-8a44-7e667eb0998e" providerId="ADAL" clId="{9438D1F2-C362-4A01-8C20-21C9A9FF6AEA}" dt="2026-07-15T21:37:43.556" v="1586" actId="20577"/>
          <ac:spMkLst>
            <pc:docMk/>
            <pc:sldMk cId="2908333657" sldId="332"/>
            <ac:spMk id="2" creationId="{15AA983E-3D8A-0AF8-B179-37E7C3434298}"/>
          </ac:spMkLst>
        </pc:spChg>
        <pc:spChg chg="del">
          <ac:chgData name="Karen Keough" userId="a2a2a922-1d5e-4de4-8a44-7e667eb0998e" providerId="ADAL" clId="{9438D1F2-C362-4A01-8C20-21C9A9FF6AEA}" dt="2026-07-15T21:37:56.070" v="1587" actId="478"/>
          <ac:spMkLst>
            <pc:docMk/>
            <pc:sldMk cId="2908333657" sldId="332"/>
            <ac:spMk id="3" creationId="{FC4F1FCD-AC15-1137-B5BE-25759261F3D5}"/>
          </ac:spMkLst>
        </pc:spChg>
        <pc:spChg chg="add mod">
          <ac:chgData name="Karen Keough" userId="a2a2a922-1d5e-4de4-8a44-7e667eb0998e" providerId="ADAL" clId="{9438D1F2-C362-4A01-8C20-21C9A9FF6AEA}" dt="2026-07-15T21:41:02.393" v="1871" actId="20577"/>
          <ac:spMkLst>
            <pc:docMk/>
            <pc:sldMk cId="2908333657" sldId="332"/>
            <ac:spMk id="5" creationId="{7CFF68C7-7C0E-2E20-5791-D46CED6228AC}"/>
          </ac:spMkLst>
        </pc:spChg>
      </pc:sldChg>
      <pc:sldChg chg="addSp delSp modSp new mod">
        <pc:chgData name="Karen Keough" userId="a2a2a922-1d5e-4de4-8a44-7e667eb0998e" providerId="ADAL" clId="{9438D1F2-C362-4A01-8C20-21C9A9FF6AEA}" dt="2026-07-15T21:47:31.071" v="2308" actId="20577"/>
        <pc:sldMkLst>
          <pc:docMk/>
          <pc:sldMk cId="3107816050" sldId="333"/>
        </pc:sldMkLst>
        <pc:spChg chg="mod">
          <ac:chgData name="Karen Keough" userId="a2a2a922-1d5e-4de4-8a44-7e667eb0998e" providerId="ADAL" clId="{9438D1F2-C362-4A01-8C20-21C9A9FF6AEA}" dt="2026-07-15T21:42:53.377" v="1920" actId="255"/>
          <ac:spMkLst>
            <pc:docMk/>
            <pc:sldMk cId="3107816050" sldId="333"/>
            <ac:spMk id="2" creationId="{5183E07C-5300-9134-D334-58C8661EFE66}"/>
          </ac:spMkLst>
        </pc:spChg>
        <pc:spChg chg="del">
          <ac:chgData name="Karen Keough" userId="a2a2a922-1d5e-4de4-8a44-7e667eb0998e" providerId="ADAL" clId="{9438D1F2-C362-4A01-8C20-21C9A9FF6AEA}" dt="2026-07-15T21:43:11.280" v="1921" actId="478"/>
          <ac:spMkLst>
            <pc:docMk/>
            <pc:sldMk cId="3107816050" sldId="333"/>
            <ac:spMk id="3" creationId="{F61238F5-3A08-3079-946A-4737075C4AD3}"/>
          </ac:spMkLst>
        </pc:spChg>
        <pc:spChg chg="add mod">
          <ac:chgData name="Karen Keough" userId="a2a2a922-1d5e-4de4-8a44-7e667eb0998e" providerId="ADAL" clId="{9438D1F2-C362-4A01-8C20-21C9A9FF6AEA}" dt="2026-07-15T21:47:31.071" v="2308" actId="20577"/>
          <ac:spMkLst>
            <pc:docMk/>
            <pc:sldMk cId="3107816050" sldId="333"/>
            <ac:spMk id="5" creationId="{06B97F66-CFA2-76DF-F49D-6A093CDA028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A3114B-0CDD-4419-A4DE-E0C29A2AE1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C25048-78D1-4821-8E2B-7A77CCA12F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52186-C111-43A8-A0F7-F77FFDE4DF82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924695-047D-4CC8-8801-1AA37457E73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F00293-63F6-438D-A9A8-024975FD55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6CFAD-C154-4C9C-AD01-665A505506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8791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BBB5B-F3DE-41D7-B279-483D20E8E363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B62BC0-7DC4-4569-951D-2BB9475345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641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2728A58-8DE2-4B1C-B6CA-F2AED56F45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2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9D7CAC-EE78-4BAE-94EA-EBE4BB1181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909" y="2335192"/>
            <a:ext cx="9792182" cy="218761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lIns="914400" tIns="91440" rIns="914400" anchor="ctr"/>
          <a:lstStyle>
            <a:lvl1pPr algn="ctr">
              <a:defRPr sz="5400" b="1" cap="all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48328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5E8994-67B0-7A02-C300-323269156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32671" y="0"/>
            <a:ext cx="7659329" cy="6858000"/>
          </a:xfrm>
          <a:prstGeom prst="rect">
            <a:avLst/>
          </a:prstGeom>
          <a:solidFill>
            <a:schemeClr val="accent2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96D4A-16D3-4C35-A383-2DF039D54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791" y="787869"/>
            <a:ext cx="2743200" cy="2142144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sz="2400" cap="all" spc="100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A6B5C4-24E3-C021-071B-DFF6C6CC49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3449" y="3429000"/>
            <a:ext cx="2920796" cy="29273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1pPr>
            <a:lvl2pPr marL="4572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600" spc="100" baseline="0"/>
            </a:lvl2pPr>
            <a:lvl3pPr marL="9144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400" spc="100" baseline="0"/>
            </a:lvl3pPr>
            <a:lvl4pPr marL="13716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200" spc="100" baseline="0"/>
            </a:lvl4pPr>
            <a:lvl5pPr marL="18288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200" spc="10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F255611-8280-41F3-A5FA-821E144AEAE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220928" y="787869"/>
            <a:ext cx="6292646" cy="54322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600" cap="all" baseline="0">
                <a:solidFill>
                  <a:schemeClr val="accent5">
                    <a:lumMod val="50000"/>
                  </a:schemeClr>
                </a:solidFill>
              </a:defRPr>
            </a:lvl2pPr>
            <a:lvl3pPr marL="914400" indent="0">
              <a:buNone/>
              <a:defRPr sz="1400" cap="all" baseline="0">
                <a:solidFill>
                  <a:schemeClr val="accent5">
                    <a:lumMod val="50000"/>
                  </a:schemeClr>
                </a:solidFill>
              </a:defRPr>
            </a:lvl3pPr>
            <a:lvl4pPr marL="1371600" indent="0">
              <a:buNone/>
              <a:defRPr sz="1200" cap="all" baseline="0">
                <a:solidFill>
                  <a:schemeClr val="accent5">
                    <a:lumMod val="50000"/>
                  </a:schemeClr>
                </a:solidFill>
              </a:defRPr>
            </a:lvl4pPr>
            <a:lvl5pPr marL="1828800" indent="0">
              <a:buNone/>
              <a:defRPr sz="1200" cap="all" baseline="0"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453DB9-3C4B-4136-96D2-08A7D5AD4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464841-801A-499A-BFD2-9731D2D89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C78F9D-CD73-4D53-A871-D6C0B643A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80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ompet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225E-57F6-4605-A684-F9B30F1F66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0559" y="1"/>
            <a:ext cx="4952999" cy="2182482"/>
          </a:xfrm>
          <a:prstGeom prst="rect">
            <a:avLst/>
          </a:prstGeom>
          <a:solidFill>
            <a:schemeClr val="accent2">
              <a:alpha val="92000"/>
            </a:schemeClr>
          </a:solidFill>
        </p:spPr>
        <p:txBody>
          <a:bodyPr lIns="731520" rIns="731520" anchor="ctr"/>
          <a:lstStyle>
            <a:lvl1pPr algn="ctr">
              <a:defRPr sz="2400" cap="all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C93927AF-DF09-4CE5-8767-B2ECF0215BF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42932" y="0"/>
            <a:ext cx="7249067" cy="21824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8D114B-8AAB-41D6-AFCF-750066A652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9728" y="2924355"/>
            <a:ext cx="3769525" cy="330064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E5C19A-AE6A-FEDE-6B3C-9B1701F4C50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3262" y="2932801"/>
            <a:ext cx="6411912" cy="3300851"/>
          </a:xfrm>
          <a:prstGeom prst="rect">
            <a:avLst/>
          </a:prstGeom>
        </p:spPr>
        <p:txBody>
          <a:bodyPr/>
          <a:lstStyle>
            <a:lvl1pPr marL="283464" indent="-283464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800" spc="100" baseline="0"/>
            </a:lvl1pPr>
            <a:lvl2pPr marL="914400" indent="-283464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800" spc="100" baseline="0"/>
            </a:lvl2pPr>
            <a:lvl3pPr marL="1371600" indent="-283464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800" spc="100" baseline="0"/>
            </a:lvl3pPr>
            <a:lvl4pPr marL="1828800" indent="-283464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800" spc="100" baseline="0"/>
            </a:lvl4pPr>
            <a:lvl5pPr marL="2286000" indent="-283464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800" spc="10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751D887-2419-4911-A7CC-9B5A598D71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8B214E0-C574-4CE5-8FF0-E0F965A4A0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C033920-FB08-49F3-8A75-14E68EF78D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951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96722F2-1968-8B82-9382-187D808D9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217054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F6663C8-5425-48D7-9E9D-F2B794222F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1541"/>
            <a:ext cx="10515600" cy="1215894"/>
          </a:xfrm>
          <a:prstGeom prst="rect">
            <a:avLst/>
          </a:prstGeom>
        </p:spPr>
        <p:txBody>
          <a:bodyPr anchor="b"/>
          <a:lstStyle>
            <a:lvl1pPr algn="ctr">
              <a:defRPr sz="2400" cap="all" spc="1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E7176063-74EF-4FC1-A687-2F5900412F55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59468" y="2674190"/>
            <a:ext cx="10494331" cy="3605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58ECB-2935-45B1-80F1-ED38302C27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FC42CC-A62B-40E8-907A-F15D7C216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3E0735-85DE-48C3-8FE9-0754F9ABD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16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bg>
      <p:bgPr>
        <a:solidFill>
          <a:schemeClr val="accent5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06EC1-D867-4113-B1E4-72ADCC4B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0061" y="1541398"/>
            <a:ext cx="4442603" cy="21248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anchor="ctr"/>
          <a:lstStyle>
            <a:lvl1pPr algn="ctr">
              <a:defRPr sz="2400" cap="all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C23C4D-3C16-4A17-BF8A-A9C4E2F013E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0061" y="3984426"/>
            <a:ext cx="4442603" cy="2424999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50298920-F98C-4AFF-A39F-BB5644F96E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71736" y="0"/>
            <a:ext cx="5420263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4257799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">
    <p:bg>
      <p:bgPr>
        <a:solidFill>
          <a:schemeClr val="accent5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50298920-F98C-4AFF-A39F-BB5644F96E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772276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906EC1-D867-4113-B1E4-72ADCC4B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4747" y="2365057"/>
            <a:ext cx="4377400" cy="2160644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  <a:alpha val="0"/>
                </a:schemeClr>
              </a:gs>
              <a:gs pos="50000">
                <a:schemeClr val="accent5">
                  <a:alpha val="10000"/>
                </a:schemeClr>
              </a:gs>
            </a:gsLst>
            <a:lin ang="0" scaled="0"/>
          </a:gradFill>
          <a:ln w="28575">
            <a:solidFill>
              <a:schemeClr val="bg1"/>
            </a:solidFill>
          </a:ln>
        </p:spPr>
        <p:txBody>
          <a:bodyPr anchor="ctr"/>
          <a:lstStyle>
            <a:lvl1pPr algn="ctr">
              <a:defRPr sz="2400" cap="all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B3EFFF7-FFC6-16DF-B4AB-DD5A1A1DA9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96" y="0"/>
            <a:ext cx="3344379" cy="6858000"/>
          </a:xfrm>
          <a:custGeom>
            <a:avLst/>
            <a:gdLst>
              <a:gd name="connsiteX0" fmla="*/ 0 w 3344379"/>
              <a:gd name="connsiteY0" fmla="*/ 0 h 6858000"/>
              <a:gd name="connsiteX1" fmla="*/ 3344379 w 3344379"/>
              <a:gd name="connsiteY1" fmla="*/ 0 h 6858000"/>
              <a:gd name="connsiteX2" fmla="*/ 3344379 w 3344379"/>
              <a:gd name="connsiteY2" fmla="*/ 6858000 h 6858000"/>
              <a:gd name="connsiteX3" fmla="*/ 0 w 334437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4379" h="6858000">
                <a:moveTo>
                  <a:pt x="0" y="0"/>
                </a:moveTo>
                <a:lnTo>
                  <a:pt x="3344379" y="0"/>
                </a:lnTo>
                <a:lnTo>
                  <a:pt x="33443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>
              <a:alpha val="1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en-US" dirty="0"/>
              <a:t>Blank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6E802E-B214-0AE3-69C8-CBCA885C7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35900" y="2071688"/>
            <a:ext cx="3773488" cy="27320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1pPr>
            <a:lvl2pPr marL="4572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2pPr>
            <a:lvl3pPr marL="9144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3pPr>
            <a:lvl4pPr marL="13716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4pPr>
            <a:lvl5pPr marL="18288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0398655-42A6-4DBC-9542-9A8D10B44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590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FF7C44B-1689-4CA8-B0BC-0671EA1275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736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D6105C8-7607-448C-9CD2-9CA33B49B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91700" y="6356350"/>
            <a:ext cx="1562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23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2728A58-8DE2-4B1C-B6CA-F2AED56F45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2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9D7CAC-EE78-4BAE-94EA-EBE4BB1181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909" y="2335192"/>
            <a:ext cx="9792182" cy="218761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txBody>
          <a:bodyPr lIns="914400" tIns="182880" rIns="914400" anchor="ctr"/>
          <a:lstStyle>
            <a:lvl1pPr algn="ctr">
              <a:defRPr sz="5400" b="1" cap="all" spc="100" baseline="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37129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5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CC6C658-B6F5-98D2-4D95-EA3030D6F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0322" y="-7084"/>
            <a:ext cx="12212321" cy="6858000"/>
          </a:xfrm>
          <a:prstGeom prst="rect">
            <a:avLst/>
          </a:prstGeom>
          <a:solidFill>
            <a:schemeClr val="accent5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AED10-F37C-48B3-A407-EDC6878C71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0065" y="2372810"/>
            <a:ext cx="4352081" cy="2129742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txBody>
          <a:bodyPr anchor="ctr"/>
          <a:lstStyle>
            <a:lvl1pPr algn="ctr">
              <a:defRPr sz="2400" cap="all" spc="100" baseline="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ED8B338-CD86-47FF-A4B9-9EE6A11AFBF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89480" y="0"/>
            <a:ext cx="539496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19507D12-915D-42C7-9250-F3912C1C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4520C17-104B-4F9D-B1D8-2FA4676B3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736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19F9CF7-C4CD-4EEB-A49F-1820A981A2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91700" y="6356350"/>
            <a:ext cx="1562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333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C3FAF69-7EBE-817B-DCEA-4A1595820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-7515"/>
            <a:ext cx="4661648" cy="6871651"/>
          </a:xfrm>
          <a:prstGeom prst="rect">
            <a:avLst/>
          </a:prstGeom>
          <a:solidFill>
            <a:srgbClr val="476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20FC4D-FDE2-42C3-B907-27B071B649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608" y="804862"/>
            <a:ext cx="3401992" cy="5121375"/>
          </a:xfrm>
          <a:prstGeom prst="rect">
            <a:avLst/>
          </a:prstGeom>
          <a:ln w="28575">
            <a:noFill/>
          </a:ln>
        </p:spPr>
        <p:txBody>
          <a:bodyPr anchor="ctr"/>
          <a:lstStyle>
            <a:lvl1pPr algn="ctr">
              <a:defRPr sz="2400" cap="all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4F9403-8AE5-DF79-EFCF-E99EABB8341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579338" y="804863"/>
            <a:ext cx="5716587" cy="5248276"/>
          </a:xfrm>
          <a:prstGeom prst="rect">
            <a:avLst/>
          </a:prstGeom>
        </p:spPr>
        <p:txBody>
          <a:bodyPr anchor="ctr"/>
          <a:lstStyle>
            <a:lvl1pPr marL="283464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/>
            </a:lvl1pPr>
            <a:lvl2pPr marL="73152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/>
            </a:lvl2pPr>
            <a:lvl3pPr marL="109728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/>
            </a:lvl3pPr>
            <a:lvl4pPr marL="146304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/>
            </a:lvl4pPr>
            <a:lvl5pPr marL="18288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D38E30C9-543F-4532-B571-2F2EF52E7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9E2F8B6B-A63E-448F-86E5-CF3F12A297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5EC1D779-DE8A-45DF-9A79-70F63DD68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491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bg>
      <p:bgPr>
        <a:solidFill>
          <a:schemeClr val="accent5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AED10-F37C-48B3-A407-EDC6878C71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7727" y="2060294"/>
            <a:ext cx="4359795" cy="2141316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txBody>
          <a:bodyPr anchor="ctr"/>
          <a:lstStyle>
            <a:lvl1pPr algn="ctr">
              <a:defRPr sz="2400" cap="all" spc="100" baseline="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ED8B338-CD86-47FF-A4B9-9EE6A11AFBF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-9009"/>
            <a:ext cx="5521124" cy="68785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20D097E-45D7-422E-A8D1-635C7DE9A9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70878" y="4550199"/>
            <a:ext cx="4359795" cy="1790164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800" b="1" cap="all" spc="100" baseline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19507D12-915D-42C7-9250-F3912C1C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4520C17-104B-4F9D-B1D8-2FA4676B3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736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19F9CF7-C4CD-4EEB-A49F-1820A981A2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91700" y="6356350"/>
            <a:ext cx="1562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912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A5AC9-F6E1-46F9-8810-475475E17B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34980" y="706056"/>
            <a:ext cx="6323957" cy="108802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anchor="ctr"/>
          <a:lstStyle>
            <a:lvl1pPr algn="ctr">
              <a:defRPr sz="2400" cap="all" spc="100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52C02D9-C262-43C0-BE24-402661B059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4495801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C3273F-AE8F-21E6-A06E-52686D65496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35563" y="2291786"/>
            <a:ext cx="3017837" cy="3967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1pPr>
            <a:lvl2pPr marL="283464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2pPr>
            <a:lvl3pPr marL="6858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3pPr>
            <a:lvl4pPr marL="11430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4pPr>
            <a:lvl5pPr marL="16002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A011C768-FB8E-F917-0CF9-C9B7DA4CAA6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473281" y="2294680"/>
            <a:ext cx="3136127" cy="3967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1pPr>
            <a:lvl2pPr marL="283464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2pPr>
            <a:lvl3pPr marL="6858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3pPr>
            <a:lvl4pPr marL="11430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4pPr>
            <a:lvl5pPr marL="16002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61AB9D5A-1951-48B0-9CAE-84FC869BE5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3AEF9F4B-0EB4-4C9F-9159-80E393F3A1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6BC4F905-196D-4DFF-9947-C56088B56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0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FD970D0-182D-96E3-04B5-5D634F9C4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217054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EFB40-063A-41A7-9581-865BBE62C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6143"/>
            <a:ext cx="10515600" cy="1229033"/>
          </a:xfrm>
          <a:prstGeom prst="rect">
            <a:avLst/>
          </a:prstGeom>
        </p:spPr>
        <p:txBody>
          <a:bodyPr anchor="b"/>
          <a:lstStyle>
            <a:lvl1pPr algn="ctr">
              <a:defRPr sz="2400" cap="all" spc="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E453354-6167-7227-F443-F984688CC4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49775" y="2858625"/>
            <a:ext cx="3941763" cy="3338513"/>
          </a:xfrm>
          <a:prstGeom prst="rect">
            <a:avLst/>
          </a:prstGeom>
        </p:spPr>
        <p:txBody>
          <a:bodyPr/>
          <a:lstStyle>
            <a:lvl1pPr marL="347472" indent="-347472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 sz="1800" spc="100" baseline="0"/>
            </a:lvl1pPr>
            <a:lvl2pPr marL="685800" indent="-347472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lphaLcPeriod"/>
              <a:defRPr sz="1600" spc="100" baseline="0"/>
            </a:lvl2pPr>
            <a:lvl3pPr marL="1143000" indent="-347472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defRPr sz="1400" spc="100" baseline="0"/>
            </a:lvl3pPr>
            <a:lvl4pPr marL="1600200" indent="-347472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  <a:defRPr sz="1200" spc="100" baseline="0"/>
            </a:lvl4pPr>
            <a:lvl5pPr marL="2057400" indent="-347472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romanLcPeriod"/>
              <a:defRPr sz="1200" spc="10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DDA14B5C-C6A4-65FB-34DD-E1C0FF465FF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342681" y="2858625"/>
            <a:ext cx="6011119" cy="33385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None/>
              <a:defRPr sz="1800" spc="100" baseline="0"/>
            </a:lvl1pPr>
            <a:lvl2pPr marL="285750" indent="-28575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spc="100" baseline="0"/>
            </a:lvl2pPr>
            <a:lvl3pPr marL="685800" indent="-28575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spc="100" baseline="0"/>
            </a:lvl3pPr>
            <a:lvl4pPr marL="1143000" indent="-28575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spc="100" baseline="0"/>
            </a:lvl4pPr>
            <a:lvl5pPr marL="1600200" indent="-28575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spc="10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0" name="Date Placeholder 3">
            <a:extLst>
              <a:ext uri="{FF2B5EF4-FFF2-40B4-BE49-F238E27FC236}">
                <a16:creationId xmlns:a16="http://schemas.microsoft.com/office/drawing/2014/main" id="{573EDDB2-8AC2-4A88-95EE-20082E77DE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1" name="Footer Placeholder 4">
            <a:extLst>
              <a:ext uri="{FF2B5EF4-FFF2-40B4-BE49-F238E27FC236}">
                <a16:creationId xmlns:a16="http://schemas.microsoft.com/office/drawing/2014/main" id="{325A34CF-B8DC-4A28-86BC-8D450E3D3C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3F009426-0603-4EF7-8DE1-0CA50818F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655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1E109A-BBBE-498A-AC65-464AAF5710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766915"/>
            <a:ext cx="2782529" cy="2163098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sz="2400" cap="all" spc="100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408009F-7441-4960-8688-598E553778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64796" y="960385"/>
            <a:ext cx="6341212" cy="1969628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721A019-F5C2-4A15-A6AE-C03209D1D7D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716594"/>
            <a:ext cx="12192000" cy="314140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FE1DF53-32D0-456E-8221-7FCD23325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C108F1B-58C5-43B6-8251-B1392CA9A8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530B1E0-03D4-4E5B-A2A7-903B17B30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21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02389-643A-44A3-9E32-4459CAEAC3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E221A-6F27-4890-B073-7BA27B8FB5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06CAC-A122-486F-81C6-4299D83E9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113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73" r:id="rId3"/>
    <p:sldLayoutId id="2147483669" r:id="rId4"/>
    <p:sldLayoutId id="2147483651" r:id="rId5"/>
    <p:sldLayoutId id="2147483671" r:id="rId6"/>
    <p:sldLayoutId id="2147483652" r:id="rId7"/>
    <p:sldLayoutId id="2147483653" r:id="rId8"/>
    <p:sldLayoutId id="2147483650" r:id="rId9"/>
    <p:sldLayoutId id="2147483664" r:id="rId10"/>
    <p:sldLayoutId id="2147483659" r:id="rId11"/>
    <p:sldLayoutId id="2147483662" r:id="rId12"/>
    <p:sldLayoutId id="214748367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Close-up of a green field">
            <a:extLst>
              <a:ext uri="{FF2B5EF4-FFF2-40B4-BE49-F238E27FC236}">
                <a16:creationId xmlns:a16="http://schemas.microsoft.com/office/drawing/2014/main" id="{FE4A4B5C-D71A-0CFA-A601-EB93F13F5A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alphaModFix amt="50000"/>
          </a:blip>
          <a:srcRect/>
          <a:stretch/>
        </p:blipFill>
        <p:spPr>
          <a:xfrm>
            <a:off x="-261257" y="75942"/>
            <a:ext cx="12192000" cy="6858000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C0147929-8D39-DAA9-C3C5-4829D9C31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582" y="1077444"/>
            <a:ext cx="9792182" cy="2187616"/>
          </a:xfrm>
        </p:spPr>
        <p:txBody>
          <a:bodyPr/>
          <a:lstStyle/>
          <a:p>
            <a:r>
              <a:rPr lang="en-US" dirty="0"/>
              <a:t>Social Success &amp; the regulated brain:</a:t>
            </a:r>
            <a:br>
              <a:rPr lang="en-US" dirty="0"/>
            </a:br>
            <a:r>
              <a:rPr lang="en-US" sz="2000" dirty="0"/>
              <a:t>The impacts of epilepsy and epilepsy surgery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26E7A9-6DD3-6E72-1430-502339F2DF6A}"/>
              </a:ext>
            </a:extLst>
          </p:cNvPr>
          <p:cNvSpPr txBox="1"/>
          <p:nvPr/>
        </p:nvSpPr>
        <p:spPr>
          <a:xfrm>
            <a:off x="2603028" y="3488613"/>
            <a:ext cx="71452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Karen Keough, MD Child Neurologist &amp; Epileptologist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1CE9C4-8269-A412-2446-51EDCD26C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9262" y="4384246"/>
            <a:ext cx="2072820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68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439B4-C556-DE59-FD74-4705D1A51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How Does Epilepsy affect self-regulation 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0614ACD-8D92-010E-0970-777DF35F0F5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580063" y="1805835"/>
            <a:ext cx="5716587" cy="324633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9F3B57-C224-8CBE-15D8-41E973FD4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193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87A39-3400-DF49-D7B0-2479FBF2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Studies suggest that psychological Factors have stronger influence than seizures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B72BBB5-BB81-B307-0540-3743B90EA2D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882640" y="849286"/>
            <a:ext cx="5323840" cy="537383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6E18C-9E69-2B51-61DE-C08BEED30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047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3E07C-5300-9134-D334-58C8661EF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Neuropsychological Testing and epilepsy surgery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45341-54B2-1B6C-1B71-584E4BB50D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B97F66-CFA2-76DF-F49D-6A093CDA028A}"/>
              </a:ext>
            </a:extLst>
          </p:cNvPr>
          <p:cNvSpPr txBox="1"/>
          <p:nvPr/>
        </p:nvSpPr>
        <p:spPr>
          <a:xfrm>
            <a:off x="5412492" y="1971413"/>
            <a:ext cx="614290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Identify strengths and weaknesses</a:t>
            </a:r>
          </a:p>
          <a:p>
            <a:endParaRPr lang="en-US" dirty="0"/>
          </a:p>
          <a:p>
            <a:r>
              <a:rPr lang="en-US" dirty="0"/>
              <a:t>Formulate predicted impact of proposed procedures</a:t>
            </a:r>
          </a:p>
          <a:p>
            <a:endParaRPr lang="en-US" dirty="0"/>
          </a:p>
          <a:p>
            <a:r>
              <a:rPr lang="en-US" dirty="0"/>
              <a:t>Set realistic expectations for non-seizure </a:t>
            </a:r>
            <a:r>
              <a:rPr lang="en-US"/>
              <a:t>related outcome</a:t>
            </a:r>
            <a:endParaRPr lang="en-US" dirty="0"/>
          </a:p>
          <a:p>
            <a:endParaRPr lang="en-US" dirty="0"/>
          </a:p>
          <a:p>
            <a:r>
              <a:rPr lang="en-US" dirty="0"/>
              <a:t>Recommend therapies/educational accommodations</a:t>
            </a:r>
          </a:p>
          <a:p>
            <a:endParaRPr lang="en-US" dirty="0"/>
          </a:p>
          <a:p>
            <a:r>
              <a:rPr lang="en-US" dirty="0"/>
              <a:t>Track improvements/changes post-surgery</a:t>
            </a:r>
          </a:p>
          <a:p>
            <a:endParaRPr lang="en-US" dirty="0"/>
          </a:p>
          <a:p>
            <a:r>
              <a:rPr lang="en-US" dirty="0" err="1"/>
              <a:t>Restrategize</a:t>
            </a:r>
            <a:r>
              <a:rPr lang="en-US" dirty="0"/>
              <a:t> interventions based on post-operative function</a:t>
            </a:r>
          </a:p>
        </p:txBody>
      </p:sp>
    </p:spTree>
    <p:extLst>
      <p:ext uri="{BB962C8B-B14F-4D97-AF65-F5344CB8AC3E}">
        <p14:creationId xmlns:p14="http://schemas.microsoft.com/office/powerpoint/2010/main" val="3107816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5FBEF-6E0D-BE70-31EC-2D14B79DA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epilepsy surgery impact social functioning?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FC81E-A765-97FF-4126-AFF614E3C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0822907-A053-16EA-027F-97EF6BD78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675576"/>
            <a:ext cx="4229467" cy="149364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4AB55B-7A89-A5BF-C89D-D94138288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190" y="2946172"/>
            <a:ext cx="4690423" cy="243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13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6694D-F11E-5D86-E64D-E65F6CBD3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Limited data from small study samples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8E2C529-E146-2387-F1AA-78665DC6C48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985769" y="449186"/>
            <a:ext cx="5006774" cy="161558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60AE46-D947-B6C4-39D8-EC97A667C3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9138EC-CBE0-73A4-D50E-3D699782A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3454" y="2917608"/>
            <a:ext cx="6629164" cy="14707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092A84-6281-32BE-AAAD-BCBA262C6DB5}"/>
              </a:ext>
            </a:extLst>
          </p:cNvPr>
          <p:cNvSpPr txBox="1"/>
          <p:nvPr/>
        </p:nvSpPr>
        <p:spPr>
          <a:xfrm>
            <a:off x="6552857" y="4388395"/>
            <a:ext cx="4240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*39 adults with temporal lobe resections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CCC198-9946-A198-7555-C3C1627A8CD8}"/>
              </a:ext>
            </a:extLst>
          </p:cNvPr>
          <p:cNvSpPr txBox="1"/>
          <p:nvPr/>
        </p:nvSpPr>
        <p:spPr>
          <a:xfrm>
            <a:off x="6289040" y="2056287"/>
            <a:ext cx="359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*13 children followed for 8.5 years</a:t>
            </a:r>
          </a:p>
        </p:txBody>
      </p:sp>
    </p:spTree>
    <p:extLst>
      <p:ext uri="{BB962C8B-B14F-4D97-AF65-F5344CB8AC3E}">
        <p14:creationId xmlns:p14="http://schemas.microsoft.com/office/powerpoint/2010/main" val="4293036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D5EFE-7902-A0B4-8CC0-84D43E864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541"/>
            <a:ext cx="10515600" cy="1215894"/>
          </a:xfrm>
        </p:spPr>
        <p:txBody>
          <a:bodyPr anchor="b">
            <a:normAutofit/>
          </a:bodyPr>
          <a:lstStyle/>
          <a:p>
            <a:r>
              <a:rPr lang="en-US" dirty="0"/>
              <a:t>Pooled data from literature review of 24 studies evaluating children after epilepsy surgery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6034361-A733-A9AC-6CAF-40BA725C8FE0}"/>
              </a:ext>
            </a:extLst>
          </p:cNvPr>
          <p:cNvPicPr>
            <a:picLocks noGrp="1" noChangeAspect="1"/>
          </p:cNvPicPr>
          <p:nvPr>
            <p:ph sz="quarter" idx="35"/>
          </p:nvPr>
        </p:nvPicPr>
        <p:blipFill>
          <a:blip r:embed="rId2"/>
          <a:srcRect t="9579" r="1" b="1"/>
          <a:stretch>
            <a:fillRect/>
          </a:stretch>
        </p:blipFill>
        <p:spPr>
          <a:xfrm>
            <a:off x="859468" y="2674190"/>
            <a:ext cx="10494331" cy="360584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C7802-FD0B-4F8D-3032-0FD01BECB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03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C52AA-C870-9055-8C4E-69C1ED80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541"/>
            <a:ext cx="10515600" cy="1215894"/>
          </a:xfrm>
        </p:spPr>
        <p:txBody>
          <a:bodyPr anchor="b">
            <a:normAutofit/>
          </a:bodyPr>
          <a:lstStyle/>
          <a:p>
            <a:r>
              <a:rPr lang="en-US" dirty="0"/>
              <a:t>Take home messages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EF41177-8F10-F7A3-9538-7CDC331F8C04}"/>
              </a:ext>
            </a:extLst>
          </p:cNvPr>
          <p:cNvPicPr>
            <a:picLocks noGrp="1" noChangeAspect="1"/>
          </p:cNvPicPr>
          <p:nvPr>
            <p:ph sz="quarter" idx="35"/>
          </p:nvPr>
        </p:nvPicPr>
        <p:blipFill>
          <a:blip r:embed="rId2"/>
          <a:stretch>
            <a:fillRect/>
          </a:stretch>
        </p:blipFill>
        <p:spPr>
          <a:xfrm>
            <a:off x="2110144" y="1519271"/>
            <a:ext cx="7460637" cy="339459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A30C7-C9FF-6F2E-EDF0-3A2351CCC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EBE089-2D7B-2388-578B-13EDBE919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9434" y="4975697"/>
            <a:ext cx="6142252" cy="18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12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A08651-B2F0-55D6-0F0D-342A2CB4F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1113553"/>
            <a:ext cx="11950700" cy="46308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7012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E01A52D-5880-FAA4-1EA2-9A0486D1D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to teach emotional recognition</a:t>
            </a:r>
            <a:br>
              <a:rPr lang="en-US" dirty="0"/>
            </a:br>
            <a:r>
              <a:rPr lang="en-US" dirty="0"/>
              <a:t>at home &amp; </a:t>
            </a:r>
            <a:br>
              <a:rPr lang="en-US" dirty="0"/>
            </a:br>
            <a:r>
              <a:rPr lang="en-US" dirty="0"/>
              <a:t>at school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5E5B621-8B3E-0AC5-E803-11362D4BD8CF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4791062" y="223520"/>
            <a:ext cx="2976566" cy="378745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00AB0B-DAD4-C4D0-8D58-E997866E3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9467621-E7C2-C03C-048B-47B24A849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553569"/>
            <a:ext cx="3006870" cy="28119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C652F1-D33A-B842-815F-13ADBA7DE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5279" y="3844220"/>
            <a:ext cx="2067683" cy="27902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C92C460-64A7-4D04-C411-A1381D18A5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4067" y="3844220"/>
            <a:ext cx="3456265" cy="247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44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EEC368D-1741-6D1F-5624-FB8CB4ABE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08" y="804862"/>
            <a:ext cx="3401992" cy="5121375"/>
          </a:xfrm>
        </p:spPr>
        <p:txBody>
          <a:bodyPr/>
          <a:lstStyle/>
          <a:p>
            <a:r>
              <a:rPr lang="en-US" dirty="0"/>
              <a:t>Strategies for </a:t>
            </a:r>
            <a:br>
              <a:rPr lang="en-US" dirty="0"/>
            </a:br>
            <a:r>
              <a:rPr lang="en-US" dirty="0"/>
              <a:t>de-escalation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0E0FF35-08AA-41DA-FFB1-11B4EFC5B53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619581" y="804863"/>
            <a:ext cx="3637551" cy="524827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F8723-326B-A9FE-DE9C-D7B804B8A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0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E7CAF91-6E00-E906-433C-E94EB91A2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791" y="787869"/>
            <a:ext cx="2743200" cy="2142144"/>
          </a:xfrm>
        </p:spPr>
        <p:txBody>
          <a:bodyPr/>
          <a:lstStyle/>
          <a:p>
            <a:r>
              <a:rPr lang="en-US" dirty="0"/>
              <a:t>Neural Networks involved in regulation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AE78AA55-16BA-CC96-A60D-8FDAEEE6E3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3449" y="3429000"/>
            <a:ext cx="2920796" cy="2927350"/>
          </a:xfrm>
        </p:spPr>
        <p:txBody>
          <a:bodyPr/>
          <a:lstStyle/>
          <a:p>
            <a:r>
              <a:rPr lang="en-US" dirty="0"/>
              <a:t>Widespread and interconnected</a:t>
            </a:r>
          </a:p>
          <a:p>
            <a:endParaRPr lang="en-US" dirty="0"/>
          </a:p>
          <a:p>
            <a:r>
              <a:rPr lang="en-US" dirty="0"/>
              <a:t>Impacted by underlying brain conditions, &amp; seizure activity &amp; medication effects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DC823A5-4D37-62D1-FBF5-315500D77B29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5220928" y="1710596"/>
            <a:ext cx="6292646" cy="3586808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5313A-099E-9F52-D1E1-85E4CAEB6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654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F6D527E-4656-560E-CF46-B406CD7C1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08" y="804862"/>
            <a:ext cx="3401992" cy="5121375"/>
          </a:xfrm>
        </p:spPr>
        <p:txBody>
          <a:bodyPr/>
          <a:lstStyle/>
          <a:p>
            <a:r>
              <a:rPr lang="en-US" dirty="0"/>
              <a:t>De-escalation in action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EF7C872-F352-2D91-C40F-E071FD6A3170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419635" y="217289"/>
            <a:ext cx="4381929" cy="62965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EC1E7-6285-E611-346C-4C4FF5C00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13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D45B5-4A3D-47D8-F867-B107EEB5E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Age-appropriate interventions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6DA49CA-C720-66E3-50AC-176D2FCB427F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630143" y="1954402"/>
            <a:ext cx="5616427" cy="294919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A95808-AC95-F935-711F-2548C73B3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917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A983E-3D8A-0AF8-B179-37E7C3434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therapies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D233E-5F05-6722-F3B2-8533FA252A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FF68C7-7C0E-2E20-5791-D46CED6228AC}"/>
              </a:ext>
            </a:extLst>
          </p:cNvPr>
          <p:cNvSpPr txBox="1"/>
          <p:nvPr/>
        </p:nvSpPr>
        <p:spPr>
          <a:xfrm>
            <a:off x="5486400" y="1149292"/>
            <a:ext cx="3714928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Occupational Therapy (OT) </a:t>
            </a:r>
          </a:p>
          <a:p>
            <a:endParaRPr lang="en-US" dirty="0"/>
          </a:p>
          <a:p>
            <a:r>
              <a:rPr lang="en-US" dirty="0"/>
              <a:t>Applied Behavioral Analysis (ABA)</a:t>
            </a:r>
          </a:p>
          <a:p>
            <a:endParaRPr lang="en-US" dirty="0"/>
          </a:p>
          <a:p>
            <a:r>
              <a:rPr lang="en-US" dirty="0"/>
              <a:t>Play therapy</a:t>
            </a:r>
          </a:p>
          <a:p>
            <a:endParaRPr lang="en-US" dirty="0"/>
          </a:p>
          <a:p>
            <a:r>
              <a:rPr lang="en-US" dirty="0"/>
              <a:t>Hippotherapy</a:t>
            </a:r>
          </a:p>
          <a:p>
            <a:endParaRPr lang="en-US" dirty="0"/>
          </a:p>
          <a:p>
            <a:r>
              <a:rPr lang="en-US" dirty="0"/>
              <a:t>Music/Art Therapy </a:t>
            </a:r>
          </a:p>
          <a:p>
            <a:endParaRPr lang="en-US" dirty="0"/>
          </a:p>
          <a:p>
            <a:r>
              <a:rPr lang="en-US" dirty="0"/>
              <a:t>Social Skills Training</a:t>
            </a:r>
          </a:p>
          <a:p>
            <a:endParaRPr lang="en-US" dirty="0"/>
          </a:p>
          <a:p>
            <a:r>
              <a:rPr lang="en-US" dirty="0"/>
              <a:t>Behavioral therapy</a:t>
            </a:r>
          </a:p>
          <a:p>
            <a:endParaRPr lang="en-US" dirty="0"/>
          </a:p>
          <a:p>
            <a:r>
              <a:rPr lang="en-US" dirty="0"/>
              <a:t>Cognitive Behavioral Therapy (CBT)</a:t>
            </a:r>
          </a:p>
          <a:p>
            <a:endParaRPr lang="en-US" dirty="0"/>
          </a:p>
          <a:p>
            <a:r>
              <a:rPr lang="en-US" dirty="0"/>
              <a:t>Counseling (individual/family) </a:t>
            </a:r>
          </a:p>
        </p:txBody>
      </p:sp>
    </p:spTree>
    <p:extLst>
      <p:ext uri="{BB962C8B-B14F-4D97-AF65-F5344CB8AC3E}">
        <p14:creationId xmlns:p14="http://schemas.microsoft.com/office/powerpoint/2010/main" val="2908333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A1D45-5376-5477-2410-D8BCB8564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Considering medications?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It’s about balancing neurochemistry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7C4B8-8792-4C53-88D0-1103D3EE45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FF5406-9C26-B847-AD93-67B70724E338}"/>
              </a:ext>
            </a:extLst>
          </p:cNvPr>
          <p:cNvSpPr txBox="1"/>
          <p:nvPr/>
        </p:nvSpPr>
        <p:spPr>
          <a:xfrm>
            <a:off x="5415280" y="394692"/>
            <a:ext cx="5195525" cy="646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Enhance focus: </a:t>
            </a:r>
          </a:p>
          <a:p>
            <a:r>
              <a:rPr lang="en-US" dirty="0"/>
              <a:t>	--stimulants &amp; non-stimulants</a:t>
            </a:r>
          </a:p>
          <a:p>
            <a:endParaRPr lang="en-US" dirty="0"/>
          </a:p>
          <a:p>
            <a:r>
              <a:rPr lang="en-US" dirty="0"/>
              <a:t>Improve impulse control: </a:t>
            </a:r>
          </a:p>
          <a:p>
            <a:r>
              <a:rPr lang="en-US" dirty="0"/>
              <a:t>	--guanfacine/clonidine</a:t>
            </a:r>
          </a:p>
          <a:p>
            <a:r>
              <a:rPr lang="en-US" dirty="0"/>
              <a:t>	--amantadine</a:t>
            </a:r>
          </a:p>
          <a:p>
            <a:r>
              <a:rPr lang="en-US" dirty="0"/>
              <a:t>	--atypical antipsychotics</a:t>
            </a:r>
          </a:p>
          <a:p>
            <a:endParaRPr lang="en-US" dirty="0"/>
          </a:p>
          <a:p>
            <a:r>
              <a:rPr lang="en-US" dirty="0"/>
              <a:t>Reduce anxiety: SSRIs &amp; SNRIs</a:t>
            </a:r>
          </a:p>
          <a:p>
            <a:endParaRPr lang="en-US" dirty="0"/>
          </a:p>
          <a:p>
            <a:r>
              <a:rPr lang="en-US" dirty="0"/>
              <a:t>Improve sleep:</a:t>
            </a:r>
          </a:p>
          <a:p>
            <a:r>
              <a:rPr lang="en-US" dirty="0"/>
              <a:t>	--melatonin</a:t>
            </a:r>
          </a:p>
          <a:p>
            <a:r>
              <a:rPr lang="en-US" dirty="0"/>
              <a:t>	--guanfacine/clonidine</a:t>
            </a:r>
          </a:p>
          <a:p>
            <a:r>
              <a:rPr lang="en-US" dirty="0"/>
              <a:t>	--trazodone</a:t>
            </a:r>
          </a:p>
          <a:p>
            <a:r>
              <a:rPr lang="en-US" dirty="0"/>
              <a:t>	--Lunesta</a:t>
            </a:r>
          </a:p>
          <a:p>
            <a:endParaRPr lang="en-US" dirty="0"/>
          </a:p>
          <a:p>
            <a:r>
              <a:rPr lang="en-US" dirty="0"/>
              <a:t>Reduce self-injurious behavior:</a:t>
            </a:r>
          </a:p>
          <a:p>
            <a:r>
              <a:rPr lang="en-US" dirty="0"/>
              <a:t>	--N-acetyl cysteine (NAC) </a:t>
            </a:r>
          </a:p>
          <a:p>
            <a:r>
              <a:rPr lang="en-US" dirty="0"/>
              <a:t>	--naltrexone</a:t>
            </a:r>
          </a:p>
          <a:p>
            <a:endParaRPr lang="en-US" dirty="0"/>
          </a:p>
          <a:p>
            <a:r>
              <a:rPr lang="en-US" dirty="0"/>
              <a:t>Cannabinoids: limited data but anecdotal benefits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359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178E3C-9735-9AFF-494A-94C952611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125" y="1779127"/>
            <a:ext cx="2415749" cy="32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24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F0A96A3-65A0-BE11-8C03-4374913BF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791" y="787869"/>
            <a:ext cx="2743200" cy="2142144"/>
          </a:xfrm>
        </p:spPr>
        <p:txBody>
          <a:bodyPr/>
          <a:lstStyle/>
          <a:p>
            <a:r>
              <a:rPr lang="en-US" dirty="0"/>
              <a:t>Epilepsy is strongly </a:t>
            </a:r>
            <a:r>
              <a:rPr lang="en-US" dirty="0" err="1"/>
              <a:t>a/w</a:t>
            </a:r>
            <a:r>
              <a:rPr lang="en-US" dirty="0"/>
              <a:t> Executive function deficits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D29B5FA-225F-9F07-152E-F01E68348F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3449" y="3139440"/>
            <a:ext cx="2920796" cy="3216910"/>
          </a:xfrm>
        </p:spPr>
        <p:txBody>
          <a:bodyPr/>
          <a:lstStyle/>
          <a:p>
            <a:r>
              <a:rPr lang="en-US" dirty="0"/>
              <a:t>Impacts:</a:t>
            </a:r>
          </a:p>
          <a:p>
            <a:r>
              <a:rPr lang="en-US" dirty="0"/>
              <a:t>Focus/attention</a:t>
            </a:r>
          </a:p>
          <a:p>
            <a:r>
              <a:rPr lang="en-US" dirty="0"/>
              <a:t>Memory/learning</a:t>
            </a:r>
          </a:p>
          <a:p>
            <a:r>
              <a:rPr lang="en-US" dirty="0"/>
              <a:t>Planning/organization</a:t>
            </a:r>
          </a:p>
          <a:p>
            <a:r>
              <a:rPr lang="en-US" dirty="0"/>
              <a:t>Control of Impulses &amp; emotion</a:t>
            </a:r>
          </a:p>
          <a:p>
            <a:r>
              <a:rPr lang="en-US" dirty="0"/>
              <a:t>Social relationships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D182BE4-7363-A96A-9B1E-95A31CA8B7F5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5574314" y="787869"/>
            <a:ext cx="5585874" cy="5432263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933606-C594-1B3E-5F8C-4578C75CF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015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3286F-448A-38B7-06AC-6B9842CD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awake EEG 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2FBC1-4CF3-86AD-A07E-97C8AB9D29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Well organized</a:t>
            </a:r>
          </a:p>
          <a:p>
            <a:endParaRPr lang="en-US" dirty="0"/>
          </a:p>
          <a:p>
            <a:r>
              <a:rPr lang="en-US" dirty="0"/>
              <a:t>Consistent rhythms</a:t>
            </a:r>
          </a:p>
          <a:p>
            <a:endParaRPr lang="en-US" dirty="0"/>
          </a:p>
          <a:p>
            <a:r>
              <a:rPr lang="en-US" dirty="0"/>
              <a:t>Reactive to eye opening/closing and stimulation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A7318B-1F93-8B68-1608-41AB842BE440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5221288" y="1795267"/>
            <a:ext cx="6292850" cy="341669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8F5ADD-D864-0638-EC91-82B1F7DA6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929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69B84-0B7B-895B-4012-6C035E66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epilepsy: </a:t>
            </a:r>
            <a:br>
              <a:rPr lang="en-US" dirty="0"/>
            </a:br>
            <a:r>
              <a:rPr lang="en-US" dirty="0"/>
              <a:t>EEG with Epileptiform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0E8727-5287-9460-0426-C8192DBE32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Discharges indicate a place where seizures can start</a:t>
            </a:r>
          </a:p>
          <a:p>
            <a:endParaRPr lang="en-US" dirty="0"/>
          </a:p>
          <a:p>
            <a:r>
              <a:rPr lang="en-US" dirty="0"/>
              <a:t>Most of the background remains normal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1B3F271-E3F9-4A3F-EE26-7F88DFBCBAA7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5624275" y="1663223"/>
            <a:ext cx="5486875" cy="368077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AEBB01-41B4-84C4-7DED-C20317664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089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2A507-985C-3A19-6665-5931CA5B5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EEG discharges only partially predict cognitive &amp; behavioral  Impacts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38E5F-1680-26B0-7092-6F1C8520C8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More active discharges/ multiple locations</a:t>
            </a:r>
          </a:p>
          <a:p>
            <a:r>
              <a:rPr lang="en-US" dirty="0"/>
              <a:t>Predicts more frequent seizure &amp; more associated symptoms…</a:t>
            </a:r>
          </a:p>
          <a:p>
            <a:endParaRPr lang="en-US" dirty="0"/>
          </a:p>
          <a:p>
            <a:r>
              <a:rPr lang="en-US" dirty="0"/>
              <a:t>Except when it doesn’t…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6819665-833E-27F4-13C4-D6B0A9D9DBC3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5221288" y="1472200"/>
            <a:ext cx="6292850" cy="406282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887957-FB5F-92A0-F99F-1F1045FC3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871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DDECAEA-4FD4-9924-568B-6C9B431E1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791" y="787869"/>
            <a:ext cx="2743200" cy="2142144"/>
          </a:xfrm>
        </p:spPr>
        <p:txBody>
          <a:bodyPr/>
          <a:lstStyle/>
          <a:p>
            <a:r>
              <a:rPr lang="en-US" dirty="0"/>
              <a:t>Some seizures are worse than others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5425295-B13D-DD11-8F82-CF420E037C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3449" y="3429000"/>
            <a:ext cx="2920796" cy="2927350"/>
          </a:xfrm>
        </p:spPr>
        <p:txBody>
          <a:bodyPr/>
          <a:lstStyle/>
          <a:p>
            <a:r>
              <a:rPr lang="en-US" dirty="0"/>
              <a:t>Absence seizures</a:t>
            </a:r>
          </a:p>
          <a:p>
            <a:endParaRPr lang="en-US" dirty="0"/>
          </a:p>
          <a:p>
            <a:r>
              <a:rPr lang="en-US" dirty="0"/>
              <a:t>Usually well-controlled w medication</a:t>
            </a:r>
          </a:p>
          <a:p>
            <a:endParaRPr lang="en-US" dirty="0"/>
          </a:p>
          <a:p>
            <a:r>
              <a:rPr lang="en-US" dirty="0"/>
              <a:t>Strongly associated with learning disability &amp; attention deficits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F20955E-8404-CB56-B27D-22B353BCF66C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5700482" y="1514620"/>
            <a:ext cx="5334462" cy="397798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4E041-F772-0F6D-BD3B-763811E95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787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17DD498-6F53-3BBE-6775-792D83713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791" y="787869"/>
            <a:ext cx="2743200" cy="2142144"/>
          </a:xfrm>
        </p:spPr>
        <p:txBody>
          <a:bodyPr/>
          <a:lstStyle/>
          <a:p>
            <a:r>
              <a:rPr lang="en-US" dirty="0"/>
              <a:t>Atypical Absence seizures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FA48985-34F8-40D5-EA8A-6AE4918BA9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3791" y="3142781"/>
            <a:ext cx="2920796" cy="2927350"/>
          </a:xfrm>
        </p:spPr>
        <p:txBody>
          <a:bodyPr/>
          <a:lstStyle/>
          <a:p>
            <a:r>
              <a:rPr lang="en-US" dirty="0"/>
              <a:t>--Harder to control with medication</a:t>
            </a:r>
          </a:p>
          <a:p>
            <a:r>
              <a:rPr lang="en-US" dirty="0"/>
              <a:t>--Associated w other seizure types &amp; more serious underlying diagnoses</a:t>
            </a:r>
          </a:p>
          <a:p>
            <a:r>
              <a:rPr lang="en-US" dirty="0"/>
              <a:t>--More serious learning/developmental issues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806DF58-7258-36AF-92F7-5E1B108EB6BF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5220928" y="1246513"/>
            <a:ext cx="6292646" cy="4514974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B02DA-7DF7-3B1E-AD4E-8E5B08C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18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4689D-56EB-A418-1D1A-928DDFF55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Tonic Seizures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09EC2-8C53-9900-6A9B-6B7D20B1BB2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3791" y="3203741"/>
            <a:ext cx="2920796" cy="2927350"/>
          </a:xfrm>
        </p:spPr>
        <p:txBody>
          <a:bodyPr/>
          <a:lstStyle/>
          <a:p>
            <a:r>
              <a:rPr lang="en-US" dirty="0"/>
              <a:t>Often occur in epileptic encephalopathies</a:t>
            </a:r>
          </a:p>
          <a:p>
            <a:endParaRPr lang="en-US" dirty="0"/>
          </a:p>
          <a:p>
            <a:r>
              <a:rPr lang="en-US" dirty="0"/>
              <a:t>Usually involve multiple different seizures</a:t>
            </a:r>
          </a:p>
          <a:p>
            <a:endParaRPr lang="en-US" dirty="0"/>
          </a:p>
          <a:p>
            <a:r>
              <a:rPr lang="en-US" dirty="0"/>
              <a:t>Moderate to severe social &amp; cognitive impairment expected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FD8D704-B7EE-1EA3-D95F-5B3450561B6E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5349240" y="1282612"/>
            <a:ext cx="5699759" cy="419389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572A7A-04F6-C73A-9D0E-B1D9F78C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5837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4D0E9"/>
      </a:accent1>
      <a:accent2>
        <a:srgbClr val="476977"/>
      </a:accent2>
      <a:accent3>
        <a:srgbClr val="79BBE9"/>
      </a:accent3>
      <a:accent4>
        <a:srgbClr val="6B8043"/>
      </a:accent4>
      <a:accent5>
        <a:srgbClr val="9ACF21"/>
      </a:accent5>
      <a:accent6>
        <a:srgbClr val="CFDCA5"/>
      </a:accent6>
      <a:hlink>
        <a:srgbClr val="0563C1"/>
      </a:hlink>
      <a:folHlink>
        <a:srgbClr val="954F72"/>
      </a:folHlink>
    </a:clrScheme>
    <a:fontScheme name="Custom 26">
      <a:majorFont>
        <a:latin typeface="Tenorite Bold"/>
        <a:ea typeface=""/>
        <a:cs typeface=""/>
      </a:majorFont>
      <a:minorFont>
        <a:latin typeface="Tenorite 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6411175_Win32_SL_V6" id="{2596AF0E-92BF-4F5A-A2A1-B1C9D33CD0CE}" vid="{0709752F-9199-467A-B305-5274ECB683C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19A644-6410-4EC7-894C-877E70305DF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E9424615-5FE5-4F43-AE24-3BC9A05326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AD180A-D253-4F84-BD24-8EE736E655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{4BA72CBB-30B5-418C-81BE-6DA630C252D0}TF8c6975b0-03aa-48e8-8a23-2a6072f108da7bca746b_win32-937fb968a2bf</Template>
  <TotalTime>200</TotalTime>
  <Words>457</Words>
  <Application>Microsoft Office PowerPoint</Application>
  <PresentationFormat>Widescreen</PresentationFormat>
  <Paragraphs>129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Tenorite </vt:lpstr>
      <vt:lpstr>Tenorite Bold</vt:lpstr>
      <vt:lpstr>Custom</vt:lpstr>
      <vt:lpstr>Social Success &amp; the regulated brain: The impacts of epilepsy and epilepsy surgery</vt:lpstr>
      <vt:lpstr>Neural Networks involved in regulation</vt:lpstr>
      <vt:lpstr>Epilepsy is strongly a/w Executive function deficits</vt:lpstr>
      <vt:lpstr>Normal awake EEG background</vt:lpstr>
      <vt:lpstr>Simple epilepsy:  EEG with Epileptiform activity</vt:lpstr>
      <vt:lpstr>EEG discharges only partially predict cognitive &amp; behavioral  Impacts</vt:lpstr>
      <vt:lpstr>Some seizures are worse than others</vt:lpstr>
      <vt:lpstr>Atypical Absence seizures</vt:lpstr>
      <vt:lpstr>Tonic Seizures</vt:lpstr>
      <vt:lpstr>How Does Epilepsy affect self-regulation </vt:lpstr>
      <vt:lpstr>Studies suggest that psychological Factors have stronger influence than seizures </vt:lpstr>
      <vt:lpstr>Neuropsychological Testing and epilepsy surgery</vt:lpstr>
      <vt:lpstr>How does epilepsy surgery impact social functioning?</vt:lpstr>
      <vt:lpstr>Limited data from small study samples </vt:lpstr>
      <vt:lpstr>Pooled data from literature review of 24 studies evaluating children after epilepsy surgery</vt:lpstr>
      <vt:lpstr>Take home messages</vt:lpstr>
      <vt:lpstr>PowerPoint Presentation</vt:lpstr>
      <vt:lpstr>Tools to teach emotional recognition at home &amp;  at school</vt:lpstr>
      <vt:lpstr>Strategies for  de-escalation </vt:lpstr>
      <vt:lpstr>De-escalation in action</vt:lpstr>
      <vt:lpstr>Age-appropriate interventions</vt:lpstr>
      <vt:lpstr>Formal therapies</vt:lpstr>
      <vt:lpstr>Considering medications?  It’s about balancing neurochemistry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Karen Keough</dc:creator>
  <cp:lastModifiedBy>Karen Keough</cp:lastModifiedBy>
  <cp:revision>1</cp:revision>
  <dcterms:created xsi:type="dcterms:W3CDTF">2026-07-13T02:06:52Z</dcterms:created>
  <dcterms:modified xsi:type="dcterms:W3CDTF">2026-07-15T21:47:32Z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