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59"/>
    <p:restoredTop sz="94657"/>
  </p:normalViewPr>
  <p:slideViewPr>
    <p:cSldViewPr snapToGrid="0">
      <p:cViewPr varScale="1">
        <p:scale>
          <a:sx n="32" d="100"/>
          <a:sy n="32" d="100"/>
        </p:scale>
        <p:origin x="168" y="2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9F8AC-CF74-F23B-9CB2-88FE09F87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A71FF-4A7C-13F4-D7C8-7EB2BABE6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53F94-1A04-A629-C2C8-85FE4AD2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52BAE-DBD1-A71A-5F69-6BD227F07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9C0EA-E72A-0E28-96E3-8CF00C4E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2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2D63-F5B7-07F8-A05C-B7EAAC2B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C3117-73F9-3521-E7C4-2467F86C6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8CD67-FAC0-32C7-79CD-1868035B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4C31A-1AD6-EED8-E094-8B0B7386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E1E58-1D7E-7092-DC15-38E5767A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5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46555F-F788-A2FC-7806-4F92E78146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4DE5E-3FF3-A9F2-1A14-DCBB8F170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E6ABC-22C2-8645-1736-EA8B19F08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0BDC2-8B95-B371-7BC1-14B91D2D9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8CCBD-E663-B101-A294-99C87760A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7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FF-09D2-816D-0217-E3747C7C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6A4AA-D631-3477-A317-8DA7EA909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18877-F18A-F9E8-3C79-454F61F70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2F24D-51F5-23FA-996B-B691481DF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752B-081B-CC48-05ED-12CEC06C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7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23649-D4D9-2FFE-1B19-0178968E0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56B1D-124B-9CD9-F682-234C9D246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F70FB-A777-D4D6-63A9-CA87B87E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A58B-A4A7-FCF5-C46E-E692C31F3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DB1C3-B277-30C9-1724-BDBCF7D76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5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5875E-B253-DB41-2FE3-6AF0DFCDB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24300-3126-F3F6-0656-F52CE8B7F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6586C-B561-6E8A-401B-B489A17D0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9F3C8-33EE-AEF0-994B-E8D148294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9861D-7DCB-DA60-45E4-0525F04BC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D2FAD-B58D-6056-6D04-13CB7707A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CB552-F998-7A05-87C2-8E3640C41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775CD-238E-E40A-F056-FF2B41A17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CFDC0-04A7-CC5E-BE51-0B0A72D80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E8B697-7520-FA07-E62D-2D929D520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1C862-7598-07B4-6EAD-FB0C8125A5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A23331-856A-45C9-D1D5-071DD777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F18595-BBA0-B726-6FFE-9A5001C75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895FA-E5A7-7C94-9FCD-CAB6AF2B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0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0120-48F8-315E-535A-E611D173C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7C61BA-80F1-B00C-C031-EF872143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01540-7CB8-825A-024F-0563780F7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A03CD2-F8A9-5610-A9BB-47B6D15C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9B3968-E473-2F92-C9B9-1154F5F0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F40463-6B16-5F21-4EFE-5A86C2B2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52544-7D52-A327-4AA8-D1676BED1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0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BC02C-FB34-C608-C2FD-D79526E5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B9E43-6FF0-996F-F022-017F8AB3E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5824B-20E1-D1A5-BF6A-7CC785394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FBCEC-1A73-511C-4CBB-3F21E367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812A88-BAFE-36F4-411C-288C5E660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0B0FC-DA22-696A-F76F-B9D604C0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9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D4041-281E-13D9-37BA-CAAB67A64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333EC-FBCB-B3D8-4DEA-15665C2A8C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942DFA-C313-F968-F442-FFBD5F840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F888C-A0C3-995E-1DEE-E29320E0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A268A-6FBF-95D9-5060-9FDE5CE6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23CDE0-A41C-0FA9-4C6E-A9B2A09E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3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5DFCA6-F87D-A22C-2E94-FCAE83293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E234E-BFAB-F26A-C582-CAF141A37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D9D61-87CB-608E-00A8-98453B19D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2B43A0-40F9-FC46-B1A7-560411F15CA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48F82-D391-F5EF-53CC-56F725ED8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B7C70-8213-B770-999E-C6E4EACD9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68C1B1-EEF9-B442-B1E4-67A4FAC26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1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AF777-BA76-607E-8FAE-42192B9A4F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CD7008-C0C4-D0D5-D375-3D037D3D32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E0CFA-92B8-736E-D545-0CF8D6521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5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A216E7-2535-0FF6-67AE-24AA308E1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79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A8BA21E-BBF5-7632-8175-279B73138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2B2E6F-7DB1-8515-3E34-9F729D3C7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13EB6C-9D45-DB31-74C3-E1A5513632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8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A432C4-E125-EF2B-64EE-AF355ADDB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63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9FDC9C-C2FA-881F-7D40-87AD7C213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28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20819F-603F-9C42-418A-4FC85D21C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20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Gallagher</dc:creator>
  <cp:lastModifiedBy>Aaron Gallagher</cp:lastModifiedBy>
  <cp:revision>3</cp:revision>
  <dcterms:created xsi:type="dcterms:W3CDTF">2026-08-15T11:41:14Z</dcterms:created>
  <dcterms:modified xsi:type="dcterms:W3CDTF">2026-08-17T09:47:14Z</dcterms:modified>
</cp:coreProperties>
</file>