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07"/>
  </p:normalViewPr>
  <p:slideViewPr>
    <p:cSldViewPr snapToGrid="0" snapToObjects="1">
      <p:cViewPr varScale="1">
        <p:scale>
          <a:sx n="88" d="100"/>
          <a:sy n="88" d="100"/>
        </p:scale>
        <p:origin x="9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3F73-E97B-8642-A77B-1417FCE4F264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2BA5C-0F54-8A45-8BE9-1E1B8DBE4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71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3F73-E97B-8642-A77B-1417FCE4F264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2BA5C-0F54-8A45-8BE9-1E1B8DBE4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56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3F73-E97B-8642-A77B-1417FCE4F264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2BA5C-0F54-8A45-8BE9-1E1B8DBE4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634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3F73-E97B-8642-A77B-1417FCE4F264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2BA5C-0F54-8A45-8BE9-1E1B8DBE4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845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3F73-E97B-8642-A77B-1417FCE4F264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2BA5C-0F54-8A45-8BE9-1E1B8DBE4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399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3F73-E97B-8642-A77B-1417FCE4F264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2BA5C-0F54-8A45-8BE9-1E1B8DBE4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05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3F73-E97B-8642-A77B-1417FCE4F264}" type="datetimeFigureOut">
              <a:rPr lang="en-US" smtClean="0"/>
              <a:t>7/28/26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2BA5C-0F54-8A45-8BE9-1E1B8DBE4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509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3F73-E97B-8642-A77B-1417FCE4F264}" type="datetimeFigureOut">
              <a:rPr lang="en-US" smtClean="0"/>
              <a:t>7/28/26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2BA5C-0F54-8A45-8BE9-1E1B8DBE4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709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3F73-E97B-8642-A77B-1417FCE4F264}" type="datetimeFigureOut">
              <a:rPr lang="en-US" smtClean="0"/>
              <a:t>7/28/26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2BA5C-0F54-8A45-8BE9-1E1B8DBE4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63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3F73-E97B-8642-A77B-1417FCE4F264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2BA5C-0F54-8A45-8BE9-1E1B8DBE4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127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3F73-E97B-8642-A77B-1417FCE4F264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2BA5C-0F54-8A45-8BE9-1E1B8DBE4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533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EE3F73-E97B-8642-A77B-1417FCE4F264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2BA5C-0F54-8A45-8BE9-1E1B8DBE4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065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58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376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818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1234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9327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6646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2401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9620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964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3659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995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4018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2388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3630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626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6259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282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5687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5539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5704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5227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649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2879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5530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9339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7211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1218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0647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2931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3749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54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677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565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57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020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00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451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Macintosh PowerPoint</Application>
  <PresentationFormat>Widescreen</PresentationFormat>
  <Paragraphs>0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1" baseType="lpstr">
      <vt:lpstr>Calibri</vt:lpstr>
      <vt:lpstr>Calibri Light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15.0026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</cp:revision>
  <dcterms:created xsi:type="dcterms:W3CDTF">2026-07-28T15:07:57Z</dcterms:created>
  <dcterms:modified xsi:type="dcterms:W3CDTF">2026-07-28T15:10:08Z</dcterms:modified>
</cp:coreProperties>
</file>