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98"/>
  </p:normalViewPr>
  <p:slideViewPr>
    <p:cSldViewPr snapToGrid="0" snapToObjects="1">
      <p:cViewPr varScale="1">
        <p:scale>
          <a:sx n="88" d="100"/>
          <a:sy n="88" d="100"/>
        </p:scale>
        <p:origin x="94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presProps" Target="presProps.xml"/><Relationship Id="rId69" Type="http://schemas.openxmlformats.org/officeDocument/2006/relationships/viewProps" Target="viewProp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theme" Target="theme/theme1.xml"/><Relationship Id="rId71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6EFF5-03DD-F54A-9802-B1EA9164EBFD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C3F2-3151-BB4C-98A1-E2FBB3A91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224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6EFF5-03DD-F54A-9802-B1EA9164EBFD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C3F2-3151-BB4C-98A1-E2FBB3A91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04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6EFF5-03DD-F54A-9802-B1EA9164EBFD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C3F2-3151-BB4C-98A1-E2FBB3A91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851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6EFF5-03DD-F54A-9802-B1EA9164EBFD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C3F2-3151-BB4C-98A1-E2FBB3A91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950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6EFF5-03DD-F54A-9802-B1EA9164EBFD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C3F2-3151-BB4C-98A1-E2FBB3A91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59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6EFF5-03DD-F54A-9802-B1EA9164EBFD}" type="datetimeFigureOut">
              <a:rPr lang="en-US" smtClean="0"/>
              <a:t>7/28/26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C3F2-3151-BB4C-98A1-E2FBB3A91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976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6EFF5-03DD-F54A-9802-B1EA9164EBFD}" type="datetimeFigureOut">
              <a:rPr lang="en-US" smtClean="0"/>
              <a:t>7/28/26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C3F2-3151-BB4C-98A1-E2FBB3A91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9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6EFF5-03DD-F54A-9802-B1EA9164EBFD}" type="datetimeFigureOut">
              <a:rPr lang="en-US" smtClean="0"/>
              <a:t>7/28/26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C3F2-3151-BB4C-98A1-E2FBB3A91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752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6EFF5-03DD-F54A-9802-B1EA9164EBFD}" type="datetimeFigureOut">
              <a:rPr lang="en-US" smtClean="0"/>
              <a:t>7/28/26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C3F2-3151-BB4C-98A1-E2FBB3A91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020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6EFF5-03DD-F54A-9802-B1EA9164EBFD}" type="datetimeFigureOut">
              <a:rPr lang="en-US" smtClean="0"/>
              <a:t>7/28/26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C3F2-3151-BB4C-98A1-E2FBB3A91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27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6EFF5-03DD-F54A-9802-B1EA9164EBFD}" type="datetimeFigureOut">
              <a:rPr lang="en-US" smtClean="0"/>
              <a:t>7/28/26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C3F2-3151-BB4C-98A1-E2FBB3A91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79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86EFF5-03DD-F54A-9802-B1EA9164EBFD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5C3F2-3151-BB4C-98A1-E2FBB3A91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953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0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1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2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3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4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5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6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7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8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0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1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2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3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4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5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5237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0872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0803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4245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6494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7922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5055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5614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4811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9244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627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3534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7598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4440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8825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4961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1895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850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385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5130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1559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31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4688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8917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817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3113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646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716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7739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0761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533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446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897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4047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7952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74370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27179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81247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338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02213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77593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0987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9219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6640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04554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32383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07460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2975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6482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01283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6200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01918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3479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07683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883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1400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93565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46153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49423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19066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57813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7924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5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6139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2816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255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Macintosh PowerPoint</Application>
  <PresentationFormat>Widescreen</PresentationFormat>
  <Paragraphs>0</Paragraphs>
  <Slides>66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70" baseType="lpstr">
      <vt:lpstr>Calibri</vt:lpstr>
      <vt:lpstr>Calibri Light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15.0026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</cp:revision>
  <dcterms:created xsi:type="dcterms:W3CDTF">2026-07-28T16:25:08Z</dcterms:created>
  <dcterms:modified xsi:type="dcterms:W3CDTF">2026-07-28T16:28:15Z</dcterms:modified>
</cp:coreProperties>
</file>