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9"/>
  </p:notesMasterIdLst>
  <p:sldIdLst>
    <p:sldId id="257" r:id="rId2"/>
    <p:sldId id="371" r:id="rId3"/>
    <p:sldId id="372" r:id="rId4"/>
    <p:sldId id="373" r:id="rId5"/>
    <p:sldId id="374" r:id="rId6"/>
    <p:sldId id="375" r:id="rId7"/>
    <p:sldId id="376" r:id="rId8"/>
    <p:sldId id="377" r:id="rId9"/>
    <p:sldId id="378" r:id="rId10"/>
    <p:sldId id="379" r:id="rId11"/>
    <p:sldId id="256" r:id="rId12"/>
    <p:sldId id="258" r:id="rId13"/>
    <p:sldId id="259" r:id="rId14"/>
    <p:sldId id="263" r:id="rId15"/>
    <p:sldId id="260" r:id="rId16"/>
    <p:sldId id="264" r:id="rId17"/>
    <p:sldId id="262" r:id="rId18"/>
    <p:sldId id="265" r:id="rId19"/>
    <p:sldId id="274" r:id="rId20"/>
    <p:sldId id="328" r:id="rId21"/>
    <p:sldId id="329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337" r:id="rId30"/>
    <p:sldId id="338" r:id="rId31"/>
    <p:sldId id="339" r:id="rId32"/>
    <p:sldId id="340" r:id="rId33"/>
    <p:sldId id="341" r:id="rId34"/>
    <p:sldId id="344" r:id="rId35"/>
    <p:sldId id="345" r:id="rId36"/>
    <p:sldId id="346" r:id="rId37"/>
    <p:sldId id="347" r:id="rId38"/>
    <p:sldId id="348" r:id="rId39"/>
    <p:sldId id="349" r:id="rId40"/>
    <p:sldId id="350" r:id="rId41"/>
    <p:sldId id="351" r:id="rId42"/>
    <p:sldId id="352" r:id="rId43"/>
    <p:sldId id="353" r:id="rId44"/>
    <p:sldId id="354" r:id="rId45"/>
    <p:sldId id="355" r:id="rId46"/>
    <p:sldId id="356" r:id="rId47"/>
    <p:sldId id="357" r:id="rId48"/>
    <p:sldId id="358" r:id="rId49"/>
    <p:sldId id="361" r:id="rId50"/>
    <p:sldId id="362" r:id="rId51"/>
    <p:sldId id="363" r:id="rId52"/>
    <p:sldId id="364" r:id="rId53"/>
    <p:sldId id="365" r:id="rId54"/>
    <p:sldId id="366" r:id="rId55"/>
    <p:sldId id="367" r:id="rId56"/>
    <p:sldId id="368" r:id="rId57"/>
    <p:sldId id="369" r:id="rId58"/>
    <p:sldId id="370" r:id="rId59"/>
    <p:sldId id="380" r:id="rId60"/>
    <p:sldId id="381" r:id="rId61"/>
    <p:sldId id="382" r:id="rId62"/>
    <p:sldId id="383" r:id="rId63"/>
    <p:sldId id="384" r:id="rId64"/>
    <p:sldId id="385" r:id="rId65"/>
    <p:sldId id="261" r:id="rId66"/>
    <p:sldId id="386" r:id="rId67"/>
    <p:sldId id="387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D2CBC6-016F-AF4B-9172-315E0BA2BE7B}" type="datetimeFigureOut">
              <a:rPr lang="en-US" smtClean="0"/>
              <a:t>8/19/26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0240E-A977-444A-BD45-2D0A81D0F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110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70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64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01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28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375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64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01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28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19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64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01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5F62F-73D0-E74B-8ED3-B886D471336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28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8D3A4-6E40-98D9-F1AA-CF536CBB7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F984BC-0F66-0AAA-708D-F74AE97D2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BB036-B101-2E9D-9E05-988CE2E22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10E8-E433-CB47-8B0B-ED2A8812A356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FFCF0A-EFCF-C6DB-ECA7-526FD3D0D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C4BF73-E69E-1EF6-3E14-1A2C24726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CA9D0-9AA2-3846-AC9D-A3730609A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080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1F8A6-FF59-C80C-885B-9E050D665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0243BB-2EF3-9CB4-E924-BDDB654001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DE45D-EBD3-96ED-E895-D1D1128F7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10E8-E433-CB47-8B0B-ED2A8812A356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11680-A6BE-16A1-B55B-BE198A0CD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D91A7-6E72-ECE4-387E-B5837DB2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CA9D0-9AA2-3846-AC9D-A3730609A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824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A2DC89-BBD5-61FB-6CFE-4C5F79EF88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BEA0A5-EA96-3B1C-FBC9-74D39EED0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320F77-734D-63F2-CE60-433394D78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10E8-E433-CB47-8B0B-ED2A8812A356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5B37B-B594-93DA-7608-89CD5A9F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92865-04EA-E409-AA7C-36639EA32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CA9D0-9AA2-3846-AC9D-A3730609A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6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CA59E-AE70-9665-0291-F0F5C15A9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16699-E8BF-2F53-3E41-E53953718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04877-1164-F4ED-3C86-BBE193CCD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10E8-E433-CB47-8B0B-ED2A8812A356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6D713-00EE-A804-24CB-6891AD3CA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60E84-BAF7-EEA1-1296-DE46FC12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CA9D0-9AA2-3846-AC9D-A3730609A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502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2BD39-183D-F02B-8593-DC6E3E39E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18E943-7089-5CFD-E87A-9B199BEBDC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808FB-12A4-153D-C25F-0DA81BF7B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10E8-E433-CB47-8B0B-ED2A8812A356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D1FAF-ABE3-1FE7-3DF9-DFDB0150D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3C8F1B-D433-4760-DE6F-F0F2262F0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CA9D0-9AA2-3846-AC9D-A3730609A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926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534D1-AE23-47F6-9427-38FE8A6DD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63E35-7907-EB3E-1B38-220633FEDB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8DF491-5893-4351-0015-5CF93E932E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ED6AF0-0CC3-A794-97AC-EF0B31128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10E8-E433-CB47-8B0B-ED2A8812A356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C1BFD6-E284-6870-5FA2-AAC4998A4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98DEF9-83C0-6051-4CE0-6FAC1DDC0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CA9D0-9AA2-3846-AC9D-A3730609A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242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C0424-4922-F2EA-426D-E58693437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1ABA3-6656-22CA-29A5-F34F4D664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43578-B0FB-6378-B4B7-0E616AB9B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5C391C-9FB8-CB81-5D9D-D8E3BF2F0E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F0CA1-F88C-7428-F79E-0481BA2F03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B176F4-E7B0-746F-1670-45D916861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10E8-E433-CB47-8B0B-ED2A8812A356}" type="datetimeFigureOut">
              <a:rPr lang="en-US" smtClean="0"/>
              <a:t>8/19/26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1150F6-F0C7-600E-148D-F9A4818B4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57F7F8-9DE0-133F-659B-8F6E14DF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CA9D0-9AA2-3846-AC9D-A3730609A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656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94DA8-D500-65D2-0CD0-DD5EE466C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DA7CCE-E348-AEE2-0325-A497EB7C6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10E8-E433-CB47-8B0B-ED2A8812A356}" type="datetimeFigureOut">
              <a:rPr lang="en-US" smtClean="0"/>
              <a:t>8/19/26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C3457C-21BF-1886-B3BE-0B43835E4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0E2C9C-A1BE-F295-B0EF-2D643BFC4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CA9D0-9AA2-3846-AC9D-A3730609A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286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6BA73A-0625-0F74-5451-7438B757C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10E8-E433-CB47-8B0B-ED2A8812A356}" type="datetimeFigureOut">
              <a:rPr lang="en-US" smtClean="0"/>
              <a:t>8/19/26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1D54F9-71CA-7AB4-4066-3DB7A1F5C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88F10-5566-5FA5-817A-C31FE47CC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CA9D0-9AA2-3846-AC9D-A3730609A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5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153BC-4CF0-48CB-2734-88A0F73B1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B3DE8-A045-3B04-D057-806A67FA6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ABB70A-F6AC-C000-4B6A-D419487175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8D0710-34D4-4000-4F00-D992DBABF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10E8-E433-CB47-8B0B-ED2A8812A356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C5863-73F6-5932-40CE-F08D2E52F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16397A-3698-E7E6-9DE6-1E627B94A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CA9D0-9AA2-3846-AC9D-A3730609A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969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47B72-A102-7FF6-6B9A-A0FEE39F5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04E740-85CB-C2A7-D8E5-BBF8AC520B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E30026-40EA-99E6-9144-D3E166EAFC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222395-A7F0-1B5C-4139-EB7ACCE3B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10E8-E433-CB47-8B0B-ED2A8812A356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B7D78F-169A-618D-831C-70F4E4C51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44A7F-97B3-42F0-AB8A-A31BEE7B0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CA9D0-9AA2-3846-AC9D-A3730609A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13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D7C210-5179-AD59-2263-7D047DAC2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FDD35A-A644-1985-1DA3-4E3776884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32C58C-857C-D854-947B-D7488FB369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C410E8-E433-CB47-8B0B-ED2A8812A356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316D2-D9E8-D9C7-9015-8603E0B16D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0D0269-8489-52C9-D471-B77F98334E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DCA9D0-9AA2-3846-AC9D-A3730609A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450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7090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7767D-3D7C-E110-1712-0F4F013C2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3490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2">
            <a:extLst>
              <a:ext uri="{FF2B5EF4-FFF2-40B4-BE49-F238E27FC236}">
                <a16:creationId xmlns:a16="http://schemas.microsoft.com/office/drawing/2014/main" id="{79040333-1707-D5B5-60C9-567B74551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7325" y="1565275"/>
            <a:ext cx="360868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1.</a:t>
            </a:r>
          </a:p>
          <a:p>
            <a:r>
              <a:rPr lang="en-US" altLang="en-US"/>
              <a:t>There is a habitation,</a:t>
            </a:r>
          </a:p>
          <a:p>
            <a:r>
              <a:rPr lang="en-US" altLang="en-US"/>
              <a:t>Built by the living God,</a:t>
            </a:r>
          </a:p>
          <a:p>
            <a:r>
              <a:rPr lang="en-US" altLang="en-US"/>
              <a:t>For all of every nation</a:t>
            </a:r>
          </a:p>
          <a:p>
            <a:r>
              <a:rPr lang="en-US" altLang="en-US"/>
              <a:t>Who seek that grand abode.</a:t>
            </a:r>
          </a:p>
        </p:txBody>
      </p:sp>
      <p:pic>
        <p:nvPicPr>
          <p:cNvPr id="2051" name="Picture 13" descr="E:\The Paperless Hymnal\SONGS\PPTiffFiles\Single Stanza\T\ThereIsAHabitation1.TIF">
            <a:extLst>
              <a:ext uri="{FF2B5EF4-FFF2-40B4-BE49-F238E27FC236}">
                <a16:creationId xmlns:a16="http://schemas.microsoft.com/office/drawing/2014/main" id="{71D8A930-58A5-4E1D-6617-E466F5563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5">
            <a:extLst>
              <a:ext uri="{FF2B5EF4-FFF2-40B4-BE49-F238E27FC236}">
                <a16:creationId xmlns:a16="http://schemas.microsoft.com/office/drawing/2014/main" id="{6AF229F8-9A3A-3684-BA01-F1F575EAAB1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 dirty="0">
                <a:latin typeface="Arial" panose="020B0604020202020204" pitchFamily="34" charset="0"/>
              </a:rPr>
              <a:t>1 - There Is a Habitation (TOGETHER)</a:t>
            </a:r>
            <a:endParaRPr lang="en-US" altLang="en-US" sz="5400" dirty="0"/>
          </a:p>
        </p:txBody>
      </p:sp>
      <p:sp>
        <p:nvSpPr>
          <p:cNvPr id="2053" name="Text Box 6">
            <a:extLst>
              <a:ext uri="{FF2B5EF4-FFF2-40B4-BE49-F238E27FC236}">
                <a16:creationId xmlns:a16="http://schemas.microsoft.com/office/drawing/2014/main" id="{1D43ABFD-D725-6DBB-2157-81CD19F10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1" y="6269039"/>
            <a:ext cx="23717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600"/>
              <a:t>Words by: L. H. Jameson</a:t>
            </a:r>
          </a:p>
          <a:p>
            <a:r>
              <a:rPr lang="en-US" altLang="en-US" sz="1600"/>
              <a:t>Music by: J. H. Rosecrans </a:t>
            </a:r>
          </a:p>
        </p:txBody>
      </p:sp>
      <p:sp>
        <p:nvSpPr>
          <p:cNvPr id="2054" name="Text Box 8">
            <a:extLst>
              <a:ext uri="{FF2B5EF4-FFF2-40B4-BE49-F238E27FC236}">
                <a16:creationId xmlns:a16="http://schemas.microsoft.com/office/drawing/2014/main" id="{93F7283D-08AC-9B8B-6BFF-3DE046CA0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0"/>
            <a:ext cx="2549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0">
            <a:extLst>
              <a:ext uri="{FF2B5EF4-FFF2-40B4-BE49-F238E27FC236}">
                <a16:creationId xmlns:a16="http://schemas.microsoft.com/office/drawing/2014/main" id="{A2688162-3E3C-DBFE-F895-B8D24F647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5925" y="1412875"/>
            <a:ext cx="355578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O Zion, Zion,</a:t>
            </a:r>
          </a:p>
          <a:p>
            <a:r>
              <a:rPr lang="en-US" altLang="en-US"/>
              <a:t>I long thy gates to see;</a:t>
            </a:r>
          </a:p>
          <a:p>
            <a:r>
              <a:rPr lang="en-US" altLang="en-US"/>
              <a:t>O Zion, Zion,</a:t>
            </a:r>
          </a:p>
          <a:p>
            <a:r>
              <a:rPr lang="en-US" altLang="en-US"/>
              <a:t>When shall I dwell in thee?</a:t>
            </a:r>
          </a:p>
        </p:txBody>
      </p:sp>
      <p:pic>
        <p:nvPicPr>
          <p:cNvPr id="3075" name="Picture 12" descr="E:\The Paperless Hymnal\SONGS\PPTiffFiles\Single Stanza\T\ThereIsAHabitation2.TIF">
            <a:extLst>
              <a:ext uri="{FF2B5EF4-FFF2-40B4-BE49-F238E27FC236}">
                <a16:creationId xmlns:a16="http://schemas.microsoft.com/office/drawing/2014/main" id="{919915D9-EE96-CE12-A5EB-B51E812B5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6">
            <a:extLst>
              <a:ext uri="{FF2B5EF4-FFF2-40B4-BE49-F238E27FC236}">
                <a16:creationId xmlns:a16="http://schemas.microsoft.com/office/drawing/2014/main" id="{62DB6728-20E9-8CD7-2F3F-EE98AB74C33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- There Is a Habitation</a:t>
            </a:r>
          </a:p>
        </p:txBody>
      </p:sp>
      <p:sp>
        <p:nvSpPr>
          <p:cNvPr id="3077" name="Text Box 7">
            <a:extLst>
              <a:ext uri="{FF2B5EF4-FFF2-40B4-BE49-F238E27FC236}">
                <a16:creationId xmlns:a16="http://schemas.microsoft.com/office/drawing/2014/main" id="{F3E942F5-FDED-45ED-7A8C-FCCB53A68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0"/>
            <a:ext cx="2549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9">
            <a:extLst>
              <a:ext uri="{FF2B5EF4-FFF2-40B4-BE49-F238E27FC236}">
                <a16:creationId xmlns:a16="http://schemas.microsoft.com/office/drawing/2014/main" id="{6100D738-A8CC-C4CC-F4E0-74ED6F5EF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5926" y="1565275"/>
            <a:ext cx="342754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2.</a:t>
            </a:r>
          </a:p>
          <a:p>
            <a:r>
              <a:rPr lang="en-US" altLang="en-US"/>
              <a:t>A city with foundations,</a:t>
            </a:r>
          </a:p>
          <a:p>
            <a:r>
              <a:rPr lang="en-US" altLang="en-US"/>
              <a:t>Firm as the eternal throne;</a:t>
            </a:r>
          </a:p>
          <a:p>
            <a:r>
              <a:rPr lang="en-US" altLang="en-US"/>
              <a:t>Nor war nor desolations</a:t>
            </a:r>
          </a:p>
          <a:p>
            <a:r>
              <a:rPr lang="en-US" altLang="en-US"/>
              <a:t>Shall ever move a stone.</a:t>
            </a:r>
          </a:p>
        </p:txBody>
      </p:sp>
      <p:pic>
        <p:nvPicPr>
          <p:cNvPr id="4099" name="Picture 10" descr="E:\The Paperless Hymnal\SONGS\PPTiffFiles\Single Stanza\T\ThereIsAHabitation3.TIF">
            <a:extLst>
              <a:ext uri="{FF2B5EF4-FFF2-40B4-BE49-F238E27FC236}">
                <a16:creationId xmlns:a16="http://schemas.microsoft.com/office/drawing/2014/main" id="{4ADE6ED8-2E8C-4E36-EAD3-EA22AB13D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2">
            <a:extLst>
              <a:ext uri="{FF2B5EF4-FFF2-40B4-BE49-F238E27FC236}">
                <a16:creationId xmlns:a16="http://schemas.microsoft.com/office/drawing/2014/main" id="{32B50E40-AF4B-DA5B-B9E4-EBC6528608F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 dirty="0">
                <a:latin typeface="Arial" panose="020B0604020202020204" pitchFamily="34" charset="0"/>
              </a:rPr>
              <a:t>2 - There Is a Habitation (MEN ONLY)</a:t>
            </a:r>
            <a:endParaRPr lang="en-US" altLang="en-US" sz="5400" dirty="0"/>
          </a:p>
        </p:txBody>
      </p:sp>
      <p:sp>
        <p:nvSpPr>
          <p:cNvPr id="4101" name="Text Box 3">
            <a:extLst>
              <a:ext uri="{FF2B5EF4-FFF2-40B4-BE49-F238E27FC236}">
                <a16:creationId xmlns:a16="http://schemas.microsoft.com/office/drawing/2014/main" id="{2E2A420A-0267-C453-57AE-8896F762C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1" y="6269039"/>
            <a:ext cx="23717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600"/>
              <a:t>Words by: L. H. Jameson</a:t>
            </a:r>
          </a:p>
          <a:p>
            <a:r>
              <a:rPr lang="en-US" altLang="en-US" sz="1600"/>
              <a:t>Music by: J. H. Rosecrans </a:t>
            </a:r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745094-B4FD-5CD2-D1BE-FAA0A367C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0"/>
            <a:ext cx="2549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09201B9B-3998-5564-3C34-FD1C7932E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5925" y="1412875"/>
            <a:ext cx="355578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O Zion, Zion,</a:t>
            </a:r>
          </a:p>
          <a:p>
            <a:r>
              <a:rPr lang="en-US" altLang="en-US"/>
              <a:t>I long thy gates to see;</a:t>
            </a:r>
          </a:p>
          <a:p>
            <a:r>
              <a:rPr lang="en-US" altLang="en-US"/>
              <a:t>O Zion, Zion,</a:t>
            </a:r>
          </a:p>
          <a:p>
            <a:r>
              <a:rPr lang="en-US" altLang="en-US"/>
              <a:t>When shall I dwell in thee?</a:t>
            </a:r>
          </a:p>
        </p:txBody>
      </p:sp>
      <p:pic>
        <p:nvPicPr>
          <p:cNvPr id="5123" name="Picture 3" descr="E:\The Paperless Hymnal\SONGS\PPTiffFiles\Single Stanza\T\ThereIsAHabitation2.TIF">
            <a:extLst>
              <a:ext uri="{FF2B5EF4-FFF2-40B4-BE49-F238E27FC236}">
                <a16:creationId xmlns:a16="http://schemas.microsoft.com/office/drawing/2014/main" id="{CD997833-2ACA-3B79-C3D8-322C8BE40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4">
            <a:extLst>
              <a:ext uri="{FF2B5EF4-FFF2-40B4-BE49-F238E27FC236}">
                <a16:creationId xmlns:a16="http://schemas.microsoft.com/office/drawing/2014/main" id="{BD1F0FED-8DBA-78C7-E37E-108ABE247AA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- There Is a Habitation</a:t>
            </a:r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D05779B1-5CCE-56BD-8728-4C3293DC1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0"/>
            <a:ext cx="2549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9">
            <a:extLst>
              <a:ext uri="{FF2B5EF4-FFF2-40B4-BE49-F238E27FC236}">
                <a16:creationId xmlns:a16="http://schemas.microsoft.com/office/drawing/2014/main" id="{017780DE-E94F-F0BD-15F7-99B082EC0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4526" y="1565275"/>
            <a:ext cx="369447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3.</a:t>
            </a:r>
          </a:p>
          <a:p>
            <a:r>
              <a:rPr lang="en-US" altLang="en-US"/>
              <a:t>No night is there, no sorrow,</a:t>
            </a:r>
          </a:p>
          <a:p>
            <a:r>
              <a:rPr lang="en-US" altLang="en-US"/>
              <a:t>No death, and no decay;</a:t>
            </a:r>
          </a:p>
          <a:p>
            <a:r>
              <a:rPr lang="en-US" altLang="en-US"/>
              <a:t>No yesterday, no morrow</a:t>
            </a:r>
          </a:p>
          <a:p>
            <a:r>
              <a:rPr lang="en-US" altLang="en-US"/>
              <a:t>But one eternal day.</a:t>
            </a:r>
          </a:p>
        </p:txBody>
      </p:sp>
      <p:pic>
        <p:nvPicPr>
          <p:cNvPr id="6147" name="Picture 10" descr="E:\The Paperless Hymnal\SONGS\PPTiffFiles\Single Stanza\T\ThereIsAHabitation4.TIF">
            <a:extLst>
              <a:ext uri="{FF2B5EF4-FFF2-40B4-BE49-F238E27FC236}">
                <a16:creationId xmlns:a16="http://schemas.microsoft.com/office/drawing/2014/main" id="{B0ADF7FB-DDAD-ABA7-685D-25FE1F701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2">
            <a:extLst>
              <a:ext uri="{FF2B5EF4-FFF2-40B4-BE49-F238E27FC236}">
                <a16:creationId xmlns:a16="http://schemas.microsoft.com/office/drawing/2014/main" id="{3CFA999A-FDA3-708F-881B-B131965E5AB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 dirty="0">
                <a:latin typeface="Arial" panose="020B0604020202020204" pitchFamily="34" charset="0"/>
              </a:rPr>
              <a:t>3 - There Is a Habitation (LADIES ONLY)</a:t>
            </a:r>
            <a:endParaRPr lang="en-US" altLang="en-US" sz="5400" dirty="0"/>
          </a:p>
        </p:txBody>
      </p:sp>
      <p:sp>
        <p:nvSpPr>
          <p:cNvPr id="6149" name="Text Box 3">
            <a:extLst>
              <a:ext uri="{FF2B5EF4-FFF2-40B4-BE49-F238E27FC236}">
                <a16:creationId xmlns:a16="http://schemas.microsoft.com/office/drawing/2014/main" id="{F38834B1-4BDA-C1E2-F425-0A2318C1D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1" y="6269039"/>
            <a:ext cx="23717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600"/>
              <a:t>Words by: L. H. Jameson</a:t>
            </a:r>
          </a:p>
          <a:p>
            <a:r>
              <a:rPr lang="en-US" altLang="en-US" sz="1600"/>
              <a:t>Music by: J. H. Rosecrans </a:t>
            </a:r>
          </a:p>
        </p:txBody>
      </p:sp>
      <p:sp>
        <p:nvSpPr>
          <p:cNvPr id="6150" name="Text Box 5">
            <a:extLst>
              <a:ext uri="{FF2B5EF4-FFF2-40B4-BE49-F238E27FC236}">
                <a16:creationId xmlns:a16="http://schemas.microsoft.com/office/drawing/2014/main" id="{0362ED2D-2499-A52E-E623-4AB5C3034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0"/>
            <a:ext cx="2549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F0E63ECD-665F-01BB-2B0F-607CF45A7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5925" y="1412875"/>
            <a:ext cx="355578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O Zion, Zion,</a:t>
            </a:r>
          </a:p>
          <a:p>
            <a:r>
              <a:rPr lang="en-US" altLang="en-US"/>
              <a:t>I long thy gates to see;</a:t>
            </a:r>
          </a:p>
          <a:p>
            <a:r>
              <a:rPr lang="en-US" altLang="en-US"/>
              <a:t>O Zion, Zion,</a:t>
            </a:r>
          </a:p>
          <a:p>
            <a:r>
              <a:rPr lang="en-US" altLang="en-US"/>
              <a:t>When shall I dwell in thee?</a:t>
            </a:r>
          </a:p>
        </p:txBody>
      </p:sp>
      <p:pic>
        <p:nvPicPr>
          <p:cNvPr id="7171" name="Picture 3" descr="E:\The Paperless Hymnal\SONGS\PPTiffFiles\Single Stanza\T\ThereIsAHabitation2.TIF">
            <a:extLst>
              <a:ext uri="{FF2B5EF4-FFF2-40B4-BE49-F238E27FC236}">
                <a16:creationId xmlns:a16="http://schemas.microsoft.com/office/drawing/2014/main" id="{979674CC-83CE-BD65-114A-CFBA116B0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">
            <a:extLst>
              <a:ext uri="{FF2B5EF4-FFF2-40B4-BE49-F238E27FC236}">
                <a16:creationId xmlns:a16="http://schemas.microsoft.com/office/drawing/2014/main" id="{DF37F902-8B28-6806-E97A-732A2284F4D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- There Is a Habitation</a:t>
            </a: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7A6ABA9E-EFE4-3799-82DE-24E490967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0"/>
            <a:ext cx="2549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9">
            <a:extLst>
              <a:ext uri="{FF2B5EF4-FFF2-40B4-BE49-F238E27FC236}">
                <a16:creationId xmlns:a16="http://schemas.microsoft.com/office/drawing/2014/main" id="{1417AA71-21CD-2F25-8EDE-57CBE2FBB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9326" y="1565275"/>
            <a:ext cx="332065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4.</a:t>
            </a:r>
          </a:p>
          <a:p>
            <a:r>
              <a:rPr lang="en-US" altLang="en-US"/>
              <a:t>Within its pearly portals,</a:t>
            </a:r>
          </a:p>
          <a:p>
            <a:r>
              <a:rPr lang="en-US" altLang="en-US"/>
              <a:t>Angelic armies sing,</a:t>
            </a:r>
          </a:p>
          <a:p>
            <a:r>
              <a:rPr lang="en-US" altLang="en-US"/>
              <a:t>With glorified immortals,</a:t>
            </a:r>
          </a:p>
          <a:p>
            <a:r>
              <a:rPr lang="en-US" altLang="en-US"/>
              <a:t>The praises of its King.</a:t>
            </a:r>
          </a:p>
        </p:txBody>
      </p:sp>
      <p:pic>
        <p:nvPicPr>
          <p:cNvPr id="8195" name="Picture 10" descr="E:\The Paperless Hymnal\SONGS\PPTiffFiles\Single Stanza\T\ThereIsAHabitation5.TIF">
            <a:extLst>
              <a:ext uri="{FF2B5EF4-FFF2-40B4-BE49-F238E27FC236}">
                <a16:creationId xmlns:a16="http://schemas.microsoft.com/office/drawing/2014/main" id="{206294CF-0EA7-ABD2-CDC2-66B60D96D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2">
            <a:extLst>
              <a:ext uri="{FF2B5EF4-FFF2-40B4-BE49-F238E27FC236}">
                <a16:creationId xmlns:a16="http://schemas.microsoft.com/office/drawing/2014/main" id="{493C93C2-BEFF-0682-B9CB-76C78C5DBB7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 dirty="0">
                <a:latin typeface="Arial" panose="020B0604020202020204" pitchFamily="34" charset="0"/>
              </a:rPr>
              <a:t>4 - There Is a Habitation (TOGETHER)</a:t>
            </a:r>
            <a:endParaRPr lang="en-US" altLang="en-US" sz="5400" dirty="0"/>
          </a:p>
        </p:txBody>
      </p:sp>
      <p:sp>
        <p:nvSpPr>
          <p:cNvPr id="8197" name="Text Box 3">
            <a:extLst>
              <a:ext uri="{FF2B5EF4-FFF2-40B4-BE49-F238E27FC236}">
                <a16:creationId xmlns:a16="http://schemas.microsoft.com/office/drawing/2014/main" id="{5938F519-1E8B-69C5-279E-7010EC2F5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1" y="6269039"/>
            <a:ext cx="23717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600"/>
              <a:t>Words by: L. H. Jameson</a:t>
            </a:r>
          </a:p>
          <a:p>
            <a:r>
              <a:rPr lang="en-US" altLang="en-US" sz="1600"/>
              <a:t>Music by: J. H. Rosecrans </a:t>
            </a:r>
          </a:p>
        </p:txBody>
      </p:sp>
      <p:sp>
        <p:nvSpPr>
          <p:cNvPr id="8198" name="Text Box 5">
            <a:extLst>
              <a:ext uri="{FF2B5EF4-FFF2-40B4-BE49-F238E27FC236}">
                <a16:creationId xmlns:a16="http://schemas.microsoft.com/office/drawing/2014/main" id="{F1B93D53-93D7-1571-E17E-57A7DF08C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0"/>
            <a:ext cx="2549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BE749E07-C80B-3F0E-2E4A-0B6ED6011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5925" y="1412875"/>
            <a:ext cx="355578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O Zion, Zion,</a:t>
            </a:r>
          </a:p>
          <a:p>
            <a:r>
              <a:rPr lang="en-US" altLang="en-US"/>
              <a:t>I long thy gates to see;</a:t>
            </a:r>
          </a:p>
          <a:p>
            <a:r>
              <a:rPr lang="en-US" altLang="en-US"/>
              <a:t>O Zion, Zion,</a:t>
            </a:r>
          </a:p>
          <a:p>
            <a:r>
              <a:rPr lang="en-US" altLang="en-US"/>
              <a:t>When shall I dwell in thee?</a:t>
            </a:r>
          </a:p>
        </p:txBody>
      </p:sp>
      <p:pic>
        <p:nvPicPr>
          <p:cNvPr id="9219" name="Picture 3" descr="E:\The Paperless Hymnal\SONGS\PPTiffFiles\Single Stanza\T\ThereIsAHabitation2.TIF">
            <a:extLst>
              <a:ext uri="{FF2B5EF4-FFF2-40B4-BE49-F238E27FC236}">
                <a16:creationId xmlns:a16="http://schemas.microsoft.com/office/drawing/2014/main" id="{9BC37AE2-60F3-E078-0C87-8C3E85BA0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4">
            <a:extLst>
              <a:ext uri="{FF2B5EF4-FFF2-40B4-BE49-F238E27FC236}">
                <a16:creationId xmlns:a16="http://schemas.microsoft.com/office/drawing/2014/main" id="{4CB4DC14-DB36-84CE-CE1C-159953CB92F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- There Is a Habitation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789C1C4D-7DB4-120F-9E4B-0ECFF2C65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0"/>
            <a:ext cx="2549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/>
              <a:t>© 2001 The Paperless Hymnal™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9AC27-73A1-25ED-B218-488108863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766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CAFF3EA2-DEA0-2220-8F8F-A12D6F16C9A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4038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1 Lord I Lift Your Name On High</a:t>
            </a:r>
            <a:endParaRPr lang="en-US" altLang="en-US"/>
          </a:p>
        </p:txBody>
      </p:sp>
      <p:pic>
        <p:nvPicPr>
          <p:cNvPr id="2051" name="Picture 23" descr="Lord I lift your Name-pp">
            <a:extLst>
              <a:ext uri="{FF2B5EF4-FFF2-40B4-BE49-F238E27FC236}">
                <a16:creationId xmlns:a16="http://schemas.microsoft.com/office/drawing/2014/main" id="{ABC68465-8BC1-780E-5707-D83383423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24">
            <a:extLst>
              <a:ext uri="{FF2B5EF4-FFF2-40B4-BE49-F238E27FC236}">
                <a16:creationId xmlns:a16="http://schemas.microsoft.com/office/drawing/2014/main" id="{9027457C-BCDE-F8EB-B8DE-5CE28AFDC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447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/>
              <a:t>Lord, I Lift Your Name On High</a:t>
            </a:r>
            <a:endParaRPr lang="en-US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V1a – All to Us</a:t>
            </a:r>
          </a:p>
        </p:txBody>
      </p:sp>
      <p:pic>
        <p:nvPicPr>
          <p:cNvPr id="6" name="Picture 5" descr="All To Us v1a (Aaron)002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524000" y="6396038"/>
            <a:ext cx="5562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 err="1">
                <a:solidFill>
                  <a:srgbClr val="000000"/>
                </a:solidFill>
              </a:rPr>
              <a:t>Arr</a:t>
            </a:r>
            <a:r>
              <a:rPr lang="en-US" sz="1200" dirty="0">
                <a:solidFill>
                  <a:srgbClr val="000000"/>
                </a:solidFill>
              </a:rPr>
              <a:t>: Mike Rogers</a:t>
            </a:r>
          </a:p>
          <a:p>
            <a:pPr eaLnBrk="1" hangingPunct="1"/>
            <a:r>
              <a:rPr lang="en-US" sz="1200" dirty="0">
                <a:solidFill>
                  <a:srgbClr val="000000"/>
                </a:solidFill>
              </a:rPr>
              <a:t>Words and Music by: Chris Tomlin, Jesse Reeves, Matt Maher, Matt Redman</a:t>
            </a:r>
          </a:p>
        </p:txBody>
      </p:sp>
      <p:pic>
        <p:nvPicPr>
          <p:cNvPr id="3" name="Picture 2" descr="All To Us v1a (Aaron)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802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42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V1b – All to Us</a:t>
            </a:r>
          </a:p>
        </p:txBody>
      </p:sp>
      <p:pic>
        <p:nvPicPr>
          <p:cNvPr id="3" name="Picture 2" descr="All To Us - 2nd Opt PPT Kyle004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14" y="3048000"/>
            <a:ext cx="10227734" cy="3835400"/>
          </a:xfrm>
          <a:prstGeom prst="rect">
            <a:avLst/>
          </a:prstGeom>
        </p:spPr>
      </p:pic>
      <p:pic>
        <p:nvPicPr>
          <p:cNvPr id="4" name="Picture 3" descr="All To Us - 2nd Opt PPT Kyle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V2a – All to Us</a:t>
            </a:r>
          </a:p>
        </p:txBody>
      </p:sp>
      <p:pic>
        <p:nvPicPr>
          <p:cNvPr id="4" name="Picture 3" descr="All To Us - 2nd Opt PPT Kyle006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2" name="Picture 1" descr="All To Us v1a (Aaron)005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9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V2b – All to Us</a:t>
            </a:r>
          </a:p>
        </p:txBody>
      </p:sp>
      <p:pic>
        <p:nvPicPr>
          <p:cNvPr id="3" name="Picture 2" descr="All To Us - 2nd Opt PPT Kyle008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4" name="Picture 3" descr="All To Us - 2nd Opt PPT Kyle007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1604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C1a – All to Us</a:t>
            </a:r>
          </a:p>
        </p:txBody>
      </p:sp>
      <p:pic>
        <p:nvPicPr>
          <p:cNvPr id="3" name="Picture 2" descr="All To Us v1a (Aaron)009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  <p:pic>
        <p:nvPicPr>
          <p:cNvPr id="5" name="Picture 4" descr="All To Us v1a (Aaron)010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624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C1b – All to Us</a:t>
            </a:r>
          </a:p>
        </p:txBody>
      </p:sp>
      <p:pic>
        <p:nvPicPr>
          <p:cNvPr id="3" name="Picture 2" descr="All To Us - 2nd Opt PPT Kyle012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4" name="Picture 3" descr="All To Us v1a (Aaron)011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2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3215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C1c – All to Us</a:t>
            </a:r>
          </a:p>
        </p:txBody>
      </p:sp>
      <p:pic>
        <p:nvPicPr>
          <p:cNvPr id="4" name="Picture 3" descr="All To Us v1a (Aaron)014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3" name="Picture 2" descr="All To Us v1a (Aaron)013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876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C1d – All to Us</a:t>
            </a:r>
          </a:p>
        </p:txBody>
      </p:sp>
      <p:pic>
        <p:nvPicPr>
          <p:cNvPr id="6" name="Picture 5" descr="All To Us - 2nd Opt PPT Kyle024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688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V3a – All to Us</a:t>
            </a:r>
          </a:p>
        </p:txBody>
      </p:sp>
      <p:pic>
        <p:nvPicPr>
          <p:cNvPr id="5" name="Picture 4" descr="All To Us - 2nd Opt PPT Kyle017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2" name="Picture 1" descr="All To Us v1a (Aaron)016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778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005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V3b – All to Us</a:t>
            </a:r>
          </a:p>
        </p:txBody>
      </p:sp>
      <p:pic>
        <p:nvPicPr>
          <p:cNvPr id="3" name="Picture 2" descr="All To Us - 2nd Opt PPT Kyle019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5" name="Picture 4" descr="All To Us - 2nd Opt PPT Kyle018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639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150E9B5-C7D2-5848-FF53-EC4AA34BF6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4038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2 Lord I Lift Your Name On High</a:t>
            </a:r>
            <a:endParaRPr lang="en-US" altLang="en-US"/>
          </a:p>
        </p:txBody>
      </p:sp>
      <p:pic>
        <p:nvPicPr>
          <p:cNvPr id="3075" name="Picture 3" descr="Lord I lift your Name-pp">
            <a:extLst>
              <a:ext uri="{FF2B5EF4-FFF2-40B4-BE49-F238E27FC236}">
                <a16:creationId xmlns:a16="http://schemas.microsoft.com/office/drawing/2014/main" id="{464968C5-CB7F-9C6D-9F6C-0763195AF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4">
            <a:extLst>
              <a:ext uri="{FF2B5EF4-FFF2-40B4-BE49-F238E27FC236}">
                <a16:creationId xmlns:a16="http://schemas.microsoft.com/office/drawing/2014/main" id="{4DC34070-451B-2CA0-4F0B-B831E1B6B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447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/>
              <a:t>Lord, I Lift Your Name On High</a:t>
            </a:r>
            <a:endParaRPr lang="en-US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C2a – All to Us</a:t>
            </a:r>
          </a:p>
        </p:txBody>
      </p:sp>
      <p:pic>
        <p:nvPicPr>
          <p:cNvPr id="3" name="Picture 2" descr="All To Us v1a (Aaron)009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  <p:pic>
        <p:nvPicPr>
          <p:cNvPr id="5" name="Picture 4" descr="All To Us v1a (Aaron)010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2505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C2b – All to Us</a:t>
            </a:r>
          </a:p>
        </p:txBody>
      </p:sp>
      <p:pic>
        <p:nvPicPr>
          <p:cNvPr id="3" name="Picture 2" descr="All To Us - 2nd Opt PPT Kyle012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4" name="Picture 3" descr="All To Us v1a (Aaron)011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2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352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C2c – All to Us</a:t>
            </a:r>
          </a:p>
        </p:txBody>
      </p:sp>
      <p:pic>
        <p:nvPicPr>
          <p:cNvPr id="4" name="Picture 3" descr="All To Us v1a (Aaron)014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3" name="Picture 2" descr="All To Us v1a (Aaron)013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4848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29497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C2d – All to Us</a:t>
            </a:r>
          </a:p>
        </p:txBody>
      </p:sp>
      <p:pic>
        <p:nvPicPr>
          <p:cNvPr id="6" name="Picture 5" descr="All To Us - 2nd Opt PPT Kyle024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314117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0524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C3a – All to Us</a:t>
            </a:r>
          </a:p>
        </p:txBody>
      </p:sp>
      <p:pic>
        <p:nvPicPr>
          <p:cNvPr id="3" name="Picture 2" descr="All To Us v1a (Aaron)009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  <p:pic>
        <p:nvPicPr>
          <p:cNvPr id="5" name="Picture 4" descr="All To Us v1a (Aaron)010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876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C3b – All to Us</a:t>
            </a:r>
          </a:p>
        </p:txBody>
      </p:sp>
      <p:pic>
        <p:nvPicPr>
          <p:cNvPr id="3" name="Picture 2" descr="All To Us - 2nd Opt PPT Kyle012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4" name="Picture 3" descr="All To Us v1a (Aaron)011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2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02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C3c – All to Us</a:t>
            </a:r>
          </a:p>
        </p:txBody>
      </p:sp>
      <p:pic>
        <p:nvPicPr>
          <p:cNvPr id="4" name="Picture 3" descr="All To Us v1a (Aaron)014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  <p:pic>
        <p:nvPicPr>
          <p:cNvPr id="3" name="Picture 2" descr="All To Us v1a (Aaron)013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589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sky-neutral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7848600" y="6583364"/>
            <a:ext cx="2819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200" dirty="0"/>
              <a:t>© 2015 The </a:t>
            </a:r>
            <a:r>
              <a:rPr lang="en-US" sz="1200" dirty="0" err="1"/>
              <a:t>Acappella</a:t>
            </a:r>
            <a:r>
              <a:rPr lang="en-US" sz="1200" dirty="0"/>
              <a:t> Company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304800"/>
          </a:xfrm>
        </p:spPr>
        <p:txBody>
          <a:bodyPr>
            <a:noAutofit/>
          </a:bodyPr>
          <a:lstStyle/>
          <a:p>
            <a:pPr algn="l"/>
            <a:r>
              <a:rPr lang="en-US" sz="1800" dirty="0"/>
              <a:t>CODA – All to Us</a:t>
            </a:r>
          </a:p>
        </p:txBody>
      </p:sp>
      <p:pic>
        <p:nvPicPr>
          <p:cNvPr id="3" name="Picture 2" descr="All To Us - 2nd Opt PPT Kyle024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-152400"/>
            <a:ext cx="10227734" cy="3835400"/>
          </a:xfrm>
          <a:prstGeom prst="rect">
            <a:avLst/>
          </a:prstGeom>
        </p:spPr>
      </p:pic>
      <p:pic>
        <p:nvPicPr>
          <p:cNvPr id="4" name="Picture 3" descr="All To Us - 2nd Opt PPT Kyle025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3" y="3048000"/>
            <a:ext cx="10227734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6215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E7F43-12DE-38DD-FBE4-814D611D4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48629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>
            <a:extLst>
              <a:ext uri="{FF2B5EF4-FFF2-40B4-BE49-F238E27FC236}">
                <a16:creationId xmlns:a16="http://schemas.microsoft.com/office/drawing/2014/main" id="{5C9D6DF9-AFA5-0EB5-BE88-10FDB73BE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Rectangle 4">
            <a:extLst>
              <a:ext uri="{FF2B5EF4-FFF2-40B4-BE49-F238E27FC236}">
                <a16:creationId xmlns:a16="http://schemas.microsoft.com/office/drawing/2014/main" id="{1B993C82-4047-B765-D1A4-D39D92252C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715963"/>
          </a:xfrm>
        </p:spPr>
        <p:txBody>
          <a:bodyPr/>
          <a:lstStyle/>
          <a:p>
            <a:pPr algn="l"/>
            <a:r>
              <a:rPr lang="en-US" altLang="en-US" sz="2800"/>
              <a:t>Verse 1 of 2 – Mighty To Save</a:t>
            </a:r>
          </a:p>
        </p:txBody>
      </p:sp>
      <p:sp>
        <p:nvSpPr>
          <p:cNvPr id="3079" name="Text Box 7">
            <a:extLst>
              <a:ext uri="{FF2B5EF4-FFF2-40B4-BE49-F238E27FC236}">
                <a16:creationId xmlns:a16="http://schemas.microsoft.com/office/drawing/2014/main" id="{72CDF1A1-A153-9F64-C35B-9E408C0A6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5842000"/>
            <a:ext cx="7328673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Words &amp; Music by: </a:t>
            </a:r>
          </a:p>
          <a:p>
            <a:r>
              <a:rPr lang="en-US" altLang="en-US" sz="1400"/>
              <a:t>Reuben Morgan &amp; Ben Fielding</a:t>
            </a:r>
          </a:p>
          <a:p>
            <a:r>
              <a:rPr lang="en-US" altLang="en-US" sz="1400"/>
              <a:t>Copyright </a:t>
            </a:r>
            <a:r>
              <a:rPr lang="en-US" altLang="en-US" sz="1400">
                <a:cs typeface="Arial" panose="020B0604020202020204" pitchFamily="34" charset="0"/>
              </a:rPr>
              <a:t>© 2006 Hillsong Publishing (Admin. In U.S. &amp; Canada by Integrity’s Hosanna! Music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EFF8730C-FE50-6D4D-257B-00B9773DD0C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4038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C-1 Lord I Lift Your Name On High</a:t>
            </a:r>
            <a:endParaRPr lang="en-US" altLang="en-US"/>
          </a:p>
        </p:txBody>
      </p:sp>
      <p:pic>
        <p:nvPicPr>
          <p:cNvPr id="4099" name="Picture 3" descr="Lord I lift your Name-pp">
            <a:extLst>
              <a:ext uri="{FF2B5EF4-FFF2-40B4-BE49-F238E27FC236}">
                <a16:creationId xmlns:a16="http://schemas.microsoft.com/office/drawing/2014/main" id="{CAF78A8D-77F3-AB41-52BA-EB150B200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4">
            <a:extLst>
              <a:ext uri="{FF2B5EF4-FFF2-40B4-BE49-F238E27FC236}">
                <a16:creationId xmlns:a16="http://schemas.microsoft.com/office/drawing/2014/main" id="{C8C894E6-3677-4599-5145-44BDE2DEA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447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/>
              <a:t>Lord, I Lift Your Name On High</a:t>
            </a:r>
            <a:endParaRPr lang="en-US" alt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>
            <a:extLst>
              <a:ext uri="{FF2B5EF4-FFF2-40B4-BE49-F238E27FC236}">
                <a16:creationId xmlns:a16="http://schemas.microsoft.com/office/drawing/2014/main" id="{AF1AE5DE-5222-296C-82F0-596EADE5D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Rectangle 4">
            <a:extLst>
              <a:ext uri="{FF2B5EF4-FFF2-40B4-BE49-F238E27FC236}">
                <a16:creationId xmlns:a16="http://schemas.microsoft.com/office/drawing/2014/main" id="{B9BF7224-7964-722C-5B63-CCCE689287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715963"/>
          </a:xfrm>
        </p:spPr>
        <p:txBody>
          <a:bodyPr/>
          <a:lstStyle/>
          <a:p>
            <a:pPr algn="l"/>
            <a:r>
              <a:rPr lang="en-US" altLang="en-US" sz="2800"/>
              <a:t>Verse 1 of 2 – Mighty To Save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>
            <a:extLst>
              <a:ext uri="{FF2B5EF4-FFF2-40B4-BE49-F238E27FC236}">
                <a16:creationId xmlns:a16="http://schemas.microsoft.com/office/drawing/2014/main" id="{5658449F-3C09-9D5C-5444-9FBEC9235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Rectangle 4">
            <a:extLst>
              <a:ext uri="{FF2B5EF4-FFF2-40B4-BE49-F238E27FC236}">
                <a16:creationId xmlns:a16="http://schemas.microsoft.com/office/drawing/2014/main" id="{1A94EBBF-6E6B-4AC2-AC0A-B5AA111AF3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715963"/>
          </a:xfrm>
        </p:spPr>
        <p:txBody>
          <a:bodyPr/>
          <a:lstStyle/>
          <a:p>
            <a:pPr algn="l"/>
            <a:r>
              <a:rPr lang="en-US" altLang="en-US" sz="2800"/>
              <a:t>Chorus – Mighty To Save</a:t>
            </a:r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A6EE8BC7-A510-3989-ACA7-3A7C7194A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0" t="24445" r="26666" b="70000"/>
          <a:stretch>
            <a:fillRect/>
          </a:stretch>
        </p:blipFill>
        <p:spPr bwMode="auto">
          <a:xfrm>
            <a:off x="6781800" y="1676400"/>
            <a:ext cx="14478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>
            <a:extLst>
              <a:ext uri="{FF2B5EF4-FFF2-40B4-BE49-F238E27FC236}">
                <a16:creationId xmlns:a16="http://schemas.microsoft.com/office/drawing/2014/main" id="{5F4E181A-6A01-7BD8-0149-D3C5E647E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8" name="Rectangle 4">
            <a:extLst>
              <a:ext uri="{FF2B5EF4-FFF2-40B4-BE49-F238E27FC236}">
                <a16:creationId xmlns:a16="http://schemas.microsoft.com/office/drawing/2014/main" id="{26904E33-2014-FB72-9CE5-37D3116218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715963"/>
          </a:xfrm>
        </p:spPr>
        <p:txBody>
          <a:bodyPr/>
          <a:lstStyle/>
          <a:p>
            <a:pPr algn="l"/>
            <a:r>
              <a:rPr lang="en-US" altLang="en-US" sz="2800"/>
              <a:t>Chorus – Mighty To Save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>
            <a:extLst>
              <a:ext uri="{FF2B5EF4-FFF2-40B4-BE49-F238E27FC236}">
                <a16:creationId xmlns:a16="http://schemas.microsoft.com/office/drawing/2014/main" id="{DF7F70BB-D941-1509-5602-ACA17F8B6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Rectangle 4">
            <a:extLst>
              <a:ext uri="{FF2B5EF4-FFF2-40B4-BE49-F238E27FC236}">
                <a16:creationId xmlns:a16="http://schemas.microsoft.com/office/drawing/2014/main" id="{CCF8BF6A-4ECB-F07F-0D62-3A48CD15BC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715963"/>
          </a:xfrm>
        </p:spPr>
        <p:txBody>
          <a:bodyPr/>
          <a:lstStyle/>
          <a:p>
            <a:pPr algn="l"/>
            <a:r>
              <a:rPr lang="en-US" altLang="en-US" sz="2800"/>
              <a:t>Verse 2 of 2 – Mighty To Save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>
            <a:extLst>
              <a:ext uri="{FF2B5EF4-FFF2-40B4-BE49-F238E27FC236}">
                <a16:creationId xmlns:a16="http://schemas.microsoft.com/office/drawing/2014/main" id="{CD4C1B40-0EA6-E25F-24C8-3BB4253D5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Rectangle 4">
            <a:extLst>
              <a:ext uri="{FF2B5EF4-FFF2-40B4-BE49-F238E27FC236}">
                <a16:creationId xmlns:a16="http://schemas.microsoft.com/office/drawing/2014/main" id="{1F8EC1F0-B2CF-52F1-A0E5-5C9F271920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715963"/>
          </a:xfrm>
        </p:spPr>
        <p:txBody>
          <a:bodyPr/>
          <a:lstStyle/>
          <a:p>
            <a:pPr algn="l"/>
            <a:r>
              <a:rPr lang="en-US" altLang="en-US" sz="2800"/>
              <a:t>Verse 2 of 2 – Mighty To Save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>
            <a:extLst>
              <a:ext uri="{FF2B5EF4-FFF2-40B4-BE49-F238E27FC236}">
                <a16:creationId xmlns:a16="http://schemas.microsoft.com/office/drawing/2014/main" id="{B8626044-A99F-B766-8BC8-2E8E94525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0" name="Rectangle 4">
            <a:extLst>
              <a:ext uri="{FF2B5EF4-FFF2-40B4-BE49-F238E27FC236}">
                <a16:creationId xmlns:a16="http://schemas.microsoft.com/office/drawing/2014/main" id="{47D0FEED-126B-0B0B-3A56-69254FEA5B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715963"/>
          </a:xfrm>
        </p:spPr>
        <p:txBody>
          <a:bodyPr/>
          <a:lstStyle/>
          <a:p>
            <a:pPr algn="l"/>
            <a:r>
              <a:rPr lang="en-US" altLang="en-US" sz="2800"/>
              <a:t>Chorus – Mighty To Save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>
            <a:extLst>
              <a:ext uri="{FF2B5EF4-FFF2-40B4-BE49-F238E27FC236}">
                <a16:creationId xmlns:a16="http://schemas.microsoft.com/office/drawing/2014/main" id="{10246008-5937-9F84-8F47-B663C592C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6" name="Rectangle 4">
            <a:extLst>
              <a:ext uri="{FF2B5EF4-FFF2-40B4-BE49-F238E27FC236}">
                <a16:creationId xmlns:a16="http://schemas.microsoft.com/office/drawing/2014/main" id="{073003AC-DCE9-DA65-EC92-B0D966AB1F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715963"/>
          </a:xfrm>
        </p:spPr>
        <p:txBody>
          <a:bodyPr/>
          <a:lstStyle/>
          <a:p>
            <a:pPr algn="l"/>
            <a:r>
              <a:rPr lang="en-US" altLang="en-US" sz="2800"/>
              <a:t>Chorus – Mighty To Save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>
            <a:extLst>
              <a:ext uri="{FF2B5EF4-FFF2-40B4-BE49-F238E27FC236}">
                <a16:creationId xmlns:a16="http://schemas.microsoft.com/office/drawing/2014/main" id="{C834FFEC-D680-E47D-8746-151C3B5AB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0" name="Rectangle 4">
            <a:extLst>
              <a:ext uri="{FF2B5EF4-FFF2-40B4-BE49-F238E27FC236}">
                <a16:creationId xmlns:a16="http://schemas.microsoft.com/office/drawing/2014/main" id="{6AFE489F-ECB9-3C62-375C-9AD401D416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715963"/>
          </a:xfrm>
        </p:spPr>
        <p:txBody>
          <a:bodyPr/>
          <a:lstStyle/>
          <a:p>
            <a:pPr algn="l"/>
            <a:r>
              <a:rPr lang="en-US" altLang="en-US" sz="2800"/>
              <a:t>Bridge – Mighty To Save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5">
            <a:extLst>
              <a:ext uri="{FF2B5EF4-FFF2-40B4-BE49-F238E27FC236}">
                <a16:creationId xmlns:a16="http://schemas.microsoft.com/office/drawing/2014/main" id="{A1F890CF-D0EA-7C10-934E-1571C1B71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4" name="Rectangle 4">
            <a:extLst>
              <a:ext uri="{FF2B5EF4-FFF2-40B4-BE49-F238E27FC236}">
                <a16:creationId xmlns:a16="http://schemas.microsoft.com/office/drawing/2014/main" id="{07A9D8BF-B69A-3502-0D22-880CB37F8E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715963"/>
          </a:xfrm>
        </p:spPr>
        <p:txBody>
          <a:bodyPr/>
          <a:lstStyle/>
          <a:p>
            <a:pPr algn="l"/>
            <a:r>
              <a:rPr lang="en-US" altLang="en-US" sz="2800"/>
              <a:t>Bridge – Mighty To Save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>
            <a:extLst>
              <a:ext uri="{FF2B5EF4-FFF2-40B4-BE49-F238E27FC236}">
                <a16:creationId xmlns:a16="http://schemas.microsoft.com/office/drawing/2014/main" id="{949606B1-A508-3273-D2AB-61A3F06E2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2" name="Rectangle 4">
            <a:extLst>
              <a:ext uri="{FF2B5EF4-FFF2-40B4-BE49-F238E27FC236}">
                <a16:creationId xmlns:a16="http://schemas.microsoft.com/office/drawing/2014/main" id="{1F83F6C2-3868-D12A-33AA-1BF0A25C19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715963"/>
          </a:xfrm>
        </p:spPr>
        <p:txBody>
          <a:bodyPr/>
          <a:lstStyle/>
          <a:p>
            <a:pPr algn="l"/>
            <a:r>
              <a:rPr lang="en-US" altLang="en-US" sz="2800"/>
              <a:t>Chorus – Mighty To Save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A5F59A6-F1F4-5B8A-DA2B-F2759BFB52E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4038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C-2 Lord I Lift Your Name On High</a:t>
            </a:r>
            <a:endParaRPr lang="en-US" altLang="en-US"/>
          </a:p>
        </p:txBody>
      </p:sp>
      <p:pic>
        <p:nvPicPr>
          <p:cNvPr id="5123" name="Picture 3" descr="Lord I lift your Name-pp">
            <a:extLst>
              <a:ext uri="{FF2B5EF4-FFF2-40B4-BE49-F238E27FC236}">
                <a16:creationId xmlns:a16="http://schemas.microsoft.com/office/drawing/2014/main" id="{E7482CC7-4527-BA73-D04B-8CD193254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>
            <a:extLst>
              <a:ext uri="{FF2B5EF4-FFF2-40B4-BE49-F238E27FC236}">
                <a16:creationId xmlns:a16="http://schemas.microsoft.com/office/drawing/2014/main" id="{2AE8B581-0019-0FA8-E40D-86638E8E5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447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/>
              <a:t>Lord, I Lift Your Name On High</a:t>
            </a:r>
            <a:endParaRPr lang="en-US" alt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7" name="Picture 7">
            <a:extLst>
              <a:ext uri="{FF2B5EF4-FFF2-40B4-BE49-F238E27FC236}">
                <a16:creationId xmlns:a16="http://schemas.microsoft.com/office/drawing/2014/main" id="{3FC3C250-8E5C-5DC2-1FC0-4801E4C90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4" name="Rectangle 4">
            <a:extLst>
              <a:ext uri="{FF2B5EF4-FFF2-40B4-BE49-F238E27FC236}">
                <a16:creationId xmlns:a16="http://schemas.microsoft.com/office/drawing/2014/main" id="{1BCB78BD-BB78-37CF-F96C-FFA5BF9EB3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715963"/>
          </a:xfrm>
        </p:spPr>
        <p:txBody>
          <a:bodyPr/>
          <a:lstStyle/>
          <a:p>
            <a:pPr algn="l"/>
            <a:r>
              <a:rPr lang="en-US" altLang="en-US" sz="2800"/>
              <a:t>Chorus – Mighty To Save</a:t>
            </a:r>
          </a:p>
        </p:txBody>
      </p:sp>
      <p:sp>
        <p:nvSpPr>
          <p:cNvPr id="30726" name="Text Box 6">
            <a:extLst>
              <a:ext uri="{FF2B5EF4-FFF2-40B4-BE49-F238E27FC236}">
                <a16:creationId xmlns:a16="http://schemas.microsoft.com/office/drawing/2014/main" id="{CF084C1F-B2DB-5169-68F1-B8D39A19B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7088" y="5775326"/>
            <a:ext cx="7223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>
                <a:solidFill>
                  <a:schemeClr val="bg2"/>
                </a:solidFill>
                <a:latin typeface="Times New Roman" panose="02020603050405020304" pitchFamily="18" charset="0"/>
              </a:rPr>
              <a:t>END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775E8-132C-A4BA-DCA1-29BB6834D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81693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9" name="Text Box 11">
            <a:extLst>
              <a:ext uri="{FF2B5EF4-FFF2-40B4-BE49-F238E27FC236}">
                <a16:creationId xmlns:a16="http://schemas.microsoft.com/office/drawing/2014/main" id="{1121A728-5790-9091-0A23-A6C2CEADE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6" y="1336675"/>
            <a:ext cx="670728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1.</a:t>
            </a:r>
          </a:p>
          <a:p>
            <a:r>
              <a:rPr lang="en-US" altLang="en-US"/>
              <a:t>Holy words long preserved for our walk in this world;</a:t>
            </a:r>
          </a:p>
          <a:p>
            <a:r>
              <a:rPr lang="en-US" altLang="en-US"/>
              <a:t>They resound with God's own heart, </a:t>
            </a:r>
          </a:p>
          <a:p>
            <a:r>
              <a:rPr lang="en-US" altLang="en-US"/>
              <a:t>O, let the ancient words impart;</a:t>
            </a:r>
          </a:p>
          <a:p>
            <a:r>
              <a:rPr lang="en-US" altLang="en-US"/>
              <a:t>Words of life, words of hope, give us strength, help us cope;</a:t>
            </a:r>
          </a:p>
          <a:p>
            <a:r>
              <a:rPr lang="en-US" altLang="en-US"/>
              <a:t>In this world wherever we roam, ancient words will guide us home.</a:t>
            </a:r>
          </a:p>
        </p:txBody>
      </p:sp>
      <p:pic>
        <p:nvPicPr>
          <p:cNvPr id="58380" name="Picture 12">
            <a:extLst>
              <a:ext uri="{FF2B5EF4-FFF2-40B4-BE49-F238E27FC236}">
                <a16:creationId xmlns:a16="http://schemas.microsoft.com/office/drawing/2014/main" id="{89C0BDBE-D1AB-6C7A-2B5E-27BAF90C8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370" name="Rectangle 2">
            <a:extLst>
              <a:ext uri="{FF2B5EF4-FFF2-40B4-BE49-F238E27FC236}">
                <a16:creationId xmlns:a16="http://schemas.microsoft.com/office/drawing/2014/main" id="{A5C8CB51-C4A4-EF9C-49F7-50AD3B309C7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1 - Ancient Words</a:t>
            </a:r>
          </a:p>
        </p:txBody>
      </p:sp>
      <p:sp>
        <p:nvSpPr>
          <p:cNvPr id="58371" name="Text Box 3">
            <a:extLst>
              <a:ext uri="{FF2B5EF4-FFF2-40B4-BE49-F238E27FC236}">
                <a16:creationId xmlns:a16="http://schemas.microsoft.com/office/drawing/2014/main" id="{72EBA50B-21FA-CDB1-88C6-D2764EF4D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6218239"/>
            <a:ext cx="676300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/>
              <a:t>Words &amp; Music: Lynn Deshazo / Arr.: Zoe Group</a:t>
            </a:r>
          </a:p>
          <a:p>
            <a:r>
              <a:rPr lang="en-US" altLang="en-US" sz="1200"/>
              <a:t>Copyright © 2001 Integrity’s Hosanna! Music/ASCAP</a:t>
            </a:r>
          </a:p>
          <a:p>
            <a:r>
              <a:rPr lang="en-US" altLang="en-US" sz="1200"/>
              <a:t>C/o Integrity Media, Inc., 1000 Cody Road, Mobile, AL 36695 All rights reserved. Used by permission.</a:t>
            </a:r>
          </a:p>
        </p:txBody>
      </p:sp>
      <p:sp>
        <p:nvSpPr>
          <p:cNvPr id="58372" name="Text Box 4">
            <a:extLst>
              <a:ext uri="{FF2B5EF4-FFF2-40B4-BE49-F238E27FC236}">
                <a16:creationId xmlns:a16="http://schemas.microsoft.com/office/drawing/2014/main" id="{451940E1-572E-8CC0-F081-F78E3807C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2005 The Paperless Hymnal™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6" name="Picture 6">
            <a:extLst>
              <a:ext uri="{FF2B5EF4-FFF2-40B4-BE49-F238E27FC236}">
                <a16:creationId xmlns:a16="http://schemas.microsoft.com/office/drawing/2014/main" id="{393E1E8A-70C7-02E5-8134-3C2642724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4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22" name="Rectangle 2">
            <a:extLst>
              <a:ext uri="{FF2B5EF4-FFF2-40B4-BE49-F238E27FC236}">
                <a16:creationId xmlns:a16="http://schemas.microsoft.com/office/drawing/2014/main" id="{4202EF44-05CA-C80D-4192-EF3DBF3FB59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1 - Ancient Words</a:t>
            </a:r>
          </a:p>
        </p:txBody>
      </p:sp>
      <p:sp>
        <p:nvSpPr>
          <p:cNvPr id="133124" name="Text Box 4">
            <a:extLst>
              <a:ext uri="{FF2B5EF4-FFF2-40B4-BE49-F238E27FC236}">
                <a16:creationId xmlns:a16="http://schemas.microsoft.com/office/drawing/2014/main" id="{F2AE0269-5CD7-4704-D289-FEF04B402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2005 The Paperless Hymnal™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8" name="Text Box 4">
            <a:extLst>
              <a:ext uri="{FF2B5EF4-FFF2-40B4-BE49-F238E27FC236}">
                <a16:creationId xmlns:a16="http://schemas.microsoft.com/office/drawing/2014/main" id="{BFB67BD4-A082-B6F1-CE01-D3DBBCA20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6" y="1412876"/>
            <a:ext cx="65703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Ancient words, ever true, changing me, and changing you;</a:t>
            </a:r>
          </a:p>
          <a:p>
            <a:r>
              <a:rPr lang="en-US" altLang="en-US"/>
              <a:t>We have come with open hearts, O, let the ancient words impart.</a:t>
            </a:r>
          </a:p>
        </p:txBody>
      </p:sp>
      <p:pic>
        <p:nvPicPr>
          <p:cNvPr id="134150" name="Picture 6">
            <a:extLst>
              <a:ext uri="{FF2B5EF4-FFF2-40B4-BE49-F238E27FC236}">
                <a16:creationId xmlns:a16="http://schemas.microsoft.com/office/drawing/2014/main" id="{91209242-A460-618C-0517-9BA0EDC8D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146" name="Rectangle 2">
            <a:extLst>
              <a:ext uri="{FF2B5EF4-FFF2-40B4-BE49-F238E27FC236}">
                <a16:creationId xmlns:a16="http://schemas.microsoft.com/office/drawing/2014/main" id="{3FF16D60-0524-F2E4-4955-C65E4B5B85C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- Ancient Words</a:t>
            </a:r>
          </a:p>
        </p:txBody>
      </p:sp>
      <p:sp>
        <p:nvSpPr>
          <p:cNvPr id="134147" name="Text Box 3">
            <a:extLst>
              <a:ext uri="{FF2B5EF4-FFF2-40B4-BE49-F238E27FC236}">
                <a16:creationId xmlns:a16="http://schemas.microsoft.com/office/drawing/2014/main" id="{EB7A8021-0D59-A0DF-E6DE-233FF993E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2005 The Paperless Hymnal™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1" name="Text Box 5">
            <a:extLst>
              <a:ext uri="{FF2B5EF4-FFF2-40B4-BE49-F238E27FC236}">
                <a16:creationId xmlns:a16="http://schemas.microsoft.com/office/drawing/2014/main" id="{9AC8E57C-325E-5353-396E-ECC43106D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6" y="1565276"/>
            <a:ext cx="5317033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2.</a:t>
            </a:r>
          </a:p>
          <a:p>
            <a:r>
              <a:rPr lang="en-US" altLang="en-US"/>
              <a:t>Holy words of our faith handed down to this age,</a:t>
            </a:r>
          </a:p>
          <a:p>
            <a:r>
              <a:rPr lang="en-US" altLang="en-US"/>
              <a:t>Came to us thru sacrifice;</a:t>
            </a:r>
          </a:p>
          <a:p>
            <a:r>
              <a:rPr lang="en-US" altLang="en-US"/>
              <a:t>O, heed the faithful words of Christ;</a:t>
            </a:r>
          </a:p>
          <a:p>
            <a:r>
              <a:rPr lang="en-US" altLang="en-US"/>
              <a:t>Holy words long preserved for our walk in this world;</a:t>
            </a:r>
          </a:p>
          <a:p>
            <a:r>
              <a:rPr lang="en-US" altLang="en-US"/>
              <a:t>They resound with God's own heart;</a:t>
            </a:r>
          </a:p>
          <a:p>
            <a:r>
              <a:rPr lang="en-US" altLang="en-US"/>
              <a:t>O, let the ancient words impart.</a:t>
            </a:r>
          </a:p>
        </p:txBody>
      </p:sp>
      <p:pic>
        <p:nvPicPr>
          <p:cNvPr id="137222" name="Picture 6">
            <a:extLst>
              <a:ext uri="{FF2B5EF4-FFF2-40B4-BE49-F238E27FC236}">
                <a16:creationId xmlns:a16="http://schemas.microsoft.com/office/drawing/2014/main" id="{1CC6BE84-C116-8C2F-4391-A682B8A3E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218" name="Rectangle 2">
            <a:extLst>
              <a:ext uri="{FF2B5EF4-FFF2-40B4-BE49-F238E27FC236}">
                <a16:creationId xmlns:a16="http://schemas.microsoft.com/office/drawing/2014/main" id="{F6EABB13-C6B4-6BE3-E624-2A96134AD7B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2 - Ancient Words</a:t>
            </a:r>
          </a:p>
        </p:txBody>
      </p:sp>
      <p:sp>
        <p:nvSpPr>
          <p:cNvPr id="137219" name="Text Box 3">
            <a:extLst>
              <a:ext uri="{FF2B5EF4-FFF2-40B4-BE49-F238E27FC236}">
                <a16:creationId xmlns:a16="http://schemas.microsoft.com/office/drawing/2014/main" id="{21C092DA-27AD-454E-4DC1-6EB8A6372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6218239"/>
            <a:ext cx="676300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/>
              <a:t>Words &amp; Music: Lynn Deshazo / Arr.: Zoe Group</a:t>
            </a:r>
          </a:p>
          <a:p>
            <a:r>
              <a:rPr lang="en-US" altLang="en-US" sz="1200"/>
              <a:t>Copyright © 2001 Integrity’s Hosanna! Music/ASCAP</a:t>
            </a:r>
          </a:p>
          <a:p>
            <a:r>
              <a:rPr lang="en-US" altLang="en-US" sz="1200"/>
              <a:t>C/o Integrity Media, Inc., 1000 Cody Road, Mobile, AL 36695 All rights reserved. Used by permission.</a:t>
            </a:r>
          </a:p>
        </p:txBody>
      </p:sp>
      <p:sp>
        <p:nvSpPr>
          <p:cNvPr id="137220" name="Text Box 4">
            <a:extLst>
              <a:ext uri="{FF2B5EF4-FFF2-40B4-BE49-F238E27FC236}">
                <a16:creationId xmlns:a16="http://schemas.microsoft.com/office/drawing/2014/main" id="{920C0004-EC51-49B9-5E8F-3A84EC1BD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2005 The Paperless Hymnal™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4" name="Picture 4">
            <a:extLst>
              <a:ext uri="{FF2B5EF4-FFF2-40B4-BE49-F238E27FC236}">
                <a16:creationId xmlns:a16="http://schemas.microsoft.com/office/drawing/2014/main" id="{D4D9E21E-3F91-322C-1336-579CF7269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242" name="Rectangle 2">
            <a:extLst>
              <a:ext uri="{FF2B5EF4-FFF2-40B4-BE49-F238E27FC236}">
                <a16:creationId xmlns:a16="http://schemas.microsoft.com/office/drawing/2014/main" id="{F9D11A7D-1F2D-01F6-7511-AAFA360A579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2 - Ancient Words</a:t>
            </a:r>
          </a:p>
        </p:txBody>
      </p:sp>
      <p:sp>
        <p:nvSpPr>
          <p:cNvPr id="138243" name="Text Box 3">
            <a:extLst>
              <a:ext uri="{FF2B5EF4-FFF2-40B4-BE49-F238E27FC236}">
                <a16:creationId xmlns:a16="http://schemas.microsoft.com/office/drawing/2014/main" id="{4BD70A70-557C-1A9F-8EF0-31E5EDB04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2005 The Paperless Hymnal™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8" name="Picture 4">
            <a:extLst>
              <a:ext uri="{FF2B5EF4-FFF2-40B4-BE49-F238E27FC236}">
                <a16:creationId xmlns:a16="http://schemas.microsoft.com/office/drawing/2014/main" id="{CA04CEC5-D811-5F9F-57B9-F75930B17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266" name="Rectangle 2">
            <a:extLst>
              <a:ext uri="{FF2B5EF4-FFF2-40B4-BE49-F238E27FC236}">
                <a16:creationId xmlns:a16="http://schemas.microsoft.com/office/drawing/2014/main" id="{54006D50-DD41-DA14-E840-67751838137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- Ancient Words</a:t>
            </a:r>
          </a:p>
        </p:txBody>
      </p:sp>
      <p:sp>
        <p:nvSpPr>
          <p:cNvPr id="139267" name="Text Box 3">
            <a:extLst>
              <a:ext uri="{FF2B5EF4-FFF2-40B4-BE49-F238E27FC236}">
                <a16:creationId xmlns:a16="http://schemas.microsoft.com/office/drawing/2014/main" id="{20185D3F-66E8-AAD2-979D-81F46B94C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2005 The Paperless Hymnal™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6" name="Picture 4">
            <a:extLst>
              <a:ext uri="{FF2B5EF4-FFF2-40B4-BE49-F238E27FC236}">
                <a16:creationId xmlns:a16="http://schemas.microsoft.com/office/drawing/2014/main" id="{443912A5-F64F-8EB6-7ACF-F397BE5E0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194" name="Rectangle 2">
            <a:extLst>
              <a:ext uri="{FF2B5EF4-FFF2-40B4-BE49-F238E27FC236}">
                <a16:creationId xmlns:a16="http://schemas.microsoft.com/office/drawing/2014/main" id="{2E873AA1-84DA-D00C-E215-B30A9BFDEEF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152400"/>
            <a:ext cx="7772400" cy="3048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en-US" sz="2800">
                <a:latin typeface="Arial" panose="020B0604020202020204" pitchFamily="34" charset="0"/>
              </a:rPr>
              <a:t>C - Ancient Words</a:t>
            </a:r>
          </a:p>
        </p:txBody>
      </p:sp>
      <p:sp>
        <p:nvSpPr>
          <p:cNvPr id="136195" name="Text Box 3">
            <a:extLst>
              <a:ext uri="{FF2B5EF4-FFF2-40B4-BE49-F238E27FC236}">
                <a16:creationId xmlns:a16="http://schemas.microsoft.com/office/drawing/2014/main" id="{029193FB-ECF5-1C89-9E3A-6239D9549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476" y="6553201"/>
            <a:ext cx="259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© 2005 The Paperless Hymnal™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12C1D-C16D-81F1-40F0-3ED517E00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265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915C5C8-F3C6-3B4F-3067-F4D81922721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4038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1 Lord I Lift Your Name On High</a:t>
            </a:r>
            <a:endParaRPr lang="en-US" altLang="en-US"/>
          </a:p>
        </p:txBody>
      </p:sp>
      <p:pic>
        <p:nvPicPr>
          <p:cNvPr id="6147" name="Picture 3" descr="Lord I lift your Name-pp">
            <a:extLst>
              <a:ext uri="{FF2B5EF4-FFF2-40B4-BE49-F238E27FC236}">
                <a16:creationId xmlns:a16="http://schemas.microsoft.com/office/drawing/2014/main" id="{29420C42-2792-2C09-351C-F64363F2C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4">
            <a:extLst>
              <a:ext uri="{FF2B5EF4-FFF2-40B4-BE49-F238E27FC236}">
                <a16:creationId xmlns:a16="http://schemas.microsoft.com/office/drawing/2014/main" id="{533C9AF7-773D-F1A7-3F2E-BFC70274B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447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/>
              <a:t>Lord, I Lift Your Name On High</a:t>
            </a:r>
            <a:endParaRPr lang="en-US" alt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6F3E9A26-B843-9A38-B378-079C5FAFB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3" name="Rectangle 5">
            <a:extLst>
              <a:ext uri="{FF2B5EF4-FFF2-40B4-BE49-F238E27FC236}">
                <a16:creationId xmlns:a16="http://schemas.microsoft.com/office/drawing/2014/main" id="{2226D1CE-0D87-0EF6-4AE0-909851635A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563563"/>
          </a:xfrm>
        </p:spPr>
        <p:txBody>
          <a:bodyPr/>
          <a:lstStyle/>
          <a:p>
            <a:pPr algn="l"/>
            <a:r>
              <a:rPr lang="en-US" altLang="en-US" sz="2800"/>
              <a:t>Verse 1 of 2 Lord, Reign In Me</a:t>
            </a:r>
          </a:p>
        </p:txBody>
      </p:sp>
      <p:sp>
        <p:nvSpPr>
          <p:cNvPr id="2054" name="Text Box 6">
            <a:extLst>
              <a:ext uri="{FF2B5EF4-FFF2-40B4-BE49-F238E27FC236}">
                <a16:creationId xmlns:a16="http://schemas.microsoft.com/office/drawing/2014/main" id="{77356CD3-EE55-A0F8-8928-E4A252967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6218239"/>
            <a:ext cx="54784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t>Words &amp; Music: Brenton Brown / Arr.: Free Indeed</a:t>
            </a:r>
          </a:p>
          <a:p>
            <a:pPr eaLnBrk="0" hangingPunct="0"/>
            <a:r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t>Copyright © 1998 Vineyard Songs (UK/EIRE)</a:t>
            </a:r>
          </a:p>
          <a:p>
            <a:pPr eaLnBrk="0" hangingPunct="0"/>
            <a:r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t>Admin. in North America by Music Services o/b/o Vineyard Music Global, Inc. (PRS)</a:t>
            </a:r>
            <a:endParaRPr lang="en-US" alt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id="{49751075-2131-2B2A-C5E2-68D747768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Rectangle 5">
            <a:extLst>
              <a:ext uri="{FF2B5EF4-FFF2-40B4-BE49-F238E27FC236}">
                <a16:creationId xmlns:a16="http://schemas.microsoft.com/office/drawing/2014/main" id="{31532A33-0B3B-C70B-A82F-6947D33E53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563563"/>
          </a:xfrm>
        </p:spPr>
        <p:txBody>
          <a:bodyPr/>
          <a:lstStyle/>
          <a:p>
            <a:pPr algn="l"/>
            <a:r>
              <a:rPr lang="en-US" altLang="en-US" sz="2800"/>
              <a:t>Verse 1 of 2 Lord, Reign In Me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4D1E5CF1-2143-1E96-7AD7-BDFDC3EBA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5" name="Rectangle 5">
            <a:extLst>
              <a:ext uri="{FF2B5EF4-FFF2-40B4-BE49-F238E27FC236}">
                <a16:creationId xmlns:a16="http://schemas.microsoft.com/office/drawing/2014/main" id="{144B0BD6-D652-613D-BAF5-2C29E39C4D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563563"/>
          </a:xfrm>
        </p:spPr>
        <p:txBody>
          <a:bodyPr/>
          <a:lstStyle/>
          <a:p>
            <a:pPr algn="l"/>
            <a:r>
              <a:rPr lang="en-US" altLang="en-US" sz="2800"/>
              <a:t>c - Lord, Reign In Me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>
            <a:extLst>
              <a:ext uri="{FF2B5EF4-FFF2-40B4-BE49-F238E27FC236}">
                <a16:creationId xmlns:a16="http://schemas.microsoft.com/office/drawing/2014/main" id="{50EAE163-8E82-A3CF-CE94-306B1E08A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9" name="Rectangle 5">
            <a:extLst>
              <a:ext uri="{FF2B5EF4-FFF2-40B4-BE49-F238E27FC236}">
                <a16:creationId xmlns:a16="http://schemas.microsoft.com/office/drawing/2014/main" id="{0BB89E44-6216-ABA0-25AC-F6430FBB40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487363"/>
          </a:xfrm>
        </p:spPr>
        <p:txBody>
          <a:bodyPr/>
          <a:lstStyle/>
          <a:p>
            <a:pPr algn="l"/>
            <a:r>
              <a:rPr lang="en-US" altLang="en-US" sz="2800"/>
              <a:t>c - Lord, Reign In Me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>
            <a:extLst>
              <a:ext uri="{FF2B5EF4-FFF2-40B4-BE49-F238E27FC236}">
                <a16:creationId xmlns:a16="http://schemas.microsoft.com/office/drawing/2014/main" id="{4F6802BC-FD37-B62E-DC2F-D961CA69D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5" name="Rectangle 5">
            <a:extLst>
              <a:ext uri="{FF2B5EF4-FFF2-40B4-BE49-F238E27FC236}">
                <a16:creationId xmlns:a16="http://schemas.microsoft.com/office/drawing/2014/main" id="{82C23F09-C2EF-ABD6-AA2D-7BDEA22527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563563"/>
          </a:xfrm>
        </p:spPr>
        <p:txBody>
          <a:bodyPr/>
          <a:lstStyle/>
          <a:p>
            <a:pPr algn="l"/>
            <a:r>
              <a:rPr lang="en-US" altLang="en-US" sz="2800"/>
              <a:t>Verse 2 of 2 Lord, Reign In Me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>
            <a:extLst>
              <a:ext uri="{FF2B5EF4-FFF2-40B4-BE49-F238E27FC236}">
                <a16:creationId xmlns:a16="http://schemas.microsoft.com/office/drawing/2014/main" id="{97730A1C-70E7-B0CC-DEA2-88D9D2248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9" name="Rectangle 5">
            <a:extLst>
              <a:ext uri="{FF2B5EF4-FFF2-40B4-BE49-F238E27FC236}">
                <a16:creationId xmlns:a16="http://schemas.microsoft.com/office/drawing/2014/main" id="{A347BBE6-D9B5-6272-A9C8-463F74CE41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563563"/>
          </a:xfrm>
        </p:spPr>
        <p:txBody>
          <a:bodyPr/>
          <a:lstStyle/>
          <a:p>
            <a:pPr algn="l"/>
            <a:r>
              <a:rPr lang="en-US" altLang="en-US" sz="2800"/>
              <a:t>Verse 2 of 2 Lord, Reign In Me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E3D8BE3B-6D42-BCC2-D02D-D131DDE16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Rectangle 3">
            <a:extLst>
              <a:ext uri="{FF2B5EF4-FFF2-40B4-BE49-F238E27FC236}">
                <a16:creationId xmlns:a16="http://schemas.microsoft.com/office/drawing/2014/main" id="{23FC90EC-9FAD-40A1-498C-2BD716E854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563563"/>
          </a:xfrm>
        </p:spPr>
        <p:txBody>
          <a:bodyPr/>
          <a:lstStyle/>
          <a:p>
            <a:pPr algn="l"/>
            <a:r>
              <a:rPr lang="en-US" altLang="en-US" sz="2800"/>
              <a:t>c - Lord, Reign In Me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B3B11B61-66C3-E6EC-93C9-583F39DE3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Rectangle 3">
            <a:extLst>
              <a:ext uri="{FF2B5EF4-FFF2-40B4-BE49-F238E27FC236}">
                <a16:creationId xmlns:a16="http://schemas.microsoft.com/office/drawing/2014/main" id="{5AED4EE2-837B-3F32-6093-9D4287A04E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229600" cy="487363"/>
          </a:xfrm>
        </p:spPr>
        <p:txBody>
          <a:bodyPr/>
          <a:lstStyle/>
          <a:p>
            <a:pPr algn="l"/>
            <a:r>
              <a:rPr lang="en-US" altLang="en-US" sz="2800"/>
              <a:t>c - Lord, Reign In Me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D19FA81B-49F1-C71E-05E0-04A849A5F8C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4038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2 Lord I Lift Your Name On High</a:t>
            </a:r>
            <a:endParaRPr lang="en-US" altLang="en-US"/>
          </a:p>
        </p:txBody>
      </p:sp>
      <p:pic>
        <p:nvPicPr>
          <p:cNvPr id="7171" name="Picture 3" descr="Lord I lift your Name-pp">
            <a:extLst>
              <a:ext uri="{FF2B5EF4-FFF2-40B4-BE49-F238E27FC236}">
                <a16:creationId xmlns:a16="http://schemas.microsoft.com/office/drawing/2014/main" id="{5EA1FAF3-5C09-52A6-B286-B4B65791E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 Box 4">
            <a:extLst>
              <a:ext uri="{FF2B5EF4-FFF2-40B4-BE49-F238E27FC236}">
                <a16:creationId xmlns:a16="http://schemas.microsoft.com/office/drawing/2014/main" id="{5060C996-529F-9877-9887-C4B5485D8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447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/>
              <a:t>Lord, I Lift Your Name On High</a:t>
            </a:r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CDA118F-B0C9-215A-9ECC-695FD0356B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4038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C-1 Lord I Lift Your Name On High</a:t>
            </a:r>
            <a:endParaRPr lang="en-US" altLang="en-US"/>
          </a:p>
        </p:txBody>
      </p:sp>
      <p:pic>
        <p:nvPicPr>
          <p:cNvPr id="8195" name="Picture 3" descr="Lord I lift your Name-pp">
            <a:extLst>
              <a:ext uri="{FF2B5EF4-FFF2-40B4-BE49-F238E27FC236}">
                <a16:creationId xmlns:a16="http://schemas.microsoft.com/office/drawing/2014/main" id="{C2AF5C77-70CE-3C2F-C1B7-FA0936390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4">
            <a:extLst>
              <a:ext uri="{FF2B5EF4-FFF2-40B4-BE49-F238E27FC236}">
                <a16:creationId xmlns:a16="http://schemas.microsoft.com/office/drawing/2014/main" id="{F302D2F0-F81D-8177-90E4-1FB76F92E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447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/>
              <a:t>Lord, I Lift Your Name On High</a:t>
            </a:r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AA25F7D2-D89C-A28B-8C41-16AEDDB04C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52400"/>
            <a:ext cx="4038600" cy="228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1800"/>
              <a:t>C-2 Lord I Lift Your Name On High</a:t>
            </a:r>
            <a:endParaRPr lang="en-US" altLang="en-US"/>
          </a:p>
        </p:txBody>
      </p:sp>
      <p:pic>
        <p:nvPicPr>
          <p:cNvPr id="9219" name="Picture 3" descr="Lord I lift your Name-pp">
            <a:extLst>
              <a:ext uri="{FF2B5EF4-FFF2-40B4-BE49-F238E27FC236}">
                <a16:creationId xmlns:a16="http://schemas.microsoft.com/office/drawing/2014/main" id="{46862028-07F7-5352-880A-2444E7A15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4">
            <a:extLst>
              <a:ext uri="{FF2B5EF4-FFF2-40B4-BE49-F238E27FC236}">
                <a16:creationId xmlns:a16="http://schemas.microsoft.com/office/drawing/2014/main" id="{B6B1CCD0-633A-EE6F-B4B9-2B2735311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6200"/>
            <a:ext cx="447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/>
              <a:t>Lord, I Lift Your Name On High</a:t>
            </a:r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1213</Words>
  <Application>Microsoft Macintosh PowerPoint</Application>
  <PresentationFormat>Widescreen</PresentationFormat>
  <Paragraphs>188</Paragraphs>
  <Slides>67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2" baseType="lpstr">
      <vt:lpstr>Aptos</vt:lpstr>
      <vt:lpstr>Aptos Display</vt:lpstr>
      <vt:lpstr>Arial</vt:lpstr>
      <vt:lpstr>Times New Roman</vt:lpstr>
      <vt:lpstr>Office Theme</vt:lpstr>
      <vt:lpstr>PowerPoint Presentation</vt:lpstr>
      <vt:lpstr>1 Lord I Lift Your Name On High</vt:lpstr>
      <vt:lpstr>2 Lord I Lift Your Name On High</vt:lpstr>
      <vt:lpstr>C-1 Lord I Lift Your Name On High</vt:lpstr>
      <vt:lpstr>C-2 Lord I Lift Your Name On High</vt:lpstr>
      <vt:lpstr>1 Lord I Lift Your Name On High</vt:lpstr>
      <vt:lpstr>2 Lord I Lift Your Name On High</vt:lpstr>
      <vt:lpstr>C-1 Lord I Lift Your Name On High</vt:lpstr>
      <vt:lpstr>C-2 Lord I Lift Your Name On High</vt:lpstr>
      <vt:lpstr>PowerPoint Presentation</vt:lpstr>
      <vt:lpstr>1 - There Is a Habitation (TOGETHER)</vt:lpstr>
      <vt:lpstr>c - There Is a Habitation</vt:lpstr>
      <vt:lpstr>2 - There Is a Habitation (MEN ONLY)</vt:lpstr>
      <vt:lpstr>c - There Is a Habitation</vt:lpstr>
      <vt:lpstr>3 - There Is a Habitation (LADIES ONLY)</vt:lpstr>
      <vt:lpstr>c - There Is a Habitation</vt:lpstr>
      <vt:lpstr>4 - There Is a Habitation (TOGETHER)</vt:lpstr>
      <vt:lpstr>c - There Is a Habitation</vt:lpstr>
      <vt:lpstr>PowerPoint Presentation</vt:lpstr>
      <vt:lpstr>V1a – All to Us</vt:lpstr>
      <vt:lpstr>V1b – All to Us</vt:lpstr>
      <vt:lpstr>V2a – All to Us</vt:lpstr>
      <vt:lpstr>V2b – All to Us</vt:lpstr>
      <vt:lpstr>C1a – All to Us</vt:lpstr>
      <vt:lpstr>C1b – All to Us</vt:lpstr>
      <vt:lpstr>C1c – All to Us</vt:lpstr>
      <vt:lpstr>C1d – All to Us</vt:lpstr>
      <vt:lpstr>V3a – All to Us</vt:lpstr>
      <vt:lpstr>V3b – All to Us</vt:lpstr>
      <vt:lpstr>C2a – All to Us</vt:lpstr>
      <vt:lpstr>C2b – All to Us</vt:lpstr>
      <vt:lpstr>C2c – All to Us</vt:lpstr>
      <vt:lpstr>C2d – All to Us</vt:lpstr>
      <vt:lpstr>C3a – All to Us</vt:lpstr>
      <vt:lpstr>C3b – All to Us</vt:lpstr>
      <vt:lpstr>C3c – All to Us</vt:lpstr>
      <vt:lpstr>CODA – All to Us</vt:lpstr>
      <vt:lpstr>PowerPoint Presentation</vt:lpstr>
      <vt:lpstr>Verse 1 of 2 – Mighty To Save</vt:lpstr>
      <vt:lpstr>Verse 1 of 2 – Mighty To Save</vt:lpstr>
      <vt:lpstr>Chorus – Mighty To Save</vt:lpstr>
      <vt:lpstr>Chorus – Mighty To Save</vt:lpstr>
      <vt:lpstr>Verse 2 of 2 – Mighty To Save</vt:lpstr>
      <vt:lpstr>Verse 2 of 2 – Mighty To Save</vt:lpstr>
      <vt:lpstr>Chorus – Mighty To Save</vt:lpstr>
      <vt:lpstr>Chorus – Mighty To Save</vt:lpstr>
      <vt:lpstr>Bridge – Mighty To Save</vt:lpstr>
      <vt:lpstr>Bridge – Mighty To Save</vt:lpstr>
      <vt:lpstr>Chorus – Mighty To Save</vt:lpstr>
      <vt:lpstr>Chorus – Mighty To Save</vt:lpstr>
      <vt:lpstr>PowerPoint Presentation</vt:lpstr>
      <vt:lpstr>1 - Ancient Words</vt:lpstr>
      <vt:lpstr>1 - Ancient Words</vt:lpstr>
      <vt:lpstr>c - Ancient Words</vt:lpstr>
      <vt:lpstr>2 - Ancient Words</vt:lpstr>
      <vt:lpstr>2 - Ancient Words</vt:lpstr>
      <vt:lpstr>c - Ancient Words</vt:lpstr>
      <vt:lpstr>C - Ancient Words</vt:lpstr>
      <vt:lpstr>PowerPoint Presentation</vt:lpstr>
      <vt:lpstr>Verse 1 of 2 Lord, Reign In Me</vt:lpstr>
      <vt:lpstr>Verse 1 of 2 Lord, Reign In Me</vt:lpstr>
      <vt:lpstr>c - Lord, Reign In Me</vt:lpstr>
      <vt:lpstr>c - Lord, Reign In Me</vt:lpstr>
      <vt:lpstr>Verse 2 of 2 Lord, Reign In Me</vt:lpstr>
      <vt:lpstr>Verse 2 of 2 Lord, Reign In Me</vt:lpstr>
      <vt:lpstr>c - Lord, Reign In Me</vt:lpstr>
      <vt:lpstr>c - Lord, Reign In 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Parker Webster</dc:creator>
  <cp:lastModifiedBy>Parker Webster</cp:lastModifiedBy>
  <cp:revision>1</cp:revision>
  <dcterms:created xsi:type="dcterms:W3CDTF">2026-08-19T18:35:50Z</dcterms:created>
  <dcterms:modified xsi:type="dcterms:W3CDTF">2026-08-19T19:03:26Z</dcterms:modified>
</cp:coreProperties>
</file>