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302" r:id="rId4"/>
    <p:sldId id="305" r:id="rId5"/>
    <p:sldId id="311" r:id="rId6"/>
    <p:sldId id="307" r:id="rId7"/>
    <p:sldId id="309" r:id="rId8"/>
    <p:sldId id="310" r:id="rId9"/>
  </p:sldIdLst>
  <p:sldSz cx="12192000" cy="6858000"/>
  <p:notesSz cx="6858000" cy="9144000"/>
  <p:embeddedFontLst>
    <p:embeddedFont>
      <p:font typeface="Bookman Old Style" panose="02050604050505020204" pitchFamily="18" charset="0"/>
      <p:regular r:id="rId11"/>
      <p:bold r:id="rId12"/>
      <p:italic r:id="rId13"/>
      <p:boldItalic r:id="rId14"/>
    </p:embeddedFont>
    <p:embeddedFont>
      <p:font typeface="Rockwell" panose="02060603020205020403" pitchFamily="18" charset="77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76" autoAdjust="0"/>
    <p:restoredTop sz="94660"/>
  </p:normalViewPr>
  <p:slideViewPr>
    <p:cSldViewPr snapToGrid="0">
      <p:cViewPr varScale="1">
        <p:scale>
          <a:sx n="96" d="100"/>
          <a:sy n="96" d="100"/>
        </p:scale>
        <p:origin x="176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6280-7DB2-E54F-81B3-DC8B83F09463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7943A-D75E-7648-94B3-7E8FB32C4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55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82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1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87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1E9A3-5E01-81B9-FF66-B002D7A2B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1A929-4CD0-FBB0-5EC1-0AF626D96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7C451D-DF89-26E1-5802-04417B35F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596DB-21AF-150C-3A12-A548E2F02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29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712D8-6FA5-D884-4B47-D2AB343D8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E5F77D-A146-854A-B2D2-7E93E97C9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7E0322-940D-2617-EDA1-D8761338D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37A21-3AAD-AE18-DD8E-CF1D8A9A5E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300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9AD5C-BE7D-05B6-BEE1-DC1C115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74628-0FCC-1C6F-22BA-328E208BC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75F412-0FF9-DD05-6BB4-55C83B8AD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1324F-574F-CD8A-8C87-1C67DFA60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53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EF407-8F03-A4E9-1D50-6D09168EC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71F299-8229-8229-3660-CC0F6C295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847D3-45DB-EBF4-87FC-67E5A25BC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7D926-CEBB-44C9-6959-2922134B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88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CC276-1E38-08D6-8F7D-E1AF7FE94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BB6E6-8677-519E-8A4F-695A43EC7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00DAD4-369D-3CF3-2C31-772C5DFAB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2B81D-F03B-6D6C-CE33-82DDAADB4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43A-D75E-7648-94B3-7E8FB32C4C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55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F2F3-3E4A-4C73-85BB-66DEAB626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6C3A2B-D047-4127-B93E-66F9DC46C3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3661302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C9C71-9D51-43AA-B1AF-82D05361C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44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What A Difference Repentance Makes!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B89FF7-77F6-4515-B488-AB9884F379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Map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Man’s Resistance to Repentance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Repentance:  Before and After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Trials and Blessings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Lessons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11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51D2F-2F73-C872-507C-B60C7F03B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BBC4A-93D1-F6D7-3CAE-B2379A384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44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What A Difference Repentance Makes!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0BE71D-7BD6-86AC-7EBD-4ABB77EE998D}"/>
              </a:ext>
            </a:extLst>
          </p:cNvPr>
          <p:cNvSpPr txBox="1"/>
          <p:nvPr/>
        </p:nvSpPr>
        <p:spPr>
          <a:xfrm>
            <a:off x="277091" y="431338"/>
            <a:ext cx="11655829" cy="4397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Man’s Resistance To Repentance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-6858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Stubbornness and pride only make things worse (Judges 13:1)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-6858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Ignoring the obvious brings no help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7:3</a:t>
            </a:r>
          </a:p>
          <a:p>
            <a:pPr marL="914400" marR="0" indent="-6858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we lament over the punishment, or actually change our hearts??? 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7:2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F63DE-07BA-CC4F-19A8-4FDE6ABF9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2029F-1F79-896C-05B1-E5F97529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44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What A Difference Repentance Makes!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1E005-31B7-7C31-541A-6E2703B49AA2}"/>
              </a:ext>
            </a:extLst>
          </p:cNvPr>
          <p:cNvSpPr txBox="1"/>
          <p:nvPr/>
        </p:nvSpPr>
        <p:spPr>
          <a:xfrm>
            <a:off x="277091" y="431338"/>
            <a:ext cx="11655829" cy="4602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Repentance:  Before and After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Preaching that Encourages Repentance…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8088" marR="0" indent="-4079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 not compromise truth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7:3a</a:t>
            </a:r>
          </a:p>
          <a:p>
            <a:pPr marL="1208088" marR="0" indent="-4079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Insists on a resolute decision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7:3b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1 Kgs. 18:21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8088" marR="0" indent="-4079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Offers hope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7:3c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Acts 3:19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8088" marR="0" indent="-407988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accompanied by prayer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7:5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Acts 6:4</a:t>
            </a:r>
            <a:endParaRPr lang="en-US" sz="3600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16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5FEC7-D8BB-8D17-E6F0-CFA12FAF7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71C36-D787-65AA-2402-48D2E3A5B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0" y="5015198"/>
            <a:ext cx="11655829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44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What A Difference Repentance Makes!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CF5AA7-7AE9-1EB3-C248-E6D0E5265F34}"/>
              </a:ext>
            </a:extLst>
          </p:cNvPr>
          <p:cNvSpPr txBox="1"/>
          <p:nvPr/>
        </p:nvSpPr>
        <p:spPr>
          <a:xfrm>
            <a:off x="277091" y="431338"/>
            <a:ext cx="11655829" cy="3863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	Repentance:  Before and After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Three “externals” that followed Israel’s repentance…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Drawing and pouring out water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7:6a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Fasting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7:6b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81915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Making confession of sin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7:6c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728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FC69C-466F-234D-BC83-52C75E968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FF297-288C-A141-5857-50E7DCF54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44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What A Difference Repentance Makes!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23A0E4-3E0F-6DDB-8DB2-4E17CF622923}"/>
              </a:ext>
            </a:extLst>
          </p:cNvPr>
          <p:cNvSpPr txBox="1"/>
          <p:nvPr/>
        </p:nvSpPr>
        <p:spPr>
          <a:xfrm>
            <a:off x="277091" y="431338"/>
            <a:ext cx="11655829" cy="5194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Trials and Blessings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We might be finished with sin, but… </a:t>
            </a:r>
            <a:endParaRPr lang="en-US" sz="3600" b="1" u="sng" dirty="0"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4775" marR="0" indent="-555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  <a:buFont typeface="Wingdings" pitchFamily="2" charset="2"/>
              <a:buChar char="Ø"/>
            </a:pP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 (its consequences) might not be finished with us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7:7-10</a:t>
            </a:r>
          </a:p>
          <a:p>
            <a:pPr marL="914400" marR="0" indent="-682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Intercessory prayer is crucial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7:9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James 5:16</a:t>
            </a:r>
          </a:p>
          <a:p>
            <a:pPr marL="914400" marR="0" indent="-682625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rgbClr val="FFFF00"/>
              </a:buClr>
              <a:buSzPct val="85000"/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God is able to deliver –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7:10-14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Eph. 3:20; Pro. 16:7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96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D5AA-7E7D-03CD-1DFB-58D54502A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A9488-30B1-6BD5-A6C2-7683592C3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091" y="5015198"/>
            <a:ext cx="11655828" cy="1616511"/>
          </a:xfrm>
          <a:solidFill>
            <a:schemeClr val="bg2">
              <a:alpha val="50000"/>
            </a:schemeClr>
          </a:solidFill>
        </p:spPr>
        <p:txBody>
          <a:bodyPr anchor="ctr" anchorCtr="0">
            <a:normAutofit/>
          </a:bodyPr>
          <a:lstStyle/>
          <a:p>
            <a:pPr algn="l"/>
            <a:r>
              <a:rPr lang="en-US" sz="4400" b="1" u="sng" dirty="0">
                <a:uFill>
                  <a:solidFill>
                    <a:srgbClr val="FFFF00"/>
                  </a:solidFill>
                </a:uFill>
                <a:latin typeface="+mj-lt"/>
              </a:rPr>
              <a:t>What A Difference Repentance Makes!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8BBEFF-5AC7-559A-51EC-E16768DB31DB}"/>
              </a:ext>
            </a:extLst>
          </p:cNvPr>
          <p:cNvSpPr txBox="1"/>
          <p:nvPr/>
        </p:nvSpPr>
        <p:spPr>
          <a:xfrm>
            <a:off x="277091" y="431338"/>
            <a:ext cx="11655829" cy="4557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u="sng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Additional Lessons…</a:t>
            </a:r>
            <a:endParaRPr lang="en-US" sz="4800" b="1" u="sng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True Judaism was NOT legalism (</a:t>
            </a:r>
            <a:r>
              <a:rPr lang="en-US" sz="3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7:3a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Deut. 11:22)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God always keeps His promises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7:3b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One faithful Christian praying is more powerful…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7:9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600" dirty="0">
              <a:solidFill>
                <a:srgbClr val="FFFF00"/>
              </a:solidFill>
              <a:uFill>
                <a:solidFill>
                  <a:schemeClr val="tx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2286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The day of a new “Eben-</a:t>
            </a:r>
            <a:r>
              <a:rPr lang="en-US" sz="3600" dirty="0" err="1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ezer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had come!  (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7:12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4:1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3600" dirty="0">
                <a:solidFill>
                  <a:srgbClr val="FFFF00"/>
                </a:solidFill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5:1</a:t>
            </a:r>
            <a:r>
              <a:rPr lang="en-US" sz="3600" dirty="0">
                <a:uFill>
                  <a:solidFill>
                    <a:schemeClr val="tx1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F4B17-CE9B-18FE-62A5-6A7F8823A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DD550-8A82-0A65-ACE4-1CA3FB528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03" y="1122363"/>
            <a:ext cx="10527956" cy="2387600"/>
          </a:xfrm>
        </p:spPr>
        <p:txBody>
          <a:bodyPr>
            <a:normAutofit/>
          </a:bodyPr>
          <a:lstStyle/>
          <a:p>
            <a:r>
              <a:rPr lang="en-US" sz="5400" cap="none" dirty="0"/>
              <a:t>The Makings of a Monarchy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A186B-2947-FF4D-C66C-0F0411AF63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Studies in First Samuel</a:t>
            </a:r>
          </a:p>
        </p:txBody>
      </p:sp>
    </p:spTree>
    <p:extLst>
      <p:ext uri="{BB962C8B-B14F-4D97-AF65-F5344CB8AC3E}">
        <p14:creationId xmlns:p14="http://schemas.microsoft.com/office/powerpoint/2010/main" val="1998044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864</TotalTime>
  <Words>361</Words>
  <Application>Microsoft Macintosh PowerPoint</Application>
  <PresentationFormat>Widescreen</PresentationFormat>
  <Paragraphs>48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Bookman Old Style</vt:lpstr>
      <vt:lpstr>Calibri</vt:lpstr>
      <vt:lpstr>Wingdings</vt:lpstr>
      <vt:lpstr>Rockwell</vt:lpstr>
      <vt:lpstr>Aptos</vt:lpstr>
      <vt:lpstr>Damask</vt:lpstr>
      <vt:lpstr>The Makings of a Monarchy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Makings of a Monarchy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– 2  Samuel</dc:title>
  <dc:creator>owner</dc:creator>
  <cp:lastModifiedBy>ironatonchurchofchrist@gmail.com</cp:lastModifiedBy>
  <cp:revision>37</cp:revision>
  <cp:lastPrinted>2026-08-04T18:58:45Z</cp:lastPrinted>
  <dcterms:created xsi:type="dcterms:W3CDTF">2021-01-14T22:05:54Z</dcterms:created>
  <dcterms:modified xsi:type="dcterms:W3CDTF">2026-08-07T23:15:03Z</dcterms:modified>
</cp:coreProperties>
</file>