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98"/>
  </p:normalViewPr>
  <p:slideViewPr>
    <p:cSldViewPr snapToGrid="0" snapToObjects="1">
      <p:cViewPr varScale="1">
        <p:scale>
          <a:sx n="88" d="100"/>
          <a:sy n="88" d="100"/>
        </p:scale>
        <p:origin x="9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theme" Target="theme/theme1.xml"/><Relationship Id="rId64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presProps" Target="presProps.xml"/><Relationship Id="rId62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35A8E-B875-E14B-98CB-9A1FD6F8E8B9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8C9A-CB38-DB4F-B17D-B9080D855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291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35A8E-B875-E14B-98CB-9A1FD6F8E8B9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8C9A-CB38-DB4F-B17D-B9080D855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167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35A8E-B875-E14B-98CB-9A1FD6F8E8B9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8C9A-CB38-DB4F-B17D-B9080D855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560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35A8E-B875-E14B-98CB-9A1FD6F8E8B9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8C9A-CB38-DB4F-B17D-B9080D855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28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35A8E-B875-E14B-98CB-9A1FD6F8E8B9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8C9A-CB38-DB4F-B17D-B9080D855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10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35A8E-B875-E14B-98CB-9A1FD6F8E8B9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8C9A-CB38-DB4F-B17D-B9080D855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18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35A8E-B875-E14B-98CB-9A1FD6F8E8B9}" type="datetimeFigureOut">
              <a:rPr lang="en-US" smtClean="0"/>
              <a:t>7/28/26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8C9A-CB38-DB4F-B17D-B9080D855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283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35A8E-B875-E14B-98CB-9A1FD6F8E8B9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8C9A-CB38-DB4F-B17D-B9080D855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88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35A8E-B875-E14B-98CB-9A1FD6F8E8B9}" type="datetimeFigureOut">
              <a:rPr lang="en-US" smtClean="0"/>
              <a:t>7/28/26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8C9A-CB38-DB4F-B17D-B9080D855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71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35A8E-B875-E14B-98CB-9A1FD6F8E8B9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8C9A-CB38-DB4F-B17D-B9080D855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88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35A8E-B875-E14B-98CB-9A1FD6F8E8B9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68C9A-CB38-DB4F-B17D-B9080D855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48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35A8E-B875-E14B-98CB-9A1FD6F8E8B9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68C9A-CB38-DB4F-B17D-B9080D855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7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31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1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79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48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92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0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40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3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03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6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19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0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6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80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53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0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8474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205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1083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4993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6591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994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46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80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123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997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43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273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04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4022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3031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554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847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1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5144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021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7350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9043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8955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2804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1541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431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176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26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2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7389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6783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0504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211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812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9330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207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333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62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273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6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74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82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Widescreen</PresentationFormat>
  <Paragraphs>0</Paragraphs>
  <Slides>59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3" baseType="lpstr">
      <vt:lpstr>Calibri</vt:lpstr>
      <vt:lpstr>Calibri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2026-07-28T17:20:32Z</dcterms:created>
  <dcterms:modified xsi:type="dcterms:W3CDTF">2026-07-28T17:24:05Z</dcterms:modified>
</cp:coreProperties>
</file>