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72" r:id="rId9"/>
    <p:sldId id="280" r:id="rId10"/>
    <p:sldId id="262" r:id="rId11"/>
    <p:sldId id="269" r:id="rId12"/>
    <p:sldId id="271" r:id="rId13"/>
    <p:sldId id="279" r:id="rId14"/>
    <p:sldId id="263" r:id="rId15"/>
    <p:sldId id="264" r:id="rId16"/>
    <p:sldId id="265" r:id="rId17"/>
    <p:sldId id="266" r:id="rId18"/>
    <p:sldId id="267" r:id="rId19"/>
    <p:sldId id="273" r:id="rId20"/>
    <p:sldId id="277" r:id="rId21"/>
    <p:sldId id="270" r:id="rId22"/>
    <p:sldId id="274" r:id="rId23"/>
    <p:sldId id="276" r:id="rId24"/>
    <p:sldId id="275" r:id="rId25"/>
    <p:sldId id="27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06"/>
    <p:restoredTop sz="94690"/>
  </p:normalViewPr>
  <p:slideViewPr>
    <p:cSldViewPr snapToGrid="0">
      <p:cViewPr varScale="1">
        <p:scale>
          <a:sx n="116" d="100"/>
          <a:sy n="116" d="100"/>
        </p:scale>
        <p:origin x="200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9:55:14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312 336 24575,'0'-7'0,"7"-8"0,8-7 0,7-5 0,4-1 0,-2 5 0,-1 3 0,-2 2 0,0 2 0,-2 3 0,-2 1 0,-1 3 0,-1 0 0,-1 2 0,0 1 0,0 1 0,-1-1 0,0 0 0,0 1 0,-1 3 0,-6 2 0,-8-1 0,-7-1 0,-11 0 0,-6-1 0,-8 1 0,-6-1 0,-3 1 0,0 0 0,1-1 0,1 1 0,4 0 0,4 1 0,3 0 0,4 1 0,3 0 0,3 0 0,3 0 0,4 0 0,0 0 0,3 0 0,-1 0 0,0 0 0,-1 0 0,0 0 0,0 0 0,0 0 0,1 0 0,-1 0 0,3 0 0,3 1 0,1 2 0,4 1 0,1 1 0,0-1 0,0 2 0,0 2 0,0 4 0,2 5 0,3 2 0,4 2 0,3 0 0,3 0 0,3-2 0,0-2 0,1-2 0,1-3 0,1-3 0,3-4 0,0-2 0,2-2 0,1 0 0,-3-1 0,0 0 0,-3-1 0,-4-2 0,-1-2 0,-3 0 0,-3 0 0,-2 2 0,-1 0 0,-1 2 0,2 1 0,0 0 0,2 8 0,-3 12 0,-2 8 0,-2 7 0,-3-1 0,-2-3 0,-6-2 0,-6-4 0,-8-5 0,-2-3 0,-3-5 0,0-6 0,0-3 0,2-2 0,3-1 0,4-2 0,-2-8 0,0-12 0,-1-11 0,3-3 0,6 8 0,6 10 0,3 7 0,1 2 0,-4-4 0,-1-3 0,-2-3 0,1 0 0,0-2 0,0-2 0,-1-4 0,-1-4 0,1 1 0,2-3 0,0 3 0,3 5 0,1 4 0,0 6 0,3 2 0,-2 5 0,2 3 0,8 3 0,13 1 0,8 4 0,2 1 0,-7 3 0,-9 0 0,-3 0 0,-4-1 0,-1-1 0,0-1 0,-2 1 0,0 0 0,0 3 0,0 2 0,2 2 0,1 7 0,1 6 0,2 4 0,-2-1 0,-3-7 0,-2-6 0,-2-5 0,-1-2 0,1 1 0,0 0 0,-1 1 0,0 0 0,-2-3 0,-3-2 0,-5-3 0,-5-5 0,-2-4 0,0-5 0,0-4 0,1 0 0,-1-3 0,0 1 0,6 1 0,4 5 0,11 6 0,8 3 0,10 3 0,4 0 0,-1 0 0,-5 0 0,-6 0 0,-3 0 0,-3 0 0,1 0 0,-4 1 0,-1 1 0,0-1 0,-1 2 0,4-2 0,2 1 0,3 0 0,10-2 0,6 0 0,10 0 0,6 0 0,2 0 0,3 0 0,-2 0 0,-9 0 0,-7-1 0,-9-2 0,-5 0 0,0-1 0,-2 0 0,0 0 0,-3-1 0,-1 1 0,-3 0 0,-1 0 0,-1 1 0,-2 0 0,0 1 0,1 0 0,2 2 0,4 0 0,4 0 0,5-1 0,2 1 0,3 0 0,3 0 0,2 0 0,-1-1 0,-2-1 0,-1-1 0,2 2 0,0 0 0,-1 1 0,0 0 0,0-2 0,-2 0 0,7-2 0,5 0 0,8 0 0,6 0 0,4 0 0,4 0 0,-9 2 0,-8 0 0,-10 2 0,-8 0 0,1 0 0,0 0 0,-2 0 0,0 0 0,0 0 0,-3 0 0,0 0 0,-2 0 0,0 0 0,0 0 0,0 2 0,-1 0 0,-1 1 0,0 2 0,-3-1 0,-2-1 0,-1 1 0,-1-1 0,-2 0 0,-5 0 0,-8-2 0,-11 0 0,-10-1 0,-7 0 0,1 0 0,-8 0 0,-1 0 0,-11 1 0,-8 3 0,2 2 0,-7 2 0,7 1 0,-7 1 0,0 0 0,3-1 0,-5 1 0,9 0 0,-3-2 0,3-1 0,8 0 0,4 0 0,3-1 0,4 0 0,3-1 0,0-1 0,5 0 0,0 0 0,-2 0 0,-4 0 0,-3 0 0,2-2 0,6 1 0,11-1 0,8 0 0,5 1 0,4-1 0,1 0 0,1-1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9:55:25.507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26 54 24575,'46'0'0,"7"0"0,-1-2 0,2-1 0,-3-3 0,-7-1 0,-7 2 0,-3 0 0,-8 2 0,1-1 0,-2 1 0,-2 0 0,-2 1 0,-2 0 0,-2 1 0,0 0 0,-1 1 0,1 0 0,-3 0 0,0 0 0,-3-1 0,-2-1 0,-2 1 0,3-1 0,0 2 0,0-1 0,1 1 0,-2 0 0,3 0 0,3 0 0,1 0 0,4 0 0,2 0 0,1 0 0,1 2 0,-3 2 0,1 1 0,-2 1 0,-3-2 0,-1-1 0,-3-1 0,0 0 0,1 0 0,1-1 0,1 0 0,1 0 0,1-1 0,1 0 0,0 0 0,1 0 0,-1 0 0,0 0 0,-1 0 0,0 0 0,-2 0 0,-1 0 0,0 0 0,-1 0 0,-1 0 0,-1 0 0,0 0 0,-1 0 0,-1 0 0,0 0 0,-1 0 0,0 0 0,2 0 0,-2 0 0,2 0 0,-1 0 0,4 0 0,4 0 0,4 0 0,5 0 0,1 0 0,-2 0 0,-5 0 0,-6 0 0,-3 0 0,2 0 0,-1 0 0,0 0 0,-2 0 0,0 0 0,-1 0 0,-1 0 0,-1 0 0,3 0 0,-3 0 0,3 0 0,-3 0 0,3-1 0,1-1 0,1 1 0,0-1 0,-1 0 0,0 0 0,-1 0 0,-1 1 0,0 0 0,-2 1 0,2-1 0,1-1 0,0 0 0,0 1 0,-1 0 0,0 1 0,1 0 0,-3 0 0,4 0 0,-3 0 0,2 0 0,-1 0 0,-3 1 0,2 6 0,-5 0 0,0 2 0,2 3 0,-2-3 0,2 5 0,-2-4 0,-1-2 0,-6 3 0,-10 0 0,-19 3 0,-14-2 0,-13-3 0,5-4 0,1-3 0,11 0 0,7-2 0,1 0 0,8 0 0,-2 0 0,2 0 0,0 0 0,0 0 0,2 0 0,1 0 0,2 0 0,1 0 0,2 0 0,2 0 0,1 0 0,0 0 0,1 0 0,0 0 0,0 0 0,0 0 0,0 0 0,0 0 0,0 0 0,0 0 0,1 1 0,1 1 0,2 1 0,0 0 0,0 0 0,0 0 0,0 0 0,0 1 0,0 1 0,-4 2 0,-3 1 0,-5 2 0,-8 2 0,-1 2 0,5-2 0,7-3 0,7-2 0,5-3 0,-1 0 0,-4-1 0,2-1 0,-2 1 0,0-3 0,-3 1 0,-6 1 0,-4 1 0,-6 1 0,-3-3 0,3 1 0,0-1 0,4-1 0,2 0 0,-1 0 0,0 0 0,4 0 0,-3 0 0,1 0 0,1-2 0,-1-2 0,2-2 0,-1-1 0,-2-1 0,-5 0 0,-1-1 0,3 1 0,7 2 0,7 2 0,2 1 0,0 0 0,1 0 0,0 1 0,2-1 0,1 0 0,-3 1 0,3 0 0,-3-1 0,1 1 0,-1-3 0,-3 2 0,1 0 0,-3-1 0,1 0 0,1 2 0,1 0 0,2 2 0,2 0 0,-3 0 0,4 0 0,-2 0 0,4 10 0,3 0 0,3 10 0,2-8 0,2 0 0,1-5 0,2-2 0,3-2 0,-1-1 0,2 0 0,-3 1 0,2 0 0,-1 0 0,1 0 0,-2 0 0,1 0 0,0 0 0,0 0 0,0 0 0,0 1 0,-1-1 0,4 0 0,-3 0 0,3 1 0,-4-1 0,1 0 0,-2 0 0,5 1 0,-5 0 0,3 2 0,-2-1 0,1 1 0,-1-1 0,-2 0 0,2-1 0,1 0 0,1 1 0,2-1 0,-3 0 0,1 1 0,0-2 0,0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9:55:28.156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0 24575,'47'0'0,"6"0"0,0 0 0,5 0 0,-7 0 0,-17 0 0,-15 0 0,-9 0 0,-2 0 0,1 0 0,-1 0 0,4 0 0,-3 0 0,2 0 0,-2 0 0,1 1 0,0 1 0,0 1 0,-1-1 0,-1 2 0,1 0 0,-3 1 0,2 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8-17T19:55:29.931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0 30 24575,'39'0'0,"-2"0"0,-8-3 0,-2-2 0,-7 0 0,-3-2 0,-1 4 0,-3 0 0,0 1 0,-8 1 0,0 1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A35D3-28B2-7D65-72FA-E5AE0BA9B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01131-4D71-42BD-8343-AB530AA5F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4D16F1-F3C0-709E-CB60-3BAB23F83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8D96-2037-3E49-0601-F8A01F312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2F5C9-0617-98EB-B0AC-0AAAA0A15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541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3414B-1142-9DE1-8D62-B08B58916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06CFF-97BE-0926-62C5-56FAB8B99B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20DC4-69C4-17C7-D35E-E59F683CD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7DC1C-C3D4-F0AD-FB8E-284C3392D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FE877-0294-FEF2-188E-AE1B314F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35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7C2F3E-A82C-833C-DDDB-0AA3A87838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4D474-6F51-0990-365E-B7C876B4D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4E8303-0241-150F-AA7C-763F13B7F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326A1-84E4-3649-54A2-7C7D27894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CB1053-BB19-E96D-3CB3-5CD95819E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368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92303-51F4-DF7B-1B39-147A23D3D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41C37-4C5B-A66B-28B4-08C6FCA8B3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5854D2-3445-3744-9B1C-9D772F0EE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9C965-EE10-75EB-B502-6C36EDBC7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EC278-8806-FCDF-407E-0C153435B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8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7D65F-8443-A845-25B4-20F8A921A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F3F40-8542-5123-299C-66C6ABF4F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B8539-954F-5DCE-FDC9-463A79A60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0F53A-FB3D-D460-6C0D-3E68BDE9A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4E88AB-FBA6-514F-2443-A84818E1B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37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690B8-D081-63EA-EC6A-F3F7431AD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D0522-BA90-CC7E-CE57-E5FC7C8CF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398C11-4BC1-4F29-BFCD-4AB1BDDBB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73C175-CD6B-697D-B933-E6BC63247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2321D-F80D-2E01-83EE-FFB5B2ED8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E429E4-55A4-0333-3C71-E56278055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01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65616-2FB8-600B-6F37-488F70867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3BD5BB-4A24-D59F-A4EA-A45C72DBF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D2CDE5-1845-DA84-71DA-9361276A8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725C15-28B9-D8D7-CB21-751DFF036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8DCDFC-2C40-36BD-9747-A658FD4CD2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D380BC-8829-A282-272F-65DC8F997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66F11C-AF1B-69C5-85A7-148F918CF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13BF58-11B3-044D-4C27-84D2B4431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0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CC8C2-000F-E11E-01BC-E616AABEE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B02954-2440-C798-EB17-F30AFA983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B9B8F6-F076-D729-86B3-EDA196C2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384D1E-3E9B-E646-4711-D2699055E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57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A3BA6A-B951-8928-ADD1-6EE359BB7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A26C40-5A83-A195-48FA-58A432788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9F0EB-13C2-EC91-0506-0F79B7008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32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E03BF-6EBE-5940-C9C0-CF23753BE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F8CED-F438-F351-B0AF-660DFF6E6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C0D05-DA3D-38E2-93A6-E5DFDF5ED7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75351-A8BC-3A95-1BD6-4A6A1BE97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1CB1F-6203-B738-35B9-22FD135D3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DD838-0EA1-0256-47B7-7B5B841C0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98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91AE4-584C-0853-0CE1-14F8645E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9ADAC4-0F27-2A1C-AC18-571E92AC23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D0D4F-31EB-A81F-F7BD-63B909A1B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62B85C-C397-3034-D31D-87A7B6CC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DC9DA-DA56-AEF9-CDF9-DBDEFE5E5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154FA-F7C6-E554-4F63-E18084E27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35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F06931-0768-CE9C-B493-FE1138DCE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EFDE9-1E60-A57A-650F-813463D5AA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87C523-FBBA-E53B-47CA-937A3FE291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DE007D-E98B-D24F-88BD-F81EE20216B2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99675-3D55-47C2-007F-1055FC1F2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2AEE4-020C-93AF-944A-D47452534F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77C50B-881D-984D-88B0-7B4535815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png"/><Relationship Id="rId5" Type="http://schemas.openxmlformats.org/officeDocument/2006/relationships/customXml" Target="../ink/ink2.xml"/><Relationship Id="rId10" Type="http://schemas.openxmlformats.org/officeDocument/2006/relationships/image" Target="../media/image21.png"/><Relationship Id="rId4" Type="http://schemas.openxmlformats.org/officeDocument/2006/relationships/image" Target="../media/image180.png"/><Relationship Id="rId9" Type="http://schemas.openxmlformats.org/officeDocument/2006/relationships/customXml" Target="../ink/ink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EAB50A-9ED6-5D87-4396-8BA54E9EC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8EA45B-292C-AAD6-B7EC-FA5411D3E7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4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D1B1DD-83DB-741D-4B99-741A2DEE4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C466A2-3CEE-73BB-DF9B-C9FED7A9B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259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F37DD6-1EA5-ED8A-94DC-081A56843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422B514-D034-0A51-97A8-8612145563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8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30F84C-BE38-9B75-F03E-3E860F547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FB23514-9373-0657-3184-DF36AA8EA5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7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BE84BA-310A-4E84-907E-A56738740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910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028FBB-306D-218F-BDF4-C6C43FDFE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15DAF6-967D-FB90-0BBB-6900BDDACC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123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5C1B83-43E5-453D-CD28-776F6CEAF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1A9D08-F171-9A16-6275-7136FDB0CE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517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33B2C2-F6C8-FD3B-06A5-843CB82BD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DCE04B-FD96-339C-A18E-64E3656BC6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671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E9CA93-29D3-B014-4E21-EDF400991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169BA81-1401-3F65-CFA4-9D2F8067E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32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2C65C3-C8E7-CAF6-55F6-4800C8DE6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28C835-D7DF-A683-B259-B09A7558E9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F9F2C8F6-1CBA-8579-7D2C-B93180267D04}"/>
                  </a:ext>
                </a:extLst>
              </p14:cNvPr>
              <p14:cNvContentPartPr/>
              <p14:nvPr/>
            </p14:nvContentPartPr>
            <p14:xfrm>
              <a:off x="10371280" y="3761493"/>
              <a:ext cx="735840" cy="1879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F9F2C8F6-1CBA-8579-7D2C-B93180267D0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362640" y="3752493"/>
                <a:ext cx="753480" cy="205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DD35080C-16DD-84DE-F909-8456B47A4918}"/>
              </a:ext>
            </a:extLst>
          </p:cNvPr>
          <p:cNvGrpSpPr/>
          <p:nvPr/>
        </p:nvGrpSpPr>
        <p:grpSpPr>
          <a:xfrm>
            <a:off x="10446520" y="3794973"/>
            <a:ext cx="741240" cy="138960"/>
            <a:chOff x="10446520" y="3794973"/>
            <a:chExt cx="741240" cy="1389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5A8B581E-119A-E0BF-9197-28734ADF8742}"/>
                    </a:ext>
                  </a:extLst>
                </p14:cNvPr>
                <p14:cNvContentPartPr/>
                <p14:nvPr/>
              </p14:nvContentPartPr>
              <p14:xfrm>
                <a:off x="10483240" y="3794973"/>
                <a:ext cx="704520" cy="13896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5A8B581E-119A-E0BF-9197-28734ADF8742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420240" y="3731973"/>
                  <a:ext cx="830160" cy="26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654B8D03-74AB-CE76-C17E-B136A6F5E88A}"/>
                    </a:ext>
                  </a:extLst>
                </p14:cNvPr>
                <p14:cNvContentPartPr/>
                <p14:nvPr/>
              </p14:nvContentPartPr>
              <p14:xfrm>
                <a:off x="10446520" y="3797853"/>
                <a:ext cx="166320" cy="9720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654B8D03-74AB-CE76-C17E-B136A6F5E88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0383520" y="3734853"/>
                  <a:ext cx="291960" cy="1353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AEB79853-80F0-EC0E-B16B-B37F2FAF0FCB}"/>
                  </a:ext>
                </a:extLst>
              </p14:cNvPr>
              <p14:cNvContentPartPr/>
              <p14:nvPr/>
            </p14:nvContentPartPr>
            <p14:xfrm>
              <a:off x="10591960" y="3958413"/>
              <a:ext cx="79560" cy="108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AEB79853-80F0-EC0E-B16B-B37F2FAF0FC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28960" y="3895773"/>
                <a:ext cx="205200" cy="13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011497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7D9C56B-28DB-C2C5-7D2B-C996164120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826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FF69E-450E-CA6A-1B22-DDF229D553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ED9F17-4A81-BBD4-22A8-25939A4A48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A827F7-1E3C-3563-1A2C-1A338C110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8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17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FB5D3B0-AA3F-6B02-556A-022548E1C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75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3B5103-AA7A-ECAC-02CA-45982A52D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D46A71-67E6-9541-0C02-A74F892A2B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032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41B5FAF-7858-C1FA-2E09-9A0D2C1CE1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793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7EB4DF8-EDA2-AD55-D013-6A9AEDE5F7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335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18A650F-A1EA-03AB-105C-C7F097F1A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4226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F948B0-8D8C-882D-7CE6-7FEF4CF47F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9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30FB078-7200-1E5C-35B6-61B5165A95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27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B7741-073C-B437-FC02-45C36FB12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583B3C-ED51-0C55-A786-5FB0F901FE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38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A511E-2292-A694-B396-1C11E5596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628817B-625F-EA35-8A6B-C57ECE06DC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22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B34AFD-E68A-8F8E-2693-1DAFD1E14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AA84F2-A274-368C-0E51-F83F158D9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445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E772B6-FBBD-5ED3-58AC-434A6ED3DF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076E8F-E0B9-D7A0-C7DD-A8C719CBE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58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107D6D-0EFE-F00B-8E94-041BE38C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216BB327-7AA9-4EC5-815F-9D8E6BC53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01F3904-D0A5-9D36-C786-1EF02C72D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306" y="1949985"/>
            <a:ext cx="1410694" cy="372423"/>
          </a:xfrm>
          <a:prstGeom prst="rect">
            <a:avLst/>
          </a:prstGeom>
        </p:spPr>
      </p:pic>
      <p:sp>
        <p:nvSpPr>
          <p:cNvPr id="42" name="Content Placeholder 41">
            <a:extLst>
              <a:ext uri="{FF2B5EF4-FFF2-40B4-BE49-F238E27FC236}">
                <a16:creationId xmlns:a16="http://schemas.microsoft.com/office/drawing/2014/main" id="{D4E1CB57-2BBE-ABDB-B61E-CB194B5B6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83C597FE-D18E-9E0C-86F3-8BAD8B9EF9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31FE48D-F104-83D1-28E5-A571C29DAA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3809" y="3737936"/>
            <a:ext cx="1239982" cy="32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8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A62BC-9342-7E61-F3E1-E51156C7B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8CD165C-67B5-F613-A6FC-DF3BEADA7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597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0</Words>
  <Application>Microsoft Macintosh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Gallagher</dc:creator>
  <cp:lastModifiedBy>Aaron Gallagher</cp:lastModifiedBy>
  <cp:revision>5</cp:revision>
  <dcterms:created xsi:type="dcterms:W3CDTF">2026-08-17T18:34:49Z</dcterms:created>
  <dcterms:modified xsi:type="dcterms:W3CDTF">2026-08-18T20:09:19Z</dcterms:modified>
</cp:coreProperties>
</file>