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9E12BD-3692-42F5-9F61-29E093C2C6C9}" v="2501" dt="2026-08-07T05:38:03.3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9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dis Duncan" userId="719e250a10ba9d74" providerId="LiveId" clId="{C0F2BC4C-7A8B-4D97-8696-5CB734111DE7}"/>
    <pc:docChg chg="custSel addSld modSld">
      <pc:chgData name="Odis Duncan" userId="719e250a10ba9d74" providerId="LiveId" clId="{C0F2BC4C-7A8B-4D97-8696-5CB734111DE7}" dt="2026-08-07T05:38:03.364" v="2507" actId="20577"/>
      <pc:docMkLst>
        <pc:docMk/>
      </pc:docMkLst>
      <pc:sldChg chg="modSp">
        <pc:chgData name="Odis Duncan" userId="719e250a10ba9d74" providerId="LiveId" clId="{C0F2BC4C-7A8B-4D97-8696-5CB734111DE7}" dt="2026-08-07T05:04:07.005" v="314" actId="20577"/>
        <pc:sldMkLst>
          <pc:docMk/>
          <pc:sldMk cId="3293097559" sldId="257"/>
        </pc:sldMkLst>
        <pc:spChg chg="mod">
          <ac:chgData name="Odis Duncan" userId="719e250a10ba9d74" providerId="LiveId" clId="{C0F2BC4C-7A8B-4D97-8696-5CB734111DE7}" dt="2026-08-07T05:04:07.005" v="314" actId="20577"/>
          <ac:spMkLst>
            <pc:docMk/>
            <pc:sldMk cId="3293097559" sldId="257"/>
            <ac:spMk id="3" creationId="{640DED88-019D-2F67-64C3-B117BC1701E0}"/>
          </ac:spMkLst>
        </pc:spChg>
      </pc:sldChg>
      <pc:sldChg chg="modSp">
        <pc:chgData name="Odis Duncan" userId="719e250a10ba9d74" providerId="LiveId" clId="{C0F2BC4C-7A8B-4D97-8696-5CB734111DE7}" dt="2026-08-07T05:03:54.929" v="298" actId="20577"/>
        <pc:sldMkLst>
          <pc:docMk/>
          <pc:sldMk cId="113836735" sldId="260"/>
        </pc:sldMkLst>
        <pc:spChg chg="mod">
          <ac:chgData name="Odis Duncan" userId="719e250a10ba9d74" providerId="LiveId" clId="{C0F2BC4C-7A8B-4D97-8696-5CB734111DE7}" dt="2026-08-07T05:03:54.929" v="298" actId="20577"/>
          <ac:spMkLst>
            <pc:docMk/>
            <pc:sldMk cId="113836735" sldId="260"/>
            <ac:spMk id="3" creationId="{7800ACAC-A00C-3A6A-86EB-AD91F150A0E6}"/>
          </ac:spMkLst>
        </pc:spChg>
      </pc:sldChg>
      <pc:sldChg chg="modSp modAnim">
        <pc:chgData name="Odis Duncan" userId="719e250a10ba9d74" providerId="LiveId" clId="{C0F2BC4C-7A8B-4D97-8696-5CB734111DE7}" dt="2026-08-07T05:03:14.104" v="208" actId="5793"/>
        <pc:sldMkLst>
          <pc:docMk/>
          <pc:sldMk cId="433163215" sldId="261"/>
        </pc:sldMkLst>
        <pc:spChg chg="mod">
          <ac:chgData name="Odis Duncan" userId="719e250a10ba9d74" providerId="LiveId" clId="{C0F2BC4C-7A8B-4D97-8696-5CB734111DE7}" dt="2026-08-07T05:03:14.104" v="208" actId="5793"/>
          <ac:spMkLst>
            <pc:docMk/>
            <pc:sldMk cId="433163215" sldId="261"/>
            <ac:spMk id="3" creationId="{C9E2986A-1BE2-F099-F1BF-F1509773E45C}"/>
          </ac:spMkLst>
        </pc:spChg>
      </pc:sldChg>
      <pc:sldChg chg="modSp add modAnim">
        <pc:chgData name="Odis Duncan" userId="719e250a10ba9d74" providerId="LiveId" clId="{C0F2BC4C-7A8B-4D97-8696-5CB734111DE7}" dt="2026-08-07T05:09:20.048" v="572" actId="5793"/>
        <pc:sldMkLst>
          <pc:docMk/>
          <pc:sldMk cId="1248801616" sldId="262"/>
        </pc:sldMkLst>
        <pc:spChg chg="mod">
          <ac:chgData name="Odis Duncan" userId="719e250a10ba9d74" providerId="LiveId" clId="{C0F2BC4C-7A8B-4D97-8696-5CB734111DE7}" dt="2026-08-07T05:09:20.048" v="572" actId="5793"/>
          <ac:spMkLst>
            <pc:docMk/>
            <pc:sldMk cId="1248801616" sldId="262"/>
            <ac:spMk id="3" creationId="{B0AF2FA4-4CEB-8A41-6AAB-9AE3951EF84C}"/>
          </ac:spMkLst>
        </pc:spChg>
      </pc:sldChg>
      <pc:sldChg chg="modSp add modAnim">
        <pc:chgData name="Odis Duncan" userId="719e250a10ba9d74" providerId="LiveId" clId="{C0F2BC4C-7A8B-4D97-8696-5CB734111DE7}" dt="2026-08-07T05:11:15.466" v="938" actId="20577"/>
        <pc:sldMkLst>
          <pc:docMk/>
          <pc:sldMk cId="3116279910" sldId="263"/>
        </pc:sldMkLst>
        <pc:spChg chg="mod">
          <ac:chgData name="Odis Duncan" userId="719e250a10ba9d74" providerId="LiveId" clId="{C0F2BC4C-7A8B-4D97-8696-5CB734111DE7}" dt="2026-08-07T05:11:15.466" v="938" actId="20577"/>
          <ac:spMkLst>
            <pc:docMk/>
            <pc:sldMk cId="3116279910" sldId="263"/>
            <ac:spMk id="3" creationId="{0C87C5D1-4C63-B327-9912-D744373AE2A9}"/>
          </ac:spMkLst>
        </pc:spChg>
      </pc:sldChg>
      <pc:sldChg chg="modSp add modAnim">
        <pc:chgData name="Odis Duncan" userId="719e250a10ba9d74" providerId="LiveId" clId="{C0F2BC4C-7A8B-4D97-8696-5CB734111DE7}" dt="2026-08-07T05:29:02.657" v="1235" actId="20577"/>
        <pc:sldMkLst>
          <pc:docMk/>
          <pc:sldMk cId="3376387260" sldId="264"/>
        </pc:sldMkLst>
        <pc:spChg chg="mod">
          <ac:chgData name="Odis Duncan" userId="719e250a10ba9d74" providerId="LiveId" clId="{C0F2BC4C-7A8B-4D97-8696-5CB734111DE7}" dt="2026-08-07T05:29:02.657" v="1235" actId="20577"/>
          <ac:spMkLst>
            <pc:docMk/>
            <pc:sldMk cId="3376387260" sldId="264"/>
            <ac:spMk id="3" creationId="{7FF7831B-5BE7-BE63-C25E-09FEC06FA0CD}"/>
          </ac:spMkLst>
        </pc:spChg>
      </pc:sldChg>
      <pc:sldChg chg="modSp add mod modAnim">
        <pc:chgData name="Odis Duncan" userId="719e250a10ba9d74" providerId="LiveId" clId="{C0F2BC4C-7A8B-4D97-8696-5CB734111DE7}" dt="2026-08-07T05:32:03.497" v="1599" actId="20577"/>
        <pc:sldMkLst>
          <pc:docMk/>
          <pc:sldMk cId="182893789" sldId="265"/>
        </pc:sldMkLst>
        <pc:spChg chg="mod">
          <ac:chgData name="Odis Duncan" userId="719e250a10ba9d74" providerId="LiveId" clId="{C0F2BC4C-7A8B-4D97-8696-5CB734111DE7}" dt="2026-08-07T05:32:03.497" v="1599" actId="20577"/>
          <ac:spMkLst>
            <pc:docMk/>
            <pc:sldMk cId="182893789" sldId="265"/>
            <ac:spMk id="3" creationId="{18713474-DF7D-0820-4341-F939B93510BF}"/>
          </ac:spMkLst>
        </pc:spChg>
      </pc:sldChg>
      <pc:sldChg chg="modSp add modAnim">
        <pc:chgData name="Odis Duncan" userId="719e250a10ba9d74" providerId="LiveId" clId="{C0F2BC4C-7A8B-4D97-8696-5CB734111DE7}" dt="2026-08-07T05:35:18.278" v="1995" actId="20577"/>
        <pc:sldMkLst>
          <pc:docMk/>
          <pc:sldMk cId="1934529993" sldId="266"/>
        </pc:sldMkLst>
        <pc:spChg chg="mod">
          <ac:chgData name="Odis Duncan" userId="719e250a10ba9d74" providerId="LiveId" clId="{C0F2BC4C-7A8B-4D97-8696-5CB734111DE7}" dt="2026-08-07T05:35:18.278" v="1995" actId="20577"/>
          <ac:spMkLst>
            <pc:docMk/>
            <pc:sldMk cId="1934529993" sldId="266"/>
            <ac:spMk id="3" creationId="{A1390572-6606-2DF9-D96D-25CA1E770671}"/>
          </ac:spMkLst>
        </pc:spChg>
      </pc:sldChg>
      <pc:sldChg chg="modSp add modAnim">
        <pc:chgData name="Odis Duncan" userId="719e250a10ba9d74" providerId="LiveId" clId="{C0F2BC4C-7A8B-4D97-8696-5CB734111DE7}" dt="2026-08-07T05:36:45.722" v="2294" actId="5793"/>
        <pc:sldMkLst>
          <pc:docMk/>
          <pc:sldMk cId="3335724770" sldId="267"/>
        </pc:sldMkLst>
        <pc:spChg chg="mod">
          <ac:chgData name="Odis Duncan" userId="719e250a10ba9d74" providerId="LiveId" clId="{C0F2BC4C-7A8B-4D97-8696-5CB734111DE7}" dt="2026-08-07T05:36:45.722" v="2294" actId="5793"/>
          <ac:spMkLst>
            <pc:docMk/>
            <pc:sldMk cId="3335724770" sldId="267"/>
            <ac:spMk id="3" creationId="{16BC83A2-0B96-F5A7-BC89-2C8C1C7763C1}"/>
          </ac:spMkLst>
        </pc:spChg>
      </pc:sldChg>
      <pc:sldChg chg="modSp add modAnim">
        <pc:chgData name="Odis Duncan" userId="719e250a10ba9d74" providerId="LiveId" clId="{C0F2BC4C-7A8B-4D97-8696-5CB734111DE7}" dt="2026-08-07T05:38:03.364" v="2507" actId="20577"/>
        <pc:sldMkLst>
          <pc:docMk/>
          <pc:sldMk cId="1337691864" sldId="268"/>
        </pc:sldMkLst>
        <pc:spChg chg="mod">
          <ac:chgData name="Odis Duncan" userId="719e250a10ba9d74" providerId="LiveId" clId="{C0F2BC4C-7A8B-4D97-8696-5CB734111DE7}" dt="2026-08-07T05:38:03.364" v="2507" actId="20577"/>
          <ac:spMkLst>
            <pc:docMk/>
            <pc:sldMk cId="1337691864" sldId="268"/>
            <ac:spMk id="3" creationId="{842F87DF-AEFB-3033-E7D6-0E2DB98EA4D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9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0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9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56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42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506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824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52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03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66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42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975160-CE3A-4E7D-8535-9A6511BD383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931812-7ADE-48E2-B623-884328D3D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06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BF0FD-9B0A-0B8C-4B65-1B1AA6C61C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84325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We Need To Talk About That One Person At Church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7A23B9-767D-BE97-F45A-17D89C237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79875"/>
            <a:ext cx="6858000" cy="1655762"/>
          </a:xfrm>
        </p:spPr>
        <p:txBody>
          <a:bodyPr anchor="ctr">
            <a:normAutofit/>
          </a:bodyPr>
          <a:lstStyle/>
          <a:p>
            <a:r>
              <a:rPr lang="en-US" sz="4400" dirty="0">
                <a:solidFill>
                  <a:schemeClr val="bg1">
                    <a:lumMod val="85000"/>
                  </a:schemeClr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It Might Be You</a:t>
            </a:r>
          </a:p>
        </p:txBody>
      </p:sp>
    </p:spTree>
    <p:extLst>
      <p:ext uri="{BB962C8B-B14F-4D97-AF65-F5344CB8AC3E}">
        <p14:creationId xmlns:p14="http://schemas.microsoft.com/office/powerpoint/2010/main" val="888808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76931-EAB9-DD21-D1EE-1FBFF53A0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13474-DF7D-0820-4341-F939B9351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661" y="651180"/>
            <a:ext cx="8522677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Well, I sprained my kneed today…(interrupts) …Enough about you, let me tell you about my week (25 minutes later)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Turn every conversation about someone’s kids / grandkids into a detailed account of their kids / grandkids – w/pictures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Extra elder – always knows how they should have handled it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Spectator – nacho eater who coaches</a:t>
            </a:r>
          </a:p>
        </p:txBody>
      </p:sp>
    </p:spTree>
    <p:extLst>
      <p:ext uri="{BB962C8B-B14F-4D97-AF65-F5344CB8AC3E}">
        <p14:creationId xmlns:p14="http://schemas.microsoft.com/office/powerpoint/2010/main" val="18289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93893-5129-A8E1-3220-7DEF7462E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90572-6606-2DF9-D96D-25CA1E770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661" y="651180"/>
            <a:ext cx="8522677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Here’s the dangerous part – all smiled b/c we recognize them…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…but what if they recognized me?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Question #4 – Solutions?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A – Invite honest feedback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 – Listen before you leap (James, slow to…)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 – Pray David’s prayer (Psalm 139) Search me…not search everyone else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Be careful w/that one – might send Nathan</a:t>
            </a:r>
          </a:p>
        </p:txBody>
      </p:sp>
    </p:spTree>
    <p:extLst>
      <p:ext uri="{BB962C8B-B14F-4D97-AF65-F5344CB8AC3E}">
        <p14:creationId xmlns:p14="http://schemas.microsoft.com/office/powerpoint/2010/main" val="193452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EC29F-3B88-6506-B2AB-433EAA77B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C83A2-0B96-F5A7-BC89-2C8C1C776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661" y="651180"/>
            <a:ext cx="8522677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 – Use the mirror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Pride comes before the fall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Balance – more sinful than I realize, more loved than I deserved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Conclusion: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Before I identify everyone else’s blind spots…check for my pool noodle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When you think back over tonight and are tempted to think…</a:t>
            </a:r>
          </a:p>
        </p:txBody>
      </p:sp>
    </p:spTree>
    <p:extLst>
      <p:ext uri="{BB962C8B-B14F-4D97-AF65-F5344CB8AC3E}">
        <p14:creationId xmlns:p14="http://schemas.microsoft.com/office/powerpoint/2010/main" val="333572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84565-19EE-8669-B311-EC73744C0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F87DF-AEFB-3033-E7D6-0E2DB98EA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661" y="651180"/>
            <a:ext cx="8522677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…I hope so-in-so heard it – pause, smile and ask, “Am I the one?”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</a:t>
            </a:r>
            <a:r>
              <a:rPr lang="en-US" sz="320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f </a:t>
            </a:r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we are honest…we have all been there at some point.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Good news is that God’s grace can both forgive and change us.</a:t>
            </a:r>
          </a:p>
        </p:txBody>
      </p:sp>
    </p:spTree>
    <p:extLst>
      <p:ext uri="{BB962C8B-B14F-4D97-AF65-F5344CB8AC3E}">
        <p14:creationId xmlns:p14="http://schemas.microsoft.com/office/powerpoint/2010/main" val="133769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DED88-019D-2F67-64C3-B117BC170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21323"/>
            <a:ext cx="7886700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Driving – all 3 mirrors, over both shoulders, go to change lane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Blind spots no matter how diligently we look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Blind spot sensors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Work through some questions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#1 – Do spiritual blind spots exist?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To answer – play a game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Risk a mind’s eye game right after dinner</a:t>
            </a:r>
          </a:p>
        </p:txBody>
      </p:sp>
    </p:spTree>
    <p:extLst>
      <p:ext uri="{BB962C8B-B14F-4D97-AF65-F5344CB8AC3E}">
        <p14:creationId xmlns:p14="http://schemas.microsoft.com/office/powerpoint/2010/main" val="329309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25808-7EF7-32FB-EEDF-419D102C7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F307E-4FA8-C22F-2B30-C8480A504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21323"/>
            <a:ext cx="7886700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Look around your home congregation – during worship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Every congregation has that 1 person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A – 1 who is lazy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 – 1 who is a gossip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 – 1 who is always right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 – 1 who is always complaining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E – 1 who is working for recognition</a:t>
            </a:r>
          </a:p>
        </p:txBody>
      </p:sp>
    </p:spTree>
    <p:extLst>
      <p:ext uri="{BB962C8B-B14F-4D97-AF65-F5344CB8AC3E}">
        <p14:creationId xmlns:p14="http://schemas.microsoft.com/office/powerpoint/2010/main" val="353970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F540A-F3FD-9F76-58A9-A693F6E93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B6C5A-E9E5-11BB-951A-1FC8FC188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21323"/>
            <a:ext cx="7886700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Who did you see w/each description?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Let’s be honest – unless you are super Christian, faces popped into your head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And that is the problem!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Title is not: Let’s Talk About That One Person At Church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It is…what?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We Need To Talk About That One Person At Church…(It Might Be You)</a:t>
            </a:r>
          </a:p>
        </p:txBody>
      </p:sp>
    </p:spTree>
    <p:extLst>
      <p:ext uri="{BB962C8B-B14F-4D97-AF65-F5344CB8AC3E}">
        <p14:creationId xmlns:p14="http://schemas.microsoft.com/office/powerpoint/2010/main" val="386595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91A49-D5B9-0BD2-617B-B8FDC7C75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0ACAC-A00C-3A6A-86EB-AD91F150A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661" y="651180"/>
            <a:ext cx="8522677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Question was: Is there a such thing as spiritual blind spots? Absolutely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The one you saw at each prompt might have seen you if given the same prompt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That is the thing about blind spots – everyone sees them, except me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Question #2: Is that a scriptural observation?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Think so – here are the proofs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Matthew 7:1-5</a:t>
            </a:r>
          </a:p>
        </p:txBody>
      </p:sp>
    </p:spTree>
    <p:extLst>
      <p:ext uri="{BB962C8B-B14F-4D97-AF65-F5344CB8AC3E}">
        <p14:creationId xmlns:p14="http://schemas.microsoft.com/office/powerpoint/2010/main" val="11383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4E647-99DC-939C-A6E7-B75366C51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2986A-1BE2-F099-F1BF-F1509773E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661" y="651180"/>
            <a:ext cx="8522677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Luke 18:9-14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Both illustrations are intentionally ludicrous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b/c that is how self-righteousness looks both to the Lord and to those around us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Sadly, that is the blind spot!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No one thinks he is the self-righteous one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No one thinks she is the one w/the flaw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No one thinks he is the difficult one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 doubt any of us goes home thinking…</a:t>
            </a:r>
          </a:p>
        </p:txBody>
      </p:sp>
    </p:spTree>
    <p:extLst>
      <p:ext uri="{BB962C8B-B14F-4D97-AF65-F5344CB8AC3E}">
        <p14:creationId xmlns:p14="http://schemas.microsoft.com/office/powerpoint/2010/main" val="43316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566B7-0A2E-3418-D2C9-1ECFADF84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F2FA4-4CEB-8A41-6AAB-9AE3951EF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661" y="651180"/>
            <a:ext cx="8522677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…I really blessed the body by being impossible today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Question #3 – Why can we see everyone else’s faults but not our own?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We judge others by their actions…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…ourselves by our intentions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Someone interrupts us – rude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We interrupt – just so excited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Somone does not volunteer – lazy </a:t>
            </a:r>
          </a:p>
        </p:txBody>
      </p:sp>
    </p:spTree>
    <p:extLst>
      <p:ext uri="{BB962C8B-B14F-4D97-AF65-F5344CB8AC3E}">
        <p14:creationId xmlns:p14="http://schemas.microsoft.com/office/powerpoint/2010/main" val="124880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784F0-0685-BF50-D68F-AF0876538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7C5D1-4C63-B327-9912-D744373AE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661" y="651180"/>
            <a:ext cx="8522677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 don’t volunteer – too busy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Someone else is late – no commitment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 am late – this happened and that happened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Someone else disagrees – divisive, problem causer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 disagree – standing for truth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See how easy that is?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Our intentions become excuses, but the mistakes of others become their identity</a:t>
            </a:r>
          </a:p>
        </p:txBody>
      </p:sp>
    </p:spTree>
    <p:extLst>
      <p:ext uri="{BB962C8B-B14F-4D97-AF65-F5344CB8AC3E}">
        <p14:creationId xmlns:p14="http://schemas.microsoft.com/office/powerpoint/2010/main" val="311627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B3A55-DCFD-B660-B875-ABC6DF7C1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7831B-5BE7-BE63-C25E-09FEC06FA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661" y="651180"/>
            <a:ext cx="8522677" cy="5555640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Why?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James 1:23, 24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Again, ridiculous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Play another game – Called “Meet the One”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Complainer – would find fault w/heaven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Expert – opinion on everything, never wrong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Wrecking ball – loves truth but delivers it like Miley Cyrus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Enough about you – How are you?</a:t>
            </a:r>
          </a:p>
        </p:txBody>
      </p:sp>
    </p:spTree>
    <p:extLst>
      <p:ext uri="{BB962C8B-B14F-4D97-AF65-F5344CB8AC3E}">
        <p14:creationId xmlns:p14="http://schemas.microsoft.com/office/powerpoint/2010/main" val="337638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705</Words>
  <Application>Microsoft Office PowerPoint</Application>
  <PresentationFormat>On-screen Show (4:3)</PresentationFormat>
  <Paragraphs>78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Lato SemiBold</vt:lpstr>
      <vt:lpstr>Office Theme</vt:lpstr>
      <vt:lpstr>We Need To Talk About That One Person At Church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Odis Duncan</dc:creator>
  <cp:lastModifiedBy>Odis Duncan</cp:lastModifiedBy>
  <cp:revision>1</cp:revision>
  <dcterms:created xsi:type="dcterms:W3CDTF">2026-08-07T04:21:19Z</dcterms:created>
  <dcterms:modified xsi:type="dcterms:W3CDTF">2026-08-07T05:38:06Z</dcterms:modified>
</cp:coreProperties>
</file>