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24" r:id="rId2"/>
    <p:sldMasterId id="2147483736" r:id="rId3"/>
    <p:sldMasterId id="2147483750" r:id="rId4"/>
  </p:sldMasterIdLst>
  <p:notesMasterIdLst>
    <p:notesMasterId r:id="rId34"/>
  </p:notesMasterIdLst>
  <p:handoutMasterIdLst>
    <p:handoutMasterId r:id="rId35"/>
  </p:handoutMasterIdLst>
  <p:sldIdLst>
    <p:sldId id="1119" r:id="rId5"/>
    <p:sldId id="1107" r:id="rId6"/>
    <p:sldId id="1124" r:id="rId7"/>
    <p:sldId id="1145" r:id="rId8"/>
    <p:sldId id="1144" r:id="rId9"/>
    <p:sldId id="1146" r:id="rId10"/>
    <p:sldId id="1121" r:id="rId11"/>
    <p:sldId id="1131" r:id="rId12"/>
    <p:sldId id="1132" r:id="rId13"/>
    <p:sldId id="1120" r:id="rId14"/>
    <p:sldId id="1136" r:id="rId15"/>
    <p:sldId id="376" r:id="rId16"/>
    <p:sldId id="543" r:id="rId17"/>
    <p:sldId id="1122" r:id="rId18"/>
    <p:sldId id="1129" r:id="rId19"/>
    <p:sldId id="1139" r:id="rId20"/>
    <p:sldId id="1140" r:id="rId21"/>
    <p:sldId id="1141" r:id="rId22"/>
    <p:sldId id="1142" r:id="rId23"/>
    <p:sldId id="1126" r:id="rId24"/>
    <p:sldId id="1117" r:id="rId25"/>
    <p:sldId id="1118" r:id="rId26"/>
    <p:sldId id="1123" r:id="rId27"/>
    <p:sldId id="822" r:id="rId28"/>
    <p:sldId id="1137" r:id="rId29"/>
    <p:sldId id="1147" r:id="rId30"/>
    <p:sldId id="1125" r:id="rId31"/>
    <p:sldId id="1138" r:id="rId32"/>
    <p:sldId id="1116" r:id="rId33"/>
  </p:sldIdLst>
  <p:sldSz cx="9144000" cy="5143500" type="screen16x9"/>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480F"/>
    <a:srgbClr val="3333FF"/>
    <a:srgbClr val="0000CC"/>
    <a:srgbClr val="FFFF00"/>
    <a:srgbClr val="009900"/>
    <a:srgbClr val="FFCC66"/>
    <a:srgbClr val="FF0000"/>
    <a:srgbClr val="0066FF"/>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1459" autoAdjust="0"/>
    <p:restoredTop sz="62637"/>
  </p:normalViewPr>
  <p:slideViewPr>
    <p:cSldViewPr>
      <p:cViewPr varScale="1">
        <p:scale>
          <a:sx n="92" d="100"/>
          <a:sy n="92" d="100"/>
        </p:scale>
        <p:origin x="184" y="352"/>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38D6989A-7F3B-4724-B1F3-781497AFE62B}" type="datetimeFigureOut">
              <a:rPr lang="en-US" smtClean="0"/>
              <a:pPr/>
              <a:t>8/15/26</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3623205F-7A05-4D16-A712-45147C766D19}" type="slidenum">
              <a:rPr lang="en-US" smtClean="0"/>
              <a:pPr/>
              <a:t>‹#›</a:t>
            </a:fld>
            <a:endParaRPr lang="en-US"/>
          </a:p>
        </p:txBody>
      </p:sp>
    </p:spTree>
    <p:extLst>
      <p:ext uri="{BB962C8B-B14F-4D97-AF65-F5344CB8AC3E}">
        <p14:creationId xmlns:p14="http://schemas.microsoft.com/office/powerpoint/2010/main" val="22399913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64782D5-CB81-4CD7-9D79-CF6801F50FB9}" type="datetimeFigureOut">
              <a:rPr lang="en-US" smtClean="0"/>
              <a:pPr/>
              <a:t>8/15/26</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56A0941-00CD-449A-9AAF-AE8A9ECDE7D7}" type="slidenum">
              <a:rPr lang="en-US" smtClean="0"/>
              <a:pPr/>
              <a:t>‹#›</a:t>
            </a:fld>
            <a:endParaRPr lang="en-US"/>
          </a:p>
        </p:txBody>
      </p:sp>
    </p:spTree>
    <p:extLst>
      <p:ext uri="{BB962C8B-B14F-4D97-AF65-F5344CB8AC3E}">
        <p14:creationId xmlns:p14="http://schemas.microsoft.com/office/powerpoint/2010/main" val="3413388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africa.thegospelcoalition.org/article/christian-keep-wrestling-scripture/" TargetMode="External"/><Relationship Id="rId3" Type="http://schemas.openxmlformats.org/officeDocument/2006/relationships/hyperlink" Target="https://www.nytimes.com/2025/05/14/technology/chatgpt-college-professors.html" TargetMode="External"/><Relationship Id="rId7" Type="http://schemas.openxmlformats.org/officeDocument/2006/relationships/hyperlink" Target="https://christianstandard.com/2024/02/throwback-thursday-integrity-in-the-pulpit-2005/"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www.thegospelcoalition.org/blogs/justin-taylor/the-problem-with-plagiarism-in-the-pulpit/" TargetMode="External"/><Relationship Id="rId11" Type="http://schemas.openxmlformats.org/officeDocument/2006/relationships/hyperlink" Target="https://hemingwayapp.com/" TargetMode="External"/><Relationship Id="rId5" Type="http://schemas.openxmlformats.org/officeDocument/2006/relationships/hyperlink" Target="https://explodingtopics.com/blog/chatgpt-users" TargetMode="External"/><Relationship Id="rId10" Type="http://schemas.openxmlformats.org/officeDocument/2006/relationships/hyperlink" Target="https://app.grammarly.com/" TargetMode="External"/><Relationship Id="rId4" Type="http://schemas.openxmlformats.org/officeDocument/2006/relationships/hyperlink" Target="https://thewalrus.ca/i-used-to-teach-students-now-i-catch-chatgpt-cheats/" TargetMode="External"/><Relationship Id="rId9" Type="http://schemas.openxmlformats.org/officeDocument/2006/relationships/hyperlink" Target="https://rekindle.co.za/content/2022-04-28-preaching-great-exegesis-without-prayer-is-public-speaking"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story is a reminder that position, power, &amp; prestige can vanish in an instant if we are not people of character and integrity. </a:t>
            </a:r>
          </a:p>
        </p:txBody>
      </p:sp>
      <p:sp>
        <p:nvSpPr>
          <p:cNvPr id="4" name="Slide Number Placeholder 3"/>
          <p:cNvSpPr>
            <a:spLocks noGrp="1"/>
          </p:cNvSpPr>
          <p:nvPr>
            <p:ph type="sldNum" sz="quarter" idx="5"/>
          </p:nvPr>
        </p:nvSpPr>
        <p:spPr/>
        <p:txBody>
          <a:bodyPr/>
          <a:lstStyle/>
          <a:p>
            <a:fld id="{256A0941-00CD-449A-9AAF-AE8A9ECDE7D7}" type="slidenum">
              <a:rPr lang="en-US" smtClean="0"/>
              <a:pPr/>
              <a:t>3</a:t>
            </a:fld>
            <a:endParaRPr lang="en-US"/>
          </a:p>
        </p:txBody>
      </p:sp>
    </p:spTree>
    <p:extLst>
      <p:ext uri="{BB962C8B-B14F-4D97-AF65-F5344CB8AC3E}">
        <p14:creationId xmlns:p14="http://schemas.microsoft.com/office/powerpoint/2010/main" val="41306139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Jesus had not had character, integrity, He could not have saved us. </a:t>
            </a:r>
          </a:p>
        </p:txBody>
      </p:sp>
      <p:sp>
        <p:nvSpPr>
          <p:cNvPr id="4" name="Slide Number Placeholder 3"/>
          <p:cNvSpPr>
            <a:spLocks noGrp="1"/>
          </p:cNvSpPr>
          <p:nvPr>
            <p:ph type="sldNum" sz="quarter" idx="5"/>
          </p:nvPr>
        </p:nvSpPr>
        <p:spPr/>
        <p:txBody>
          <a:bodyPr/>
          <a:lstStyle/>
          <a:p>
            <a:fld id="{256A0941-00CD-449A-9AAF-AE8A9ECDE7D7}" type="slidenum">
              <a:rPr lang="en-US" smtClean="0"/>
              <a:pPr/>
              <a:t>25</a:t>
            </a:fld>
            <a:endParaRPr lang="en-US"/>
          </a:p>
        </p:txBody>
      </p:sp>
    </p:spTree>
    <p:extLst>
      <p:ext uri="{BB962C8B-B14F-4D97-AF65-F5344CB8AC3E}">
        <p14:creationId xmlns:p14="http://schemas.microsoft.com/office/powerpoint/2010/main" val="3920081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a:t>
            </a:r>
            <a:r>
              <a:rPr lang="en-US" sz="1200" b="0" i="0" u="none" strike="noStrike" kern="1200" dirty="0">
                <a:solidFill>
                  <a:schemeClr val="tx1"/>
                </a:solidFill>
                <a:effectLst/>
                <a:latin typeface="+mn-lt"/>
                <a:ea typeface="+mn-ea"/>
                <a:cs typeface="+mn-cs"/>
              </a:rPr>
              <a:t>It’s already controversial on university campuses. Professors are using it to </a:t>
            </a:r>
            <a:r>
              <a:rPr lang="en-US" sz="1200" b="0" i="0" u="sng" kern="1200" dirty="0">
                <a:solidFill>
                  <a:schemeClr val="tx1"/>
                </a:solidFill>
                <a:effectLst/>
                <a:latin typeface="+mn-lt"/>
                <a:ea typeface="+mn-ea"/>
                <a:cs typeface="+mn-cs"/>
                <a:hlinkClick r:id="rId3"/>
              </a:rPr>
              <a:t>set assignments</a:t>
            </a:r>
            <a:r>
              <a:rPr lang="en-US" sz="1200" b="0" i="0" u="none" strike="noStrike" kern="1200" dirty="0">
                <a:solidFill>
                  <a:schemeClr val="tx1"/>
                </a:solidFill>
                <a:effectLst/>
                <a:latin typeface="+mn-lt"/>
                <a:ea typeface="+mn-ea"/>
                <a:cs typeface="+mn-cs"/>
              </a:rPr>
              <a:t>, while students are using it to wholly </a:t>
            </a:r>
            <a:r>
              <a:rPr lang="en-US" sz="1200" b="0" i="0" u="sng" kern="1200" dirty="0">
                <a:solidFill>
                  <a:schemeClr val="tx1"/>
                </a:solidFill>
                <a:effectLst/>
                <a:latin typeface="+mn-lt"/>
                <a:ea typeface="+mn-ea"/>
                <a:cs typeface="+mn-cs"/>
                <a:hlinkClick r:id="rId4"/>
              </a:rPr>
              <a:t>complete assignments</a:t>
            </a:r>
            <a:r>
              <a:rPr lang="en-US" sz="1200" b="0" i="0" u="none" strike="noStrike" kern="1200" dirty="0">
                <a:solidFill>
                  <a:schemeClr val="tx1"/>
                </a:solidFill>
                <a:effectLst/>
                <a:latin typeface="+mn-lt"/>
                <a:ea typeface="+mn-ea"/>
                <a:cs typeface="+mn-cs"/>
              </a:rPr>
              <a:t>. Is ChatGPT, therefore, answering its own questions? Use of ChatGPT spikes in May as the Northern Hemisphere academic year comes to a close. Does this controversy have parallels in Christianity?</a:t>
            </a:r>
          </a:p>
          <a:p>
            <a:r>
              <a:rPr lang="en-US" sz="1200" b="0" i="0" u="none" strike="noStrike" kern="1200" dirty="0">
                <a:solidFill>
                  <a:schemeClr val="tx1"/>
                </a:solidFill>
                <a:effectLst/>
                <a:latin typeface="+mn-lt"/>
                <a:ea typeface="+mn-ea"/>
                <a:cs typeface="+mn-cs"/>
              </a:rPr>
              <a:t>Users already generate a massive </a:t>
            </a:r>
            <a:r>
              <a:rPr lang="en-US" sz="1200" b="0" i="0" u="sng" kern="1200" dirty="0">
                <a:solidFill>
                  <a:schemeClr val="tx1"/>
                </a:solidFill>
                <a:effectLst/>
                <a:latin typeface="+mn-lt"/>
                <a:ea typeface="+mn-ea"/>
                <a:cs typeface="+mn-cs"/>
                <a:hlinkClick r:id="rId5"/>
              </a:rPr>
              <a:t>2.5 billion queries</a:t>
            </a:r>
            <a:r>
              <a:rPr lang="en-US" sz="1200" b="0" i="0" u="none" strike="noStrike" kern="1200" dirty="0">
                <a:solidFill>
                  <a:schemeClr val="tx1"/>
                </a:solidFill>
                <a:effectLst/>
                <a:latin typeface="+mn-lt"/>
                <a:ea typeface="+mn-ea"/>
                <a:cs typeface="+mn-cs"/>
              </a:rPr>
              <a:t> per day, and 45% of these come from people under 25. If you haven’t tried it yet, ChatGPT (and other similar generative AIs such as Gemini, Grok and DeepSeek) can produce poems. It can write essays and crunch complex number problems in seconds. And it often gives better outputs than humans. The challenge for the church is that ChatGPT can also generate sermons. </a:t>
            </a:r>
          </a:p>
          <a:p>
            <a:r>
              <a:rPr lang="en-US" sz="1200" b="0" i="0" kern="1200" dirty="0">
                <a:solidFill>
                  <a:schemeClr val="tx1"/>
                </a:solidFill>
                <a:effectLst/>
                <a:latin typeface="+mn-lt"/>
                <a:ea typeface="+mn-ea"/>
                <a:cs typeface="+mn-cs"/>
              </a:rPr>
              <a:t>But before you dismiss it too quickly. Here’s the response I got when I asked a generative AI to define the gospel: “the gospel, meaning ‘good news,’ is the core message of Christianity, proclaiming that God loves humanity and offers salvation through Jesus Christ. It teaches that all people have sinned, separating them from God, but Jesus, through his sinless life, sacrificial death on the cross, and resurrection, provides forgiveness and reconciliation with God for those who believe in him. This gift of eternal life is received by faith, not works, and calls believers to repent, follow Jesus’ teachings, and share this message of hope with others.”</a:t>
            </a:r>
          </a:p>
          <a:p>
            <a:r>
              <a:rPr lang="en-US" sz="1200" b="0" i="0" kern="1200" dirty="0">
                <a:solidFill>
                  <a:schemeClr val="tx1"/>
                </a:solidFill>
                <a:effectLst/>
                <a:latin typeface="+mn-lt"/>
                <a:ea typeface="+mn-ea"/>
                <a:cs typeface="+mn-cs"/>
              </a:rPr>
              <a:t>Not bad. And it’s getting better and better at producing theologically tight and well-illustrated expositions on a passage. But here’s the temptation. If it can generate something in seconds that takes 20 hours to produce by yourself, might you be tempted to take a bite of this forbidden fruit?</a:t>
            </a:r>
          </a:p>
          <a:p>
            <a:r>
              <a:rPr lang="en-US" sz="1200" b="0" i="0" kern="1200" dirty="0">
                <a:solidFill>
                  <a:schemeClr val="tx1"/>
                </a:solidFill>
                <a:effectLst/>
                <a:latin typeface="+mn-lt"/>
                <a:ea typeface="+mn-ea"/>
                <a:cs typeface="+mn-cs"/>
              </a:rPr>
              <a:t>The Danger ChatGPT Brings to Sermon Prep</a:t>
            </a:r>
          </a:p>
          <a:p>
            <a:r>
              <a:rPr lang="en-US" sz="1200" b="0" i="0" kern="1200" dirty="0">
                <a:solidFill>
                  <a:schemeClr val="tx1"/>
                </a:solidFill>
                <a:effectLst/>
                <a:latin typeface="+mn-lt"/>
                <a:ea typeface="+mn-ea"/>
                <a:cs typeface="+mn-cs"/>
              </a:rPr>
              <a:t>Using AI to generate a sermon is the technological equivalent of preaching </a:t>
            </a:r>
            <a:r>
              <a:rPr lang="en-US" sz="1200" b="0" i="0" u="sng" kern="1200" dirty="0">
                <a:solidFill>
                  <a:schemeClr val="tx1"/>
                </a:solidFill>
                <a:effectLst/>
                <a:latin typeface="+mn-lt"/>
                <a:ea typeface="+mn-ea"/>
                <a:cs typeface="+mn-cs"/>
                <a:hlinkClick r:id="rId6"/>
              </a:rPr>
              <a:t>somebody else’s sermon</a:t>
            </a:r>
            <a:r>
              <a:rPr lang="en-US" sz="1200" b="0" i="0" kern="1200" dirty="0">
                <a:solidFill>
                  <a:schemeClr val="tx1"/>
                </a:solidFill>
                <a:effectLst/>
                <a:latin typeface="+mn-lt"/>
                <a:ea typeface="+mn-ea"/>
                <a:cs typeface="+mn-cs"/>
              </a:rPr>
              <a:t> as your own. Except that this isn’t a sermon by a person, but a robot. Well, at the very least, a robot gleaning snippets of other people’s sermons across the web and stitching them together. Preachers have </a:t>
            </a:r>
            <a:r>
              <a:rPr lang="en-US" sz="1200" b="0" i="0" u="sng" kern="1200" dirty="0">
                <a:solidFill>
                  <a:schemeClr val="tx1"/>
                </a:solidFill>
                <a:effectLst/>
                <a:latin typeface="+mn-lt"/>
                <a:ea typeface="+mn-ea"/>
                <a:cs typeface="+mn-cs"/>
                <a:hlinkClick r:id="rId7"/>
              </a:rPr>
              <a:t>rightly</a:t>
            </a:r>
            <a:r>
              <a:rPr lang="en-US" sz="1200" b="0" i="0" kern="1200" dirty="0">
                <a:solidFill>
                  <a:schemeClr val="tx1"/>
                </a:solidFill>
                <a:effectLst/>
                <a:latin typeface="+mn-lt"/>
                <a:ea typeface="+mn-ea"/>
                <a:cs typeface="+mn-cs"/>
              </a:rPr>
              <a:t> been fired for regularly passing off someone else’s sermon as their own. Will we witness the first firing of a pastor for passing off a ChatGPT sermon as his own?</a:t>
            </a:r>
          </a:p>
          <a:p>
            <a:r>
              <a:rPr lang="en-US" sz="1200" b="0" i="0" kern="1200" dirty="0">
                <a:solidFill>
                  <a:schemeClr val="tx1"/>
                </a:solidFill>
                <a:effectLst/>
                <a:latin typeface="+mn-lt"/>
                <a:ea typeface="+mn-ea"/>
                <a:cs typeface="+mn-cs"/>
              </a:rPr>
              <a:t>Let’s be clear: using ChatGPT or other generative AIs to produce an entire sermon isn’t right. One of my elders stated that he would not be able to sit through a sermon if he knew it was generated by AI. Without any </a:t>
            </a:r>
            <a:r>
              <a:rPr lang="en-US" sz="1200" b="0" i="0" u="sng" kern="1200" dirty="0">
                <a:solidFill>
                  <a:schemeClr val="tx1"/>
                </a:solidFill>
                <a:effectLst/>
                <a:latin typeface="+mn-lt"/>
                <a:ea typeface="+mn-ea"/>
                <a:cs typeface="+mn-cs"/>
                <a:hlinkClick r:id="rId8"/>
              </a:rPr>
              <a:t>wrestling</a:t>
            </a:r>
            <a:r>
              <a:rPr lang="en-US" sz="1200" b="0" i="0" kern="1200" dirty="0">
                <a:solidFill>
                  <a:schemeClr val="tx1"/>
                </a:solidFill>
                <a:effectLst/>
                <a:latin typeface="+mn-lt"/>
                <a:ea typeface="+mn-ea"/>
                <a:cs typeface="+mn-cs"/>
              </a:rPr>
              <a:t> with the text, without any interaction with the Holy Spirit </a:t>
            </a:r>
            <a:r>
              <a:rPr lang="en-US" sz="1200" b="0" i="0" u="sng" kern="1200" dirty="0">
                <a:solidFill>
                  <a:schemeClr val="tx1"/>
                </a:solidFill>
                <a:effectLst/>
                <a:latin typeface="+mn-lt"/>
                <a:ea typeface="+mn-ea"/>
                <a:cs typeface="+mn-cs"/>
                <a:hlinkClick r:id="rId9"/>
              </a:rPr>
              <a:t>through prayer</a:t>
            </a:r>
            <a:r>
              <a:rPr lang="en-US" sz="1200" b="0" i="0" kern="1200" dirty="0">
                <a:solidFill>
                  <a:schemeClr val="tx1"/>
                </a:solidFill>
                <a:effectLst/>
                <a:latin typeface="+mn-lt"/>
                <a:ea typeface="+mn-ea"/>
                <a:cs typeface="+mn-cs"/>
              </a:rPr>
              <a:t>, he felt it would be disingenuous to stand up there and claim to speak to the congregation authoritatively. In addition, he said, “A machine cannot fully describe the depth of feeling and experience, in the way that a human can.”</a:t>
            </a:r>
          </a:p>
          <a:p>
            <a:r>
              <a:rPr lang="en-US" sz="1200" b="0" i="0" kern="1200" dirty="0">
                <a:solidFill>
                  <a:schemeClr val="tx1"/>
                </a:solidFill>
                <a:effectLst/>
                <a:latin typeface="+mn-lt"/>
                <a:ea typeface="+mn-ea"/>
                <a:cs typeface="+mn-cs"/>
              </a:rPr>
              <a:t>Only I don’t think we should be too quick to dismiss the value of ChatGPT preparing sermons. Because there is a whole range of ways that AI can be used to assist, which are helpful and not harmful.</a:t>
            </a:r>
          </a:p>
          <a:p>
            <a:r>
              <a:rPr lang="en-US" sz="1200" b="0" i="0" kern="1200" dirty="0">
                <a:solidFill>
                  <a:schemeClr val="tx1"/>
                </a:solidFill>
                <a:effectLst/>
                <a:latin typeface="+mn-lt"/>
                <a:ea typeface="+mn-ea"/>
                <a:cs typeface="+mn-cs"/>
              </a:rPr>
              <a:t>The Benefits of AI for Sermon Prep</a:t>
            </a:r>
          </a:p>
          <a:p>
            <a:r>
              <a:rPr lang="en-US" sz="1200" b="0" i="0" kern="1200" dirty="0">
                <a:solidFill>
                  <a:schemeClr val="tx1"/>
                </a:solidFill>
                <a:effectLst/>
                <a:latin typeface="+mn-lt"/>
                <a:ea typeface="+mn-ea"/>
                <a:cs typeface="+mn-cs"/>
              </a:rPr>
              <a:t>You have probably been using AI already without </a:t>
            </a:r>
            <a:r>
              <a:rPr lang="en-US" sz="1200" b="0" i="0" kern="1200" dirty="0" err="1">
                <a:solidFill>
                  <a:schemeClr val="tx1"/>
                </a:solidFill>
                <a:effectLst/>
                <a:latin typeface="+mn-lt"/>
                <a:ea typeface="+mn-ea"/>
                <a:cs typeface="+mn-cs"/>
              </a:rPr>
              <a:t>realising</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For instance, I use Google’s </a:t>
            </a:r>
            <a:r>
              <a:rPr lang="en-US" sz="1200" b="0" i="0" u="sng" kern="1200" dirty="0">
                <a:solidFill>
                  <a:schemeClr val="tx1"/>
                </a:solidFill>
                <a:effectLst/>
                <a:latin typeface="+mn-lt"/>
                <a:ea typeface="+mn-ea"/>
                <a:cs typeface="+mn-cs"/>
                <a:hlinkClick r:id="rId10"/>
              </a:rPr>
              <a:t>Grammarly</a:t>
            </a:r>
            <a:r>
              <a:rPr lang="en-US" sz="1200" b="0" i="0" kern="1200" dirty="0">
                <a:solidFill>
                  <a:schemeClr val="tx1"/>
                </a:solidFill>
                <a:effectLst/>
                <a:latin typeface="+mn-lt"/>
                <a:ea typeface="+mn-ea"/>
                <a:cs typeface="+mn-cs"/>
              </a:rPr>
              <a:t> to check grammar and spelling on everything that goes to print. Even this article you are reading now has been polished for grammar and spelling using the AI in Grammarly. It’s a great help and saves me from asking somebody else to proofread my documents. I have been using it for almost a decade.</a:t>
            </a:r>
          </a:p>
          <a:p>
            <a:r>
              <a:rPr lang="en-US" sz="1200" b="0" i="0" kern="1200" dirty="0">
                <a:solidFill>
                  <a:schemeClr val="tx1"/>
                </a:solidFill>
                <a:effectLst/>
                <a:latin typeface="+mn-lt"/>
                <a:ea typeface="+mn-ea"/>
                <a:cs typeface="+mn-cs"/>
              </a:rPr>
              <a:t>Through doing this, I have become more knowledgeable in some of the nuances of grammar. I don’t accept every grammatical change it suggests, but it is helpful. I used it when I worked as a copywriter, and it was encouraged by my company to do so. We also used an app called </a:t>
            </a:r>
            <a:r>
              <a:rPr lang="en-US" sz="1200" b="0" i="0" u="sng" kern="1200" dirty="0">
                <a:solidFill>
                  <a:schemeClr val="tx1"/>
                </a:solidFill>
                <a:effectLst/>
                <a:latin typeface="+mn-lt"/>
                <a:ea typeface="+mn-ea"/>
                <a:cs typeface="+mn-cs"/>
                <a:hlinkClick r:id="rId11"/>
              </a:rPr>
              <a:t>Hemingway</a:t>
            </a:r>
            <a:r>
              <a:rPr lang="en-US" sz="1200" b="0" i="0" kern="1200" dirty="0">
                <a:solidFill>
                  <a:schemeClr val="tx1"/>
                </a:solidFill>
                <a:effectLst/>
                <a:latin typeface="+mn-lt"/>
                <a:ea typeface="+mn-ea"/>
                <a:cs typeface="+mn-cs"/>
              </a:rPr>
              <a:t> that highlights bad writing habits, such as too much use of the passive voice, using too many adverbs, and too many clauses stuffed into one sentence. It really helped improve my writing.</a:t>
            </a:r>
          </a:p>
          <a:p>
            <a:r>
              <a:rPr lang="en-US" dirty="0">
                <a:effectLst/>
              </a:rPr>
              <a:t>This was all before generative AI. But even generative AI can be a servant to you in your study. You can use ChatGPT to assist in research. For example, if you ask it to list all the verses that cover a certain topic, it will generate a list in seconds. And if you are looking at a specific text, you can ask it to provide a literary breakdown of the text, according to structure, context and so on</a:t>
            </a:r>
            <a:r>
              <a:rPr lang="en-US" i="1" dirty="0">
                <a:effectLst/>
              </a:rPr>
              <a:t>.</a:t>
            </a:r>
            <a:r>
              <a:rPr lang="en-US" dirty="0">
                <a:effectLst/>
              </a:rPr>
              <a:t> While it can be helpful to see if you missed something, I still think that you shouldn’t short-circuit your own exegetical work. This is part of the wrestle and allowing God to convict you as you prepare. But checking afterwards, I was surprised by how good it is in this area, generally.</a:t>
            </a:r>
          </a:p>
          <a:p>
            <a:r>
              <a:rPr lang="en-US" dirty="0">
                <a:effectLst/>
              </a:rPr>
              <a:t>It’s also helpful for assessing a sermon draft for readability and conciseness. Once you have a sermon draft, you can feed it into ChatGPT. It will tell you if you are meandering or taking too long to make a point. Obviously, this is ultimately a judgment call. But I have found it helpful to have this sort of critical feedback that is often franker than a fellow preacher reading my draft.</a:t>
            </a:r>
          </a:p>
          <a:p>
            <a:r>
              <a:rPr lang="en-US" sz="1200" b="0" kern="1200" dirty="0">
                <a:solidFill>
                  <a:schemeClr val="tx1"/>
                </a:solidFill>
                <a:effectLst/>
                <a:latin typeface="+mn-lt"/>
                <a:ea typeface="+mn-ea"/>
                <a:cs typeface="+mn-cs"/>
              </a:rPr>
              <a:t>Using AI Properly</a:t>
            </a:r>
          </a:p>
          <a:p>
            <a:r>
              <a:rPr lang="en-US" dirty="0">
                <a:effectLst/>
              </a:rPr>
              <a:t>If you do want to use ChatGPT to enhance your sermon prep, my advice would be to use the same way you would treat a commentary or a famous preacher’s sermon on a topic. Do the work first. Exegete. Reflect theologically. Ponder how the meaning of your passage relates to what your people are going through today. Then, and only then, look at commentaries and other sermons and feed the draft into ChatGPT to see if there was a perspective you were missing.”</a:t>
            </a:r>
            <a:br>
              <a:rPr lang="en-US" sz="1200" b="1" kern="1200" dirty="0">
                <a:solidFill>
                  <a:schemeClr val="tx1"/>
                </a:solidFill>
                <a:effectLst/>
                <a:latin typeface="+mn-lt"/>
                <a:ea typeface="+mn-ea"/>
                <a:cs typeface="+mn-cs"/>
              </a:rPr>
            </a:br>
            <a:endParaRPr lang="en-US" sz="12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56A0941-00CD-449A-9AAF-AE8A9ECDE7D7}" type="slidenum">
              <a:rPr lang="en-US" smtClean="0"/>
              <a:pPr/>
              <a:t>5</a:t>
            </a:fld>
            <a:endParaRPr lang="en-US"/>
          </a:p>
        </p:txBody>
      </p:sp>
    </p:spTree>
    <p:extLst>
      <p:ext uri="{BB962C8B-B14F-4D97-AF65-F5344CB8AC3E}">
        <p14:creationId xmlns:p14="http://schemas.microsoft.com/office/powerpoint/2010/main" val="2748280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Definition determines doing - Webster’s Dictionary has 8 definitions of “character.” </a:t>
            </a:r>
          </a:p>
        </p:txBody>
      </p:sp>
      <p:sp>
        <p:nvSpPr>
          <p:cNvPr id="4" name="Slide Number Placeholder 3"/>
          <p:cNvSpPr>
            <a:spLocks noGrp="1"/>
          </p:cNvSpPr>
          <p:nvPr>
            <p:ph type="sldNum" sz="quarter" idx="5"/>
          </p:nvPr>
        </p:nvSpPr>
        <p:spPr/>
        <p:txBody>
          <a:bodyPr/>
          <a:lstStyle/>
          <a:p>
            <a:fld id="{256A0941-00CD-449A-9AAF-AE8A9ECDE7D7}" type="slidenum">
              <a:rPr lang="en-US" smtClean="0"/>
              <a:pPr/>
              <a:t>8</a:t>
            </a:fld>
            <a:endParaRPr lang="en-US"/>
          </a:p>
        </p:txBody>
      </p:sp>
    </p:spTree>
    <p:extLst>
      <p:ext uri="{BB962C8B-B14F-4D97-AF65-F5344CB8AC3E}">
        <p14:creationId xmlns:p14="http://schemas.microsoft.com/office/powerpoint/2010/main" val="133614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A4FCD-5248-FB67-7717-39F9F9FFD5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ECD74C-8B36-A68B-2AC6-E4B079F77D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78240E-1DF8-7DD2-456D-0DB1CE2BE7EA}"/>
              </a:ext>
            </a:extLst>
          </p:cNvPr>
          <p:cNvSpPr>
            <a:spLocks noGrp="1"/>
          </p:cNvSpPr>
          <p:nvPr>
            <p:ph type="body" idx="1"/>
          </p:nvPr>
        </p:nvSpPr>
        <p:spPr/>
        <p:txBody>
          <a:bodyPr/>
          <a:lstStyle/>
          <a:p>
            <a:r>
              <a:rPr lang="en-US" dirty="0"/>
              <a:t>Definition determines doing - Webster’s Dictionary has 3 definitions for “integrity” </a:t>
            </a:r>
          </a:p>
        </p:txBody>
      </p:sp>
      <p:sp>
        <p:nvSpPr>
          <p:cNvPr id="4" name="Slide Number Placeholder 3">
            <a:extLst>
              <a:ext uri="{FF2B5EF4-FFF2-40B4-BE49-F238E27FC236}">
                <a16:creationId xmlns:a16="http://schemas.microsoft.com/office/drawing/2014/main" id="{0980382B-8422-0311-80F3-C1EA56DFE96D}"/>
              </a:ext>
            </a:extLst>
          </p:cNvPr>
          <p:cNvSpPr>
            <a:spLocks noGrp="1"/>
          </p:cNvSpPr>
          <p:nvPr>
            <p:ph type="sldNum" sz="quarter" idx="5"/>
          </p:nvPr>
        </p:nvSpPr>
        <p:spPr/>
        <p:txBody>
          <a:bodyPr/>
          <a:lstStyle/>
          <a:p>
            <a:fld id="{256A0941-00CD-449A-9AAF-AE8A9ECDE7D7}" type="slidenum">
              <a:rPr lang="en-US" smtClean="0"/>
              <a:pPr/>
              <a:t>9</a:t>
            </a:fld>
            <a:endParaRPr lang="en-US"/>
          </a:p>
        </p:txBody>
      </p:sp>
    </p:spTree>
    <p:extLst>
      <p:ext uri="{BB962C8B-B14F-4D97-AF65-F5344CB8AC3E}">
        <p14:creationId xmlns:p14="http://schemas.microsoft.com/office/powerpoint/2010/main" val="3812966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bg1"/>
                </a:solidFill>
              </a:rPr>
              <a:t>18 "Also it shall be, when he sits on the throne of his kingdom, </a:t>
            </a:r>
            <a:r>
              <a:rPr lang="en-US" sz="1200" b="1" dirty="0">
                <a:solidFill>
                  <a:srgbClr val="FFFF00"/>
                </a:solidFill>
              </a:rPr>
              <a:t>that he shall write for himself a copy of this law in a book,</a:t>
            </a:r>
            <a:r>
              <a:rPr lang="en-US" sz="1200" b="1" dirty="0">
                <a:solidFill>
                  <a:schemeClr val="bg1"/>
                </a:solidFill>
              </a:rPr>
              <a:t> from the one before the priests, the Levites. 19 And it shall be with him, and he shall read it all the days of his life,</a:t>
            </a:r>
            <a:r>
              <a:rPr lang="en-US" sz="1200" b="1" dirty="0">
                <a:solidFill>
                  <a:srgbClr val="FFFF00"/>
                </a:solidFill>
              </a:rPr>
              <a:t> that he may learn to fear the Lord his God and be careful to observe all the words of this law and these statutes, </a:t>
            </a:r>
            <a:r>
              <a:rPr lang="en-US" sz="1200" b="1" dirty="0">
                <a:solidFill>
                  <a:schemeClr val="bg1"/>
                </a:solidFill>
              </a:rPr>
              <a:t>20 that his heart may not be lifted above his brethren, that he may not turn aside from the commandment to the right hand or to the left, </a:t>
            </a:r>
            <a:r>
              <a:rPr lang="en-US" sz="1200" b="1" dirty="0">
                <a:solidFill>
                  <a:srgbClr val="FFFF00"/>
                </a:solidFill>
              </a:rPr>
              <a:t>and that he may prolong his days in his kingdom, he and his children in the midst of Israel. </a:t>
            </a:r>
            <a:r>
              <a:rPr lang="en-US" sz="1200" b="1" dirty="0" err="1">
                <a:solidFill>
                  <a:schemeClr val="bg1"/>
                </a:solidFill>
              </a:rPr>
              <a:t>Deut</a:t>
            </a:r>
            <a:r>
              <a:rPr lang="en-US" sz="1200" b="1" dirty="0">
                <a:solidFill>
                  <a:schemeClr val="bg1"/>
                </a:solidFill>
              </a:rPr>
              <a:t> 17:18-20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3528CA-ADE3-4B89-946D-320583C4AD2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582855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3528CA-ADE3-4B89-946D-320583C4AD2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62454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Extraordinary Leader, Zenger &amp; Folkman, 53 - The Leadership Tent - They highlight 5 characteristics of good leaders. Character is the center pole because without it, the whole tent falls. Let us walk through Scripture and look at some biblical examples of this.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256A0941-00CD-449A-9AAF-AE8A9ECDE7D7}" type="slidenum">
              <a:rPr lang="en-US" smtClean="0"/>
              <a:pPr/>
              <a:t>14</a:t>
            </a:fld>
            <a:endParaRPr lang="en-US"/>
          </a:p>
        </p:txBody>
      </p:sp>
    </p:spTree>
    <p:extLst>
      <p:ext uri="{BB962C8B-B14F-4D97-AF65-F5344CB8AC3E}">
        <p14:creationId xmlns:p14="http://schemas.microsoft.com/office/powerpoint/2010/main" val="4344376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6A0941-00CD-449A-9AAF-AE8A9ECDE7D7}" type="slidenum">
              <a:rPr lang="en-US" smtClean="0"/>
              <a:pPr/>
              <a:t>20</a:t>
            </a:fld>
            <a:endParaRPr lang="en-US"/>
          </a:p>
        </p:txBody>
      </p:sp>
    </p:spTree>
    <p:extLst>
      <p:ext uri="{BB962C8B-B14F-4D97-AF65-F5344CB8AC3E}">
        <p14:creationId xmlns:p14="http://schemas.microsoft.com/office/powerpoint/2010/main" val="1619231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56A0941-00CD-449A-9AAF-AE8A9ECDE7D7}"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803511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418A2CB-C4E8-49F8-A97E-16AC710AA54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D3E3B15-F92C-4782-A997-185E708485D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888E4D3-F96E-46AF-AC0B-3DD662F1CA83}"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200151"/>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1395132-F59A-4701-B8FD-29B05195A89D}"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79"/>
            <a:ext cx="8229600" cy="43886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B1671B1-0ACB-4709-AEA1-27658992AFC6}"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A14B0C7-A790-4187-9B9E-29F0AA13D74B}" type="datetimeFigureOut">
              <a:rPr lang="en-US" smtClean="0"/>
              <a:pPr/>
              <a:t>8/15/26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17603-D565-4E7E-8638-A99357702271}" type="slidenum">
              <a:rPr lang="en-US" smtClean="0"/>
              <a:pPr/>
              <a:t>‹#›</a:t>
            </a:fld>
            <a:endParaRPr lang="en-US"/>
          </a:p>
        </p:txBody>
      </p:sp>
    </p:spTree>
    <p:extLst>
      <p:ext uri="{BB962C8B-B14F-4D97-AF65-F5344CB8AC3E}">
        <p14:creationId xmlns:p14="http://schemas.microsoft.com/office/powerpoint/2010/main" val="28997397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14B0C7-A790-4187-9B9E-29F0AA13D74B}" type="datetimeFigureOut">
              <a:rPr lang="en-US" smtClean="0"/>
              <a:pPr/>
              <a:t>8/15/26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17603-D565-4E7E-8638-A99357702271}" type="slidenum">
              <a:rPr lang="en-US" smtClean="0"/>
              <a:pPr/>
              <a:t>‹#›</a:t>
            </a:fld>
            <a:endParaRPr lang="en-US"/>
          </a:p>
        </p:txBody>
      </p:sp>
    </p:spTree>
    <p:extLst>
      <p:ext uri="{BB962C8B-B14F-4D97-AF65-F5344CB8AC3E}">
        <p14:creationId xmlns:p14="http://schemas.microsoft.com/office/powerpoint/2010/main" val="34875842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14B0C7-A790-4187-9B9E-29F0AA13D74B}" type="datetimeFigureOut">
              <a:rPr lang="en-US" smtClean="0"/>
              <a:pPr/>
              <a:t>8/15/26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17603-D565-4E7E-8638-A99357702271}" type="slidenum">
              <a:rPr lang="en-US" smtClean="0"/>
              <a:pPr/>
              <a:t>‹#›</a:t>
            </a:fld>
            <a:endParaRPr lang="en-US"/>
          </a:p>
        </p:txBody>
      </p:sp>
    </p:spTree>
    <p:extLst>
      <p:ext uri="{BB962C8B-B14F-4D97-AF65-F5344CB8AC3E}">
        <p14:creationId xmlns:p14="http://schemas.microsoft.com/office/powerpoint/2010/main" val="25396665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A14B0C7-A790-4187-9B9E-29F0AA13D74B}" type="datetimeFigureOut">
              <a:rPr lang="en-US" smtClean="0"/>
              <a:pPr/>
              <a:t>8/15/26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E17603-D565-4E7E-8638-A99357702271}" type="slidenum">
              <a:rPr lang="en-US" smtClean="0"/>
              <a:pPr/>
              <a:t>‹#›</a:t>
            </a:fld>
            <a:endParaRPr lang="en-US"/>
          </a:p>
        </p:txBody>
      </p:sp>
    </p:spTree>
    <p:extLst>
      <p:ext uri="{BB962C8B-B14F-4D97-AF65-F5344CB8AC3E}">
        <p14:creationId xmlns:p14="http://schemas.microsoft.com/office/powerpoint/2010/main" val="35621427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A14B0C7-A790-4187-9B9E-29F0AA13D74B}" type="datetimeFigureOut">
              <a:rPr lang="en-US" smtClean="0"/>
              <a:pPr/>
              <a:t>8/15/26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E17603-D565-4E7E-8638-A99357702271}" type="slidenum">
              <a:rPr lang="en-US" smtClean="0"/>
              <a:pPr/>
              <a:t>‹#›</a:t>
            </a:fld>
            <a:endParaRPr lang="en-US"/>
          </a:p>
        </p:txBody>
      </p:sp>
    </p:spTree>
    <p:extLst>
      <p:ext uri="{BB962C8B-B14F-4D97-AF65-F5344CB8AC3E}">
        <p14:creationId xmlns:p14="http://schemas.microsoft.com/office/powerpoint/2010/main" val="8490081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A14B0C7-A790-4187-9B9E-29F0AA13D74B}" type="datetimeFigureOut">
              <a:rPr lang="en-US" smtClean="0"/>
              <a:pPr/>
              <a:t>8/15/26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E17603-D565-4E7E-8638-A99357702271}" type="slidenum">
              <a:rPr lang="en-US" smtClean="0"/>
              <a:pPr/>
              <a:t>‹#›</a:t>
            </a:fld>
            <a:endParaRPr lang="en-US"/>
          </a:p>
        </p:txBody>
      </p:sp>
    </p:spTree>
    <p:extLst>
      <p:ext uri="{BB962C8B-B14F-4D97-AF65-F5344CB8AC3E}">
        <p14:creationId xmlns:p14="http://schemas.microsoft.com/office/powerpoint/2010/main" val="3307905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EA734F-A36E-4009-8B76-28FF93442ACB}"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14B0C7-A790-4187-9B9E-29F0AA13D74B}" type="datetimeFigureOut">
              <a:rPr lang="en-US" smtClean="0"/>
              <a:pPr/>
              <a:t>8/15/26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E17603-D565-4E7E-8638-A99357702271}" type="slidenum">
              <a:rPr lang="en-US" smtClean="0"/>
              <a:pPr/>
              <a:t>‹#›</a:t>
            </a:fld>
            <a:endParaRPr lang="en-US"/>
          </a:p>
        </p:txBody>
      </p:sp>
    </p:spTree>
    <p:extLst>
      <p:ext uri="{BB962C8B-B14F-4D97-AF65-F5344CB8AC3E}">
        <p14:creationId xmlns:p14="http://schemas.microsoft.com/office/powerpoint/2010/main" val="20604537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AA14B0C7-A790-4187-9B9E-29F0AA13D74B}" type="datetimeFigureOut">
              <a:rPr lang="en-US" smtClean="0"/>
              <a:pPr/>
              <a:t>8/15/26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E17603-D565-4E7E-8638-A99357702271}" type="slidenum">
              <a:rPr lang="en-US" smtClean="0"/>
              <a:pPr/>
              <a:t>‹#›</a:t>
            </a:fld>
            <a:endParaRPr lang="en-US"/>
          </a:p>
        </p:txBody>
      </p:sp>
    </p:spTree>
    <p:extLst>
      <p:ext uri="{BB962C8B-B14F-4D97-AF65-F5344CB8AC3E}">
        <p14:creationId xmlns:p14="http://schemas.microsoft.com/office/powerpoint/2010/main" val="11747454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AA14B0C7-A790-4187-9B9E-29F0AA13D74B}" type="datetimeFigureOut">
              <a:rPr lang="en-US" smtClean="0"/>
              <a:pPr/>
              <a:t>8/15/26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E17603-D565-4E7E-8638-A99357702271}" type="slidenum">
              <a:rPr lang="en-US" smtClean="0"/>
              <a:pPr/>
              <a:t>‹#›</a:t>
            </a:fld>
            <a:endParaRPr lang="en-US"/>
          </a:p>
        </p:txBody>
      </p:sp>
    </p:spTree>
    <p:extLst>
      <p:ext uri="{BB962C8B-B14F-4D97-AF65-F5344CB8AC3E}">
        <p14:creationId xmlns:p14="http://schemas.microsoft.com/office/powerpoint/2010/main" val="28070224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14B0C7-A790-4187-9B9E-29F0AA13D74B}" type="datetimeFigureOut">
              <a:rPr lang="en-US" smtClean="0"/>
              <a:pPr/>
              <a:t>8/15/26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17603-D565-4E7E-8638-A99357702271}" type="slidenum">
              <a:rPr lang="en-US" smtClean="0"/>
              <a:pPr/>
              <a:t>‹#›</a:t>
            </a:fld>
            <a:endParaRPr lang="en-US"/>
          </a:p>
        </p:txBody>
      </p:sp>
    </p:spTree>
    <p:extLst>
      <p:ext uri="{BB962C8B-B14F-4D97-AF65-F5344CB8AC3E}">
        <p14:creationId xmlns:p14="http://schemas.microsoft.com/office/powerpoint/2010/main" val="23666850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14B0C7-A790-4187-9B9E-29F0AA13D74B}" type="datetimeFigureOut">
              <a:rPr lang="en-US" smtClean="0"/>
              <a:pPr/>
              <a:t>8/15/26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17603-D565-4E7E-8638-A99357702271}" type="slidenum">
              <a:rPr lang="en-US" smtClean="0"/>
              <a:pPr/>
              <a:t>‹#›</a:t>
            </a:fld>
            <a:endParaRPr lang="en-US"/>
          </a:p>
        </p:txBody>
      </p:sp>
    </p:spTree>
    <p:extLst>
      <p:ext uri="{BB962C8B-B14F-4D97-AF65-F5344CB8AC3E}">
        <p14:creationId xmlns:p14="http://schemas.microsoft.com/office/powerpoint/2010/main" val="28024859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418A2CB-C4E8-49F8-A97E-16AC710AA54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677637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3EA734F-A36E-4009-8B76-28FF93442AC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275936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8111A88-6483-4D2C-BE93-99B9FA1D5C0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292443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C0B7163-9CCA-401F-A3F1-1F4BB11BCAC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869131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A57F1BC-72D8-4682-B70B-71C16FAAFB0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96104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8111A88-6483-4D2C-BE93-99B9FA1D5C06}"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E5D0EA8-384B-45AD-8128-1D4849B0218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331285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54F5C43A-3BB8-4EFB-B367-594F08EB1AE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379056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D42DDCF-A79B-40B4-86E4-739B36F5893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150194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3705A87-0CF6-47D3-9E7F-C338217402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359679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D3E3B15-F92C-4782-A997-185E708485D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512613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88E4D3-F96E-46AF-AC0B-3DD662F1CA8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404485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200151"/>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395132-F59A-4701-B8FD-29B05195A89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3583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79"/>
            <a:ext cx="8229600" cy="43886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B1671B1-0ACB-4709-AEA1-27658992AFC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412644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eaLnBrk="1" hangingPunct="1">
              <a:defRPr>
                <a:latin typeface="Arial"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eaLnBrk="1" hangingPunct="1">
              <a:defRPr>
                <a:latin typeface="Arial"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1" hangingPunct="1">
              <a:defRPr>
                <a:latin typeface="Arial" charset="0"/>
                <a:cs typeface="ＭＳ Ｐゴシック" charset="0"/>
              </a:defRPr>
            </a:lvl1pPr>
          </a:lstStyle>
          <a:p>
            <a:pPr>
              <a:defRPr/>
            </a:pPr>
            <a:fld id="{E37E835F-2D20-DB49-8133-0ADC86F9BCAF}" type="slidenum">
              <a:rPr lang="en-US"/>
              <a:pPr>
                <a:defRPr/>
              </a:pPr>
              <a:t>‹#›</a:t>
            </a:fld>
            <a:endParaRPr lang="en-US"/>
          </a:p>
        </p:txBody>
      </p:sp>
    </p:spTree>
    <p:extLst>
      <p:ext uri="{BB962C8B-B14F-4D97-AF65-F5344CB8AC3E}">
        <p14:creationId xmlns:p14="http://schemas.microsoft.com/office/powerpoint/2010/main" val="2321151045"/>
      </p:ext>
    </p:extLst>
  </p:cSld>
  <p:clrMapOvr>
    <a:masterClrMapping/>
  </p:clrMapOvr>
  <p:transition>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1" hangingPunct="1">
              <a:defRPr>
                <a:latin typeface="Arial"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eaLnBrk="1" hangingPunct="1">
              <a:defRPr>
                <a:latin typeface="Arial"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1" hangingPunct="1">
              <a:defRPr>
                <a:latin typeface="Arial" charset="0"/>
                <a:cs typeface="ＭＳ Ｐゴシック" charset="0"/>
              </a:defRPr>
            </a:lvl1pPr>
          </a:lstStyle>
          <a:p>
            <a:pPr>
              <a:defRPr/>
            </a:pPr>
            <a:fld id="{9A6658C5-92E3-2149-B006-E49427095008}" type="slidenum">
              <a:rPr lang="en-US"/>
              <a:pPr>
                <a:defRPr/>
              </a:pPr>
              <a:t>‹#›</a:t>
            </a:fld>
            <a:endParaRPr lang="en-US"/>
          </a:p>
        </p:txBody>
      </p:sp>
    </p:spTree>
    <p:extLst>
      <p:ext uri="{BB962C8B-B14F-4D97-AF65-F5344CB8AC3E}">
        <p14:creationId xmlns:p14="http://schemas.microsoft.com/office/powerpoint/2010/main" val="33789539"/>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0B7163-9CCA-401F-A3F1-1F4BB11BCAC7}"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Date Placeholder 3"/>
          <p:cNvSpPr>
            <a:spLocks noGrp="1"/>
          </p:cNvSpPr>
          <p:nvPr>
            <p:ph type="dt" sz="half" idx="10"/>
          </p:nvPr>
        </p:nvSpPr>
        <p:spPr/>
        <p:txBody>
          <a:bodyPr/>
          <a:lstStyle>
            <a:lvl1pPr eaLnBrk="1" hangingPunct="1">
              <a:defRPr>
                <a:latin typeface="Arial"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eaLnBrk="1" hangingPunct="1">
              <a:defRPr>
                <a:latin typeface="Arial"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1" hangingPunct="1">
              <a:defRPr>
                <a:latin typeface="Arial" charset="0"/>
                <a:cs typeface="ＭＳ Ｐゴシック" charset="0"/>
              </a:defRPr>
            </a:lvl1pPr>
          </a:lstStyle>
          <a:p>
            <a:pPr>
              <a:defRPr/>
            </a:pPr>
            <a:fld id="{03F0C8C7-1300-2246-8025-9EE7C1126745}" type="slidenum">
              <a:rPr lang="en-US"/>
              <a:pPr>
                <a:defRPr/>
              </a:pPr>
              <a:t>‹#›</a:t>
            </a:fld>
            <a:endParaRPr lang="en-US"/>
          </a:p>
        </p:txBody>
      </p:sp>
    </p:spTree>
    <p:extLst>
      <p:ext uri="{BB962C8B-B14F-4D97-AF65-F5344CB8AC3E}">
        <p14:creationId xmlns:p14="http://schemas.microsoft.com/office/powerpoint/2010/main" val="751425752"/>
      </p:ext>
    </p:extLst>
  </p:cSld>
  <p:clrMapOvr>
    <a:masterClrMapping/>
  </p:clrMapOvr>
  <p:transition>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485900"/>
            <a:ext cx="3810000" cy="30861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85900"/>
            <a:ext cx="3810000" cy="30861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1" hangingPunct="1">
              <a:defRPr>
                <a:latin typeface="Arial" charset="0"/>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eaLnBrk="1" hangingPunct="1">
              <a:defRPr>
                <a:latin typeface="Arial"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1" hangingPunct="1">
              <a:defRPr>
                <a:latin typeface="Arial" charset="0"/>
                <a:cs typeface="ＭＳ Ｐゴシック" charset="0"/>
              </a:defRPr>
            </a:lvl1pPr>
          </a:lstStyle>
          <a:p>
            <a:pPr>
              <a:defRPr/>
            </a:pPr>
            <a:fld id="{F4BFC9D9-F471-014F-9338-8440ECC88DD5}" type="slidenum">
              <a:rPr lang="en-US"/>
              <a:pPr>
                <a:defRPr/>
              </a:pPr>
              <a:t>‹#›</a:t>
            </a:fld>
            <a:endParaRPr lang="en-US"/>
          </a:p>
        </p:txBody>
      </p:sp>
    </p:spTree>
    <p:extLst>
      <p:ext uri="{BB962C8B-B14F-4D97-AF65-F5344CB8AC3E}">
        <p14:creationId xmlns:p14="http://schemas.microsoft.com/office/powerpoint/2010/main" val="4234900715"/>
      </p:ext>
    </p:extLst>
  </p:cSld>
  <p:clrMapOvr>
    <a:masterClrMapping/>
  </p:clrMapOvr>
  <p:transition>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1" hangingPunct="1">
              <a:defRPr>
                <a:latin typeface="Arial" charset="0"/>
                <a:cs typeface="ＭＳ Ｐゴシック" charset="0"/>
              </a:defRPr>
            </a:lvl1pPr>
          </a:lstStyle>
          <a:p>
            <a:pPr>
              <a:defRPr/>
            </a:pPr>
            <a:endParaRPr lang="en-US"/>
          </a:p>
        </p:txBody>
      </p:sp>
      <p:sp>
        <p:nvSpPr>
          <p:cNvPr id="8" name="Footer Placeholder 7"/>
          <p:cNvSpPr>
            <a:spLocks noGrp="1"/>
          </p:cNvSpPr>
          <p:nvPr>
            <p:ph type="ftr" sz="quarter" idx="11"/>
          </p:nvPr>
        </p:nvSpPr>
        <p:spPr/>
        <p:txBody>
          <a:bodyPr/>
          <a:lstStyle>
            <a:lvl1pPr eaLnBrk="1" hangingPunct="1">
              <a:defRPr>
                <a:latin typeface="Arial" charset="0"/>
                <a:cs typeface="ＭＳ Ｐゴシック"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1" hangingPunct="1">
              <a:defRPr>
                <a:latin typeface="Arial" charset="0"/>
                <a:cs typeface="ＭＳ Ｐゴシック" charset="0"/>
              </a:defRPr>
            </a:lvl1pPr>
          </a:lstStyle>
          <a:p>
            <a:pPr>
              <a:defRPr/>
            </a:pPr>
            <a:fld id="{17495C30-476E-BC4B-AFB0-733807F17CC1}" type="slidenum">
              <a:rPr lang="en-US"/>
              <a:pPr>
                <a:defRPr/>
              </a:pPr>
              <a:t>‹#›</a:t>
            </a:fld>
            <a:endParaRPr lang="en-US"/>
          </a:p>
        </p:txBody>
      </p:sp>
    </p:spTree>
    <p:extLst>
      <p:ext uri="{BB962C8B-B14F-4D97-AF65-F5344CB8AC3E}">
        <p14:creationId xmlns:p14="http://schemas.microsoft.com/office/powerpoint/2010/main" val="3469426368"/>
      </p:ext>
    </p:extLst>
  </p:cSld>
  <p:clrMapOvr>
    <a:masterClrMapping/>
  </p:clrMapOvr>
  <p:transition>
    <p:rand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1" hangingPunct="1">
              <a:defRPr>
                <a:latin typeface="Arial" charset="0"/>
                <a:cs typeface="ＭＳ Ｐゴシック" charset="0"/>
              </a:defRPr>
            </a:lvl1pPr>
          </a:lstStyle>
          <a:p>
            <a:pPr>
              <a:defRPr/>
            </a:pPr>
            <a:endParaRPr lang="en-US"/>
          </a:p>
        </p:txBody>
      </p:sp>
      <p:sp>
        <p:nvSpPr>
          <p:cNvPr id="4" name="Footer Placeholder 3"/>
          <p:cNvSpPr>
            <a:spLocks noGrp="1"/>
          </p:cNvSpPr>
          <p:nvPr>
            <p:ph type="ftr" sz="quarter" idx="11"/>
          </p:nvPr>
        </p:nvSpPr>
        <p:spPr/>
        <p:txBody>
          <a:bodyPr/>
          <a:lstStyle>
            <a:lvl1pPr eaLnBrk="1" hangingPunct="1">
              <a:defRPr>
                <a:latin typeface="Arial" charset="0"/>
                <a:cs typeface="ＭＳ Ｐゴシック"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1" hangingPunct="1">
              <a:defRPr>
                <a:latin typeface="Arial" charset="0"/>
                <a:cs typeface="ＭＳ Ｐゴシック" charset="0"/>
              </a:defRPr>
            </a:lvl1pPr>
          </a:lstStyle>
          <a:p>
            <a:pPr>
              <a:defRPr/>
            </a:pPr>
            <a:fld id="{68A390E9-7A6C-E049-B316-29159B9E2271}" type="slidenum">
              <a:rPr lang="en-US"/>
              <a:pPr>
                <a:defRPr/>
              </a:pPr>
              <a:t>‹#›</a:t>
            </a:fld>
            <a:endParaRPr lang="en-US"/>
          </a:p>
        </p:txBody>
      </p:sp>
    </p:spTree>
    <p:extLst>
      <p:ext uri="{BB962C8B-B14F-4D97-AF65-F5344CB8AC3E}">
        <p14:creationId xmlns:p14="http://schemas.microsoft.com/office/powerpoint/2010/main" val="1093371892"/>
      </p:ext>
    </p:extLst>
  </p:cSld>
  <p:clrMapOvr>
    <a:masterClrMapping/>
  </p:clrMapOvr>
  <p:transition>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1" hangingPunct="1">
              <a:defRPr>
                <a:latin typeface="Arial" charset="0"/>
                <a:cs typeface="ＭＳ Ｐゴシック" charset="0"/>
              </a:defRPr>
            </a:lvl1pPr>
          </a:lstStyle>
          <a:p>
            <a:pPr>
              <a:defRPr/>
            </a:pPr>
            <a:endParaRPr lang="en-US"/>
          </a:p>
        </p:txBody>
      </p:sp>
      <p:sp>
        <p:nvSpPr>
          <p:cNvPr id="3" name="Footer Placeholder 2"/>
          <p:cNvSpPr>
            <a:spLocks noGrp="1"/>
          </p:cNvSpPr>
          <p:nvPr>
            <p:ph type="ftr" sz="quarter" idx="11"/>
          </p:nvPr>
        </p:nvSpPr>
        <p:spPr/>
        <p:txBody>
          <a:bodyPr/>
          <a:lstStyle>
            <a:lvl1pPr eaLnBrk="1" hangingPunct="1">
              <a:defRPr>
                <a:latin typeface="Arial" charset="0"/>
                <a:cs typeface="ＭＳ Ｐゴシック"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1" hangingPunct="1">
              <a:defRPr>
                <a:latin typeface="Arial" charset="0"/>
                <a:cs typeface="ＭＳ Ｐゴシック" charset="0"/>
              </a:defRPr>
            </a:lvl1pPr>
          </a:lstStyle>
          <a:p>
            <a:pPr>
              <a:defRPr/>
            </a:pPr>
            <a:fld id="{8553BAB9-6E7B-7B46-8C68-573CE4BE8C10}" type="slidenum">
              <a:rPr lang="en-US"/>
              <a:pPr>
                <a:defRPr/>
              </a:pPr>
              <a:t>‹#›</a:t>
            </a:fld>
            <a:endParaRPr lang="en-US"/>
          </a:p>
        </p:txBody>
      </p:sp>
    </p:spTree>
    <p:extLst>
      <p:ext uri="{BB962C8B-B14F-4D97-AF65-F5344CB8AC3E}">
        <p14:creationId xmlns:p14="http://schemas.microsoft.com/office/powerpoint/2010/main" val="103479259"/>
      </p:ext>
    </p:extLst>
  </p:cSld>
  <p:clrMapOvr>
    <a:masterClrMapping/>
  </p:clrMapOvr>
  <p:transition>
    <p:rand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eaLnBrk="1" hangingPunct="1">
              <a:defRPr>
                <a:latin typeface="Arial" charset="0"/>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eaLnBrk="1" hangingPunct="1">
              <a:defRPr>
                <a:latin typeface="Arial"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1" hangingPunct="1">
              <a:defRPr>
                <a:latin typeface="Arial" charset="0"/>
                <a:cs typeface="ＭＳ Ｐゴシック" charset="0"/>
              </a:defRPr>
            </a:lvl1pPr>
          </a:lstStyle>
          <a:p>
            <a:pPr>
              <a:defRPr/>
            </a:pPr>
            <a:fld id="{8EFF80FC-0E1B-C646-9C24-1D1E26511E19}" type="slidenum">
              <a:rPr lang="en-US"/>
              <a:pPr>
                <a:defRPr/>
              </a:pPr>
              <a:t>‹#›</a:t>
            </a:fld>
            <a:endParaRPr lang="en-US"/>
          </a:p>
        </p:txBody>
      </p:sp>
    </p:spTree>
    <p:extLst>
      <p:ext uri="{BB962C8B-B14F-4D97-AF65-F5344CB8AC3E}">
        <p14:creationId xmlns:p14="http://schemas.microsoft.com/office/powerpoint/2010/main" val="490539532"/>
      </p:ext>
    </p:extLst>
  </p:cSld>
  <p:clrMapOvr>
    <a:masterClrMapping/>
  </p:clrMapOvr>
  <p:transition>
    <p:rand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eaLnBrk="1" hangingPunct="1">
              <a:defRPr>
                <a:latin typeface="Arial" charset="0"/>
                <a:cs typeface="ＭＳ Ｐゴシック" charset="0"/>
              </a:defRPr>
            </a:lvl1pPr>
          </a:lstStyle>
          <a:p>
            <a:pPr>
              <a:defRPr/>
            </a:pPr>
            <a:endParaRPr lang="en-US"/>
          </a:p>
        </p:txBody>
      </p:sp>
      <p:sp>
        <p:nvSpPr>
          <p:cNvPr id="6" name="Footer Placeholder 5"/>
          <p:cNvSpPr>
            <a:spLocks noGrp="1"/>
          </p:cNvSpPr>
          <p:nvPr>
            <p:ph type="ftr" sz="quarter" idx="11"/>
          </p:nvPr>
        </p:nvSpPr>
        <p:spPr/>
        <p:txBody>
          <a:bodyPr/>
          <a:lstStyle>
            <a:lvl1pPr eaLnBrk="1" hangingPunct="1">
              <a:defRPr>
                <a:latin typeface="Arial" charset="0"/>
                <a:cs typeface="ＭＳ Ｐゴシック"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1" hangingPunct="1">
              <a:defRPr>
                <a:latin typeface="Arial" charset="0"/>
                <a:cs typeface="ＭＳ Ｐゴシック" charset="0"/>
              </a:defRPr>
            </a:lvl1pPr>
          </a:lstStyle>
          <a:p>
            <a:pPr>
              <a:defRPr/>
            </a:pPr>
            <a:fld id="{64285675-F879-3B40-8EC0-9FDAAAD8FAE4}" type="slidenum">
              <a:rPr lang="en-US"/>
              <a:pPr>
                <a:defRPr/>
              </a:pPr>
              <a:t>‹#›</a:t>
            </a:fld>
            <a:endParaRPr lang="en-US"/>
          </a:p>
        </p:txBody>
      </p:sp>
    </p:spTree>
    <p:extLst>
      <p:ext uri="{BB962C8B-B14F-4D97-AF65-F5344CB8AC3E}">
        <p14:creationId xmlns:p14="http://schemas.microsoft.com/office/powerpoint/2010/main" val="2738877729"/>
      </p:ext>
    </p:extLst>
  </p:cSld>
  <p:clrMapOvr>
    <a:masterClrMapping/>
  </p:clrMapOvr>
  <p:transition>
    <p:rand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1" hangingPunct="1">
              <a:defRPr>
                <a:latin typeface="Arial"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eaLnBrk="1" hangingPunct="1">
              <a:defRPr>
                <a:latin typeface="Arial"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1" hangingPunct="1">
              <a:defRPr>
                <a:latin typeface="Arial" charset="0"/>
                <a:cs typeface="ＭＳ Ｐゴシック" charset="0"/>
              </a:defRPr>
            </a:lvl1pPr>
          </a:lstStyle>
          <a:p>
            <a:pPr>
              <a:defRPr/>
            </a:pPr>
            <a:fld id="{F31FCF9B-FCC4-084D-BC5C-2EF337242534}" type="slidenum">
              <a:rPr lang="en-US"/>
              <a:pPr>
                <a:defRPr/>
              </a:pPr>
              <a:t>‹#›</a:t>
            </a:fld>
            <a:endParaRPr lang="en-US"/>
          </a:p>
        </p:txBody>
      </p:sp>
    </p:spTree>
    <p:extLst>
      <p:ext uri="{BB962C8B-B14F-4D97-AF65-F5344CB8AC3E}">
        <p14:creationId xmlns:p14="http://schemas.microsoft.com/office/powerpoint/2010/main" val="3625943107"/>
      </p:ext>
    </p:extLst>
  </p:cSld>
  <p:clrMapOvr>
    <a:masterClrMapping/>
  </p:clrMapOvr>
  <p:transition>
    <p:rand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457200"/>
            <a:ext cx="1943100" cy="4114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457200"/>
            <a:ext cx="5676900" cy="4114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1" hangingPunct="1">
              <a:defRPr>
                <a:latin typeface="Arial" charset="0"/>
                <a:cs typeface="ＭＳ Ｐゴシック" charset="0"/>
              </a:defRPr>
            </a:lvl1pPr>
          </a:lstStyle>
          <a:p>
            <a:pPr>
              <a:defRPr/>
            </a:pPr>
            <a:endParaRPr lang="en-US"/>
          </a:p>
        </p:txBody>
      </p:sp>
      <p:sp>
        <p:nvSpPr>
          <p:cNvPr id="5" name="Footer Placeholder 4"/>
          <p:cNvSpPr>
            <a:spLocks noGrp="1"/>
          </p:cNvSpPr>
          <p:nvPr>
            <p:ph type="ftr" sz="quarter" idx="11"/>
          </p:nvPr>
        </p:nvSpPr>
        <p:spPr/>
        <p:txBody>
          <a:bodyPr/>
          <a:lstStyle>
            <a:lvl1pPr eaLnBrk="1" hangingPunct="1">
              <a:defRPr>
                <a:latin typeface="Arial"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1" hangingPunct="1">
              <a:defRPr>
                <a:latin typeface="Arial" charset="0"/>
                <a:cs typeface="ＭＳ Ｐゴシック" charset="0"/>
              </a:defRPr>
            </a:lvl1pPr>
          </a:lstStyle>
          <a:p>
            <a:pPr>
              <a:defRPr/>
            </a:pPr>
            <a:fld id="{638DDDAE-939A-3C4B-8B29-2DE9F6C8FC51}" type="slidenum">
              <a:rPr lang="en-US"/>
              <a:pPr>
                <a:defRPr/>
              </a:pPr>
              <a:t>‹#›</a:t>
            </a:fld>
            <a:endParaRPr lang="en-US"/>
          </a:p>
        </p:txBody>
      </p:sp>
    </p:spTree>
    <p:extLst>
      <p:ext uri="{BB962C8B-B14F-4D97-AF65-F5344CB8AC3E}">
        <p14:creationId xmlns:p14="http://schemas.microsoft.com/office/powerpoint/2010/main" val="458124892"/>
      </p:ext>
    </p:extLst>
  </p:cSld>
  <p:clrMapOvr>
    <a:masterClrMapping/>
  </p:clrMapOvr>
  <p:transition>
    <p:rand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457200"/>
            <a:ext cx="7772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p:txBody>
          <a:bodyPr/>
          <a:lstStyle>
            <a:lvl1pPr eaLnBrk="1" hangingPunct="1">
              <a:defRPr>
                <a:latin typeface="Arial" charset="0"/>
                <a:cs typeface="ＭＳ Ｐゴシック" charset="0"/>
              </a:defRPr>
            </a:lvl1pPr>
          </a:lstStyle>
          <a:p>
            <a:pPr>
              <a:defRPr/>
            </a:pPr>
            <a:endParaRPr lang="en-US"/>
          </a:p>
        </p:txBody>
      </p:sp>
      <p:sp>
        <p:nvSpPr>
          <p:cNvPr id="4" name="Footer Placeholder 3"/>
          <p:cNvSpPr>
            <a:spLocks noGrp="1"/>
          </p:cNvSpPr>
          <p:nvPr>
            <p:ph type="ftr" sz="quarter" idx="11"/>
          </p:nvPr>
        </p:nvSpPr>
        <p:spPr/>
        <p:txBody>
          <a:bodyPr/>
          <a:lstStyle>
            <a:lvl1pPr eaLnBrk="1" hangingPunct="1">
              <a:defRPr>
                <a:latin typeface="Arial" charset="0"/>
                <a:cs typeface="ＭＳ Ｐゴシック"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1" hangingPunct="1">
              <a:defRPr>
                <a:latin typeface="Arial" charset="0"/>
                <a:cs typeface="ＭＳ Ｐゴシック" charset="0"/>
              </a:defRPr>
            </a:lvl1pPr>
          </a:lstStyle>
          <a:p>
            <a:pPr>
              <a:defRPr/>
            </a:pPr>
            <a:fld id="{002660A1-5928-6344-B32B-21B4EEE35471}" type="slidenum">
              <a:rPr lang="en-US"/>
              <a:pPr>
                <a:defRPr/>
              </a:pPr>
              <a:t>‹#›</a:t>
            </a:fld>
            <a:endParaRPr lang="en-US"/>
          </a:p>
        </p:txBody>
      </p:sp>
    </p:spTree>
    <p:extLst>
      <p:ext uri="{BB962C8B-B14F-4D97-AF65-F5344CB8AC3E}">
        <p14:creationId xmlns:p14="http://schemas.microsoft.com/office/powerpoint/2010/main" val="1875946902"/>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A57F1BC-72D8-4682-B70B-71C16FAAFB0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E5D0EA8-384B-45AD-8128-1D4849B0218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4F5C43A-3BB8-4EFB-B367-594F08EB1AE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D42DDCF-A79B-40B4-86E4-739B36F5893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3705A87-0CF6-47D3-9E7F-C338217402E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200151"/>
            <a:ext cx="8229600" cy="33944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50" smtClean="0"/>
            </a:lvl1pPr>
          </a:lstStyle>
          <a:p>
            <a:pPr>
              <a:defRPr/>
            </a:pPr>
            <a:endParaRPr lang="en-US"/>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50" smtClean="0"/>
            </a:lvl1pPr>
          </a:lstStyle>
          <a:p>
            <a:pPr>
              <a:defRPr/>
            </a:pPr>
            <a:endParaRPr lang="en-US"/>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50" smtClean="0"/>
            </a:lvl1pPr>
          </a:lstStyle>
          <a:p>
            <a:pPr>
              <a:defRPr/>
            </a:pPr>
            <a:fld id="{73B25748-7C4A-4D65-A436-C9C4B7B05D7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sz="1800">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AA14B0C7-A790-4187-9B9E-29F0AA13D74B}" type="datetimeFigureOut">
              <a:rPr lang="en-US" smtClean="0"/>
              <a:pPr/>
              <a:t>8/15/26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6DE17603-D565-4E7E-8638-A99357702271}" type="slidenum">
              <a:rPr lang="en-US" smtClean="0"/>
              <a:pPr/>
              <a:t>‹#›</a:t>
            </a:fld>
            <a:endParaRPr lang="en-US"/>
          </a:p>
        </p:txBody>
      </p:sp>
    </p:spTree>
    <p:extLst>
      <p:ext uri="{BB962C8B-B14F-4D97-AF65-F5344CB8AC3E}">
        <p14:creationId xmlns:p14="http://schemas.microsoft.com/office/powerpoint/2010/main" val="246113675"/>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8"/>
            <a:ext cx="8229600"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200151"/>
            <a:ext cx="8229600" cy="33944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50" smtClean="0"/>
            </a:lvl1pPr>
          </a:lstStyle>
          <a:p>
            <a:pPr fontAlgn="base">
              <a:spcBef>
                <a:spcPct val="0"/>
              </a:spcBef>
              <a:spcAft>
                <a:spcPct val="0"/>
              </a:spcAft>
              <a:defRPr/>
            </a:pPr>
            <a:endParaRPr lang="en-US">
              <a:solidFill>
                <a:srgbClr val="000000"/>
              </a:solidFill>
              <a:latin typeface="Arial" charset="0"/>
            </a:endParaRPr>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50" smtClean="0"/>
            </a:lvl1pPr>
          </a:lstStyle>
          <a:p>
            <a:pPr fontAlgn="base">
              <a:spcBef>
                <a:spcPct val="0"/>
              </a:spcBef>
              <a:spcAft>
                <a:spcPct val="0"/>
              </a:spcAft>
              <a:defRPr/>
            </a:pPr>
            <a:endParaRPr lang="en-US">
              <a:solidFill>
                <a:srgbClr val="000000"/>
              </a:solidFill>
              <a:latin typeface="Arial" charset="0"/>
            </a:endParaRPr>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50" smtClean="0"/>
            </a:lvl1pPr>
          </a:lstStyle>
          <a:p>
            <a:pPr fontAlgn="base">
              <a:spcBef>
                <a:spcPct val="0"/>
              </a:spcBef>
              <a:spcAft>
                <a:spcPct val="0"/>
              </a:spcAft>
              <a:defRPr/>
            </a:pPr>
            <a:fld id="{73B25748-7C4A-4D65-A436-C9C4B7B05D77}" type="slidenum">
              <a:rPr lang="en-US">
                <a:solidFill>
                  <a:srgbClr val="000000"/>
                </a:solidFill>
                <a:latin typeface="Arial" charset="0"/>
              </a:rPr>
              <a:pPr fontAlgn="base">
                <a:spcBef>
                  <a:spcPct val="0"/>
                </a:spcBef>
                <a:spcAft>
                  <a:spcPct val="0"/>
                </a:spcAft>
                <a:defRPr/>
              </a:pPr>
              <a:t>‹#›</a:t>
            </a:fld>
            <a:endParaRPr lang="en-US">
              <a:solidFill>
                <a:srgbClr val="000000"/>
              </a:solidFill>
              <a:latin typeface="Arial" charset="0"/>
            </a:endParaRPr>
          </a:p>
        </p:txBody>
      </p:sp>
    </p:spTree>
    <p:extLst>
      <p:ext uri="{BB962C8B-B14F-4D97-AF65-F5344CB8AC3E}">
        <p14:creationId xmlns:p14="http://schemas.microsoft.com/office/powerpoint/2010/main" val="2911146544"/>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Lst>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sz="1800">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457200"/>
            <a:ext cx="7772400" cy="85725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485900"/>
            <a:ext cx="7772400" cy="30861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4686300"/>
            <a:ext cx="1905000" cy="3429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050">
                <a:solidFill>
                  <a:srgbClr val="000000"/>
                </a:solidFill>
                <a:latin typeface="Times New Roman" charset="0"/>
                <a:cs typeface="+mn-cs"/>
              </a:defRPr>
            </a:lvl1pPr>
          </a:lstStyle>
          <a:p>
            <a:pPr fontAlgn="base">
              <a:spcBef>
                <a:spcPct val="0"/>
              </a:spcBef>
              <a:spcAft>
                <a:spcPct val="0"/>
              </a:spcAft>
              <a:defRPr/>
            </a:pPr>
            <a:endParaRPr lang="en-US">
              <a:ea typeface="ＭＳ Ｐゴシック" charset="0"/>
            </a:endParaRPr>
          </a:p>
        </p:txBody>
      </p:sp>
      <p:sp>
        <p:nvSpPr>
          <p:cNvPr id="1029" name="Rectangle 5"/>
          <p:cNvSpPr>
            <a:spLocks noGrp="1" noChangeArrowheads="1"/>
          </p:cNvSpPr>
          <p:nvPr>
            <p:ph type="ftr" sz="quarter" idx="3"/>
          </p:nvPr>
        </p:nvSpPr>
        <p:spPr bwMode="auto">
          <a:xfrm>
            <a:off x="3124200" y="4686300"/>
            <a:ext cx="2895600" cy="3429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ctr" eaLnBrk="0" hangingPunct="0">
              <a:defRPr sz="1050">
                <a:solidFill>
                  <a:srgbClr val="000000"/>
                </a:solidFill>
                <a:latin typeface="Times New Roman" charset="0"/>
                <a:cs typeface="+mn-cs"/>
              </a:defRPr>
            </a:lvl1pPr>
          </a:lstStyle>
          <a:p>
            <a:pPr fontAlgn="base">
              <a:spcBef>
                <a:spcPct val="0"/>
              </a:spcBef>
              <a:spcAft>
                <a:spcPct val="0"/>
              </a:spcAft>
              <a:defRPr/>
            </a:pPr>
            <a:endParaRPr lang="en-US">
              <a:ea typeface="ＭＳ Ｐゴシック" charset="0"/>
            </a:endParaRPr>
          </a:p>
        </p:txBody>
      </p:sp>
      <p:sp>
        <p:nvSpPr>
          <p:cNvPr id="1030" name="Rectangle 6"/>
          <p:cNvSpPr>
            <a:spLocks noGrp="1" noChangeArrowheads="1"/>
          </p:cNvSpPr>
          <p:nvPr>
            <p:ph type="sldNum" sz="quarter" idx="4"/>
          </p:nvPr>
        </p:nvSpPr>
        <p:spPr bwMode="auto">
          <a:xfrm>
            <a:off x="6553200" y="4686300"/>
            <a:ext cx="1905000" cy="3429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050">
                <a:solidFill>
                  <a:srgbClr val="000000"/>
                </a:solidFill>
                <a:latin typeface="Times New Roman" charset="0"/>
                <a:cs typeface="+mn-cs"/>
              </a:defRPr>
            </a:lvl1pPr>
          </a:lstStyle>
          <a:p>
            <a:pPr fontAlgn="base">
              <a:spcBef>
                <a:spcPct val="0"/>
              </a:spcBef>
              <a:spcAft>
                <a:spcPct val="0"/>
              </a:spcAft>
              <a:defRPr/>
            </a:pPr>
            <a:fld id="{E2412DDB-F709-A24A-AE8C-E28635D5CAE3}" type="slidenum">
              <a:rPr lang="en-US">
                <a:ea typeface="ＭＳ Ｐゴシック" charset="0"/>
              </a:rPr>
              <a:pPr fontAlgn="base">
                <a:spcBef>
                  <a:spcPct val="0"/>
                </a:spcBef>
                <a:spcAft>
                  <a:spcPct val="0"/>
                </a:spcAft>
                <a:defRPr/>
              </a:pPr>
              <a:t>‹#›</a:t>
            </a:fld>
            <a:endParaRPr lang="en-US">
              <a:ea typeface="ＭＳ Ｐゴシック" charset="0"/>
            </a:endParaRPr>
          </a:p>
        </p:txBody>
      </p:sp>
    </p:spTree>
    <p:extLst>
      <p:ext uri="{BB962C8B-B14F-4D97-AF65-F5344CB8AC3E}">
        <p14:creationId xmlns:p14="http://schemas.microsoft.com/office/powerpoint/2010/main" val="2086796470"/>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Lst>
  <p:transition>
    <p:random/>
  </p:transition>
  <p:txStyles>
    <p:titleStyle>
      <a:lvl1pPr algn="ctr" rtl="0" eaLnBrk="0" fontAlgn="base" hangingPunct="0">
        <a:spcBef>
          <a:spcPct val="0"/>
        </a:spcBef>
        <a:spcAft>
          <a:spcPct val="0"/>
        </a:spcAft>
        <a:defRPr sz="3300">
          <a:solidFill>
            <a:schemeClr val="tx2"/>
          </a:solidFill>
          <a:latin typeface="+mj-lt"/>
          <a:ea typeface="+mj-ea"/>
          <a:cs typeface="ＭＳ Ｐゴシック" charset="0"/>
        </a:defRPr>
      </a:lvl1pPr>
      <a:lvl2pPr algn="ctr" rtl="0" eaLnBrk="0" fontAlgn="base" hangingPunct="0">
        <a:spcBef>
          <a:spcPct val="0"/>
        </a:spcBef>
        <a:spcAft>
          <a:spcPct val="0"/>
        </a:spcAft>
        <a:defRPr sz="3300">
          <a:solidFill>
            <a:schemeClr val="tx2"/>
          </a:solidFill>
          <a:latin typeface="Times New Roman" charset="0"/>
          <a:ea typeface="ＭＳ Ｐゴシック" charset="0"/>
          <a:cs typeface="ＭＳ Ｐゴシック" charset="0"/>
        </a:defRPr>
      </a:lvl2pPr>
      <a:lvl3pPr algn="ctr" rtl="0" eaLnBrk="0" fontAlgn="base" hangingPunct="0">
        <a:spcBef>
          <a:spcPct val="0"/>
        </a:spcBef>
        <a:spcAft>
          <a:spcPct val="0"/>
        </a:spcAft>
        <a:defRPr sz="3300">
          <a:solidFill>
            <a:schemeClr val="tx2"/>
          </a:solidFill>
          <a:latin typeface="Times New Roman" charset="0"/>
          <a:ea typeface="ＭＳ Ｐゴシック" charset="0"/>
          <a:cs typeface="ＭＳ Ｐゴシック" charset="0"/>
        </a:defRPr>
      </a:lvl3pPr>
      <a:lvl4pPr algn="ctr" rtl="0" eaLnBrk="0" fontAlgn="base" hangingPunct="0">
        <a:spcBef>
          <a:spcPct val="0"/>
        </a:spcBef>
        <a:spcAft>
          <a:spcPct val="0"/>
        </a:spcAft>
        <a:defRPr sz="3300">
          <a:solidFill>
            <a:schemeClr val="tx2"/>
          </a:solidFill>
          <a:latin typeface="Times New Roman" charset="0"/>
          <a:ea typeface="ＭＳ Ｐゴシック" charset="0"/>
          <a:cs typeface="ＭＳ Ｐゴシック" charset="0"/>
        </a:defRPr>
      </a:lvl4pPr>
      <a:lvl5pPr algn="ctr" rtl="0" eaLnBrk="0" fontAlgn="base" hangingPunct="0">
        <a:spcBef>
          <a:spcPct val="0"/>
        </a:spcBef>
        <a:spcAft>
          <a:spcPct val="0"/>
        </a:spcAft>
        <a:defRPr sz="3300">
          <a:solidFill>
            <a:schemeClr val="tx2"/>
          </a:solidFill>
          <a:latin typeface="Times New Roman" charset="0"/>
          <a:ea typeface="ＭＳ Ｐゴシック" charset="0"/>
          <a:cs typeface="ＭＳ Ｐゴシック" charset="0"/>
        </a:defRPr>
      </a:lvl5pPr>
      <a:lvl6pPr marL="342900" algn="ctr" rtl="0" eaLnBrk="0" fontAlgn="base" hangingPunct="0">
        <a:spcBef>
          <a:spcPct val="0"/>
        </a:spcBef>
        <a:spcAft>
          <a:spcPct val="0"/>
        </a:spcAft>
        <a:defRPr sz="3300">
          <a:solidFill>
            <a:schemeClr val="tx2"/>
          </a:solidFill>
          <a:latin typeface="Times New Roman" charset="0"/>
          <a:ea typeface="ＭＳ Ｐゴシック" charset="0"/>
        </a:defRPr>
      </a:lvl6pPr>
      <a:lvl7pPr marL="685800" algn="ctr" rtl="0" eaLnBrk="0" fontAlgn="base" hangingPunct="0">
        <a:spcBef>
          <a:spcPct val="0"/>
        </a:spcBef>
        <a:spcAft>
          <a:spcPct val="0"/>
        </a:spcAft>
        <a:defRPr sz="3300">
          <a:solidFill>
            <a:schemeClr val="tx2"/>
          </a:solidFill>
          <a:latin typeface="Times New Roman" charset="0"/>
          <a:ea typeface="ＭＳ Ｐゴシック" charset="0"/>
        </a:defRPr>
      </a:lvl7pPr>
      <a:lvl8pPr marL="1028700" algn="ctr" rtl="0" eaLnBrk="0" fontAlgn="base" hangingPunct="0">
        <a:spcBef>
          <a:spcPct val="0"/>
        </a:spcBef>
        <a:spcAft>
          <a:spcPct val="0"/>
        </a:spcAft>
        <a:defRPr sz="3300">
          <a:solidFill>
            <a:schemeClr val="tx2"/>
          </a:solidFill>
          <a:latin typeface="Times New Roman" charset="0"/>
          <a:ea typeface="ＭＳ Ｐゴシック" charset="0"/>
        </a:defRPr>
      </a:lvl8pPr>
      <a:lvl9pPr marL="1371600" algn="ctr" rtl="0" eaLnBrk="0" fontAlgn="base" hangingPunct="0">
        <a:spcBef>
          <a:spcPct val="0"/>
        </a:spcBef>
        <a:spcAft>
          <a:spcPct val="0"/>
        </a:spcAft>
        <a:defRPr sz="3300">
          <a:solidFill>
            <a:schemeClr val="tx2"/>
          </a:solidFill>
          <a:latin typeface="Times New Roman" charset="0"/>
          <a:ea typeface="ＭＳ Ｐゴシック"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ＭＳ Ｐゴシック" charset="0"/>
        </a:defRPr>
      </a:lvl1pPr>
      <a:lvl2pPr marL="557213" indent="-214313" algn="l" rtl="0" eaLnBrk="0" fontAlgn="base" hangingPunct="0">
        <a:spcBef>
          <a:spcPct val="20000"/>
        </a:spcBef>
        <a:spcAft>
          <a:spcPct val="0"/>
        </a:spcAft>
        <a:buChar char="–"/>
        <a:defRPr sz="2100">
          <a:solidFill>
            <a:schemeClr val="tx1"/>
          </a:solidFill>
          <a:latin typeface="+mn-lt"/>
          <a:ea typeface="+mn-ea"/>
        </a:defRPr>
      </a:lvl2pPr>
      <a:lvl3pPr marL="857250" indent="-171450" algn="l" rtl="0" eaLnBrk="0" fontAlgn="base" hangingPunct="0">
        <a:spcBef>
          <a:spcPct val="20000"/>
        </a:spcBef>
        <a:spcAft>
          <a:spcPct val="0"/>
        </a:spcAft>
        <a:buChar char="•"/>
        <a:defRPr sz="1800">
          <a:solidFill>
            <a:schemeClr val="tx1"/>
          </a:solidFill>
          <a:latin typeface="+mn-lt"/>
          <a:ea typeface="+mn-ea"/>
        </a:defRPr>
      </a:lvl3pPr>
      <a:lvl4pPr marL="1200150" indent="-171450" algn="l" rtl="0" eaLnBrk="0" fontAlgn="base" hangingPunct="0">
        <a:spcBef>
          <a:spcPct val="20000"/>
        </a:spcBef>
        <a:spcAft>
          <a:spcPct val="0"/>
        </a:spcAft>
        <a:buChar char="–"/>
        <a:defRPr sz="1500">
          <a:solidFill>
            <a:schemeClr val="tx1"/>
          </a:solidFill>
          <a:latin typeface="+mn-lt"/>
          <a:ea typeface="+mn-ea"/>
        </a:defRPr>
      </a:lvl4pPr>
      <a:lvl5pPr marL="1543050" indent="-171450" algn="l" rtl="0" eaLnBrk="0" fontAlgn="base" hangingPunct="0">
        <a:spcBef>
          <a:spcPct val="20000"/>
        </a:spcBef>
        <a:spcAft>
          <a:spcPct val="0"/>
        </a:spcAft>
        <a:buChar char="»"/>
        <a:defRPr sz="1500">
          <a:solidFill>
            <a:schemeClr val="tx1"/>
          </a:solidFill>
          <a:latin typeface="+mn-lt"/>
          <a:ea typeface="+mn-ea"/>
        </a:defRPr>
      </a:lvl5pPr>
      <a:lvl6pPr marL="1885950" indent="-171450" algn="l" rtl="0" eaLnBrk="0" fontAlgn="base" hangingPunct="0">
        <a:spcBef>
          <a:spcPct val="20000"/>
        </a:spcBef>
        <a:spcAft>
          <a:spcPct val="0"/>
        </a:spcAft>
        <a:buChar char="»"/>
        <a:defRPr sz="1500">
          <a:solidFill>
            <a:schemeClr val="tx1"/>
          </a:solidFill>
          <a:latin typeface="+mn-lt"/>
          <a:ea typeface="+mn-ea"/>
        </a:defRPr>
      </a:lvl6pPr>
      <a:lvl7pPr marL="2228850" indent="-171450" algn="l" rtl="0" eaLnBrk="0" fontAlgn="base" hangingPunct="0">
        <a:spcBef>
          <a:spcPct val="20000"/>
        </a:spcBef>
        <a:spcAft>
          <a:spcPct val="0"/>
        </a:spcAft>
        <a:buChar char="»"/>
        <a:defRPr sz="1500">
          <a:solidFill>
            <a:schemeClr val="tx1"/>
          </a:solidFill>
          <a:latin typeface="+mn-lt"/>
          <a:ea typeface="+mn-ea"/>
        </a:defRPr>
      </a:lvl7pPr>
      <a:lvl8pPr marL="2571750" indent="-171450" algn="l" rtl="0" eaLnBrk="0" fontAlgn="base" hangingPunct="0">
        <a:spcBef>
          <a:spcPct val="20000"/>
        </a:spcBef>
        <a:spcAft>
          <a:spcPct val="0"/>
        </a:spcAft>
        <a:buChar char="»"/>
        <a:defRPr sz="1500">
          <a:solidFill>
            <a:schemeClr val="tx1"/>
          </a:solidFill>
          <a:latin typeface="+mn-lt"/>
          <a:ea typeface="+mn-ea"/>
        </a:defRPr>
      </a:lvl8pPr>
      <a:lvl9pPr marL="2914650" indent="-171450" algn="l" rtl="0" eaLnBrk="0" fontAlgn="base" hangingPunct="0">
        <a:spcBef>
          <a:spcPct val="20000"/>
        </a:spcBef>
        <a:spcAft>
          <a:spcPct val="0"/>
        </a:spcAft>
        <a:buChar char="»"/>
        <a:defRPr sz="1500">
          <a:solidFill>
            <a:schemeClr val="tx1"/>
          </a:solidFill>
          <a:latin typeface="+mn-lt"/>
          <a:ea typeface="+mn-ea"/>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merriam-webster.com/dictionary/adherenc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B12B4-EFA5-ED8C-C9D9-C22A44AA397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F738878-03F2-51B3-4586-6C72628F472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1093314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18000" b="-1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21BB3-9325-AFBF-0453-39FCD725F110}"/>
              </a:ext>
            </a:extLst>
          </p:cNvPr>
          <p:cNvSpPr>
            <a:spLocks noGrp="1"/>
          </p:cNvSpPr>
          <p:nvPr>
            <p:ph type="title"/>
          </p:nvPr>
        </p:nvSpPr>
        <p:spPr>
          <a:xfrm>
            <a:off x="7239000" y="205979"/>
            <a:ext cx="1447800" cy="857250"/>
          </a:xfrm>
        </p:spPr>
        <p:txBody>
          <a:bodyPr/>
          <a:lstStyle/>
          <a:p>
            <a:endParaRPr lang="en-US" dirty="0"/>
          </a:p>
        </p:txBody>
      </p:sp>
      <p:sp>
        <p:nvSpPr>
          <p:cNvPr id="3" name="Content Placeholder 2">
            <a:extLst>
              <a:ext uri="{FF2B5EF4-FFF2-40B4-BE49-F238E27FC236}">
                <a16:creationId xmlns:a16="http://schemas.microsoft.com/office/drawing/2014/main" id="{2DC339E6-4083-FDF1-98A5-6B0C7CA78F85}"/>
              </a:ext>
            </a:extLst>
          </p:cNvPr>
          <p:cNvSpPr>
            <a:spLocks noGrp="1"/>
          </p:cNvSpPr>
          <p:nvPr>
            <p:ph idx="1"/>
          </p:nvPr>
        </p:nvSpPr>
        <p:spPr>
          <a:xfrm>
            <a:off x="304800" y="209550"/>
            <a:ext cx="6019800" cy="4648200"/>
          </a:xfrm>
        </p:spPr>
        <p:txBody>
          <a:bodyPr/>
          <a:lstStyle/>
          <a:p>
            <a:pPr marL="0" indent="0">
              <a:buNone/>
            </a:pPr>
            <a:r>
              <a:rPr lang="en-US" sz="3600" b="1" i="1" dirty="0">
                <a:solidFill>
                  <a:schemeClr val="bg1"/>
                </a:solidFill>
              </a:rPr>
              <a:t>“But integrity is more than honesty. It means doing the right thing regardless of circumstances or inconvenience to the leader or the organization” </a:t>
            </a:r>
          </a:p>
          <a:p>
            <a:pPr marL="0" indent="0">
              <a:buNone/>
            </a:pPr>
            <a:r>
              <a:rPr lang="en-US" sz="2800" dirty="0">
                <a:solidFill>
                  <a:schemeClr val="bg1"/>
                </a:solidFill>
              </a:rPr>
              <a:t>(Former Secretary of Defense, William Cohen, Heroic Leadership)</a:t>
            </a:r>
          </a:p>
          <a:p>
            <a:pPr marL="0" indent="0">
              <a:buNone/>
            </a:pPr>
            <a:endParaRPr lang="en-US" dirty="0"/>
          </a:p>
        </p:txBody>
      </p:sp>
    </p:spTree>
    <p:extLst>
      <p:ext uri="{BB962C8B-B14F-4D97-AF65-F5344CB8AC3E}">
        <p14:creationId xmlns:p14="http://schemas.microsoft.com/office/powerpoint/2010/main" val="6443501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F217FC6-851F-E062-560D-98F78039DA97}"/>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AB9B4078-5A13-9603-6638-E1C77DFCD284}"/>
              </a:ext>
            </a:extLst>
          </p:cNvPr>
          <p:cNvSpPr>
            <a:spLocks noGrp="1"/>
          </p:cNvSpPr>
          <p:nvPr>
            <p:ph sz="half" idx="1"/>
          </p:nvPr>
        </p:nvSpPr>
        <p:spPr>
          <a:xfrm>
            <a:off x="76200" y="285750"/>
            <a:ext cx="6172200" cy="4572000"/>
          </a:xfrm>
          <a:ln w="25400">
            <a:solidFill>
              <a:schemeClr val="tx1"/>
            </a:solidFill>
          </a:ln>
        </p:spPr>
        <p:txBody>
          <a:bodyPr/>
          <a:lstStyle/>
          <a:p>
            <a:pPr marL="0" indent="0">
              <a:buNone/>
            </a:pPr>
            <a:r>
              <a:rPr lang="en-US" sz="2850" b="1" dirty="0">
                <a:solidFill>
                  <a:srgbClr val="FF0000"/>
                </a:solidFill>
              </a:rPr>
              <a:t>The most important personal quality people look for and admire in a leader is personal credibility. </a:t>
            </a:r>
            <a:r>
              <a:rPr lang="en-US" sz="2850" dirty="0"/>
              <a:t>Credibility is the foundation of leadership. If people don’t believe in the messenger, they won’t believe the message. This finding has been so consistent for over twenty years that we’ve come to call it The First Law of Leadership </a:t>
            </a:r>
            <a:r>
              <a:rPr lang="en-US" sz="2900" dirty="0"/>
              <a:t>(2004, 120). </a:t>
            </a:r>
          </a:p>
        </p:txBody>
      </p:sp>
      <p:pic>
        <p:nvPicPr>
          <p:cNvPr id="8" name="Content Placeholder 7">
            <a:extLst>
              <a:ext uri="{FF2B5EF4-FFF2-40B4-BE49-F238E27FC236}">
                <a16:creationId xmlns:a16="http://schemas.microsoft.com/office/drawing/2014/main" id="{56095A57-6169-6CDF-CAE0-4A090572EA06}"/>
              </a:ext>
            </a:extLst>
          </p:cNvPr>
          <p:cNvPicPr>
            <a:picLocks noGrp="1" noChangeAspect="1"/>
          </p:cNvPicPr>
          <p:nvPr>
            <p:ph sz="half" idx="2"/>
          </p:nvPr>
        </p:nvPicPr>
        <p:blipFill>
          <a:blip r:embed="rId2"/>
          <a:stretch>
            <a:fillRect/>
          </a:stretch>
        </p:blipFill>
        <p:spPr bwMode="auto">
          <a:xfrm>
            <a:off x="6336670" y="484483"/>
            <a:ext cx="2731130" cy="4144667"/>
          </a:xfrm>
          <a:prstGeom prst="rect">
            <a:avLst/>
          </a:prstGeom>
          <a:noFill/>
          <a:ln w="25400">
            <a:solidFill>
              <a:schemeClr val="tx1"/>
            </a:solidFill>
            <a:miter lim="800000"/>
            <a:headEnd/>
            <a:tailEnd/>
          </a:ln>
        </p:spPr>
      </p:pic>
    </p:spTree>
    <p:extLst>
      <p:ext uri="{BB962C8B-B14F-4D97-AF65-F5344CB8AC3E}">
        <p14:creationId xmlns:p14="http://schemas.microsoft.com/office/powerpoint/2010/main" val="41885658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b="-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sp>
        <p:nvSpPr>
          <p:cNvPr id="3" name="Content Placeholder 2"/>
          <p:cNvSpPr>
            <a:spLocks noGrp="1"/>
          </p:cNvSpPr>
          <p:nvPr>
            <p:ph idx="1"/>
          </p:nvPr>
        </p:nvSpPr>
        <p:spPr>
          <a:xfrm>
            <a:off x="259773" y="57150"/>
            <a:ext cx="8603672" cy="3829050"/>
          </a:xfrm>
        </p:spPr>
        <p:txBody>
          <a:bodyPr/>
          <a:lstStyle/>
          <a:p>
            <a:pPr marL="0" indent="0">
              <a:buNone/>
              <a:defRPr/>
            </a:pPr>
            <a:r>
              <a:rPr lang="en-US" sz="3200" b="1" dirty="0">
                <a:solidFill>
                  <a:schemeClr val="bg1"/>
                </a:solidFill>
              </a:rPr>
              <a:t>Deut. 17:18 "Also it shall be, when he sits on the throne of his kingdom, </a:t>
            </a:r>
            <a:r>
              <a:rPr lang="en-US" sz="3200" b="1" dirty="0">
                <a:solidFill>
                  <a:srgbClr val="FFFF00"/>
                </a:solidFill>
              </a:rPr>
              <a:t>that he shall write for himself a copy of this law in a book,</a:t>
            </a:r>
            <a:r>
              <a:rPr lang="en-US" sz="3200" b="1" dirty="0">
                <a:solidFill>
                  <a:schemeClr val="bg1"/>
                </a:solidFill>
              </a:rPr>
              <a:t> from the one before the priests, the Levites. 19 And it shall be with him, and he shall read it all the days of his life,</a:t>
            </a:r>
            <a:r>
              <a:rPr lang="en-US" sz="3200" b="1" dirty="0">
                <a:solidFill>
                  <a:srgbClr val="FFFF00"/>
                </a:solidFill>
              </a:rPr>
              <a:t> that he may learn to fear the Lord his God and be careful to observe all the words of this law and these statutes, </a:t>
            </a:r>
            <a:endParaRPr lang="en-US" sz="3200" b="1" dirty="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371600" y="205979"/>
            <a:ext cx="6115050" cy="857250"/>
          </a:xfrm>
        </p:spPr>
        <p:txBody>
          <a:bodyPr/>
          <a:lstStyle/>
          <a:p>
            <a:pPr eaLnBrk="1" hangingPunct="1">
              <a:defRPr/>
            </a:pPr>
            <a:endParaRPr lang="en-US" sz="3000" b="1" dirty="0">
              <a:ln>
                <a:solidFill>
                  <a:srgbClr val="0000FF"/>
                </a:solidFill>
              </a:ln>
              <a:solidFill>
                <a:schemeClr val="bg1"/>
              </a:solidFill>
              <a:latin typeface="American Typewriter" charset="0"/>
              <a:ea typeface="American Typewriter" charset="0"/>
              <a:cs typeface="American Typewriter" charset="0"/>
            </a:endParaRPr>
          </a:p>
        </p:txBody>
      </p:sp>
      <p:sp>
        <p:nvSpPr>
          <p:cNvPr id="17411" name="Rectangle 3"/>
          <p:cNvSpPr>
            <a:spLocks noGrp="1" noChangeArrowheads="1"/>
          </p:cNvSpPr>
          <p:nvPr>
            <p:ph type="body" idx="1"/>
          </p:nvPr>
        </p:nvSpPr>
        <p:spPr>
          <a:xfrm>
            <a:off x="322119" y="209550"/>
            <a:ext cx="8517081" cy="4535632"/>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808080">
                      <a:alpha val="74998"/>
                    </a:srgbClr>
                  </a:outerShdw>
                </a:effectLst>
              </a14:hiddenEffects>
            </a:ext>
          </a:extLst>
        </p:spPr>
        <p:txBody>
          <a:bodyPr/>
          <a:lstStyle/>
          <a:p>
            <a:pPr marL="0" indent="0" eaLnBrk="1" hangingPunct="1">
              <a:lnSpc>
                <a:spcPct val="90000"/>
              </a:lnSpc>
              <a:buNone/>
              <a:defRPr/>
            </a:pPr>
            <a:r>
              <a:rPr lang="en-US" sz="2800" dirty="0">
                <a:ln>
                  <a:solidFill>
                    <a:schemeClr val="tx1"/>
                  </a:solidFill>
                </a:ln>
                <a:solidFill>
                  <a:schemeClr val="bg1"/>
                </a:solidFill>
                <a:latin typeface="Arial Black"/>
                <a:cs typeface="Arial Black"/>
              </a:rPr>
              <a:t>Joshua 1:7 "Only be strong and very courageous; </a:t>
            </a:r>
            <a:r>
              <a:rPr lang="en-US" sz="2800" dirty="0">
                <a:ln>
                  <a:solidFill>
                    <a:srgbClr val="FFFFFF"/>
                  </a:solidFill>
                </a:ln>
                <a:solidFill>
                  <a:srgbClr val="FF0000"/>
                </a:solidFill>
                <a:effectLst>
                  <a:glow rad="127000">
                    <a:schemeClr val="bg1"/>
                  </a:glow>
                </a:effectLst>
                <a:latin typeface="Arial Black"/>
                <a:cs typeface="Arial Black"/>
              </a:rPr>
              <a:t>be careful to do according to all the law </a:t>
            </a:r>
            <a:r>
              <a:rPr lang="en-US" sz="2800" dirty="0">
                <a:ln>
                  <a:solidFill>
                    <a:schemeClr val="tx1"/>
                  </a:solidFill>
                </a:ln>
                <a:solidFill>
                  <a:schemeClr val="bg1"/>
                </a:solidFill>
                <a:latin typeface="Arial Black"/>
                <a:cs typeface="Arial Black"/>
              </a:rPr>
              <a:t>which Moses My servant commanded you; do not turn from it to the right or to the left, </a:t>
            </a:r>
            <a:r>
              <a:rPr lang="en-US" sz="2800" u="sng" dirty="0">
                <a:ln>
                  <a:solidFill>
                    <a:schemeClr val="tx1"/>
                  </a:solidFill>
                </a:ln>
                <a:solidFill>
                  <a:schemeClr val="bg1"/>
                </a:solidFill>
                <a:latin typeface="Arial Black"/>
                <a:cs typeface="Arial Black"/>
              </a:rPr>
              <a:t>so that you may have success wherever you go</a:t>
            </a:r>
            <a:r>
              <a:rPr lang="en-US" sz="2800" dirty="0">
                <a:ln>
                  <a:solidFill>
                    <a:schemeClr val="tx1"/>
                  </a:solidFill>
                </a:ln>
                <a:solidFill>
                  <a:schemeClr val="bg1"/>
                </a:solidFill>
                <a:latin typeface="Arial Black"/>
                <a:cs typeface="Arial Black"/>
              </a:rPr>
              <a:t>. 8 “This book of the law shall not depart from your mouth, but you shall meditate on it day and night, </a:t>
            </a:r>
            <a:r>
              <a:rPr lang="en-US" sz="2800" dirty="0">
                <a:ln>
                  <a:solidFill>
                    <a:schemeClr val="bg1"/>
                  </a:solidFill>
                </a:ln>
                <a:solidFill>
                  <a:srgbClr val="FF0000"/>
                </a:solidFill>
                <a:effectLst>
                  <a:glow rad="127000">
                    <a:schemeClr val="bg1"/>
                  </a:glow>
                </a:effectLst>
                <a:latin typeface="Arial Black"/>
                <a:cs typeface="Arial Black"/>
              </a:rPr>
              <a:t>so that you may be careful to do according to all that is written in it;</a:t>
            </a:r>
            <a:r>
              <a:rPr lang="en-US" sz="2800" dirty="0">
                <a:ln>
                  <a:solidFill>
                    <a:schemeClr val="tx1"/>
                  </a:solidFill>
                </a:ln>
                <a:solidFill>
                  <a:schemeClr val="bg1"/>
                </a:solidFill>
                <a:effectLst>
                  <a:glow rad="127000">
                    <a:schemeClr val="bg1"/>
                  </a:glow>
                </a:effectLst>
                <a:latin typeface="Arial Black"/>
                <a:cs typeface="Arial Black"/>
              </a:rPr>
              <a:t> </a:t>
            </a:r>
            <a:r>
              <a:rPr lang="en-US" sz="2800" u="sng" dirty="0">
                <a:ln>
                  <a:solidFill>
                    <a:schemeClr val="tx1"/>
                  </a:solidFill>
                </a:ln>
                <a:solidFill>
                  <a:schemeClr val="bg1"/>
                </a:solidFill>
                <a:latin typeface="Arial Black"/>
                <a:cs typeface="Arial Black"/>
              </a:rPr>
              <a:t>for then you will make your way prosperous, and then you will have success</a:t>
            </a:r>
            <a:r>
              <a:rPr lang="en-US" sz="2800" dirty="0">
                <a:ln>
                  <a:solidFill>
                    <a:schemeClr val="tx1"/>
                  </a:solidFill>
                </a:ln>
                <a:solidFill>
                  <a:schemeClr val="bg1"/>
                </a:solidFill>
                <a:latin typeface="Arial Black"/>
                <a:cs typeface="Arial Black"/>
              </a:rPr>
              <a:t>. NAS</a:t>
            </a:r>
          </a:p>
        </p:txBody>
      </p:sp>
    </p:spTree>
    <p:extLst>
      <p:ext uri="{BB962C8B-B14F-4D97-AF65-F5344CB8AC3E}">
        <p14:creationId xmlns:p14="http://schemas.microsoft.com/office/powerpoint/2010/main" val="40835591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5A917-42F1-608F-DBC0-6A6CA5A25852}"/>
              </a:ext>
            </a:extLst>
          </p:cNvPr>
          <p:cNvSpPr>
            <a:spLocks noGrp="1"/>
          </p:cNvSpPr>
          <p:nvPr>
            <p:ph type="title"/>
          </p:nvPr>
        </p:nvSpPr>
        <p:spPr>
          <a:xfrm>
            <a:off x="6629400" y="4165998"/>
            <a:ext cx="2209800" cy="857250"/>
          </a:xfrm>
        </p:spPr>
        <p:txBody>
          <a:bodyPr/>
          <a:lstStyle/>
          <a:p>
            <a:endParaRPr lang="en-US" dirty="0"/>
          </a:p>
        </p:txBody>
      </p:sp>
      <p:sp>
        <p:nvSpPr>
          <p:cNvPr id="3" name="Content Placeholder 2">
            <a:extLst>
              <a:ext uri="{FF2B5EF4-FFF2-40B4-BE49-F238E27FC236}">
                <a16:creationId xmlns:a16="http://schemas.microsoft.com/office/drawing/2014/main" id="{878B41CA-16AE-5A37-00F2-B7D907DDC0C9}"/>
              </a:ext>
            </a:extLst>
          </p:cNvPr>
          <p:cNvSpPr>
            <a:spLocks noGrp="1"/>
          </p:cNvSpPr>
          <p:nvPr>
            <p:ph idx="1"/>
          </p:nvPr>
        </p:nvSpPr>
        <p:spPr>
          <a:xfrm>
            <a:off x="304800" y="209550"/>
            <a:ext cx="5562600" cy="4611074"/>
          </a:xfrm>
        </p:spPr>
        <p:txBody>
          <a:bodyPr/>
          <a:lstStyle/>
          <a:p>
            <a:pPr marL="0" indent="0">
              <a:buNone/>
            </a:pPr>
            <a:r>
              <a:rPr lang="en-US" sz="2600" b="1" dirty="0">
                <a:solidFill>
                  <a:schemeClr val="bg1"/>
                </a:solidFill>
              </a:rPr>
              <a:t>Prov. 28:6 Better is the poor who walks in his integrity Than he who is crooked though he be rich.</a:t>
            </a:r>
          </a:p>
          <a:p>
            <a:pPr marL="0" indent="0">
              <a:buNone/>
            </a:pPr>
            <a:r>
              <a:rPr lang="en-US" sz="2600" b="1" dirty="0">
                <a:solidFill>
                  <a:schemeClr val="bg1"/>
                </a:solidFill>
              </a:rPr>
              <a:t>Prov. 10:9 He who walks in integrity walks securely, </a:t>
            </a:r>
            <a:r>
              <a:rPr lang="en-US" sz="2600" b="1" dirty="0">
                <a:solidFill>
                  <a:schemeClr val="bg1"/>
                </a:solidFill>
                <a:effectLst>
                  <a:glow rad="127000">
                    <a:srgbClr val="FF0000"/>
                  </a:glow>
                </a:effectLst>
              </a:rPr>
              <a:t>But he who perverts his ways will be found out.</a:t>
            </a:r>
          </a:p>
          <a:p>
            <a:pPr marL="0" indent="0">
              <a:buNone/>
            </a:pPr>
            <a:r>
              <a:rPr lang="en-US" sz="2600" b="1" dirty="0">
                <a:solidFill>
                  <a:schemeClr val="bg1"/>
                </a:solidFill>
              </a:rPr>
              <a:t>Prov. 11:3 The integrity of the upright will guide them, </a:t>
            </a:r>
            <a:r>
              <a:rPr lang="en-US" sz="2600" b="1" dirty="0">
                <a:solidFill>
                  <a:schemeClr val="bg1"/>
                </a:solidFill>
                <a:effectLst>
                  <a:glow rad="127000">
                    <a:srgbClr val="FF0000"/>
                  </a:glow>
                </a:effectLst>
              </a:rPr>
              <a:t>But the crookedness of the treacherous will destroy them.</a:t>
            </a:r>
          </a:p>
          <a:p>
            <a:endParaRPr lang="en-US" dirty="0">
              <a:solidFill>
                <a:schemeClr val="bg1"/>
              </a:solidFill>
            </a:endParaRPr>
          </a:p>
        </p:txBody>
      </p:sp>
    </p:spTree>
    <p:extLst>
      <p:ext uri="{BB962C8B-B14F-4D97-AF65-F5344CB8AC3E}">
        <p14:creationId xmlns:p14="http://schemas.microsoft.com/office/powerpoint/2010/main" val="24055421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C735C-DC28-5E81-1E83-BE1B9A371B02}"/>
              </a:ext>
            </a:extLst>
          </p:cNvPr>
          <p:cNvSpPr>
            <a:spLocks noGrp="1"/>
          </p:cNvSpPr>
          <p:nvPr>
            <p:ph type="title"/>
          </p:nvPr>
        </p:nvSpPr>
        <p:spPr>
          <a:xfrm>
            <a:off x="6019800" y="1958579"/>
            <a:ext cx="2438400" cy="1451371"/>
          </a:xfrm>
        </p:spPr>
        <p:txBody>
          <a:bodyPr/>
          <a:lstStyle/>
          <a:p>
            <a:r>
              <a:rPr lang="en-US" sz="12000" dirty="0"/>
              <a:t>⛺️</a:t>
            </a:r>
          </a:p>
        </p:txBody>
      </p:sp>
      <p:sp>
        <p:nvSpPr>
          <p:cNvPr id="3" name="Content Placeholder 2">
            <a:extLst>
              <a:ext uri="{FF2B5EF4-FFF2-40B4-BE49-F238E27FC236}">
                <a16:creationId xmlns:a16="http://schemas.microsoft.com/office/drawing/2014/main" id="{412EACF8-B367-CBEF-C511-8AD85ACD8686}"/>
              </a:ext>
            </a:extLst>
          </p:cNvPr>
          <p:cNvSpPr>
            <a:spLocks noGrp="1"/>
          </p:cNvSpPr>
          <p:nvPr>
            <p:ph idx="1"/>
          </p:nvPr>
        </p:nvSpPr>
        <p:spPr>
          <a:xfrm>
            <a:off x="228600" y="895350"/>
            <a:ext cx="5638800" cy="3962400"/>
          </a:xfrm>
        </p:spPr>
        <p:txBody>
          <a:bodyPr/>
          <a:lstStyle/>
          <a:p>
            <a:pPr>
              <a:buFont typeface="Wingdings" pitchFamily="2" charset="2"/>
              <a:buChar char="ü"/>
            </a:pPr>
            <a:r>
              <a:rPr lang="en-US" sz="3600" b="1" dirty="0"/>
              <a:t>King Saul</a:t>
            </a:r>
          </a:p>
          <a:p>
            <a:pPr>
              <a:buFont typeface="Wingdings" pitchFamily="2" charset="2"/>
              <a:buChar char="ü"/>
            </a:pPr>
            <a:r>
              <a:rPr lang="en-US" sz="3600" b="1" dirty="0"/>
              <a:t>Rehoboam</a:t>
            </a:r>
          </a:p>
          <a:p>
            <a:pPr>
              <a:buFont typeface="Wingdings" pitchFamily="2" charset="2"/>
              <a:buChar char="ü"/>
            </a:pPr>
            <a:r>
              <a:rPr lang="en-US" sz="3600" b="1" dirty="0"/>
              <a:t>Ahab &amp; Jezebel</a:t>
            </a:r>
          </a:p>
          <a:p>
            <a:pPr>
              <a:buFont typeface="Wingdings" pitchFamily="2" charset="2"/>
              <a:buChar char="ü"/>
            </a:pPr>
            <a:r>
              <a:rPr lang="en-US" sz="3600" b="1" dirty="0"/>
              <a:t>The Sons of Eli</a:t>
            </a:r>
          </a:p>
          <a:p>
            <a:pPr>
              <a:buFont typeface="Wingdings" pitchFamily="2" charset="2"/>
              <a:buChar char="ü"/>
            </a:pPr>
            <a:r>
              <a:rPr lang="en-US" sz="3600" b="1" dirty="0"/>
              <a:t>Caiaphas</a:t>
            </a:r>
          </a:p>
          <a:p>
            <a:pPr>
              <a:buFont typeface="Wingdings" pitchFamily="2" charset="2"/>
              <a:buChar char="ü"/>
            </a:pPr>
            <a:r>
              <a:rPr lang="en-US" sz="3600" b="1" dirty="0"/>
              <a:t>Pilate</a:t>
            </a:r>
          </a:p>
          <a:p>
            <a:pPr algn="ctr"/>
            <a:endParaRPr lang="en-US" sz="4000" dirty="0"/>
          </a:p>
        </p:txBody>
      </p:sp>
    </p:spTree>
    <p:extLst>
      <p:ext uri="{BB962C8B-B14F-4D97-AF65-F5344CB8AC3E}">
        <p14:creationId xmlns:p14="http://schemas.microsoft.com/office/powerpoint/2010/main" val="31264105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E3511-F0FC-5622-E75A-956AE232CD5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54C8DB8-8E56-C47F-AF04-5DDFC8757BF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9182021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0DB8B-4478-2D3C-D567-2F4A1FFE5A4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66A0476-0125-57E6-A250-6FCFB6CB932B}"/>
              </a:ext>
            </a:extLst>
          </p:cNvPr>
          <p:cNvSpPr>
            <a:spLocks noGrp="1"/>
          </p:cNvSpPr>
          <p:nvPr>
            <p:ph idx="1"/>
          </p:nvPr>
        </p:nvSpPr>
        <p:spPr>
          <a:xfrm>
            <a:off x="152400" y="361950"/>
            <a:ext cx="8915400" cy="4038600"/>
          </a:xfrm>
        </p:spPr>
        <p:txBody>
          <a:bodyPr/>
          <a:lstStyle/>
          <a:p>
            <a:pPr marL="0" indent="0">
              <a:buNone/>
            </a:pPr>
            <a:r>
              <a:rPr lang="en-US" sz="3300" b="1" dirty="0">
                <a:solidFill>
                  <a:schemeClr val="bg1"/>
                </a:solidFill>
              </a:rPr>
              <a:t>Job 2:3 The LORD said to Satan, “Have you considered My servant Job? For there is no one like him on the earth, a blameless and upright man fearing God and turning away from evil. And </a:t>
            </a:r>
            <a:r>
              <a:rPr lang="en-US" sz="3300" b="1" dirty="0">
                <a:ln>
                  <a:solidFill>
                    <a:schemeClr val="tx1"/>
                  </a:solidFill>
                </a:ln>
                <a:solidFill>
                  <a:srgbClr val="FFFF00"/>
                </a:solidFill>
              </a:rPr>
              <a:t>he still holds fast his integrity,</a:t>
            </a:r>
            <a:r>
              <a:rPr lang="en-US" sz="3300" b="1" dirty="0">
                <a:ln>
                  <a:solidFill>
                    <a:schemeClr val="tx1"/>
                  </a:solidFill>
                </a:ln>
                <a:solidFill>
                  <a:schemeClr val="bg1"/>
                </a:solidFill>
              </a:rPr>
              <a:t> </a:t>
            </a:r>
            <a:r>
              <a:rPr lang="en-US" sz="3300" b="1" dirty="0">
                <a:solidFill>
                  <a:schemeClr val="bg1"/>
                </a:solidFill>
              </a:rPr>
              <a:t>although you incited Me against him to ruin him without cause.”</a:t>
            </a:r>
          </a:p>
        </p:txBody>
      </p:sp>
    </p:spTree>
    <p:extLst>
      <p:ext uri="{BB962C8B-B14F-4D97-AF65-F5344CB8AC3E}">
        <p14:creationId xmlns:p14="http://schemas.microsoft.com/office/powerpoint/2010/main" val="581238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3000"/>
          </a:stretch>
        </a:blipFill>
        <a:effectLst/>
      </p:bgPr>
    </p:bg>
    <p:spTree>
      <p:nvGrpSpPr>
        <p:cNvPr id="1" name="">
          <a:extLst>
            <a:ext uri="{FF2B5EF4-FFF2-40B4-BE49-F238E27FC236}">
              <a16:creationId xmlns:a16="http://schemas.microsoft.com/office/drawing/2014/main" id="{0B8EB92C-9934-5EC6-A615-A23F5A9FFF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4511FE-13D0-517F-2231-2B936F956B2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9674554-7BE2-4CA2-47D0-1E441CE6572F}"/>
              </a:ext>
            </a:extLst>
          </p:cNvPr>
          <p:cNvSpPr>
            <a:spLocks noGrp="1"/>
          </p:cNvSpPr>
          <p:nvPr>
            <p:ph idx="1"/>
          </p:nvPr>
        </p:nvSpPr>
        <p:spPr>
          <a:xfrm>
            <a:off x="228600" y="514350"/>
            <a:ext cx="8915400" cy="3581400"/>
          </a:xfrm>
        </p:spPr>
        <p:txBody>
          <a:bodyPr/>
          <a:lstStyle/>
          <a:p>
            <a:pPr marL="0" indent="0">
              <a:buNone/>
            </a:pPr>
            <a:r>
              <a:rPr lang="en-US" sz="3600" b="1" dirty="0">
                <a:solidFill>
                  <a:schemeClr val="bg1"/>
                </a:solidFill>
              </a:rPr>
              <a:t>Job 2:9 Then his wife said to him, </a:t>
            </a:r>
            <a:r>
              <a:rPr lang="en-US" sz="3600" b="1" dirty="0">
                <a:ln>
                  <a:solidFill>
                    <a:schemeClr val="tx1"/>
                  </a:solidFill>
                </a:ln>
                <a:solidFill>
                  <a:srgbClr val="FFFF00"/>
                </a:solidFill>
              </a:rPr>
              <a:t>“Do you still hold fast your integrity?</a:t>
            </a:r>
            <a:r>
              <a:rPr lang="en-US" sz="3600" b="1" dirty="0">
                <a:solidFill>
                  <a:schemeClr val="bg1"/>
                </a:solidFill>
              </a:rPr>
              <a:t> Curse God and die!”</a:t>
            </a:r>
          </a:p>
          <a:p>
            <a:pPr marL="0" indent="0">
              <a:buNone/>
            </a:pPr>
            <a:r>
              <a:rPr lang="en-US" sz="3600" b="1" dirty="0">
                <a:solidFill>
                  <a:schemeClr val="bg1"/>
                </a:solidFill>
              </a:rPr>
              <a:t>Job 27:5 Far be it from me that I should declare you right; </a:t>
            </a:r>
            <a:r>
              <a:rPr lang="en-US" sz="3600" b="1" dirty="0">
                <a:ln>
                  <a:solidFill>
                    <a:schemeClr val="tx1"/>
                  </a:solidFill>
                </a:ln>
                <a:solidFill>
                  <a:srgbClr val="FFFF00"/>
                </a:solidFill>
              </a:rPr>
              <a:t>Till I die I will not put away my integrity from me.</a:t>
            </a:r>
          </a:p>
          <a:p>
            <a:endParaRPr lang="en-US" dirty="0"/>
          </a:p>
        </p:txBody>
      </p:sp>
    </p:spTree>
    <p:extLst>
      <p:ext uri="{BB962C8B-B14F-4D97-AF65-F5344CB8AC3E}">
        <p14:creationId xmlns:p14="http://schemas.microsoft.com/office/powerpoint/2010/main" val="30766537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242BB-331B-297E-4BB9-87D7F6553DB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49E80BE-EA7C-A808-3E42-20EA4656D5E8}"/>
              </a:ext>
            </a:extLst>
          </p:cNvPr>
          <p:cNvSpPr>
            <a:spLocks noGrp="1"/>
          </p:cNvSpPr>
          <p:nvPr>
            <p:ph idx="1"/>
          </p:nvPr>
        </p:nvSpPr>
        <p:spPr>
          <a:xfrm>
            <a:off x="381000" y="133350"/>
            <a:ext cx="5638800" cy="4804171"/>
          </a:xfrm>
        </p:spPr>
        <p:txBody>
          <a:bodyPr/>
          <a:lstStyle/>
          <a:p>
            <a:pPr marL="0" indent="0">
              <a:buNone/>
            </a:pPr>
            <a:r>
              <a:rPr lang="en-US" sz="2800" b="1" dirty="0">
                <a:ln>
                  <a:solidFill>
                    <a:schemeClr val="tx1"/>
                  </a:solidFill>
                </a:ln>
                <a:solidFill>
                  <a:schemeClr val="bg1"/>
                </a:solidFill>
                <a:latin typeface="Arial Black" panose="020B0604020202020204" pitchFamily="34" charset="0"/>
                <a:cs typeface="Arial Black" panose="020B0604020202020204" pitchFamily="34" charset="0"/>
              </a:rPr>
              <a:t>Acts 23:1 Paul, looking intently at the Council, said, “Brethren, </a:t>
            </a:r>
            <a:r>
              <a:rPr lang="en-US" sz="2800" b="1" dirty="0">
                <a:ln>
                  <a:solidFill>
                    <a:schemeClr val="tx1"/>
                  </a:solidFill>
                </a:ln>
                <a:solidFill>
                  <a:srgbClr val="FFFF00"/>
                </a:solidFill>
                <a:effectLst>
                  <a:glow rad="127000">
                    <a:schemeClr val="tx1"/>
                  </a:glow>
                </a:effectLst>
                <a:latin typeface="Arial Black" panose="020B0604020202020204" pitchFamily="34" charset="0"/>
                <a:cs typeface="Arial Black" panose="020B0604020202020204" pitchFamily="34" charset="0"/>
              </a:rPr>
              <a:t>I have lived my life with a perfectly good conscience before God up to this day.”</a:t>
            </a:r>
          </a:p>
          <a:p>
            <a:pPr marL="0" indent="0">
              <a:buNone/>
            </a:pPr>
            <a:r>
              <a:rPr lang="en-US" sz="2800" b="1" dirty="0">
                <a:ln>
                  <a:solidFill>
                    <a:schemeClr val="tx1"/>
                  </a:solidFill>
                </a:ln>
                <a:solidFill>
                  <a:schemeClr val="bg1"/>
                </a:solidFill>
                <a:latin typeface="Arial Black" panose="020B0604020202020204" pitchFamily="34" charset="0"/>
                <a:cs typeface="Arial Black" panose="020B0604020202020204" pitchFamily="34" charset="0"/>
              </a:rPr>
              <a:t>Acts 24:16 In view of this,   </a:t>
            </a:r>
            <a:r>
              <a:rPr lang="en-US" sz="2800" b="1" dirty="0">
                <a:ln>
                  <a:solidFill>
                    <a:schemeClr val="tx1"/>
                  </a:solidFill>
                </a:ln>
                <a:solidFill>
                  <a:srgbClr val="FFFF00"/>
                </a:solidFill>
                <a:effectLst>
                  <a:glow rad="127000">
                    <a:schemeClr val="tx1"/>
                  </a:glow>
                </a:effectLst>
                <a:latin typeface="Arial Black" panose="020B0604020202020204" pitchFamily="34" charset="0"/>
                <a:cs typeface="Arial Black" panose="020B0604020202020204" pitchFamily="34" charset="0"/>
              </a:rPr>
              <a:t>I also do my best to maintain always a blameless conscience both before God and before men.</a:t>
            </a:r>
          </a:p>
          <a:p>
            <a:endParaRPr lang="en-US" dirty="0"/>
          </a:p>
        </p:txBody>
      </p:sp>
    </p:spTree>
    <p:extLst>
      <p:ext uri="{BB962C8B-B14F-4D97-AF65-F5344CB8AC3E}">
        <p14:creationId xmlns:p14="http://schemas.microsoft.com/office/powerpoint/2010/main" val="3316184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901594-A11E-C64D-B272-155564808F18}"/>
              </a:ext>
            </a:extLst>
          </p:cNvPr>
          <p:cNvSpPr>
            <a:spLocks noGrp="1"/>
          </p:cNvSpPr>
          <p:nvPr>
            <p:ph idx="1"/>
          </p:nvPr>
        </p:nvSpPr>
        <p:spPr>
          <a:xfrm>
            <a:off x="381000" y="323849"/>
            <a:ext cx="8458200" cy="4229101"/>
          </a:xfrm>
        </p:spPr>
        <p:txBody>
          <a:bodyPr/>
          <a:lstStyle/>
          <a:p>
            <a:pPr marL="0" indent="0" algn="ctr">
              <a:buNone/>
            </a:pPr>
            <a:r>
              <a:rPr lang="en-US" sz="4950" b="1" dirty="0">
                <a:ln>
                  <a:solidFill>
                    <a:schemeClr val="tx1"/>
                  </a:solidFill>
                </a:ln>
                <a:solidFill>
                  <a:schemeClr val="bg1"/>
                </a:solidFill>
              </a:rPr>
              <a:t>“If you have integrity, nothing else matters. </a:t>
            </a:r>
          </a:p>
          <a:p>
            <a:pPr marL="0" indent="0" algn="ctr">
              <a:buNone/>
            </a:pPr>
            <a:r>
              <a:rPr lang="en-US" sz="4950" b="1" dirty="0">
                <a:ln>
                  <a:solidFill>
                    <a:schemeClr val="tx1"/>
                  </a:solidFill>
                </a:ln>
                <a:solidFill>
                  <a:schemeClr val="bg1"/>
                </a:solidFill>
              </a:rPr>
              <a:t>If you don’t have integrity, nothing else matters” </a:t>
            </a:r>
          </a:p>
          <a:p>
            <a:pPr marL="0" indent="0" algn="ctr">
              <a:buNone/>
            </a:pPr>
            <a:r>
              <a:rPr lang="en-US" sz="4050" b="1" dirty="0">
                <a:ln>
                  <a:solidFill>
                    <a:schemeClr val="tx1"/>
                  </a:solidFill>
                </a:ln>
                <a:solidFill>
                  <a:schemeClr val="bg1"/>
                </a:solidFill>
              </a:rPr>
              <a:t>(Alan K. Simpson)</a:t>
            </a:r>
          </a:p>
        </p:txBody>
      </p:sp>
    </p:spTree>
    <p:extLst>
      <p:ext uri="{BB962C8B-B14F-4D97-AF65-F5344CB8AC3E}">
        <p14:creationId xmlns:p14="http://schemas.microsoft.com/office/powerpoint/2010/main" val="31200199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86E554-AC9A-D785-6BD8-C600AD4C0165}"/>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944E337-3E5D-4A1F-A5A1-2057F25B8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DA50D69-7CF7-4844-B844-A2B821C77F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890"/>
            <a:ext cx="9144000" cy="5149390"/>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Content Placeholder 2">
            <a:extLst>
              <a:ext uri="{FF2B5EF4-FFF2-40B4-BE49-F238E27FC236}">
                <a16:creationId xmlns:a16="http://schemas.microsoft.com/office/drawing/2014/main" id="{0E5DBED1-9B54-E9F4-0FFB-4EA9BF74E698}"/>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l="14757" r="11755" b="2"/>
          <a:stretch>
            <a:fillRect/>
          </a:stretch>
        </p:blipFill>
        <p:spPr bwMode="auto">
          <a:xfrm>
            <a:off x="20" y="10"/>
            <a:ext cx="2816049" cy="5143490"/>
          </a:xfrm>
          <a:custGeom>
            <a:avLst/>
            <a:gdLst/>
            <a:ahLst/>
            <a:cxnLst/>
            <a:rect l="l" t="t" r="r" b="b"/>
            <a:pathLst>
              <a:path w="3754759" h="6858000">
                <a:moveTo>
                  <a:pt x="0" y="0"/>
                </a:moveTo>
                <a:lnTo>
                  <a:pt x="3405358" y="0"/>
                </a:lnTo>
                <a:lnTo>
                  <a:pt x="3406298" y="5103"/>
                </a:lnTo>
                <a:cubicBezTo>
                  <a:pt x="3408705" y="9272"/>
                  <a:pt x="3410993" y="13534"/>
                  <a:pt x="3408744" y="22806"/>
                </a:cubicBezTo>
                <a:cubicBezTo>
                  <a:pt x="3398212" y="18869"/>
                  <a:pt x="3412504" y="58782"/>
                  <a:pt x="3403554" y="60481"/>
                </a:cubicBezTo>
                <a:cubicBezTo>
                  <a:pt x="3417198" y="75379"/>
                  <a:pt x="3401704" y="83956"/>
                  <a:pt x="3406685" y="104437"/>
                </a:cubicBezTo>
                <a:cubicBezTo>
                  <a:pt x="3412035" y="113935"/>
                  <a:pt x="3413215" y="120918"/>
                  <a:pt x="3408439" y="130745"/>
                </a:cubicBezTo>
                <a:cubicBezTo>
                  <a:pt x="3434362" y="174436"/>
                  <a:pt x="3410826" y="157826"/>
                  <a:pt x="3422002" y="199353"/>
                </a:cubicBezTo>
                <a:cubicBezTo>
                  <a:pt x="3433366" y="235046"/>
                  <a:pt x="3441595" y="275734"/>
                  <a:pt x="3466217" y="309590"/>
                </a:cubicBezTo>
                <a:cubicBezTo>
                  <a:pt x="3473022" y="315692"/>
                  <a:pt x="3476249" y="331335"/>
                  <a:pt x="3473425" y="344525"/>
                </a:cubicBezTo>
                <a:cubicBezTo>
                  <a:pt x="3472938" y="346792"/>
                  <a:pt x="3472286" y="348904"/>
                  <a:pt x="3471491" y="350788"/>
                </a:cubicBezTo>
                <a:cubicBezTo>
                  <a:pt x="3476473" y="380853"/>
                  <a:pt x="3497528" y="490678"/>
                  <a:pt x="3503314" y="524915"/>
                </a:cubicBezTo>
                <a:cubicBezTo>
                  <a:pt x="3495110" y="528110"/>
                  <a:pt x="3511009" y="544789"/>
                  <a:pt x="3506208" y="556205"/>
                </a:cubicBezTo>
                <a:cubicBezTo>
                  <a:pt x="3501906" y="564424"/>
                  <a:pt x="3505727" y="571402"/>
                  <a:pt x="3506503" y="579730"/>
                </a:cubicBezTo>
                <a:cubicBezTo>
                  <a:pt x="3503352" y="590904"/>
                  <a:pt x="3511763" y="626437"/>
                  <a:pt x="3516997" y="635552"/>
                </a:cubicBezTo>
                <a:cubicBezTo>
                  <a:pt x="3534688" y="657082"/>
                  <a:pt x="3524838" y="708447"/>
                  <a:pt x="3538464" y="726388"/>
                </a:cubicBezTo>
                <a:cubicBezTo>
                  <a:pt x="3540659" y="733032"/>
                  <a:pt x="3541735" y="739585"/>
                  <a:pt x="3542115" y="746049"/>
                </a:cubicBezTo>
                <a:lnTo>
                  <a:pt x="3541598" y="764218"/>
                </a:lnTo>
                <a:lnTo>
                  <a:pt x="3538294" y="769538"/>
                </a:lnTo>
                <a:lnTo>
                  <a:pt x="3539714" y="780556"/>
                </a:lnTo>
                <a:lnTo>
                  <a:pt x="3539328" y="783752"/>
                </a:lnTo>
                <a:cubicBezTo>
                  <a:pt x="3538575" y="789859"/>
                  <a:pt x="3537953" y="795880"/>
                  <a:pt x="3537882" y="801812"/>
                </a:cubicBezTo>
                <a:cubicBezTo>
                  <a:pt x="3555332" y="793164"/>
                  <a:pt x="3540143" y="850853"/>
                  <a:pt x="3553763" y="833773"/>
                </a:cubicBezTo>
                <a:cubicBezTo>
                  <a:pt x="3556400" y="864868"/>
                  <a:pt x="3568671" y="840452"/>
                  <a:pt x="3557696" y="878520"/>
                </a:cubicBezTo>
                <a:cubicBezTo>
                  <a:pt x="3574636" y="926170"/>
                  <a:pt x="3572932" y="1002669"/>
                  <a:pt x="3596902" y="1039468"/>
                </a:cubicBezTo>
                <a:cubicBezTo>
                  <a:pt x="3588227" y="1035176"/>
                  <a:pt x="3582669" y="1055878"/>
                  <a:pt x="3587550" y="1069793"/>
                </a:cubicBezTo>
                <a:cubicBezTo>
                  <a:pt x="3553603" y="1054905"/>
                  <a:pt x="3620138" y="1124159"/>
                  <a:pt x="3598129" y="1137690"/>
                </a:cubicBezTo>
                <a:cubicBezTo>
                  <a:pt x="3619154" y="1137277"/>
                  <a:pt x="3657845" y="1198819"/>
                  <a:pt x="3642072" y="1229443"/>
                </a:cubicBezTo>
                <a:cubicBezTo>
                  <a:pt x="3648492" y="1274612"/>
                  <a:pt x="3667414" y="1305895"/>
                  <a:pt x="3662799" y="1353804"/>
                </a:cubicBezTo>
                <a:cubicBezTo>
                  <a:pt x="3665680" y="1355144"/>
                  <a:pt x="3668149" y="1357448"/>
                  <a:pt x="3670319" y="1360420"/>
                </a:cubicBezTo>
                <a:lnTo>
                  <a:pt x="3675717" y="1370453"/>
                </a:lnTo>
                <a:lnTo>
                  <a:pt x="3675458" y="1372456"/>
                </a:lnTo>
                <a:cubicBezTo>
                  <a:pt x="3675775" y="1380261"/>
                  <a:pt x="3677154" y="1384198"/>
                  <a:pt x="3678998" y="1386422"/>
                </a:cubicBezTo>
                <a:lnTo>
                  <a:pt x="3681613" y="1387932"/>
                </a:lnTo>
                <a:lnTo>
                  <a:pt x="3684619" y="1397028"/>
                </a:lnTo>
                <a:lnTo>
                  <a:pt x="3692094" y="1413643"/>
                </a:lnTo>
                <a:lnTo>
                  <a:pt x="3692036" y="1417975"/>
                </a:lnTo>
                <a:lnTo>
                  <a:pt x="3701043" y="1444940"/>
                </a:lnTo>
                <a:lnTo>
                  <a:pt x="3700474" y="1445893"/>
                </a:lnTo>
                <a:cubicBezTo>
                  <a:pt x="3699407" y="1448641"/>
                  <a:pt x="3699006" y="1451835"/>
                  <a:pt x="3699990" y="1456030"/>
                </a:cubicBezTo>
                <a:cubicBezTo>
                  <a:pt x="3688343" y="1458099"/>
                  <a:pt x="3696713" y="1461887"/>
                  <a:pt x="3700642" y="1474079"/>
                </a:cubicBezTo>
                <a:cubicBezTo>
                  <a:pt x="3683431" y="1480016"/>
                  <a:pt x="3700716" y="1509516"/>
                  <a:pt x="3693587" y="1522890"/>
                </a:cubicBezTo>
                <a:cubicBezTo>
                  <a:pt x="3696861" y="1531716"/>
                  <a:pt x="3700010" y="1541157"/>
                  <a:pt x="3702900" y="1551068"/>
                </a:cubicBezTo>
                <a:lnTo>
                  <a:pt x="3708038" y="1631578"/>
                </a:lnTo>
                <a:lnTo>
                  <a:pt x="3698097" y="1716642"/>
                </a:lnTo>
                <a:cubicBezTo>
                  <a:pt x="3699314" y="1747867"/>
                  <a:pt x="3695412" y="1775147"/>
                  <a:pt x="3700384" y="1801382"/>
                </a:cubicBezTo>
                <a:cubicBezTo>
                  <a:pt x="3696845" y="1812311"/>
                  <a:pt x="3695699" y="1822504"/>
                  <a:pt x="3702257" y="1832013"/>
                </a:cubicBezTo>
                <a:cubicBezTo>
                  <a:pt x="3701651" y="1861238"/>
                  <a:pt x="3693313" y="1868713"/>
                  <a:pt x="3700986" y="1886838"/>
                </a:cubicBezTo>
                <a:cubicBezTo>
                  <a:pt x="3687741" y="1903887"/>
                  <a:pt x="3693148" y="1904594"/>
                  <a:pt x="3697545" y="1912087"/>
                </a:cubicBezTo>
                <a:lnTo>
                  <a:pt x="3697885" y="1913171"/>
                </a:lnTo>
                <a:lnTo>
                  <a:pt x="3695987" y="1915505"/>
                </a:lnTo>
                <a:lnTo>
                  <a:pt x="3695284" y="1920179"/>
                </a:lnTo>
                <a:lnTo>
                  <a:pt x="3696499" y="1932787"/>
                </a:lnTo>
                <a:lnTo>
                  <a:pt x="3697473" y="1937503"/>
                </a:lnTo>
                <a:cubicBezTo>
                  <a:pt x="3697953" y="1940760"/>
                  <a:pt x="3698023" y="1942937"/>
                  <a:pt x="3697799" y="1944457"/>
                </a:cubicBezTo>
                <a:lnTo>
                  <a:pt x="3697642" y="1944638"/>
                </a:lnTo>
                <a:lnTo>
                  <a:pt x="3698268" y="1951136"/>
                </a:lnTo>
                <a:cubicBezTo>
                  <a:pt x="3699704" y="1962083"/>
                  <a:pt x="3701457" y="1972719"/>
                  <a:pt x="3703418" y="1982828"/>
                </a:cubicBezTo>
                <a:cubicBezTo>
                  <a:pt x="3694620" y="1991887"/>
                  <a:pt x="3707345" y="2028973"/>
                  <a:pt x="3689767" y="2025705"/>
                </a:cubicBezTo>
                <a:cubicBezTo>
                  <a:pt x="3691896" y="2039367"/>
                  <a:pt x="3699517" y="2047321"/>
                  <a:pt x="3687894" y="2043252"/>
                </a:cubicBezTo>
                <a:cubicBezTo>
                  <a:pt x="3688268" y="2047766"/>
                  <a:pt x="3687435" y="2050599"/>
                  <a:pt x="3686015" y="2052668"/>
                </a:cubicBezTo>
                <a:lnTo>
                  <a:pt x="3685329" y="2053280"/>
                </a:lnTo>
                <a:lnTo>
                  <a:pt x="3690348" y="2083660"/>
                </a:lnTo>
                <a:lnTo>
                  <a:pt x="3689688" y="2087758"/>
                </a:lnTo>
                <a:lnTo>
                  <a:pt x="3694656" y="2107476"/>
                </a:lnTo>
                <a:lnTo>
                  <a:pt x="3696317" y="2117709"/>
                </a:lnTo>
                <a:lnTo>
                  <a:pt x="3698652" y="2120508"/>
                </a:lnTo>
                <a:cubicBezTo>
                  <a:pt x="3700138" y="2123582"/>
                  <a:pt x="3700933" y="2128051"/>
                  <a:pt x="3700157" y="2135655"/>
                </a:cubicBezTo>
                <a:lnTo>
                  <a:pt x="3699626" y="2137431"/>
                </a:lnTo>
                <a:lnTo>
                  <a:pt x="3703486" y="2149795"/>
                </a:lnTo>
                <a:cubicBezTo>
                  <a:pt x="3705184" y="2153754"/>
                  <a:pt x="3707268" y="2157232"/>
                  <a:pt x="3709885" y="2160002"/>
                </a:cubicBezTo>
                <a:cubicBezTo>
                  <a:pt x="3698737" y="2203287"/>
                  <a:pt x="3712805" y="2242927"/>
                  <a:pt x="3712777" y="2289319"/>
                </a:cubicBezTo>
                <a:cubicBezTo>
                  <a:pt x="3693169" y="2310331"/>
                  <a:pt x="3722276" y="2389074"/>
                  <a:pt x="3742794" y="2399589"/>
                </a:cubicBezTo>
                <a:cubicBezTo>
                  <a:pt x="3725319" y="2400703"/>
                  <a:pt x="3751962" y="2457534"/>
                  <a:pt x="3753311" y="2472464"/>
                </a:cubicBezTo>
                <a:cubicBezTo>
                  <a:pt x="3753760" y="2477441"/>
                  <a:pt x="3751399" y="2477762"/>
                  <a:pt x="3743656" y="2469811"/>
                </a:cubicBezTo>
                <a:cubicBezTo>
                  <a:pt x="3746474" y="2485608"/>
                  <a:pt x="3738186" y="2502460"/>
                  <a:pt x="3730339" y="2493869"/>
                </a:cubicBezTo>
                <a:cubicBezTo>
                  <a:pt x="3748556" y="2541387"/>
                  <a:pt x="3736267" y="2613433"/>
                  <a:pt x="3746134" y="2667651"/>
                </a:cubicBezTo>
                <a:cubicBezTo>
                  <a:pt x="3730160" y="2698252"/>
                  <a:pt x="3745496" y="2681337"/>
                  <a:pt x="3743743" y="2712354"/>
                </a:cubicBezTo>
                <a:cubicBezTo>
                  <a:pt x="3759373" y="2703131"/>
                  <a:pt x="3736572" y="2750256"/>
                  <a:pt x="3754759" y="2751060"/>
                </a:cubicBezTo>
                <a:cubicBezTo>
                  <a:pt x="3753864" y="2756679"/>
                  <a:pt x="3752424" y="2762098"/>
                  <a:pt x="3750841" y="2767527"/>
                </a:cubicBezTo>
                <a:lnTo>
                  <a:pt x="3750021" y="2770377"/>
                </a:lnTo>
                <a:lnTo>
                  <a:pt x="3749874" y="2781617"/>
                </a:lnTo>
                <a:lnTo>
                  <a:pt x="3745916" y="2784975"/>
                </a:lnTo>
                <a:lnTo>
                  <a:pt x="3742888" y="2802030"/>
                </a:lnTo>
                <a:cubicBezTo>
                  <a:pt x="3742360" y="2808388"/>
                  <a:pt x="3742498" y="2815196"/>
                  <a:pt x="3743710" y="2822667"/>
                </a:cubicBezTo>
                <a:cubicBezTo>
                  <a:pt x="3751787" y="2840797"/>
                  <a:pt x="3744398" y="2870002"/>
                  <a:pt x="3746201" y="2896003"/>
                </a:cubicBezTo>
                <a:lnTo>
                  <a:pt x="3749006" y="2907846"/>
                </a:lnTo>
                <a:lnTo>
                  <a:pt x="3747206" y="2947037"/>
                </a:lnTo>
                <a:cubicBezTo>
                  <a:pt x="3747030" y="2958176"/>
                  <a:pt x="3747214" y="2969719"/>
                  <a:pt x="3748070" y="2981841"/>
                </a:cubicBezTo>
                <a:lnTo>
                  <a:pt x="3750937" y="3004278"/>
                </a:lnTo>
                <a:lnTo>
                  <a:pt x="3749761" y="3010254"/>
                </a:lnTo>
                <a:cubicBezTo>
                  <a:pt x="3750425" y="3020530"/>
                  <a:pt x="3756245" y="3033889"/>
                  <a:pt x="3749923" y="3032983"/>
                </a:cubicBezTo>
                <a:lnTo>
                  <a:pt x="3752658" y="3044429"/>
                </a:lnTo>
                <a:lnTo>
                  <a:pt x="3748217" y="3056076"/>
                </a:lnTo>
                <a:cubicBezTo>
                  <a:pt x="3747117" y="3057381"/>
                  <a:pt x="3745928" y="3058381"/>
                  <a:pt x="3744691" y="3059042"/>
                </a:cubicBezTo>
                <a:lnTo>
                  <a:pt x="3747123" y="3075102"/>
                </a:lnTo>
                <a:lnTo>
                  <a:pt x="3744190" y="3088509"/>
                </a:lnTo>
                <a:lnTo>
                  <a:pt x="3747093" y="3099930"/>
                </a:lnTo>
                <a:lnTo>
                  <a:pt x="3746799" y="3104743"/>
                </a:lnTo>
                <a:lnTo>
                  <a:pt x="3745610" y="3116729"/>
                </a:lnTo>
                <a:cubicBezTo>
                  <a:pt x="3744666" y="3122891"/>
                  <a:pt x="3743503" y="3129792"/>
                  <a:pt x="3742676" y="3137453"/>
                </a:cubicBezTo>
                <a:lnTo>
                  <a:pt x="3742441" y="3143884"/>
                </a:lnTo>
                <a:lnTo>
                  <a:pt x="3737104" y="3158122"/>
                </a:lnTo>
                <a:cubicBezTo>
                  <a:pt x="3733050" y="3168490"/>
                  <a:pt x="3730374" y="3176626"/>
                  <a:pt x="3733275" y="3185367"/>
                </a:cubicBezTo>
                <a:cubicBezTo>
                  <a:pt x="3728135" y="3200760"/>
                  <a:pt x="3712176" y="3212117"/>
                  <a:pt x="3717639" y="3233769"/>
                </a:cubicBezTo>
                <a:cubicBezTo>
                  <a:pt x="3709851" y="3227497"/>
                  <a:pt x="3717920" y="3258095"/>
                  <a:pt x="3710433" y="3262123"/>
                </a:cubicBezTo>
                <a:cubicBezTo>
                  <a:pt x="3704342" y="3264110"/>
                  <a:pt x="3705370" y="3273856"/>
                  <a:pt x="3703458" y="3281408"/>
                </a:cubicBezTo>
                <a:cubicBezTo>
                  <a:pt x="3697412" y="3287020"/>
                  <a:pt x="3693483" y="3324746"/>
                  <a:pt x="3695027" y="3337739"/>
                </a:cubicBezTo>
                <a:cubicBezTo>
                  <a:pt x="3703095" y="3374177"/>
                  <a:pt x="3679154" y="3404974"/>
                  <a:pt x="3684951" y="3434139"/>
                </a:cubicBezTo>
                <a:cubicBezTo>
                  <a:pt x="3684732" y="3441861"/>
                  <a:pt x="3683615" y="3448308"/>
                  <a:pt x="3681946" y="3453928"/>
                </a:cubicBezTo>
                <a:lnTo>
                  <a:pt x="3675939" y="3468021"/>
                </a:lnTo>
                <a:cubicBezTo>
                  <a:pt x="3674480" y="3468264"/>
                  <a:pt x="3673022" y="3468506"/>
                  <a:pt x="3671563" y="3468748"/>
                </a:cubicBezTo>
                <a:lnTo>
                  <a:pt x="3669360" y="3479164"/>
                </a:lnTo>
                <a:lnTo>
                  <a:pt x="3668060" y="3481325"/>
                </a:lnTo>
                <a:cubicBezTo>
                  <a:pt x="3665560" y="3485437"/>
                  <a:pt x="3663197" y="3489622"/>
                  <a:pt x="3661315" y="3494328"/>
                </a:cubicBezTo>
                <a:cubicBezTo>
                  <a:pt x="3678446" y="3506175"/>
                  <a:pt x="3648136" y="3536311"/>
                  <a:pt x="3664679" y="3537226"/>
                </a:cubicBezTo>
                <a:cubicBezTo>
                  <a:pt x="3657322" y="3565147"/>
                  <a:pt x="3674997" y="3558694"/>
                  <a:pt x="3654205" y="3577551"/>
                </a:cubicBezTo>
                <a:cubicBezTo>
                  <a:pt x="3653633" y="3634248"/>
                  <a:pt x="3628736" y="3694092"/>
                  <a:pt x="3637325" y="3749618"/>
                </a:cubicBezTo>
                <a:cubicBezTo>
                  <a:pt x="3631446" y="3736800"/>
                  <a:pt x="3620480" y="3747498"/>
                  <a:pt x="3620258" y="3763981"/>
                </a:cubicBezTo>
                <a:cubicBezTo>
                  <a:pt x="3596667" y="3715365"/>
                  <a:pt x="3630603" y="3842969"/>
                  <a:pt x="3608193" y="3830141"/>
                </a:cubicBezTo>
                <a:cubicBezTo>
                  <a:pt x="3625759" y="3852486"/>
                  <a:pt x="3638965" y="3943841"/>
                  <a:pt x="3616479" y="3951521"/>
                </a:cubicBezTo>
                <a:cubicBezTo>
                  <a:pt x="3607940" y="3994867"/>
                  <a:pt x="3614033" y="4040502"/>
                  <a:pt x="3595498" y="4074157"/>
                </a:cubicBezTo>
                <a:cubicBezTo>
                  <a:pt x="3597477" y="4078342"/>
                  <a:pt x="3598819" y="4082864"/>
                  <a:pt x="3599706" y="4087599"/>
                </a:cubicBezTo>
                <a:lnTo>
                  <a:pt x="3601103" y="4101515"/>
                </a:lnTo>
                <a:lnTo>
                  <a:pt x="3600274" y="4102849"/>
                </a:lnTo>
                <a:cubicBezTo>
                  <a:pt x="3598143" y="4109482"/>
                  <a:pt x="3598077" y="4114144"/>
                  <a:pt x="3598925" y="4117926"/>
                </a:cubicBezTo>
                <a:lnTo>
                  <a:pt x="3600630" y="4121966"/>
                </a:lnTo>
                <a:lnTo>
                  <a:pt x="3600331" y="4132543"/>
                </a:lnTo>
                <a:lnTo>
                  <a:pt x="3601432" y="4154003"/>
                </a:lnTo>
                <a:lnTo>
                  <a:pt x="3600054" y="4157433"/>
                </a:lnTo>
                <a:lnTo>
                  <a:pt x="3599248" y="4188888"/>
                </a:lnTo>
                <a:cubicBezTo>
                  <a:pt x="3598993" y="4188940"/>
                  <a:pt x="3598738" y="4188992"/>
                  <a:pt x="3598484" y="4189044"/>
                </a:cubicBezTo>
                <a:cubicBezTo>
                  <a:pt x="3596754" y="4190111"/>
                  <a:pt x="3595443" y="4192250"/>
                  <a:pt x="3594971" y="4196698"/>
                </a:cubicBezTo>
                <a:cubicBezTo>
                  <a:pt x="3584674" y="4185805"/>
                  <a:pt x="3590455" y="4197885"/>
                  <a:pt x="3589971" y="4211958"/>
                </a:cubicBezTo>
                <a:cubicBezTo>
                  <a:pt x="3573870" y="4198179"/>
                  <a:pt x="3579156" y="4240607"/>
                  <a:pt x="3569135" y="4243705"/>
                </a:cubicBezTo>
                <a:cubicBezTo>
                  <a:pt x="3569142" y="4254351"/>
                  <a:pt x="3568856" y="4265362"/>
                  <a:pt x="3568210" y="4276468"/>
                </a:cubicBezTo>
                <a:lnTo>
                  <a:pt x="3567613" y="4282925"/>
                </a:lnTo>
                <a:cubicBezTo>
                  <a:pt x="3567553" y="4282949"/>
                  <a:pt x="3567492" y="4282974"/>
                  <a:pt x="3567432" y="4282999"/>
                </a:cubicBezTo>
                <a:cubicBezTo>
                  <a:pt x="3566940" y="4284280"/>
                  <a:pt x="3566607" y="4286359"/>
                  <a:pt x="3566464" y="4289697"/>
                </a:cubicBezTo>
                <a:lnTo>
                  <a:pt x="3566526" y="4294698"/>
                </a:lnTo>
                <a:lnTo>
                  <a:pt x="3565367" y="4307225"/>
                </a:lnTo>
                <a:lnTo>
                  <a:pt x="3563841" y="4311164"/>
                </a:lnTo>
                <a:lnTo>
                  <a:pt x="3561610" y="4312189"/>
                </a:lnTo>
                <a:lnTo>
                  <a:pt x="3561734" y="4313408"/>
                </a:lnTo>
                <a:cubicBezTo>
                  <a:pt x="3564537" y="4323096"/>
                  <a:pt x="3569544" y="4327053"/>
                  <a:pt x="3553832" y="4334910"/>
                </a:cubicBezTo>
                <a:cubicBezTo>
                  <a:pt x="3557797" y="4356533"/>
                  <a:pt x="3548502" y="4358433"/>
                  <a:pt x="3542564" y="4385380"/>
                </a:cubicBezTo>
                <a:cubicBezTo>
                  <a:pt x="3547050" y="4398267"/>
                  <a:pt x="3544091" y="4407098"/>
                  <a:pt x="3538724" y="4415150"/>
                </a:cubicBezTo>
                <a:cubicBezTo>
                  <a:pt x="3538633" y="4442707"/>
                  <a:pt x="3529920" y="4465824"/>
                  <a:pt x="3525348" y="4495753"/>
                </a:cubicBezTo>
                <a:cubicBezTo>
                  <a:pt x="3529387" y="4530212"/>
                  <a:pt x="3514579" y="4543935"/>
                  <a:pt x="3509749" y="4575934"/>
                </a:cubicBezTo>
                <a:cubicBezTo>
                  <a:pt x="3519579" y="4606914"/>
                  <a:pt x="3496418" y="4596497"/>
                  <a:pt x="3489779" y="4611927"/>
                </a:cubicBezTo>
                <a:lnTo>
                  <a:pt x="3488856" y="4616508"/>
                </a:lnTo>
                <a:lnTo>
                  <a:pt x="3489486" y="4629163"/>
                </a:lnTo>
                <a:lnTo>
                  <a:pt x="3490242" y="4633947"/>
                </a:lnTo>
                <a:cubicBezTo>
                  <a:pt x="3490570" y="4637233"/>
                  <a:pt x="3490539" y="4639406"/>
                  <a:pt x="3490244" y="4640894"/>
                </a:cubicBezTo>
                <a:lnTo>
                  <a:pt x="3490078" y="4641059"/>
                </a:lnTo>
                <a:lnTo>
                  <a:pt x="3490403" y="4647582"/>
                </a:lnTo>
                <a:cubicBezTo>
                  <a:pt x="3491330" y="4658608"/>
                  <a:pt x="3492590" y="4669354"/>
                  <a:pt x="3494082" y="4679601"/>
                </a:cubicBezTo>
                <a:cubicBezTo>
                  <a:pt x="3484854" y="4687754"/>
                  <a:pt x="3495864" y="4725869"/>
                  <a:pt x="3478421" y="4720918"/>
                </a:cubicBezTo>
                <a:cubicBezTo>
                  <a:pt x="3479918" y="4734712"/>
                  <a:pt x="3487176" y="4743359"/>
                  <a:pt x="3475730" y="4738188"/>
                </a:cubicBezTo>
                <a:cubicBezTo>
                  <a:pt x="3475894" y="4742712"/>
                  <a:pt x="3474928" y="4745450"/>
                  <a:pt x="3473409" y="4747368"/>
                </a:cubicBezTo>
                <a:lnTo>
                  <a:pt x="3472696" y="4747913"/>
                </a:lnTo>
                <a:lnTo>
                  <a:pt x="3476304" y="4778609"/>
                </a:lnTo>
                <a:lnTo>
                  <a:pt x="3475454" y="4782623"/>
                </a:lnTo>
                <a:lnTo>
                  <a:pt x="3479507" y="4802712"/>
                </a:lnTo>
                <a:lnTo>
                  <a:pt x="3480695" y="4813049"/>
                </a:lnTo>
                <a:lnTo>
                  <a:pt x="3482902" y="4816057"/>
                </a:lnTo>
                <a:cubicBezTo>
                  <a:pt x="3484247" y="4819259"/>
                  <a:pt x="3484834" y="4823783"/>
                  <a:pt x="3483703" y="4831270"/>
                </a:cubicBezTo>
                <a:lnTo>
                  <a:pt x="3483090" y="4832984"/>
                </a:lnTo>
                <a:lnTo>
                  <a:pt x="3486378" y="4845654"/>
                </a:lnTo>
                <a:cubicBezTo>
                  <a:pt x="3487893" y="4849755"/>
                  <a:pt x="3489817" y="4853416"/>
                  <a:pt x="3492309" y="4856425"/>
                </a:cubicBezTo>
                <a:cubicBezTo>
                  <a:pt x="3479133" y="4898390"/>
                  <a:pt x="3491371" y="4939174"/>
                  <a:pt x="3489182" y="4985308"/>
                </a:cubicBezTo>
                <a:cubicBezTo>
                  <a:pt x="3492413" y="5037202"/>
                  <a:pt x="3496839" y="5073159"/>
                  <a:pt x="3498182" y="5107346"/>
                </a:cubicBezTo>
                <a:cubicBezTo>
                  <a:pt x="3500266" y="5123329"/>
                  <a:pt x="3506680" y="5240376"/>
                  <a:pt x="3499225" y="5231073"/>
                </a:cubicBezTo>
                <a:cubicBezTo>
                  <a:pt x="3515247" y="5280090"/>
                  <a:pt x="3497607" y="5309911"/>
                  <a:pt x="3504960" y="5364785"/>
                </a:cubicBezTo>
                <a:cubicBezTo>
                  <a:pt x="3487546" y="5393671"/>
                  <a:pt x="3503686" y="5378336"/>
                  <a:pt x="3500486" y="5409009"/>
                </a:cubicBezTo>
                <a:cubicBezTo>
                  <a:pt x="3516561" y="5401350"/>
                  <a:pt x="3491544" y="5446009"/>
                  <a:pt x="3509710" y="5448570"/>
                </a:cubicBezTo>
                <a:cubicBezTo>
                  <a:pt x="3508555" y="5454072"/>
                  <a:pt x="3506859" y="5459319"/>
                  <a:pt x="3505022" y="5464568"/>
                </a:cubicBezTo>
                <a:lnTo>
                  <a:pt x="3504070" y="5467320"/>
                </a:lnTo>
                <a:lnTo>
                  <a:pt x="3503399" y="5478483"/>
                </a:lnTo>
                <a:lnTo>
                  <a:pt x="3499281" y="5481443"/>
                </a:lnTo>
                <a:lnTo>
                  <a:pt x="3499047" y="5616712"/>
                </a:lnTo>
                <a:cubicBezTo>
                  <a:pt x="3502347" y="5628424"/>
                  <a:pt x="3503819" y="5666768"/>
                  <a:pt x="3498775" y="5675291"/>
                </a:cubicBezTo>
                <a:cubicBezTo>
                  <a:pt x="3497984" y="5683547"/>
                  <a:pt x="3500335" y="5692400"/>
                  <a:pt x="3494739" y="5697458"/>
                </a:cubicBezTo>
                <a:cubicBezTo>
                  <a:pt x="3492180" y="5715432"/>
                  <a:pt x="3486290" y="5756597"/>
                  <a:pt x="3483423" y="5783137"/>
                </a:cubicBezTo>
                <a:cubicBezTo>
                  <a:pt x="3491452" y="5796973"/>
                  <a:pt x="3477643" y="5819988"/>
                  <a:pt x="3477532" y="5856699"/>
                </a:cubicBezTo>
                <a:cubicBezTo>
                  <a:pt x="3486776" y="5871818"/>
                  <a:pt x="3477340" y="5881447"/>
                  <a:pt x="3490032" y="5910638"/>
                </a:cubicBezTo>
                <a:cubicBezTo>
                  <a:pt x="3488930" y="5911913"/>
                  <a:pt x="3487924" y="5913488"/>
                  <a:pt x="3487046" y="5915313"/>
                </a:cubicBezTo>
                <a:cubicBezTo>
                  <a:pt x="3481941" y="5925917"/>
                  <a:pt x="3482137" y="5942505"/>
                  <a:pt x="3487484" y="5952365"/>
                </a:cubicBezTo>
                <a:cubicBezTo>
                  <a:pt x="3504666" y="5999029"/>
                  <a:pt x="3505019" y="6042078"/>
                  <a:pt x="3509266" y="6082373"/>
                </a:cubicBezTo>
                <a:cubicBezTo>
                  <a:pt x="3512265" y="6128005"/>
                  <a:pt x="3492950" y="6098121"/>
                  <a:pt x="3509564" y="6154771"/>
                </a:cubicBezTo>
                <a:cubicBezTo>
                  <a:pt x="3503223" y="6161045"/>
                  <a:pt x="3503062" y="6168289"/>
                  <a:pt x="3506404" y="6180433"/>
                </a:cubicBezTo>
                <a:cubicBezTo>
                  <a:pt x="3507378" y="6202614"/>
                  <a:pt x="3491084" y="6201180"/>
                  <a:pt x="3501312" y="6223427"/>
                </a:cubicBezTo>
                <a:cubicBezTo>
                  <a:pt x="3492497" y="6219559"/>
                  <a:pt x="3498753" y="6265580"/>
                  <a:pt x="3489469" y="6255476"/>
                </a:cubicBezTo>
                <a:cubicBezTo>
                  <a:pt x="3481791" y="6270065"/>
                  <a:pt x="3495037" y="6276996"/>
                  <a:pt x="3488398" y="6291462"/>
                </a:cubicBezTo>
                <a:cubicBezTo>
                  <a:pt x="3487099" y="6307679"/>
                  <a:pt x="3497555" y="6282019"/>
                  <a:pt x="3498547" y="6299935"/>
                </a:cubicBezTo>
                <a:cubicBezTo>
                  <a:pt x="3498173" y="6321676"/>
                  <a:pt x="3514193" y="6321381"/>
                  <a:pt x="3494028" y="6338390"/>
                </a:cubicBezTo>
                <a:lnTo>
                  <a:pt x="3486030" y="6396716"/>
                </a:lnTo>
                <a:cubicBezTo>
                  <a:pt x="3491309" y="6409668"/>
                  <a:pt x="3488928" y="6420134"/>
                  <a:pt x="3484103" y="6430386"/>
                </a:cubicBezTo>
                <a:cubicBezTo>
                  <a:pt x="3485763" y="6460632"/>
                  <a:pt x="3478568" y="6488285"/>
                  <a:pt x="3475922" y="6522318"/>
                </a:cubicBezTo>
                <a:cubicBezTo>
                  <a:pt x="3482128" y="6559051"/>
                  <a:pt x="3468277" y="6578006"/>
                  <a:pt x="3465506" y="6614374"/>
                </a:cubicBezTo>
                <a:cubicBezTo>
                  <a:pt x="3478925" y="6650248"/>
                  <a:pt x="3446064" y="6638174"/>
                  <a:pt x="3446789" y="6668768"/>
                </a:cubicBezTo>
                <a:cubicBezTo>
                  <a:pt x="3458869" y="6718505"/>
                  <a:pt x="3435878" y="6667592"/>
                  <a:pt x="3439582" y="6744454"/>
                </a:cubicBezTo>
                <a:cubicBezTo>
                  <a:pt x="3441631" y="6748797"/>
                  <a:pt x="3439393" y="6758101"/>
                  <a:pt x="3436538" y="6757102"/>
                </a:cubicBezTo>
                <a:cubicBezTo>
                  <a:pt x="3437461" y="6773941"/>
                  <a:pt x="3420846" y="6822488"/>
                  <a:pt x="3424061" y="6846522"/>
                </a:cubicBezTo>
                <a:lnTo>
                  <a:pt x="3423032" y="6858000"/>
                </a:lnTo>
                <a:lnTo>
                  <a:pt x="0" y="6858000"/>
                </a:lnTo>
                <a:close/>
              </a:path>
            </a:pathLst>
          </a:custGeom>
          <a:noFill/>
        </p:spPr>
      </p:pic>
      <p:sp>
        <p:nvSpPr>
          <p:cNvPr id="6" name="Content Placeholder 5">
            <a:extLst>
              <a:ext uri="{FF2B5EF4-FFF2-40B4-BE49-F238E27FC236}">
                <a16:creationId xmlns:a16="http://schemas.microsoft.com/office/drawing/2014/main" id="{48DD47E0-A55B-143D-1645-DFB17D9009F5}"/>
              </a:ext>
            </a:extLst>
          </p:cNvPr>
          <p:cNvSpPr>
            <a:spLocks noGrp="1"/>
          </p:cNvSpPr>
          <p:nvPr>
            <p:ph sz="half" idx="2"/>
          </p:nvPr>
        </p:nvSpPr>
        <p:spPr>
          <a:xfrm>
            <a:off x="2816069" y="133350"/>
            <a:ext cx="6175531" cy="5010140"/>
          </a:xfrm>
        </p:spPr>
        <p:txBody>
          <a:bodyPr vert="horz" lIns="91440" tIns="45720" rIns="91440" bIns="45720" rtlCol="0" anchor="t">
            <a:normAutofit lnSpcReduction="10000"/>
          </a:bodyPr>
          <a:lstStyle/>
          <a:p>
            <a:pPr indent="-228600" eaLnBrk="1" hangingPunct="1">
              <a:lnSpc>
                <a:spcPct val="90000"/>
              </a:lnSpc>
              <a:buFont typeface="Arial" panose="020B0604020202020204" pitchFamily="34" charset="0"/>
              <a:buChar char="•"/>
            </a:pPr>
            <a:r>
              <a:rPr lang="en-US" sz="3000" b="1" dirty="0"/>
              <a:t>2 Thess 3:7</a:t>
            </a:r>
            <a:r>
              <a:rPr lang="en-US" sz="3000" dirty="0"/>
              <a:t> For you yourselves know how you ought to follow our </a:t>
            </a:r>
            <a:r>
              <a:rPr lang="en-US" sz="3000" b="1" dirty="0"/>
              <a:t>example</a:t>
            </a:r>
            <a:r>
              <a:rPr lang="en-US" sz="3000" dirty="0"/>
              <a:t>, because we did not act in an undisciplined manner among you,</a:t>
            </a:r>
          </a:p>
          <a:p>
            <a:pPr indent="-228600" eaLnBrk="1" hangingPunct="1">
              <a:lnSpc>
                <a:spcPct val="90000"/>
              </a:lnSpc>
              <a:buFont typeface="Arial" panose="020B0604020202020204" pitchFamily="34" charset="0"/>
              <a:buChar char="•"/>
            </a:pPr>
            <a:r>
              <a:rPr lang="en-US" sz="3000" b="1" dirty="0"/>
              <a:t>2 Thess 3:9</a:t>
            </a:r>
            <a:r>
              <a:rPr lang="en-US" sz="3000" dirty="0"/>
              <a:t> not because we do not have the right</a:t>
            </a:r>
            <a:r>
              <a:rPr lang="en-US" sz="3000" i="1" dirty="0"/>
              <a:t> to this</a:t>
            </a:r>
            <a:r>
              <a:rPr lang="en-US" sz="3000" dirty="0"/>
              <a:t>, but in order to offer ourselves as a model for you, so that you would follow our </a:t>
            </a:r>
            <a:r>
              <a:rPr lang="en-US" sz="3000" b="1" dirty="0"/>
              <a:t>example</a:t>
            </a:r>
            <a:r>
              <a:rPr lang="en-US" sz="3000" dirty="0"/>
              <a:t>.</a:t>
            </a:r>
          </a:p>
          <a:p>
            <a:pPr indent="-228600" eaLnBrk="1" hangingPunct="1">
              <a:lnSpc>
                <a:spcPct val="90000"/>
              </a:lnSpc>
              <a:buFont typeface="Arial" panose="020B0604020202020204" pitchFamily="34" charset="0"/>
              <a:buChar char="•"/>
            </a:pPr>
            <a:r>
              <a:rPr lang="en-US" sz="3000" b="1" dirty="0"/>
              <a:t>1 Cor. 11:1</a:t>
            </a:r>
            <a:r>
              <a:rPr lang="en-US" sz="3000" dirty="0"/>
              <a:t> </a:t>
            </a:r>
            <a:r>
              <a:rPr lang="en-US" sz="3000" b="1" dirty="0">
                <a:solidFill>
                  <a:srgbClr val="FF0000"/>
                </a:solidFill>
              </a:rPr>
              <a:t>Be imitators of me, just as I also am of Christ.</a:t>
            </a:r>
          </a:p>
          <a:p>
            <a:pPr indent="-228600" eaLnBrk="1" hangingPunct="1">
              <a:lnSpc>
                <a:spcPct val="90000"/>
              </a:lnSpc>
              <a:buFont typeface="Arial" panose="020B0604020202020204" pitchFamily="34" charset="0"/>
              <a:buChar char="•"/>
            </a:pPr>
            <a:endParaRPr lang="en-US" dirty="0"/>
          </a:p>
          <a:p>
            <a:pPr indent="-228600" eaLnBrk="1" hangingPunct="1">
              <a:lnSpc>
                <a:spcPct val="90000"/>
              </a:lnSpc>
              <a:buFont typeface="Arial" panose="020B0604020202020204" pitchFamily="34" charset="0"/>
              <a:buChar char="•"/>
            </a:pPr>
            <a:endParaRPr lang="en-US" sz="1500" kern="1200" dirty="0"/>
          </a:p>
        </p:txBody>
      </p:sp>
    </p:spTree>
    <p:extLst>
      <p:ext uri="{BB962C8B-B14F-4D97-AF65-F5344CB8AC3E}">
        <p14:creationId xmlns:p14="http://schemas.microsoft.com/office/powerpoint/2010/main" val="19346018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055B6-7E5A-CECE-589A-B942EB5F8154}"/>
              </a:ext>
            </a:extLst>
          </p:cNvPr>
          <p:cNvSpPr>
            <a:spLocks noGrp="1"/>
          </p:cNvSpPr>
          <p:nvPr>
            <p:ph type="title"/>
          </p:nvPr>
        </p:nvSpPr>
        <p:spPr>
          <a:xfrm>
            <a:off x="457200" y="133350"/>
            <a:ext cx="2819400" cy="1984771"/>
          </a:xfrm>
        </p:spPr>
        <p:txBody>
          <a:bodyPr>
            <a:normAutofit/>
          </a:bodyPr>
          <a:lstStyle/>
          <a:p>
            <a:endParaRPr lang="en-US" b="1" i="1" dirty="0">
              <a:solidFill>
                <a:schemeClr val="bg1"/>
              </a:solidFill>
              <a:effectLst>
                <a:glow rad="127000">
                  <a:schemeClr val="tx1"/>
                </a:glow>
              </a:effectLst>
              <a:latin typeface="Arial Black" panose="020B0604020202020204" pitchFamily="34" charset="0"/>
              <a:cs typeface="Arial Black" panose="020B0604020202020204" pitchFamily="34" charset="0"/>
            </a:endParaRPr>
          </a:p>
        </p:txBody>
      </p:sp>
      <p:sp>
        <p:nvSpPr>
          <p:cNvPr id="3" name="Content Placeholder 2">
            <a:extLst>
              <a:ext uri="{FF2B5EF4-FFF2-40B4-BE49-F238E27FC236}">
                <a16:creationId xmlns:a16="http://schemas.microsoft.com/office/drawing/2014/main" id="{F0243630-D035-3133-5AD1-FEB1D3F5AE6C}"/>
              </a:ext>
            </a:extLst>
          </p:cNvPr>
          <p:cNvSpPr>
            <a:spLocks noGrp="1"/>
          </p:cNvSpPr>
          <p:nvPr>
            <p:ph idx="1"/>
          </p:nvPr>
        </p:nvSpPr>
        <p:spPr>
          <a:xfrm>
            <a:off x="6934200" y="3409950"/>
            <a:ext cx="2209800" cy="381001"/>
          </a:xfrm>
        </p:spPr>
        <p:txBody>
          <a:bodyPr>
            <a:noAutofit/>
          </a:bodyPr>
          <a:lstStyle/>
          <a:p>
            <a:pPr marL="0" indent="0" algn="ctr">
              <a:buNone/>
            </a:pPr>
            <a:endParaRPr lang="en-US" sz="2800" b="1" dirty="0">
              <a:solidFill>
                <a:schemeClr val="bg1"/>
              </a:solidFill>
            </a:endParaRPr>
          </a:p>
        </p:txBody>
      </p:sp>
    </p:spTree>
    <p:extLst>
      <p:ext uri="{BB962C8B-B14F-4D97-AF65-F5344CB8AC3E}">
        <p14:creationId xmlns:p14="http://schemas.microsoft.com/office/powerpoint/2010/main" val="13249614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8000" b="-18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73F19-9D7E-3DDC-477A-936B85E277F8}"/>
              </a:ext>
            </a:extLst>
          </p:cNvPr>
          <p:cNvSpPr>
            <a:spLocks noGrp="1"/>
          </p:cNvSpPr>
          <p:nvPr>
            <p:ph type="title"/>
          </p:nvPr>
        </p:nvSpPr>
        <p:spPr>
          <a:xfrm>
            <a:off x="457200" y="876300"/>
            <a:ext cx="8229600" cy="857250"/>
          </a:xfrm>
        </p:spPr>
        <p:txBody>
          <a:bodyPr/>
          <a:lstStyle/>
          <a:p>
            <a:r>
              <a:rPr lang="en-US" sz="3600" b="1" dirty="0">
                <a:solidFill>
                  <a:schemeClr val="bg1"/>
                </a:solidFill>
                <a:effectLst>
                  <a:glow rad="127000">
                    <a:schemeClr val="tx1"/>
                  </a:glow>
                </a:effectLst>
              </a:rPr>
              <a:t>John 13:15 </a:t>
            </a:r>
            <a:br>
              <a:rPr lang="en-US" sz="3600" b="1" dirty="0">
                <a:solidFill>
                  <a:schemeClr val="bg1"/>
                </a:solidFill>
                <a:effectLst>
                  <a:glow rad="127000">
                    <a:schemeClr val="tx1"/>
                  </a:glow>
                </a:effectLst>
              </a:rPr>
            </a:br>
            <a:r>
              <a:rPr lang="en-US" sz="3600" b="1" dirty="0">
                <a:solidFill>
                  <a:schemeClr val="bg1"/>
                </a:solidFill>
                <a:effectLst>
                  <a:glow rad="127000">
                    <a:schemeClr val="tx1"/>
                  </a:glow>
                </a:effectLst>
              </a:rPr>
              <a:t>For I gave you an example that you also should do as I did to you.</a:t>
            </a:r>
            <a:br>
              <a:rPr lang="en-US" sz="3600" b="1" dirty="0">
                <a:solidFill>
                  <a:schemeClr val="bg1"/>
                </a:solidFill>
                <a:effectLst>
                  <a:glow rad="127000">
                    <a:schemeClr val="tx1"/>
                  </a:glow>
                </a:effectLst>
              </a:rPr>
            </a:br>
            <a:endParaRPr lang="en-US" dirty="0">
              <a:solidFill>
                <a:schemeClr val="bg1"/>
              </a:solidFill>
              <a:effectLst>
                <a:glow rad="127000">
                  <a:schemeClr val="tx1"/>
                </a:glow>
              </a:effectLst>
            </a:endParaRPr>
          </a:p>
        </p:txBody>
      </p:sp>
      <p:sp>
        <p:nvSpPr>
          <p:cNvPr id="3" name="Content Placeholder 2">
            <a:extLst>
              <a:ext uri="{FF2B5EF4-FFF2-40B4-BE49-F238E27FC236}">
                <a16:creationId xmlns:a16="http://schemas.microsoft.com/office/drawing/2014/main" id="{C7826312-0DC6-B7EE-16C3-5B02138640D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1454355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F79630B-0F0B-446E-A637-38FA8F61D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3437C99-FC8E-4311-B48A-F0C4C329B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71" y="0"/>
            <a:ext cx="9144000" cy="514349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490168F-9FA7-8A4A-45E6-B8ED025820F7}"/>
              </a:ext>
            </a:extLst>
          </p:cNvPr>
          <p:cNvSpPr>
            <a:spLocks noGrp="1"/>
          </p:cNvSpPr>
          <p:nvPr>
            <p:ph type="title"/>
          </p:nvPr>
        </p:nvSpPr>
        <p:spPr>
          <a:xfrm>
            <a:off x="4572000" y="2072684"/>
            <a:ext cx="2696758" cy="998129"/>
          </a:xfrm>
        </p:spPr>
        <p:txBody>
          <a:bodyPr vert="horz" lIns="91440" tIns="45720" rIns="91440" bIns="45720" rtlCol="0" anchor="ctr">
            <a:normAutofit/>
          </a:bodyPr>
          <a:lstStyle/>
          <a:p>
            <a:pPr algn="l" eaLnBrk="1" hangingPunct="1">
              <a:lnSpc>
                <a:spcPct val="90000"/>
              </a:lnSpc>
            </a:pPr>
            <a:endParaRPr lang="en-US" sz="4400" kern="1200" dirty="0">
              <a:solidFill>
                <a:schemeClr val="tx1"/>
              </a:solidFill>
            </a:endParaRPr>
          </a:p>
        </p:txBody>
      </p:sp>
      <p:sp>
        <p:nvSpPr>
          <p:cNvPr id="6" name="Content Placeholder 5">
            <a:extLst>
              <a:ext uri="{FF2B5EF4-FFF2-40B4-BE49-F238E27FC236}">
                <a16:creationId xmlns:a16="http://schemas.microsoft.com/office/drawing/2014/main" id="{B86625CA-E0DD-19E0-BE8C-C361A2233DBE}"/>
              </a:ext>
            </a:extLst>
          </p:cNvPr>
          <p:cNvSpPr>
            <a:spLocks noGrp="1"/>
          </p:cNvSpPr>
          <p:nvPr>
            <p:ph sz="half" idx="2"/>
          </p:nvPr>
        </p:nvSpPr>
        <p:spPr>
          <a:xfrm>
            <a:off x="305234" y="209550"/>
            <a:ext cx="3504766" cy="4800600"/>
          </a:xfrm>
        </p:spPr>
        <p:txBody>
          <a:bodyPr vert="horz" lIns="91440" tIns="45720" rIns="91440" bIns="45720" rtlCol="0">
            <a:normAutofit/>
          </a:bodyPr>
          <a:lstStyle/>
          <a:p>
            <a:pPr marL="28575" indent="0" eaLnBrk="1" hangingPunct="1">
              <a:lnSpc>
                <a:spcPct val="90000"/>
              </a:lnSpc>
              <a:buNone/>
            </a:pPr>
            <a:r>
              <a:rPr lang="en-US" sz="3300" b="1" dirty="0"/>
              <a:t>1 Pet. 2:21 For you have been called for this purpose, since Christ also suffered for you, </a:t>
            </a:r>
            <a:r>
              <a:rPr lang="en-US" sz="3300" b="1" dirty="0">
                <a:solidFill>
                  <a:srgbClr val="FF0000"/>
                </a:solidFill>
              </a:rPr>
              <a:t>leaving you an example for you to follow in His steps</a:t>
            </a:r>
          </a:p>
          <a:p>
            <a:pPr indent="-228600" eaLnBrk="1" hangingPunct="1">
              <a:lnSpc>
                <a:spcPct val="90000"/>
              </a:lnSpc>
              <a:buFont typeface="Arial" panose="020B0604020202020204" pitchFamily="34" charset="0"/>
              <a:buChar char="•"/>
            </a:pPr>
            <a:endParaRPr lang="en-US" sz="1500" kern="1200" dirty="0"/>
          </a:p>
        </p:txBody>
      </p:sp>
      <p:pic>
        <p:nvPicPr>
          <p:cNvPr id="8" name="Content Placeholder 7">
            <a:extLst>
              <a:ext uri="{FF2B5EF4-FFF2-40B4-BE49-F238E27FC236}">
                <a16:creationId xmlns:a16="http://schemas.microsoft.com/office/drawing/2014/main" id="{106A1595-6B37-402B-8A31-F6E15ED8C91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t="2656" r="-1" b="2669"/>
          <a:stretch>
            <a:fillRect/>
          </a:stretch>
        </p:blipFill>
        <p:spPr bwMode="auto">
          <a:xfrm>
            <a:off x="3810000" y="10"/>
            <a:ext cx="5334000" cy="5143490"/>
          </a:xfrm>
          <a:custGeom>
            <a:avLst/>
            <a:gdLst/>
            <a:ahLst/>
            <a:cxnLst/>
            <a:rect l="l" t="t" r="r" b="b"/>
            <a:pathLst>
              <a:path w="7243812" h="6857999">
                <a:moveTo>
                  <a:pt x="609803" y="0"/>
                </a:moveTo>
                <a:lnTo>
                  <a:pt x="1222601" y="0"/>
                </a:lnTo>
                <a:lnTo>
                  <a:pt x="1223032" y="1645"/>
                </a:lnTo>
                <a:lnTo>
                  <a:pt x="1343371" y="1645"/>
                </a:lnTo>
                <a:lnTo>
                  <a:pt x="1343665" y="0"/>
                </a:lnTo>
                <a:lnTo>
                  <a:pt x="1884172" y="0"/>
                </a:lnTo>
                <a:lnTo>
                  <a:pt x="1884280" y="1645"/>
                </a:lnTo>
                <a:lnTo>
                  <a:pt x="7243812" y="1645"/>
                </a:lnTo>
                <a:lnTo>
                  <a:pt x="7243812" y="6857999"/>
                </a:lnTo>
                <a:lnTo>
                  <a:pt x="133676" y="6857999"/>
                </a:lnTo>
                <a:lnTo>
                  <a:pt x="114609" y="6843646"/>
                </a:lnTo>
                <a:cubicBezTo>
                  <a:pt x="106811" y="6836369"/>
                  <a:pt x="103243" y="6828354"/>
                  <a:pt x="111459" y="6817746"/>
                </a:cubicBezTo>
                <a:cubicBezTo>
                  <a:pt x="93943" y="6769544"/>
                  <a:pt x="97901" y="6796071"/>
                  <a:pt x="113412" y="6759582"/>
                </a:cubicBezTo>
                <a:cubicBezTo>
                  <a:pt x="110188" y="6732087"/>
                  <a:pt x="99653" y="6727133"/>
                  <a:pt x="100729" y="6705297"/>
                </a:cubicBezTo>
                <a:cubicBezTo>
                  <a:pt x="94563" y="6675394"/>
                  <a:pt x="99792" y="6669536"/>
                  <a:pt x="87662" y="6640957"/>
                </a:cubicBezTo>
                <a:cubicBezTo>
                  <a:pt x="74199" y="6591883"/>
                  <a:pt x="82185" y="6576319"/>
                  <a:pt x="83084" y="6541313"/>
                </a:cubicBezTo>
                <a:cubicBezTo>
                  <a:pt x="82225" y="6490855"/>
                  <a:pt x="67640" y="6422980"/>
                  <a:pt x="59444" y="6370251"/>
                </a:cubicBezTo>
                <a:cubicBezTo>
                  <a:pt x="51248" y="6317522"/>
                  <a:pt x="30729" y="6270972"/>
                  <a:pt x="33908" y="6224938"/>
                </a:cubicBezTo>
                <a:lnTo>
                  <a:pt x="30063" y="6089693"/>
                </a:lnTo>
                <a:cubicBezTo>
                  <a:pt x="25730" y="6032039"/>
                  <a:pt x="3474" y="5997051"/>
                  <a:pt x="29101" y="5973994"/>
                </a:cubicBezTo>
                <a:cubicBezTo>
                  <a:pt x="17018" y="5940131"/>
                  <a:pt x="41135" y="5955713"/>
                  <a:pt x="33855" y="5939847"/>
                </a:cubicBezTo>
                <a:lnTo>
                  <a:pt x="12982" y="5906467"/>
                </a:lnTo>
                <a:lnTo>
                  <a:pt x="8416" y="5862699"/>
                </a:lnTo>
                <a:cubicBezTo>
                  <a:pt x="7895" y="5838948"/>
                  <a:pt x="8409" y="5853058"/>
                  <a:pt x="12052" y="5823324"/>
                </a:cubicBezTo>
                <a:cubicBezTo>
                  <a:pt x="11631" y="5805291"/>
                  <a:pt x="11213" y="5787258"/>
                  <a:pt x="10793" y="5769225"/>
                </a:cubicBezTo>
                <a:cubicBezTo>
                  <a:pt x="17866" y="5738356"/>
                  <a:pt x="19121" y="5696311"/>
                  <a:pt x="25986" y="5667896"/>
                </a:cubicBezTo>
                <a:cubicBezTo>
                  <a:pt x="16329" y="5647975"/>
                  <a:pt x="42195" y="5619318"/>
                  <a:pt x="43687" y="5594585"/>
                </a:cubicBezTo>
                <a:cubicBezTo>
                  <a:pt x="32512" y="5517959"/>
                  <a:pt x="44052" y="5536542"/>
                  <a:pt x="40019" y="5464225"/>
                </a:cubicBezTo>
                <a:cubicBezTo>
                  <a:pt x="32676" y="5400671"/>
                  <a:pt x="26469" y="5311951"/>
                  <a:pt x="22904" y="5269726"/>
                </a:cubicBezTo>
                <a:cubicBezTo>
                  <a:pt x="19341" y="5227501"/>
                  <a:pt x="14742" y="5212581"/>
                  <a:pt x="18628" y="5210876"/>
                </a:cubicBezTo>
                <a:cubicBezTo>
                  <a:pt x="-20300" y="5161742"/>
                  <a:pt x="15511" y="5141336"/>
                  <a:pt x="5392" y="5111369"/>
                </a:cubicBezTo>
                <a:cubicBezTo>
                  <a:pt x="10662" y="5053859"/>
                  <a:pt x="15546" y="5034036"/>
                  <a:pt x="13324" y="5009272"/>
                </a:cubicBezTo>
                <a:cubicBezTo>
                  <a:pt x="25126" y="4982633"/>
                  <a:pt x="74251" y="4956261"/>
                  <a:pt x="48699" y="4925805"/>
                </a:cubicBezTo>
                <a:cubicBezTo>
                  <a:pt x="76704" y="4931200"/>
                  <a:pt x="39437" y="4888353"/>
                  <a:pt x="62925" y="4877992"/>
                </a:cubicBezTo>
                <a:cubicBezTo>
                  <a:pt x="82480" y="4871554"/>
                  <a:pt x="75731" y="4857054"/>
                  <a:pt x="79496" y="4844323"/>
                </a:cubicBezTo>
                <a:cubicBezTo>
                  <a:pt x="97657" y="4832308"/>
                  <a:pt x="110974" y="4752352"/>
                  <a:pt x="101400" y="4733115"/>
                </a:cubicBezTo>
                <a:cubicBezTo>
                  <a:pt x="108185" y="4679357"/>
                  <a:pt x="119720" y="4662889"/>
                  <a:pt x="111223" y="4625153"/>
                </a:cubicBezTo>
                <a:cubicBezTo>
                  <a:pt x="106592" y="4588197"/>
                  <a:pt x="114401" y="4567830"/>
                  <a:pt x="126359" y="4539168"/>
                </a:cubicBezTo>
                <a:cubicBezTo>
                  <a:pt x="126535" y="4522289"/>
                  <a:pt x="126710" y="4505410"/>
                  <a:pt x="126886" y="4488531"/>
                </a:cubicBezTo>
                <a:cubicBezTo>
                  <a:pt x="126165" y="4473140"/>
                  <a:pt x="132917" y="4437329"/>
                  <a:pt x="135099" y="4411258"/>
                </a:cubicBezTo>
                <a:cubicBezTo>
                  <a:pt x="107667" y="4345686"/>
                  <a:pt x="146840" y="4280033"/>
                  <a:pt x="132327" y="4219510"/>
                </a:cubicBezTo>
                <a:cubicBezTo>
                  <a:pt x="138549" y="4158987"/>
                  <a:pt x="124091" y="4192084"/>
                  <a:pt x="172424" y="4048117"/>
                </a:cubicBezTo>
                <a:cubicBezTo>
                  <a:pt x="167703" y="4015047"/>
                  <a:pt x="203806" y="3905047"/>
                  <a:pt x="177666" y="3878222"/>
                </a:cubicBezTo>
                <a:cubicBezTo>
                  <a:pt x="167714" y="3821305"/>
                  <a:pt x="183914" y="3845122"/>
                  <a:pt x="156982" y="3778166"/>
                </a:cubicBezTo>
                <a:cubicBezTo>
                  <a:pt x="160365" y="3760234"/>
                  <a:pt x="142791" y="3724716"/>
                  <a:pt x="142115" y="3707357"/>
                </a:cubicBezTo>
                <a:cubicBezTo>
                  <a:pt x="139253" y="3688591"/>
                  <a:pt x="140202" y="3672776"/>
                  <a:pt x="139805" y="3665569"/>
                </a:cubicBezTo>
                <a:cubicBezTo>
                  <a:pt x="139778" y="3665084"/>
                  <a:pt x="139750" y="3664599"/>
                  <a:pt x="139723" y="3664114"/>
                </a:cubicBezTo>
                <a:lnTo>
                  <a:pt x="134134" y="3653088"/>
                </a:lnTo>
                <a:lnTo>
                  <a:pt x="126568" y="3641228"/>
                </a:lnTo>
                <a:cubicBezTo>
                  <a:pt x="126560" y="3629488"/>
                  <a:pt x="126549" y="3617747"/>
                  <a:pt x="126540" y="3606007"/>
                </a:cubicBezTo>
                <a:lnTo>
                  <a:pt x="134645" y="3597336"/>
                </a:lnTo>
                <a:lnTo>
                  <a:pt x="131649" y="3586412"/>
                </a:lnTo>
                <a:lnTo>
                  <a:pt x="134221" y="3569719"/>
                </a:lnTo>
                <a:lnTo>
                  <a:pt x="133795" y="3568021"/>
                </a:lnTo>
                <a:lnTo>
                  <a:pt x="130189" y="3553678"/>
                </a:lnTo>
                <a:lnTo>
                  <a:pt x="129827" y="3552249"/>
                </a:lnTo>
                <a:lnTo>
                  <a:pt x="122183" y="3542019"/>
                </a:lnTo>
                <a:lnTo>
                  <a:pt x="112426" y="3531201"/>
                </a:lnTo>
                <a:lnTo>
                  <a:pt x="105626" y="3496391"/>
                </a:lnTo>
                <a:lnTo>
                  <a:pt x="111971" y="3486850"/>
                </a:lnTo>
                <a:lnTo>
                  <a:pt x="106910" y="3476412"/>
                </a:lnTo>
                <a:cubicBezTo>
                  <a:pt x="105781" y="3466028"/>
                  <a:pt x="105824" y="3433967"/>
                  <a:pt x="105209" y="3424545"/>
                </a:cubicBezTo>
                <a:lnTo>
                  <a:pt x="103215" y="3419880"/>
                </a:lnTo>
                <a:lnTo>
                  <a:pt x="104953" y="3415218"/>
                </a:lnTo>
                <a:lnTo>
                  <a:pt x="101255" y="3409825"/>
                </a:lnTo>
                <a:lnTo>
                  <a:pt x="103044" y="3407057"/>
                </a:lnTo>
                <a:lnTo>
                  <a:pt x="89764" y="3378959"/>
                </a:lnTo>
                <a:lnTo>
                  <a:pt x="83991" y="3362948"/>
                </a:lnTo>
                <a:lnTo>
                  <a:pt x="66858" y="3332072"/>
                </a:lnTo>
                <a:lnTo>
                  <a:pt x="69057" y="3325671"/>
                </a:lnTo>
                <a:lnTo>
                  <a:pt x="51631" y="3278130"/>
                </a:lnTo>
                <a:lnTo>
                  <a:pt x="53959" y="3277179"/>
                </a:lnTo>
                <a:lnTo>
                  <a:pt x="60205" y="3262610"/>
                </a:lnTo>
                <a:lnTo>
                  <a:pt x="58998" y="3258677"/>
                </a:lnTo>
                <a:cubicBezTo>
                  <a:pt x="46010" y="3210316"/>
                  <a:pt x="80872" y="3236545"/>
                  <a:pt x="45170" y="3180546"/>
                </a:cubicBezTo>
                <a:cubicBezTo>
                  <a:pt x="53643" y="3171780"/>
                  <a:pt x="52550" y="3163902"/>
                  <a:pt x="45228" y="3151828"/>
                </a:cubicBezTo>
                <a:cubicBezTo>
                  <a:pt x="39651" y="3128169"/>
                  <a:pt x="64667" y="3124610"/>
                  <a:pt x="45020" y="3103777"/>
                </a:cubicBezTo>
                <a:cubicBezTo>
                  <a:pt x="59127" y="3105196"/>
                  <a:pt x="41123" y="3057428"/>
                  <a:pt x="57092" y="3065434"/>
                </a:cubicBezTo>
                <a:cubicBezTo>
                  <a:pt x="55435" y="3051512"/>
                  <a:pt x="40803" y="3032637"/>
                  <a:pt x="35088" y="3020247"/>
                </a:cubicBezTo>
                <a:cubicBezTo>
                  <a:pt x="32503" y="3002537"/>
                  <a:pt x="18197" y="3001119"/>
                  <a:pt x="22803" y="2991092"/>
                </a:cubicBezTo>
                <a:cubicBezTo>
                  <a:pt x="24338" y="2987749"/>
                  <a:pt x="27975" y="2983455"/>
                  <a:pt x="34850" y="2977278"/>
                </a:cubicBezTo>
                <a:cubicBezTo>
                  <a:pt x="22587" y="2954448"/>
                  <a:pt x="35600" y="2946689"/>
                  <a:pt x="36223" y="2911749"/>
                </a:cubicBezTo>
                <a:cubicBezTo>
                  <a:pt x="35158" y="2886513"/>
                  <a:pt x="29761" y="2843788"/>
                  <a:pt x="28462" y="2825860"/>
                </a:cubicBezTo>
                <a:cubicBezTo>
                  <a:pt x="28449" y="2818634"/>
                  <a:pt x="28437" y="2811409"/>
                  <a:pt x="28424" y="2804183"/>
                </a:cubicBezTo>
                <a:lnTo>
                  <a:pt x="21292" y="2790136"/>
                </a:lnTo>
                <a:lnTo>
                  <a:pt x="16179" y="2760208"/>
                </a:lnTo>
                <a:lnTo>
                  <a:pt x="22858" y="2751112"/>
                </a:lnTo>
                <a:lnTo>
                  <a:pt x="18505" y="2740278"/>
                </a:lnTo>
                <a:lnTo>
                  <a:pt x="22482" y="2726489"/>
                </a:lnTo>
                <a:lnTo>
                  <a:pt x="18175" y="2725052"/>
                </a:lnTo>
                <a:lnTo>
                  <a:pt x="10521" y="2715895"/>
                </a:lnTo>
                <a:lnTo>
                  <a:pt x="25499" y="2665666"/>
                </a:lnTo>
                <a:lnTo>
                  <a:pt x="30658" y="2635351"/>
                </a:lnTo>
                <a:cubicBezTo>
                  <a:pt x="30723" y="2625597"/>
                  <a:pt x="30791" y="2615842"/>
                  <a:pt x="30857" y="2606088"/>
                </a:cubicBezTo>
                <a:lnTo>
                  <a:pt x="37532" y="2596456"/>
                </a:lnTo>
                <a:cubicBezTo>
                  <a:pt x="41239" y="2582253"/>
                  <a:pt x="34640" y="2564757"/>
                  <a:pt x="36511" y="2549900"/>
                </a:cubicBezTo>
                <a:lnTo>
                  <a:pt x="53712" y="2496499"/>
                </a:lnTo>
                <a:cubicBezTo>
                  <a:pt x="53527" y="2492743"/>
                  <a:pt x="64725" y="2449625"/>
                  <a:pt x="64540" y="2445869"/>
                </a:cubicBezTo>
                <a:cubicBezTo>
                  <a:pt x="61940" y="2441580"/>
                  <a:pt x="65575" y="2413465"/>
                  <a:pt x="64348" y="2408995"/>
                </a:cubicBezTo>
                <a:cubicBezTo>
                  <a:pt x="100333" y="2407546"/>
                  <a:pt x="71752" y="2329020"/>
                  <a:pt x="101725" y="2335735"/>
                </a:cubicBezTo>
                <a:cubicBezTo>
                  <a:pt x="120512" y="2299003"/>
                  <a:pt x="138791" y="2291744"/>
                  <a:pt x="147278" y="2260088"/>
                </a:cubicBezTo>
                <a:cubicBezTo>
                  <a:pt x="152668" y="2224200"/>
                  <a:pt x="143589" y="2220953"/>
                  <a:pt x="152643" y="2193455"/>
                </a:cubicBezTo>
                <a:cubicBezTo>
                  <a:pt x="152701" y="2159228"/>
                  <a:pt x="131577" y="2138038"/>
                  <a:pt x="161815" y="2107942"/>
                </a:cubicBezTo>
                <a:lnTo>
                  <a:pt x="168884" y="2024270"/>
                </a:lnTo>
                <a:lnTo>
                  <a:pt x="210800" y="1969445"/>
                </a:lnTo>
                <a:lnTo>
                  <a:pt x="215063" y="1961162"/>
                </a:lnTo>
                <a:lnTo>
                  <a:pt x="226767" y="1945112"/>
                </a:lnTo>
                <a:lnTo>
                  <a:pt x="225906" y="1942021"/>
                </a:lnTo>
                <a:lnTo>
                  <a:pt x="220555" y="1935584"/>
                </a:lnTo>
                <a:cubicBezTo>
                  <a:pt x="220179" y="1930292"/>
                  <a:pt x="223282" y="1914884"/>
                  <a:pt x="223648" y="1910265"/>
                </a:cubicBezTo>
                <a:cubicBezTo>
                  <a:pt x="221934" y="1909994"/>
                  <a:pt x="221895" y="1909162"/>
                  <a:pt x="222758" y="1907867"/>
                </a:cubicBezTo>
                <a:lnTo>
                  <a:pt x="229387" y="1899379"/>
                </a:lnTo>
                <a:lnTo>
                  <a:pt x="231548" y="1895114"/>
                </a:lnTo>
                <a:lnTo>
                  <a:pt x="216553" y="1892417"/>
                </a:lnTo>
                <a:cubicBezTo>
                  <a:pt x="209075" y="1884999"/>
                  <a:pt x="222114" y="1866643"/>
                  <a:pt x="209739" y="1861483"/>
                </a:cubicBezTo>
                <a:cubicBezTo>
                  <a:pt x="214584" y="1853278"/>
                  <a:pt x="219066" y="1844665"/>
                  <a:pt x="222950" y="1835810"/>
                </a:cubicBezTo>
                <a:lnTo>
                  <a:pt x="224812" y="1830569"/>
                </a:lnTo>
                <a:lnTo>
                  <a:pt x="224522" y="1830429"/>
                </a:lnTo>
                <a:cubicBezTo>
                  <a:pt x="224224" y="1829219"/>
                  <a:pt x="224571" y="1827468"/>
                  <a:pt x="225830" y="1824832"/>
                </a:cubicBezTo>
                <a:lnTo>
                  <a:pt x="228207" y="1821003"/>
                </a:lnTo>
                <a:lnTo>
                  <a:pt x="230878" y="1807109"/>
                </a:lnTo>
                <a:lnTo>
                  <a:pt x="227355" y="1805316"/>
                </a:lnTo>
                <a:lnTo>
                  <a:pt x="228132" y="1804434"/>
                </a:lnTo>
                <a:cubicBezTo>
                  <a:pt x="237533" y="1798221"/>
                  <a:pt x="248274" y="1797417"/>
                  <a:pt x="223762" y="1784314"/>
                </a:cubicBezTo>
                <a:cubicBezTo>
                  <a:pt x="240655" y="1769422"/>
                  <a:pt x="224912" y="1763793"/>
                  <a:pt x="226521" y="1740358"/>
                </a:cubicBezTo>
                <a:cubicBezTo>
                  <a:pt x="240385" y="1732435"/>
                  <a:pt x="239102" y="1724301"/>
                  <a:pt x="233164" y="1715685"/>
                </a:cubicBezTo>
                <a:cubicBezTo>
                  <a:pt x="245499" y="1694404"/>
                  <a:pt x="240415" y="1672675"/>
                  <a:pt x="245819" y="1647555"/>
                </a:cubicBezTo>
                <a:cubicBezTo>
                  <a:pt x="268668" y="1622803"/>
                  <a:pt x="248434" y="1605585"/>
                  <a:pt x="254317" y="1578752"/>
                </a:cubicBezTo>
                <a:lnTo>
                  <a:pt x="249918" y="1546022"/>
                </a:lnTo>
                <a:cubicBezTo>
                  <a:pt x="251996" y="1543635"/>
                  <a:pt x="248777" y="1521210"/>
                  <a:pt x="248927" y="1519929"/>
                </a:cubicBezTo>
                <a:lnTo>
                  <a:pt x="248704" y="1519731"/>
                </a:lnTo>
                <a:lnTo>
                  <a:pt x="252245" y="1514846"/>
                </a:lnTo>
                <a:cubicBezTo>
                  <a:pt x="255314" y="1501295"/>
                  <a:pt x="252199" y="1477394"/>
                  <a:pt x="254681" y="1463304"/>
                </a:cubicBezTo>
                <a:cubicBezTo>
                  <a:pt x="257024" y="1459891"/>
                  <a:pt x="268983" y="1432466"/>
                  <a:pt x="267138" y="1430305"/>
                </a:cubicBezTo>
                <a:lnTo>
                  <a:pt x="266110" y="1429568"/>
                </a:lnTo>
                <a:lnTo>
                  <a:pt x="286784" y="1404045"/>
                </a:lnTo>
                <a:lnTo>
                  <a:pt x="294521" y="1360879"/>
                </a:lnTo>
                <a:lnTo>
                  <a:pt x="324750" y="1301993"/>
                </a:lnTo>
                <a:lnTo>
                  <a:pt x="328780" y="1210776"/>
                </a:lnTo>
                <a:cubicBezTo>
                  <a:pt x="344171" y="1197232"/>
                  <a:pt x="343390" y="1192124"/>
                  <a:pt x="346123" y="1157176"/>
                </a:cubicBezTo>
                <a:cubicBezTo>
                  <a:pt x="359383" y="1110140"/>
                  <a:pt x="355619" y="1111028"/>
                  <a:pt x="349331" y="1063288"/>
                </a:cubicBezTo>
                <a:cubicBezTo>
                  <a:pt x="364194" y="1005331"/>
                  <a:pt x="362778" y="969963"/>
                  <a:pt x="431245" y="889417"/>
                </a:cubicBezTo>
                <a:lnTo>
                  <a:pt x="459477" y="816346"/>
                </a:lnTo>
                <a:cubicBezTo>
                  <a:pt x="465006" y="808083"/>
                  <a:pt x="496978" y="764380"/>
                  <a:pt x="489268" y="752692"/>
                </a:cubicBezTo>
                <a:lnTo>
                  <a:pt x="505368" y="724368"/>
                </a:lnTo>
                <a:lnTo>
                  <a:pt x="511178" y="722494"/>
                </a:lnTo>
                <a:lnTo>
                  <a:pt x="514451" y="717531"/>
                </a:lnTo>
                <a:cubicBezTo>
                  <a:pt x="514171" y="710761"/>
                  <a:pt x="513893" y="703992"/>
                  <a:pt x="513612" y="697222"/>
                </a:cubicBezTo>
                <a:cubicBezTo>
                  <a:pt x="513272" y="693376"/>
                  <a:pt x="513720" y="690905"/>
                  <a:pt x="514772" y="689289"/>
                </a:cubicBezTo>
                <a:lnTo>
                  <a:pt x="515249" y="689151"/>
                </a:lnTo>
                <a:cubicBezTo>
                  <a:pt x="515320" y="686637"/>
                  <a:pt x="515389" y="684122"/>
                  <a:pt x="515461" y="681608"/>
                </a:cubicBezTo>
                <a:cubicBezTo>
                  <a:pt x="522970" y="666964"/>
                  <a:pt x="551123" y="617831"/>
                  <a:pt x="560298" y="601285"/>
                </a:cubicBezTo>
                <a:cubicBezTo>
                  <a:pt x="558549" y="585107"/>
                  <a:pt x="540289" y="573171"/>
                  <a:pt x="570504" y="582332"/>
                </a:cubicBezTo>
                <a:cubicBezTo>
                  <a:pt x="570816" y="577121"/>
                  <a:pt x="573898" y="574271"/>
                  <a:pt x="578347" y="572511"/>
                </a:cubicBezTo>
                <a:lnTo>
                  <a:pt x="580375" y="572092"/>
                </a:lnTo>
                <a:lnTo>
                  <a:pt x="575722" y="536015"/>
                </a:lnTo>
                <a:lnTo>
                  <a:pt x="578705" y="531675"/>
                </a:lnTo>
                <a:lnTo>
                  <a:pt x="564084" y="491380"/>
                </a:lnTo>
                <a:cubicBezTo>
                  <a:pt x="560969" y="487340"/>
                  <a:pt x="560134" y="482008"/>
                  <a:pt x="564457" y="473782"/>
                </a:cubicBezTo>
                <a:lnTo>
                  <a:pt x="566413" y="472000"/>
                </a:lnTo>
                <a:lnTo>
                  <a:pt x="584600" y="354566"/>
                </a:lnTo>
                <a:cubicBezTo>
                  <a:pt x="586100" y="325288"/>
                  <a:pt x="584583" y="317533"/>
                  <a:pt x="588077" y="265704"/>
                </a:cubicBezTo>
                <a:cubicBezTo>
                  <a:pt x="588008" y="205530"/>
                  <a:pt x="578491" y="226511"/>
                  <a:pt x="580576" y="187093"/>
                </a:cubicBezTo>
                <a:cubicBezTo>
                  <a:pt x="579265" y="162458"/>
                  <a:pt x="569240" y="117589"/>
                  <a:pt x="587928" y="130336"/>
                </a:cubicBezTo>
                <a:cubicBezTo>
                  <a:pt x="552635" y="69804"/>
                  <a:pt x="604651" y="82036"/>
                  <a:pt x="593881" y="17287"/>
                </a:cubicBezTo>
                <a:cubicBezTo>
                  <a:pt x="600399" y="13784"/>
                  <a:pt x="605413" y="8440"/>
                  <a:pt x="609224" y="1705"/>
                </a:cubicBezTo>
                <a:close/>
              </a:path>
            </a:pathLst>
          </a:custGeom>
          <a:noFill/>
        </p:spPr>
      </p:pic>
    </p:spTree>
    <p:extLst>
      <p:ext uri="{BB962C8B-B14F-4D97-AF65-F5344CB8AC3E}">
        <p14:creationId xmlns:p14="http://schemas.microsoft.com/office/powerpoint/2010/main" val="6587961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t="-17000" b="-17000"/>
          </a:stretch>
        </a:blipFill>
        <a:effectLst/>
      </p:bgPr>
    </p:bg>
    <p:spTree>
      <p:nvGrpSpPr>
        <p:cNvPr id="1" name=""/>
        <p:cNvGrpSpPr/>
        <p:nvPr/>
      </p:nvGrpSpPr>
      <p:grpSpPr>
        <a:xfrm>
          <a:off x="0" y="0"/>
          <a:ext cx="0" cy="0"/>
          <a:chOff x="0" y="0"/>
          <a:chExt cx="0" cy="0"/>
        </a:xfrm>
      </p:grpSpPr>
      <p:sp>
        <p:nvSpPr>
          <p:cNvPr id="35843" name="Rectangle 3"/>
          <p:cNvSpPr>
            <a:spLocks noGrp="1" noChangeArrowheads="1"/>
          </p:cNvSpPr>
          <p:nvPr>
            <p:ph type="body" idx="1"/>
          </p:nvPr>
        </p:nvSpPr>
        <p:spPr>
          <a:xfrm>
            <a:off x="1981200" y="438150"/>
            <a:ext cx="6762750" cy="4248150"/>
          </a:xfrm>
          <a:ln>
            <a:noFill/>
          </a:ln>
        </p:spPr>
        <p:txBody>
          <a:bodyPr/>
          <a:lstStyle/>
          <a:p>
            <a:pPr marL="0" indent="0" algn="ctr" eaLnBrk="1" hangingPunct="1">
              <a:buNone/>
            </a:pPr>
            <a:r>
              <a:rPr lang="en-US" sz="3600" b="1" dirty="0">
                <a:ln>
                  <a:solidFill>
                    <a:schemeClr val="tx1"/>
                  </a:solidFill>
                </a:ln>
                <a:solidFill>
                  <a:schemeClr val="bg1"/>
                </a:solidFill>
              </a:rPr>
              <a:t>“For we do not have a high priest who cannot sympathize with our weaknesses, but One </a:t>
            </a:r>
            <a:r>
              <a:rPr lang="en-US" sz="3600" b="1" u="sng" dirty="0">
                <a:ln>
                  <a:solidFill>
                    <a:schemeClr val="tx1"/>
                  </a:solidFill>
                </a:ln>
                <a:solidFill>
                  <a:schemeClr val="bg1"/>
                </a:solidFill>
              </a:rPr>
              <a:t>who has been tempted</a:t>
            </a:r>
            <a:r>
              <a:rPr lang="en-US" sz="3600" b="1" dirty="0">
                <a:ln>
                  <a:solidFill>
                    <a:schemeClr val="tx1"/>
                  </a:solidFill>
                </a:ln>
                <a:solidFill>
                  <a:schemeClr val="bg1"/>
                </a:solidFill>
              </a:rPr>
              <a:t> in all things as we are, </a:t>
            </a:r>
            <a:r>
              <a:rPr lang="en-US" sz="3600" b="1" u="sng" dirty="0">
                <a:ln>
                  <a:solidFill>
                    <a:schemeClr val="tx1"/>
                  </a:solidFill>
                </a:ln>
                <a:solidFill>
                  <a:schemeClr val="bg1"/>
                </a:solidFill>
              </a:rPr>
              <a:t>yet without sin</a:t>
            </a:r>
            <a:r>
              <a:rPr lang="en-US" sz="3600" b="1" dirty="0">
                <a:ln>
                  <a:solidFill>
                    <a:schemeClr val="tx1"/>
                  </a:solidFill>
                </a:ln>
                <a:solidFill>
                  <a:schemeClr val="bg1"/>
                </a:solidFill>
              </a:rPr>
              <a:t>” (Heb 4:15-16). </a:t>
            </a:r>
          </a:p>
          <a:p>
            <a:pPr marL="0" indent="0" algn="ctr" eaLnBrk="1" hangingPunct="1">
              <a:buNone/>
            </a:pPr>
            <a:endParaRPr lang="en-US" sz="1800" dirty="0">
              <a:ln>
                <a:solidFill>
                  <a:schemeClr val="tx1"/>
                </a:solidFill>
              </a:ln>
              <a:solidFill>
                <a:schemeClr val="bg1"/>
              </a:solidFill>
            </a:endParaRPr>
          </a:p>
          <a:p>
            <a:pPr algn="ctr" eaLnBrk="1" hangingPunct="1"/>
            <a:endParaRPr lang="en-US" sz="1800" dirty="0"/>
          </a:p>
          <a:p>
            <a:pPr algn="ctr" eaLnBrk="1" hangingPunct="1"/>
            <a:endParaRPr lang="en-US" sz="1800" b="1" dirty="0">
              <a:solidFill>
                <a:srgbClr val="FF0000"/>
              </a:solidFill>
            </a:endParaRPr>
          </a:p>
        </p:txBody>
      </p:sp>
    </p:spTree>
    <p:extLst>
      <p:ext uri="{BB962C8B-B14F-4D97-AF65-F5344CB8AC3E}">
        <p14:creationId xmlns:p14="http://schemas.microsoft.com/office/powerpoint/2010/main" val="2025703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8" name="Content Placeholder 7">
            <a:extLst>
              <a:ext uri="{FF2B5EF4-FFF2-40B4-BE49-F238E27FC236}">
                <a16:creationId xmlns:a16="http://schemas.microsoft.com/office/drawing/2014/main" id="{9554CF60-282A-A599-50D9-291B7F39C6A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t="2247" r="-2" b="47558"/>
          <a:stretch>
            <a:fillRect/>
          </a:stretch>
        </p:blipFill>
        <p:spPr bwMode="auto">
          <a:xfrm>
            <a:off x="20" y="961"/>
            <a:ext cx="9143980" cy="5142539"/>
          </a:xfrm>
          <a:prstGeom prst="rect">
            <a:avLst/>
          </a:prstGeom>
          <a:noFill/>
        </p:spPr>
      </p:pic>
    </p:spTree>
    <p:extLst>
      <p:ext uri="{BB962C8B-B14F-4D97-AF65-F5344CB8AC3E}">
        <p14:creationId xmlns:p14="http://schemas.microsoft.com/office/powerpoint/2010/main" val="15962718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4DD8306-414E-3837-385C-5486807AC2D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4F0DD1-76BC-39B7-2F67-0B0F8190C76B}"/>
              </a:ext>
            </a:extLst>
          </p:cNvPr>
          <p:cNvSpPr>
            <a:spLocks noGrp="1"/>
          </p:cNvSpPr>
          <p:nvPr>
            <p:ph idx="1"/>
          </p:nvPr>
        </p:nvSpPr>
        <p:spPr>
          <a:xfrm>
            <a:off x="381000" y="323849"/>
            <a:ext cx="8458200" cy="4229101"/>
          </a:xfrm>
        </p:spPr>
        <p:txBody>
          <a:bodyPr/>
          <a:lstStyle/>
          <a:p>
            <a:pPr marL="0" indent="0" algn="ctr">
              <a:buNone/>
            </a:pPr>
            <a:r>
              <a:rPr lang="en-US" sz="4950" b="1" dirty="0">
                <a:ln>
                  <a:solidFill>
                    <a:schemeClr val="tx1"/>
                  </a:solidFill>
                </a:ln>
                <a:solidFill>
                  <a:schemeClr val="bg1"/>
                </a:solidFill>
              </a:rPr>
              <a:t>“If you have integrity, nothing else matters. </a:t>
            </a:r>
          </a:p>
          <a:p>
            <a:pPr marL="0" indent="0" algn="ctr">
              <a:buNone/>
            </a:pPr>
            <a:r>
              <a:rPr lang="en-US" sz="4950" b="1" dirty="0">
                <a:ln>
                  <a:solidFill>
                    <a:schemeClr val="tx1"/>
                  </a:solidFill>
                </a:ln>
                <a:solidFill>
                  <a:schemeClr val="bg1"/>
                </a:solidFill>
              </a:rPr>
              <a:t>If you don’t have integrity, nothing else matters” </a:t>
            </a:r>
          </a:p>
          <a:p>
            <a:pPr marL="0" indent="0" algn="ctr">
              <a:buNone/>
            </a:pPr>
            <a:r>
              <a:rPr lang="en-US" sz="4050" b="1" dirty="0">
                <a:ln>
                  <a:solidFill>
                    <a:schemeClr val="tx1"/>
                  </a:solidFill>
                </a:ln>
                <a:solidFill>
                  <a:schemeClr val="bg1"/>
                </a:solidFill>
              </a:rPr>
              <a:t>(Alan K. Simpson)</a:t>
            </a:r>
          </a:p>
        </p:txBody>
      </p:sp>
    </p:spTree>
    <p:extLst>
      <p:ext uri="{BB962C8B-B14F-4D97-AF65-F5344CB8AC3E}">
        <p14:creationId xmlns:p14="http://schemas.microsoft.com/office/powerpoint/2010/main" val="35032466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25B3B-0977-24E7-ECCF-5A4832964CD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16EEAD0-7694-AD1F-3422-94EB64C4570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2469140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000"/>
          </a:stretch>
        </a:blipFill>
        <a:effectLst/>
      </p:bgPr>
    </p:bg>
    <p:spTree>
      <p:nvGrpSpPr>
        <p:cNvPr id="1" name="">
          <a:extLst>
            <a:ext uri="{FF2B5EF4-FFF2-40B4-BE49-F238E27FC236}">
              <a16:creationId xmlns:a16="http://schemas.microsoft.com/office/drawing/2014/main" id="{61B732D4-98DF-6BC5-69F8-71F77CF8B9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79F1A4-E0B1-DFE1-4EBA-4735807BD451}"/>
              </a:ext>
            </a:extLst>
          </p:cNvPr>
          <p:cNvSpPr>
            <a:spLocks noGrp="1"/>
          </p:cNvSpPr>
          <p:nvPr>
            <p:ph type="title"/>
          </p:nvPr>
        </p:nvSpPr>
        <p:spPr>
          <a:xfrm>
            <a:off x="304800" y="-22621"/>
            <a:ext cx="8534400" cy="2289571"/>
          </a:xfrm>
        </p:spPr>
        <p:txBody>
          <a:bodyPr/>
          <a:lstStyle/>
          <a:p>
            <a:r>
              <a:rPr lang="en-US" sz="4800" b="1" i="1" dirty="0">
                <a:solidFill>
                  <a:schemeClr val="bg1"/>
                </a:solidFill>
                <a:effectLst>
                  <a:glow rad="127000">
                    <a:schemeClr val="tx1"/>
                  </a:glow>
                </a:effectLst>
                <a:latin typeface="Arial Black" panose="020B0604020202020204" pitchFamily="34" charset="0"/>
                <a:cs typeface="Arial Black" panose="020B0604020202020204" pitchFamily="34" charset="0"/>
              </a:rPr>
              <a:t>Character is the Loudest Form of Leadership</a:t>
            </a:r>
            <a:endParaRPr lang="en-US" sz="4800" dirty="0"/>
          </a:p>
        </p:txBody>
      </p:sp>
    </p:spTree>
    <p:extLst>
      <p:ext uri="{BB962C8B-B14F-4D97-AF65-F5344CB8AC3E}">
        <p14:creationId xmlns:p14="http://schemas.microsoft.com/office/powerpoint/2010/main" val="2924047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F00ADF-7457-1060-F596-20A0F3348682}"/>
              </a:ext>
            </a:extLst>
          </p:cNvPr>
          <p:cNvSpPr>
            <a:spLocks noGrp="1"/>
          </p:cNvSpPr>
          <p:nvPr>
            <p:ph type="title"/>
          </p:nvPr>
        </p:nvSpPr>
        <p:spPr>
          <a:xfrm>
            <a:off x="55967" y="209550"/>
            <a:ext cx="3982633" cy="2674620"/>
          </a:xfrm>
        </p:spPr>
        <p:txBody>
          <a:bodyPr vert="horz" lIns="91440" tIns="45720" rIns="91440" bIns="45720" rtlCol="0" anchor="b">
            <a:noAutofit/>
          </a:bodyPr>
          <a:lstStyle/>
          <a:p>
            <a:pPr defTabSz="914400">
              <a:lnSpc>
                <a:spcPct val="90000"/>
              </a:lnSpc>
            </a:pPr>
            <a:r>
              <a:rPr lang="en-US" sz="7200" b="1" dirty="0"/>
              <a:t>Can they hear us?</a:t>
            </a:r>
          </a:p>
        </p:txBody>
      </p:sp>
      <p:sp>
        <p:nvSpPr>
          <p:cNvPr id="1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7753" y="3306950"/>
            <a:ext cx="2606040" cy="13716"/>
          </a:xfrm>
          <a:custGeom>
            <a:avLst/>
            <a:gdLst>
              <a:gd name="csX0" fmla="*/ 0 w 2606040"/>
              <a:gd name="csY0" fmla="*/ 0 h 13716"/>
              <a:gd name="csX1" fmla="*/ 625450 w 2606040"/>
              <a:gd name="csY1" fmla="*/ 0 h 13716"/>
              <a:gd name="csX2" fmla="*/ 1224839 w 2606040"/>
              <a:gd name="csY2" fmla="*/ 0 h 13716"/>
              <a:gd name="csX3" fmla="*/ 1824228 w 2606040"/>
              <a:gd name="csY3" fmla="*/ 0 h 13716"/>
              <a:gd name="csX4" fmla="*/ 2606040 w 2606040"/>
              <a:gd name="csY4" fmla="*/ 0 h 13716"/>
              <a:gd name="csX5" fmla="*/ 2606040 w 2606040"/>
              <a:gd name="csY5" fmla="*/ 13716 h 13716"/>
              <a:gd name="csX6" fmla="*/ 1902409 w 2606040"/>
              <a:gd name="csY6" fmla="*/ 13716 h 13716"/>
              <a:gd name="csX7" fmla="*/ 1276960 w 2606040"/>
              <a:gd name="csY7" fmla="*/ 13716 h 13716"/>
              <a:gd name="csX8" fmla="*/ 677570 w 2606040"/>
              <a:gd name="csY8" fmla="*/ 13716 h 13716"/>
              <a:gd name="csX9" fmla="*/ 0 w 2606040"/>
              <a:gd name="csY9" fmla="*/ 13716 h 13716"/>
              <a:gd name="csX10" fmla="*/ 0 w 2606040"/>
              <a:gd name="csY10"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06040" h="13716"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690" y="5728"/>
                  <a:pt x="2605650" y="7624"/>
                  <a:pt x="2606040" y="13716"/>
                </a:cubicBezTo>
                <a:cubicBezTo>
                  <a:pt x="2256758" y="26838"/>
                  <a:pt x="2173673" y="-17450"/>
                  <a:pt x="1902409" y="13716"/>
                </a:cubicBezTo>
                <a:cubicBezTo>
                  <a:pt x="1631145" y="44882"/>
                  <a:pt x="1461378" y="894"/>
                  <a:pt x="1276960" y="13716"/>
                </a:cubicBezTo>
                <a:cubicBezTo>
                  <a:pt x="1092542" y="26538"/>
                  <a:pt x="890442" y="8641"/>
                  <a:pt x="677570" y="13716"/>
                </a:cubicBezTo>
                <a:cubicBezTo>
                  <a:pt x="464698" y="18792"/>
                  <a:pt x="187648" y="31265"/>
                  <a:pt x="0" y="13716"/>
                </a:cubicBezTo>
                <a:cubicBezTo>
                  <a:pt x="-302" y="10335"/>
                  <a:pt x="417" y="4724"/>
                  <a:pt x="0" y="0"/>
                </a:cubicBezTo>
                <a:close/>
              </a:path>
              <a:path w="2606040" h="13716"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6569" y="5071"/>
                  <a:pt x="2606315" y="7437"/>
                  <a:pt x="2606040" y="13716"/>
                </a:cubicBezTo>
                <a:cubicBezTo>
                  <a:pt x="2393024" y="-2332"/>
                  <a:pt x="2191161" y="34687"/>
                  <a:pt x="1980590" y="13716"/>
                </a:cubicBezTo>
                <a:cubicBezTo>
                  <a:pt x="1770019" y="-7255"/>
                  <a:pt x="1476440" y="31542"/>
                  <a:pt x="1276960" y="13716"/>
                </a:cubicBezTo>
                <a:cubicBezTo>
                  <a:pt x="1077480" y="-4110"/>
                  <a:pt x="880988" y="37553"/>
                  <a:pt x="651510" y="13716"/>
                </a:cubicBezTo>
                <a:cubicBezTo>
                  <a:pt x="422032" y="-10121"/>
                  <a:pt x="130744" y="-6519"/>
                  <a:pt x="0" y="13716"/>
                </a:cubicBezTo>
                <a:cubicBezTo>
                  <a:pt x="198" y="8947"/>
                  <a:pt x="304" y="520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D4D5D146-F8D3-A384-B89B-618D994942C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20151" r="9385" b="-1"/>
          <a:stretch>
            <a:fillRect/>
          </a:stretch>
        </p:blipFill>
        <p:spPr>
          <a:xfrm>
            <a:off x="3983776" y="10"/>
            <a:ext cx="5159081" cy="51434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2830517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801E3-B662-B35E-BCA9-29805F7840DF}"/>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9594C136-38B3-626A-E742-4DA2AD968CD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bwMode="auto">
          <a:xfrm>
            <a:off x="875540" y="96198"/>
            <a:ext cx="8116060" cy="5047302"/>
          </a:xfrm>
          <a:prstGeom prst="rect">
            <a:avLst/>
          </a:prstGeom>
          <a:noFill/>
          <a:ln w="9525">
            <a:noFill/>
            <a:miter lim="800000"/>
            <a:headEnd/>
            <a:tailEnd/>
          </a:ln>
        </p:spPr>
      </p:pic>
    </p:spTree>
    <p:extLst>
      <p:ext uri="{BB962C8B-B14F-4D97-AF65-F5344CB8AC3E}">
        <p14:creationId xmlns:p14="http://schemas.microsoft.com/office/powerpoint/2010/main" val="22536017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E9BFD95-7357-528F-A77A-C3916BEB281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38A520-ED19-9614-922D-53E49D94201E}"/>
              </a:ext>
            </a:extLst>
          </p:cNvPr>
          <p:cNvSpPr>
            <a:spLocks noGrp="1"/>
          </p:cNvSpPr>
          <p:nvPr>
            <p:ph idx="1"/>
          </p:nvPr>
        </p:nvSpPr>
        <p:spPr>
          <a:xfrm>
            <a:off x="381000" y="323849"/>
            <a:ext cx="8458200" cy="4229101"/>
          </a:xfrm>
        </p:spPr>
        <p:txBody>
          <a:bodyPr/>
          <a:lstStyle/>
          <a:p>
            <a:pPr marL="0" indent="0" algn="ctr">
              <a:buNone/>
            </a:pPr>
            <a:r>
              <a:rPr lang="en-US" sz="4950" b="1" dirty="0">
                <a:ln>
                  <a:solidFill>
                    <a:schemeClr val="tx1"/>
                  </a:solidFill>
                </a:ln>
                <a:solidFill>
                  <a:schemeClr val="bg1"/>
                </a:solidFill>
              </a:rPr>
              <a:t>“If you have integrity, nothing else matters. </a:t>
            </a:r>
          </a:p>
          <a:p>
            <a:pPr marL="0" indent="0" algn="ctr">
              <a:buNone/>
            </a:pPr>
            <a:r>
              <a:rPr lang="en-US" sz="4950" b="1" dirty="0">
                <a:ln>
                  <a:solidFill>
                    <a:schemeClr val="tx1"/>
                  </a:solidFill>
                </a:ln>
                <a:solidFill>
                  <a:schemeClr val="bg1"/>
                </a:solidFill>
              </a:rPr>
              <a:t>If you don’t have integrity, nothing else matters” </a:t>
            </a:r>
          </a:p>
          <a:p>
            <a:pPr marL="0" indent="0" algn="ctr">
              <a:buNone/>
            </a:pPr>
            <a:r>
              <a:rPr lang="en-US" sz="4050" b="1" dirty="0">
                <a:ln>
                  <a:solidFill>
                    <a:schemeClr val="tx1"/>
                  </a:solidFill>
                </a:ln>
                <a:solidFill>
                  <a:schemeClr val="bg1"/>
                </a:solidFill>
              </a:rPr>
              <a:t>(Alan K. Simpson)</a:t>
            </a:r>
          </a:p>
        </p:txBody>
      </p:sp>
    </p:spTree>
    <p:extLst>
      <p:ext uri="{BB962C8B-B14F-4D97-AF65-F5344CB8AC3E}">
        <p14:creationId xmlns:p14="http://schemas.microsoft.com/office/powerpoint/2010/main" val="13686571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E7804-C9EF-38AF-1B53-5AEA7602803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ABD09B0-3D6C-B145-BBF3-4C0A85C20D7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658242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4E623B1-F866-EE86-5F01-74193B5D767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F446D9-48B2-0974-2648-B6E3382866A9}"/>
              </a:ext>
            </a:extLst>
          </p:cNvPr>
          <p:cNvSpPr>
            <a:spLocks noGrp="1"/>
          </p:cNvSpPr>
          <p:nvPr>
            <p:ph idx="1"/>
          </p:nvPr>
        </p:nvSpPr>
        <p:spPr>
          <a:xfrm>
            <a:off x="381000" y="323849"/>
            <a:ext cx="8458200" cy="4229101"/>
          </a:xfrm>
        </p:spPr>
        <p:txBody>
          <a:bodyPr/>
          <a:lstStyle/>
          <a:p>
            <a:pPr marL="0" indent="0" algn="ctr">
              <a:buNone/>
            </a:pPr>
            <a:r>
              <a:rPr lang="en-US" sz="4950" b="1" dirty="0">
                <a:ln>
                  <a:solidFill>
                    <a:schemeClr val="tx1"/>
                  </a:solidFill>
                </a:ln>
                <a:solidFill>
                  <a:schemeClr val="bg1"/>
                </a:solidFill>
              </a:rPr>
              <a:t>“If you have integrity, nothing else matters. </a:t>
            </a:r>
          </a:p>
          <a:p>
            <a:pPr marL="0" indent="0" algn="ctr">
              <a:buNone/>
            </a:pPr>
            <a:r>
              <a:rPr lang="en-US" sz="4950" b="1" dirty="0">
                <a:ln>
                  <a:solidFill>
                    <a:schemeClr val="tx1"/>
                  </a:solidFill>
                </a:ln>
                <a:solidFill>
                  <a:schemeClr val="bg1"/>
                </a:solidFill>
              </a:rPr>
              <a:t>If you don’t have integrity, nothing else matters” </a:t>
            </a:r>
          </a:p>
          <a:p>
            <a:pPr marL="0" indent="0" algn="ctr">
              <a:buNone/>
            </a:pPr>
            <a:r>
              <a:rPr lang="en-US" sz="4050" b="1" dirty="0">
                <a:ln>
                  <a:solidFill>
                    <a:schemeClr val="tx1"/>
                  </a:solidFill>
                </a:ln>
                <a:solidFill>
                  <a:schemeClr val="bg1"/>
                </a:solidFill>
              </a:rPr>
              <a:t>(Alan K. Simpson)</a:t>
            </a:r>
          </a:p>
        </p:txBody>
      </p:sp>
    </p:spTree>
    <p:extLst>
      <p:ext uri="{BB962C8B-B14F-4D97-AF65-F5344CB8AC3E}">
        <p14:creationId xmlns:p14="http://schemas.microsoft.com/office/powerpoint/2010/main" val="21336508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9FE71-636C-8972-A294-285C1B18D31D}"/>
              </a:ext>
            </a:extLst>
          </p:cNvPr>
          <p:cNvSpPr>
            <a:spLocks noGrp="1"/>
          </p:cNvSpPr>
          <p:nvPr>
            <p:ph type="title"/>
          </p:nvPr>
        </p:nvSpPr>
        <p:spPr>
          <a:xfrm>
            <a:off x="304800" y="-22621"/>
            <a:ext cx="8534400" cy="2289571"/>
          </a:xfrm>
        </p:spPr>
        <p:txBody>
          <a:bodyPr/>
          <a:lstStyle/>
          <a:p>
            <a:r>
              <a:rPr lang="en-US" sz="4800" b="1" i="1" dirty="0">
                <a:solidFill>
                  <a:schemeClr val="bg1"/>
                </a:solidFill>
                <a:effectLst>
                  <a:glow rad="127000">
                    <a:schemeClr val="tx1"/>
                  </a:glow>
                </a:effectLst>
                <a:latin typeface="Arial Black" panose="020B0604020202020204" pitchFamily="34" charset="0"/>
                <a:cs typeface="Arial Black" panose="020B0604020202020204" pitchFamily="34" charset="0"/>
              </a:rPr>
              <a:t>Character is the Loudest Form of Leadership</a:t>
            </a:r>
            <a:endParaRPr lang="en-US" sz="4800" dirty="0"/>
          </a:p>
        </p:txBody>
      </p:sp>
    </p:spTree>
    <p:extLst>
      <p:ext uri="{BB962C8B-B14F-4D97-AF65-F5344CB8AC3E}">
        <p14:creationId xmlns:p14="http://schemas.microsoft.com/office/powerpoint/2010/main" val="29428266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B89F0-40DF-4F16-DEA9-04DCE128B3F3}"/>
              </a:ext>
            </a:extLst>
          </p:cNvPr>
          <p:cNvSpPr>
            <a:spLocks noGrp="1"/>
          </p:cNvSpPr>
          <p:nvPr>
            <p:ph type="title"/>
          </p:nvPr>
        </p:nvSpPr>
        <p:spPr>
          <a:xfrm>
            <a:off x="6096000" y="438150"/>
            <a:ext cx="2895600" cy="3200400"/>
          </a:xfrm>
        </p:spPr>
        <p:txBody>
          <a:bodyPr/>
          <a:lstStyle/>
          <a:p>
            <a:r>
              <a:rPr lang="en-US" sz="3600" b="1" dirty="0">
                <a:solidFill>
                  <a:schemeClr val="bg1"/>
                </a:solidFill>
                <a:effectLst>
                  <a:glow rad="127000">
                    <a:srgbClr val="C00000"/>
                  </a:glow>
                </a:effectLst>
              </a:rPr>
              <a:t>Character:</a:t>
            </a:r>
            <a:br>
              <a:rPr lang="en-US" sz="3600" b="1" i="1" dirty="0">
                <a:solidFill>
                  <a:schemeClr val="bg1"/>
                </a:solidFill>
                <a:effectLst>
                  <a:glow rad="127000">
                    <a:srgbClr val="C00000"/>
                  </a:glow>
                </a:effectLst>
              </a:rPr>
            </a:br>
            <a:r>
              <a:rPr lang="en-US" sz="3600" b="1" i="1" dirty="0">
                <a:solidFill>
                  <a:schemeClr val="bg1"/>
                </a:solidFill>
                <a:effectLst>
                  <a:glow rad="127000">
                    <a:schemeClr val="tx1"/>
                  </a:glow>
                </a:effectLst>
              </a:rPr>
              <a:t>“moral excellence and firmness” </a:t>
            </a:r>
            <a:r>
              <a:rPr lang="en-US" sz="2800" b="1" dirty="0">
                <a:solidFill>
                  <a:schemeClr val="bg1"/>
                </a:solidFill>
                <a:effectLst>
                  <a:glow rad="127000">
                    <a:schemeClr val="tx1"/>
                  </a:glow>
                </a:effectLst>
              </a:rPr>
              <a:t>(Webster’s Dictionary</a:t>
            </a:r>
          </a:p>
        </p:txBody>
      </p:sp>
      <p:sp>
        <p:nvSpPr>
          <p:cNvPr id="3" name="Content Placeholder 2">
            <a:extLst>
              <a:ext uri="{FF2B5EF4-FFF2-40B4-BE49-F238E27FC236}">
                <a16:creationId xmlns:a16="http://schemas.microsoft.com/office/drawing/2014/main" id="{24AE778D-0DCE-00C1-E619-7A8453ADAF5F}"/>
              </a:ext>
            </a:extLst>
          </p:cNvPr>
          <p:cNvSpPr>
            <a:spLocks noGrp="1"/>
          </p:cNvSpPr>
          <p:nvPr>
            <p:ph idx="1"/>
          </p:nvPr>
        </p:nvSpPr>
        <p:spPr>
          <a:xfrm>
            <a:off x="457200" y="1200151"/>
            <a:ext cx="2286000" cy="3394472"/>
          </a:xfrm>
        </p:spPr>
        <p:txBody>
          <a:bodyPr/>
          <a:lstStyle/>
          <a:p>
            <a:endParaRPr lang="en-US"/>
          </a:p>
        </p:txBody>
      </p:sp>
    </p:spTree>
    <p:extLst>
      <p:ext uri="{BB962C8B-B14F-4D97-AF65-F5344CB8AC3E}">
        <p14:creationId xmlns:p14="http://schemas.microsoft.com/office/powerpoint/2010/main" val="23136501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5000"/>
          </a:stretch>
        </a:blipFill>
        <a:effectLst/>
      </p:bgPr>
    </p:bg>
    <p:spTree>
      <p:nvGrpSpPr>
        <p:cNvPr id="1" name="">
          <a:extLst>
            <a:ext uri="{FF2B5EF4-FFF2-40B4-BE49-F238E27FC236}">
              <a16:creationId xmlns:a16="http://schemas.microsoft.com/office/drawing/2014/main" id="{3A0249AE-93EB-19B6-4646-6B44DB66D4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943DA2-783A-C1FC-68E6-414C835877B5}"/>
              </a:ext>
            </a:extLst>
          </p:cNvPr>
          <p:cNvSpPr>
            <a:spLocks noGrp="1"/>
          </p:cNvSpPr>
          <p:nvPr>
            <p:ph type="title"/>
          </p:nvPr>
        </p:nvSpPr>
        <p:spPr>
          <a:xfrm>
            <a:off x="5257800" y="742950"/>
            <a:ext cx="3657600" cy="3200400"/>
          </a:xfrm>
        </p:spPr>
        <p:txBody>
          <a:bodyPr/>
          <a:lstStyle/>
          <a:p>
            <a:r>
              <a:rPr lang="en-US" sz="3600" b="1" dirty="0">
                <a:solidFill>
                  <a:schemeClr val="bg1"/>
                </a:solidFill>
                <a:effectLst>
                  <a:glow rad="127000">
                    <a:srgbClr val="C00000"/>
                  </a:glow>
                </a:effectLst>
              </a:rPr>
              <a:t>Integrity:</a:t>
            </a:r>
            <a:br>
              <a:rPr lang="en-US" sz="3600" i="1" dirty="0">
                <a:solidFill>
                  <a:schemeClr val="bg1"/>
                </a:solidFill>
                <a:effectLst>
                  <a:glow rad="127000">
                    <a:schemeClr val="tx1"/>
                  </a:glow>
                </a:effectLst>
              </a:rPr>
            </a:br>
            <a:r>
              <a:rPr lang="en-US" sz="3600" b="1" i="1" dirty="0">
                <a:solidFill>
                  <a:schemeClr val="bg1"/>
                </a:solidFill>
                <a:effectLst>
                  <a:glow rad="127000">
                    <a:schemeClr val="tx1"/>
                  </a:glow>
                </a:effectLst>
              </a:rPr>
              <a:t>“F</a:t>
            </a:r>
            <a:r>
              <a:rPr lang="en-US" b="1" i="1" dirty="0">
                <a:solidFill>
                  <a:schemeClr val="bg1"/>
                </a:solidFill>
                <a:effectLst>
                  <a:glow rad="127000">
                    <a:schemeClr val="tx1"/>
                  </a:glow>
                </a:effectLst>
              </a:rPr>
              <a:t>irm </a:t>
            </a:r>
            <a:r>
              <a:rPr lang="en-US" b="1" i="1" dirty="0">
                <a:solidFill>
                  <a:schemeClr val="bg1"/>
                </a:solidFill>
                <a:effectLst>
                  <a:glow rad="127000">
                    <a:schemeClr val="tx1"/>
                  </a:glow>
                </a:effectLst>
                <a:hlinkClick r:id="rId4">
                  <a:extLst>
                    <a:ext uri="{A12FA001-AC4F-418D-AE19-62706E023703}">
                      <ahyp:hlinkClr xmlns:ahyp="http://schemas.microsoft.com/office/drawing/2018/hyperlinkcolor" val="tx"/>
                    </a:ext>
                  </a:extLst>
                </a:hlinkClick>
              </a:rPr>
              <a:t>adherence</a:t>
            </a:r>
            <a:br>
              <a:rPr lang="en-US" b="1" i="1" dirty="0">
                <a:solidFill>
                  <a:schemeClr val="bg1"/>
                </a:solidFill>
                <a:effectLst>
                  <a:glow rad="127000">
                    <a:schemeClr val="tx1"/>
                  </a:glow>
                </a:effectLst>
              </a:rPr>
            </a:br>
            <a:r>
              <a:rPr lang="en-US" b="1" i="1" dirty="0">
                <a:solidFill>
                  <a:schemeClr val="bg1"/>
                </a:solidFill>
                <a:effectLst>
                  <a:glow rad="127000">
                    <a:schemeClr val="tx1"/>
                  </a:glow>
                </a:effectLst>
              </a:rPr>
              <a:t>to a code of especially moral or artistic values; incorruptibility</a:t>
            </a:r>
            <a:r>
              <a:rPr lang="en-US" sz="3600" b="1" i="1" dirty="0">
                <a:solidFill>
                  <a:schemeClr val="bg1"/>
                </a:solidFill>
                <a:effectLst>
                  <a:glow rad="127000">
                    <a:schemeClr val="tx1"/>
                  </a:glow>
                </a:effectLst>
              </a:rPr>
              <a:t>” </a:t>
            </a:r>
            <a:r>
              <a:rPr lang="en-US" sz="2800" dirty="0">
                <a:solidFill>
                  <a:schemeClr val="bg1"/>
                </a:solidFill>
                <a:effectLst>
                  <a:glow rad="127000">
                    <a:schemeClr val="tx1"/>
                  </a:glow>
                </a:effectLst>
              </a:rPr>
              <a:t>(Webster’s Dictionary</a:t>
            </a:r>
          </a:p>
        </p:txBody>
      </p:sp>
      <p:sp>
        <p:nvSpPr>
          <p:cNvPr id="3" name="Content Placeholder 2">
            <a:extLst>
              <a:ext uri="{FF2B5EF4-FFF2-40B4-BE49-F238E27FC236}">
                <a16:creationId xmlns:a16="http://schemas.microsoft.com/office/drawing/2014/main" id="{0F9AFFE1-FFC9-F62F-EF3A-3250E2D95800}"/>
              </a:ext>
            </a:extLst>
          </p:cNvPr>
          <p:cNvSpPr>
            <a:spLocks noGrp="1"/>
          </p:cNvSpPr>
          <p:nvPr>
            <p:ph idx="1"/>
          </p:nvPr>
        </p:nvSpPr>
        <p:spPr>
          <a:xfrm>
            <a:off x="457200" y="1200151"/>
            <a:ext cx="2286000" cy="3394472"/>
          </a:xfrm>
        </p:spPr>
        <p:txBody>
          <a:bodyPr/>
          <a:lstStyle/>
          <a:p>
            <a:endParaRPr lang="en-US"/>
          </a:p>
        </p:txBody>
      </p:sp>
    </p:spTree>
    <p:extLst>
      <p:ext uri="{BB962C8B-B14F-4D97-AF65-F5344CB8AC3E}">
        <p14:creationId xmlns:p14="http://schemas.microsoft.com/office/powerpoint/2010/main" val="4126998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2713</TotalTime>
  <Words>2205</Words>
  <Application>Microsoft Macintosh PowerPoint</Application>
  <PresentationFormat>On-screen Show (16:9)</PresentationFormat>
  <Paragraphs>77</Paragraphs>
  <Slides>29</Slides>
  <Notes>10</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29</vt:i4>
      </vt:variant>
    </vt:vector>
  </HeadingPairs>
  <TitlesOfParts>
    <vt:vector size="39" baseType="lpstr">
      <vt:lpstr>American Typewriter</vt:lpstr>
      <vt:lpstr>Arial</vt:lpstr>
      <vt:lpstr>Arial Black</vt:lpstr>
      <vt:lpstr>Calibri</vt:lpstr>
      <vt:lpstr>Times New Roman</vt:lpstr>
      <vt:lpstr>Wingdings</vt:lpstr>
      <vt:lpstr>Default Design</vt:lpstr>
      <vt:lpstr>1_Office Theme</vt:lpstr>
      <vt:lpstr>1_Default Design</vt:lpstr>
      <vt:lpstr>3_Default Design</vt:lpstr>
      <vt:lpstr>PowerPoint Presentation</vt:lpstr>
      <vt:lpstr>PowerPoint Presentation</vt:lpstr>
      <vt:lpstr>PowerPoint Presentation</vt:lpstr>
      <vt:lpstr>PowerPoint Presentation</vt:lpstr>
      <vt:lpstr>PowerPoint Presentation</vt:lpstr>
      <vt:lpstr>PowerPoint Presentation</vt:lpstr>
      <vt:lpstr>Character is the Loudest Form of Leadership</vt:lpstr>
      <vt:lpstr>Character: “moral excellence and firmness” (Webster’s Dictionary</vt:lpstr>
      <vt:lpstr>Integrity: “Firm adherence to a code of especially moral or artistic values; incorruptibility” (Webster’s Dictionary</vt:lpstr>
      <vt:lpstr>PowerPoint Presentation</vt:lpstr>
      <vt:lpstr>PowerPoint Presentation</vt:lpstr>
      <vt:lpstr>PowerPoint Presentation</vt:lpstr>
      <vt:lpstr>PowerPoint Presentation</vt:lpstr>
      <vt:lpstr>PowerPoint Presentation</vt:lpstr>
      <vt:lpstr>⛺️</vt:lpstr>
      <vt:lpstr>PowerPoint Presentation</vt:lpstr>
      <vt:lpstr>PowerPoint Presentation</vt:lpstr>
      <vt:lpstr>PowerPoint Presentation</vt:lpstr>
      <vt:lpstr>PowerPoint Presentation</vt:lpstr>
      <vt:lpstr>PowerPoint Presentation</vt:lpstr>
      <vt:lpstr>PowerPoint Presentation</vt:lpstr>
      <vt:lpstr>John 13:15  For I gave you an example that you also should do as I did to you. </vt:lpstr>
      <vt:lpstr>PowerPoint Presentation</vt:lpstr>
      <vt:lpstr>PowerPoint Presentation</vt:lpstr>
      <vt:lpstr>PowerPoint Presentation</vt:lpstr>
      <vt:lpstr>PowerPoint Presentation</vt:lpstr>
      <vt:lpstr>PowerPoint Presentation</vt:lpstr>
      <vt:lpstr>Character is the Loudest Form of Leadership</vt:lpstr>
      <vt:lpstr>Can they hear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Kirk Brothers</dc:creator>
  <cp:lastModifiedBy>Kirk Brothers</cp:lastModifiedBy>
  <cp:revision>128</cp:revision>
  <dcterms:created xsi:type="dcterms:W3CDTF">2021-10-12T21:31:38Z</dcterms:created>
  <dcterms:modified xsi:type="dcterms:W3CDTF">2026-08-15T12:43:44Z</dcterms:modified>
</cp:coreProperties>
</file>