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4.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99" r:id="rId1"/>
    <p:sldMasterId id="2147483875" r:id="rId2"/>
    <p:sldMasterId id="2147483887" r:id="rId3"/>
    <p:sldMasterId id="2147483890" r:id="rId4"/>
    <p:sldMasterId id="2147483902" r:id="rId5"/>
  </p:sldMasterIdLst>
  <p:notesMasterIdLst>
    <p:notesMasterId r:id="rId47"/>
  </p:notesMasterIdLst>
  <p:sldIdLst>
    <p:sldId id="1535" r:id="rId6"/>
    <p:sldId id="1540" r:id="rId7"/>
    <p:sldId id="608" r:id="rId8"/>
    <p:sldId id="1541" r:id="rId9"/>
    <p:sldId id="611" r:id="rId10"/>
    <p:sldId id="532" r:id="rId11"/>
    <p:sldId id="615" r:id="rId12"/>
    <p:sldId id="533" r:id="rId13"/>
    <p:sldId id="614" r:id="rId14"/>
    <p:sldId id="1101" r:id="rId15"/>
    <p:sldId id="531" r:id="rId16"/>
    <p:sldId id="646" r:id="rId17"/>
    <p:sldId id="569" r:id="rId18"/>
    <p:sldId id="650" r:id="rId19"/>
    <p:sldId id="629" r:id="rId20"/>
    <p:sldId id="630" r:id="rId21"/>
    <p:sldId id="651" r:id="rId22"/>
    <p:sldId id="652" r:id="rId23"/>
    <p:sldId id="572" r:id="rId24"/>
    <p:sldId id="1542" r:id="rId25"/>
    <p:sldId id="1534" r:id="rId26"/>
    <p:sldId id="1543" r:id="rId27"/>
    <p:sldId id="1544" r:id="rId28"/>
    <p:sldId id="1536" r:id="rId29"/>
    <p:sldId id="1538" r:id="rId30"/>
    <p:sldId id="1139" r:id="rId31"/>
    <p:sldId id="1537" r:id="rId32"/>
    <p:sldId id="1539" r:id="rId33"/>
    <p:sldId id="1545" r:id="rId34"/>
    <p:sldId id="594" r:id="rId35"/>
    <p:sldId id="1546" r:id="rId36"/>
    <p:sldId id="271" r:id="rId37"/>
    <p:sldId id="981" r:id="rId38"/>
    <p:sldId id="947" r:id="rId39"/>
    <p:sldId id="1551" r:id="rId40"/>
    <p:sldId id="1550" r:id="rId41"/>
    <p:sldId id="1552" r:id="rId42"/>
    <p:sldId id="1548" r:id="rId43"/>
    <p:sldId id="1547" r:id="rId44"/>
    <p:sldId id="1549" r:id="rId45"/>
    <p:sldId id="1553"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432FF"/>
    <a:srgbClr val="1DF7F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3201"/>
    <p:restoredTop sz="61781"/>
  </p:normalViewPr>
  <p:slideViewPr>
    <p:cSldViewPr snapToGrid="0" snapToObjects="1">
      <p:cViewPr varScale="1">
        <p:scale>
          <a:sx n="69" d="100"/>
          <a:sy n="69" d="100"/>
        </p:scale>
        <p:origin x="216" y="3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slideMaster" Target="slideMasters/slide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30C418E-C361-A344-AB73-879791089F37}" type="datetimeFigureOut">
              <a:rPr lang="en-US" smtClean="0"/>
              <a:t>8/13/26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E15728B-22C8-704F-A516-D8873F5BA174}" type="slidenum">
              <a:rPr lang="en-US" smtClean="0"/>
              <a:t>‹#›</a:t>
            </a:fld>
            <a:endParaRPr lang="en-US"/>
          </a:p>
        </p:txBody>
      </p:sp>
    </p:spTree>
    <p:extLst>
      <p:ext uri="{BB962C8B-B14F-4D97-AF65-F5344CB8AC3E}">
        <p14:creationId xmlns:p14="http://schemas.microsoft.com/office/powerpoint/2010/main" val="38787583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Developmental theories - Erickson’s theory of personality development - search of identity </a:t>
            </a:r>
          </a:p>
        </p:txBody>
      </p:sp>
      <p:sp>
        <p:nvSpPr>
          <p:cNvPr id="4" name="Slide Number Placeholder 3"/>
          <p:cNvSpPr>
            <a:spLocks noGrp="1"/>
          </p:cNvSpPr>
          <p:nvPr>
            <p:ph type="sldNum" sz="quarter" idx="5"/>
          </p:nvPr>
        </p:nvSpPr>
        <p:spPr/>
        <p:txBody>
          <a:bodyPr/>
          <a:lstStyle/>
          <a:p>
            <a:fld id="{5E15728B-22C8-704F-A516-D8873F5BA174}" type="slidenum">
              <a:rPr lang="en-US" smtClean="0"/>
              <a:t>1</a:t>
            </a:fld>
            <a:endParaRPr lang="en-US"/>
          </a:p>
        </p:txBody>
      </p:sp>
    </p:spTree>
    <p:extLst>
      <p:ext uri="{BB962C8B-B14F-4D97-AF65-F5344CB8AC3E}">
        <p14:creationId xmlns:p14="http://schemas.microsoft.com/office/powerpoint/2010/main" val="10146244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Every wedding I have done, had the exchanging of vows. </a:t>
            </a:r>
          </a:p>
          <a:p>
            <a:endParaRPr lang="en-US" dirty="0"/>
          </a:p>
        </p:txBody>
      </p:sp>
      <p:sp>
        <p:nvSpPr>
          <p:cNvPr id="4" name="Slide Number Placeholder 3"/>
          <p:cNvSpPr>
            <a:spLocks noGrp="1"/>
          </p:cNvSpPr>
          <p:nvPr>
            <p:ph type="sldNum" sz="quarter" idx="5"/>
          </p:nvPr>
        </p:nvSpPr>
        <p:spPr/>
        <p:txBody>
          <a:bodyPr/>
          <a:lstStyle/>
          <a:p>
            <a:fld id="{5E15728B-22C8-704F-A516-D8873F5BA174}" type="slidenum">
              <a:rPr lang="en-US" smtClean="0"/>
              <a:t>12</a:t>
            </a:fld>
            <a:endParaRPr lang="en-US"/>
          </a:p>
        </p:txBody>
      </p:sp>
    </p:spTree>
    <p:extLst>
      <p:ext uri="{BB962C8B-B14F-4D97-AF65-F5344CB8AC3E}">
        <p14:creationId xmlns:p14="http://schemas.microsoft.com/office/powerpoint/2010/main" val="38133454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ＭＳ Ｐゴシック" charset="0"/>
                <a:cs typeface="ＭＳ Ｐゴシック" charset="0"/>
              </a:rPr>
              <a:t>Couples in a marriage relationship should also be committed and faithful to each other. That is what commandments/vows 1-4 are about. They are nothing more than the reasonable expectations of someone making a lifetime commitment to the one they love. </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8A08A19-A81B-674D-BDA5-F5FD2EB02CE4}" type="slidenum">
              <a:rPr kumimoji="0" lang="en-US" sz="1200" b="0" i="0" u="none" strike="noStrike" kern="1200" cap="none" spc="0" normalizeH="0" baseline="0" noProof="0" smtClean="0">
                <a:ln>
                  <a:noFill/>
                </a:ln>
                <a:solidFill>
                  <a:prstClr val="black"/>
                </a:solidFill>
                <a:effectLst/>
                <a:uLnTx/>
                <a:uFillTx/>
                <a:latin typeface="Arial"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Arial" charset="0"/>
              <a:ea typeface="ＭＳ Ｐゴシック" charset="0"/>
            </a:endParaRPr>
          </a:p>
        </p:txBody>
      </p:sp>
    </p:spTree>
    <p:extLst>
      <p:ext uri="{BB962C8B-B14F-4D97-AF65-F5344CB8AC3E}">
        <p14:creationId xmlns:p14="http://schemas.microsoft.com/office/powerpoint/2010/main" val="23120906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God just wants to know that They are totally committed to him, and him only. </a:t>
            </a:r>
            <a:r>
              <a:rPr lang="en-US" sz="1200" kern="1200" dirty="0">
                <a:solidFill>
                  <a:schemeClr val="tx1"/>
                </a:solidFill>
                <a:effectLst/>
                <a:latin typeface="+mn-lt"/>
                <a:ea typeface="ＭＳ Ｐゴシック" charset="0"/>
                <a:cs typeface="ＭＳ Ｐゴシック" charset="0"/>
              </a:rPr>
              <a:t>God says, </a:t>
            </a:r>
            <a:r>
              <a:rPr lang="en-US" sz="1200" b="1" i="1" kern="1200" dirty="0">
                <a:solidFill>
                  <a:schemeClr val="tx1"/>
                </a:solidFill>
                <a:effectLst/>
                <a:latin typeface="+mn-lt"/>
                <a:ea typeface="ＭＳ Ｐゴシック" charset="0"/>
                <a:cs typeface="ＭＳ Ｐゴシック" charset="0"/>
              </a:rPr>
              <a:t>“You shall have no other gods before Me.” </a:t>
            </a:r>
            <a:r>
              <a:rPr lang="en-US" sz="1200" kern="1200" dirty="0">
                <a:solidFill>
                  <a:schemeClr val="tx1"/>
                </a:solidFill>
                <a:effectLst/>
                <a:latin typeface="+mn-lt"/>
                <a:ea typeface="ＭＳ Ｐゴシック" charset="0"/>
                <a:cs typeface="ＭＳ Ｐゴシック" charset="0"/>
              </a:rPr>
              <a:t>(Exo. 20:3). This is no different from a husband expecting his spouse to “keep yourself only for him, as long as you both shall live.”</a:t>
            </a:r>
            <a:r>
              <a:rPr lang="en-US" dirty="0">
                <a:effectLst/>
              </a:rPr>
              <a:t> </a:t>
            </a:r>
            <a:r>
              <a:rPr lang="en-US" sz="1200" kern="1200" dirty="0">
                <a:solidFill>
                  <a:schemeClr val="tx1"/>
                </a:solidFill>
                <a:effectLst/>
                <a:latin typeface="+mn-lt"/>
                <a:ea typeface="ＭＳ Ｐゴシック" charset="0"/>
                <a:cs typeface="ＭＳ Ｐゴシック" charset="0"/>
              </a:rPr>
              <a:t>God has been and will be faithful to Israel. He wants them to be faithful to him. Idolatry was a way of life in the ancient world. God consistently referred to worship of false gods as adultery in Scripture. </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8A08A19-A81B-674D-BDA5-F5FD2EB02CE4}" type="slidenum">
              <a:rPr kumimoji="0" lang="en-US" sz="1200" b="0" i="0" u="none" strike="noStrike" kern="1200" cap="none" spc="0" normalizeH="0" baseline="0" noProof="0" smtClean="0">
                <a:ln>
                  <a:noFill/>
                </a:ln>
                <a:solidFill>
                  <a:prstClr val="black"/>
                </a:solidFill>
                <a:effectLst/>
                <a:uLnTx/>
                <a:uFillTx/>
                <a:latin typeface="Arial"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Arial" charset="0"/>
              <a:ea typeface="ＭＳ Ｐゴシック" charset="0"/>
            </a:endParaRPr>
          </a:p>
        </p:txBody>
      </p:sp>
    </p:spTree>
    <p:extLst>
      <p:ext uri="{BB962C8B-B14F-4D97-AF65-F5344CB8AC3E}">
        <p14:creationId xmlns:p14="http://schemas.microsoft.com/office/powerpoint/2010/main" val="27365264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A tremendous example of this is found in the book of Hosea. Hosea was to marry a prostitute because this prostitute became a living illustration of Judah’s unfaithfulness to God (Hos. 1:2). They were told to name their second child, “Lo-</a:t>
            </a:r>
            <a:r>
              <a:rPr lang="en-US" sz="1200" kern="1200" dirty="0" err="1">
                <a:solidFill>
                  <a:schemeClr val="tx1"/>
                </a:solidFill>
                <a:effectLst/>
                <a:latin typeface="+mn-lt"/>
                <a:ea typeface="ＭＳ Ｐゴシック" charset="0"/>
                <a:cs typeface="ＭＳ Ｐゴシック" charset="0"/>
              </a:rPr>
              <a:t>ammi</a:t>
            </a:r>
            <a:r>
              <a:rPr lang="en-US" sz="1200" kern="1200" dirty="0">
                <a:solidFill>
                  <a:schemeClr val="tx1"/>
                </a:solidFill>
                <a:effectLst/>
                <a:latin typeface="+mn-lt"/>
                <a:ea typeface="ＭＳ Ｐゴシック" charset="0"/>
                <a:cs typeface="ＭＳ Ｐゴシック" charset="0"/>
              </a:rPr>
              <a:t>, for you are not My people and I am not your God.” (1:8). Lo-</a:t>
            </a:r>
            <a:r>
              <a:rPr lang="en-US" sz="1200" kern="1200" dirty="0" err="1">
                <a:solidFill>
                  <a:schemeClr val="tx1"/>
                </a:solidFill>
                <a:effectLst/>
                <a:latin typeface="+mn-lt"/>
                <a:ea typeface="ＭＳ Ｐゴシック" charset="0"/>
                <a:cs typeface="ＭＳ Ｐゴシック" charset="0"/>
              </a:rPr>
              <a:t>ammi</a:t>
            </a:r>
            <a:r>
              <a:rPr lang="en-US" sz="1200" kern="1200" dirty="0">
                <a:solidFill>
                  <a:schemeClr val="tx1"/>
                </a:solidFill>
                <a:effectLst/>
                <a:latin typeface="+mn-lt"/>
                <a:ea typeface="ＭＳ Ｐゴシック" charset="0"/>
                <a:cs typeface="ＭＳ Ｐゴシック" charset="0"/>
              </a:rPr>
              <a:t> means “not my people.” Contrast this with God’s statement in Exodus 19:5, “Now then, if you will indeed obey My voice and keep My covenant, then you shall be </a:t>
            </a:r>
            <a:r>
              <a:rPr lang="en-US" sz="1200" b="1" i="1" kern="1200" dirty="0">
                <a:solidFill>
                  <a:schemeClr val="tx1"/>
                </a:solidFill>
                <a:effectLst/>
                <a:latin typeface="+mn-lt"/>
                <a:ea typeface="ＭＳ Ｐゴシック" charset="0"/>
                <a:cs typeface="ＭＳ Ｐゴシック" charset="0"/>
              </a:rPr>
              <a:t>My own possession among all the peoples, </a:t>
            </a:r>
            <a:r>
              <a:rPr lang="en-US" sz="1200" kern="1200" dirty="0">
                <a:solidFill>
                  <a:schemeClr val="tx1"/>
                </a:solidFill>
                <a:effectLst/>
                <a:latin typeface="+mn-lt"/>
                <a:ea typeface="ＭＳ Ｐゴシック" charset="0"/>
                <a:cs typeface="ＭＳ Ｐゴシック" charset="0"/>
              </a:rPr>
              <a:t>for all the earth is Mine” (emphasis mine). They had failed to keep their wedding vows. God goes on to declare, “Contend with your mother, contend, For she is not my wife, and I am not her husband; And let her put away her harlotry from her face And her adultery from between her breasts” (Hosea 2:2). God does not take unfaithfulness to Him lightly. </a:t>
            </a:r>
          </a:p>
          <a:p>
            <a:r>
              <a:rPr lang="en-US" sz="1200" kern="1200" dirty="0">
                <a:solidFill>
                  <a:schemeClr val="tx1"/>
                </a:solidFill>
                <a:effectLst/>
                <a:latin typeface="+mn-lt"/>
                <a:ea typeface="ＭＳ Ｐゴシック" charset="0"/>
                <a:cs typeface="ＭＳ Ｐゴシック" charset="0"/>
              </a:rPr>
              <a:t>When one reads through the books of 1 and 2 Kings, one finds that the kings were not evaluated so much on their military or economic prowess as their faithfulness to God. An example of this can be found in 1 Kings 11:1-8. Solomon took many wives and concubines “who turned his heart aside after other gods; and his heart was not wholly devoted to the Lord, as the heart of his father David had been” (19:4). King David had his issues, but one thing you could say about him is that he was a one-God man. He never worshiped any idols. That can be said of a very few of the kings of Israel and Judah. Most of these kings forgot the commitment to have no other gods that their nation made in the original wedding ceremony with God. God is regularly described as a jealous God (Exodus 20:5, 34:14; Deut. 4:24, 5:9, etc.). He wants Israel all to himself. That is what any bride or groom would want from his or her spouse. </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8A08A19-A81B-674D-BDA5-F5FD2EB02CE4}" type="slidenum">
              <a:rPr kumimoji="0" lang="en-US" sz="1200" b="0" i="0" u="none" strike="noStrike" kern="1200" cap="none" spc="0" normalizeH="0" baseline="0" noProof="0" smtClean="0">
                <a:ln>
                  <a:noFill/>
                </a:ln>
                <a:solidFill>
                  <a:prstClr val="black"/>
                </a:solidFill>
                <a:effectLst/>
                <a:uLnTx/>
                <a:uFillTx/>
                <a:latin typeface="Arial"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Arial" charset="0"/>
              <a:ea typeface="ＭＳ Ｐゴシック" charset="0"/>
            </a:endParaRPr>
          </a:p>
        </p:txBody>
      </p:sp>
    </p:spTree>
    <p:extLst>
      <p:ext uri="{BB962C8B-B14F-4D97-AF65-F5344CB8AC3E}">
        <p14:creationId xmlns:p14="http://schemas.microsoft.com/office/powerpoint/2010/main" val="26988207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Why did Israel need to be committed to God and share His values!</a:t>
            </a:r>
          </a:p>
        </p:txBody>
      </p:sp>
      <p:sp>
        <p:nvSpPr>
          <p:cNvPr id="4" name="Slide Number Placeholder 3"/>
          <p:cNvSpPr>
            <a:spLocks noGrp="1"/>
          </p:cNvSpPr>
          <p:nvPr>
            <p:ph type="sldNum" sz="quarter" idx="5"/>
          </p:nvPr>
        </p:nvSpPr>
        <p:spPr/>
        <p:txBody>
          <a:bodyPr/>
          <a:lstStyle/>
          <a:p>
            <a:fld id="{5E15728B-22C8-704F-A516-D8873F5BA174}" type="slidenum">
              <a:rPr lang="en-US" smtClean="0"/>
              <a:t>19</a:t>
            </a:fld>
            <a:endParaRPr lang="en-US"/>
          </a:p>
        </p:txBody>
      </p:sp>
    </p:spTree>
    <p:extLst>
      <p:ext uri="{BB962C8B-B14F-4D97-AF65-F5344CB8AC3E}">
        <p14:creationId xmlns:p14="http://schemas.microsoft.com/office/powerpoint/2010/main" val="35117303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BEB31A-3270-3B4A-7D8C-59FF997B20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0F5D59-B20F-47CA-B3A0-B90F3DBE06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532EA6-90CA-A245-8B61-9EB1510E9ED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C1154D2-DBB2-15B0-25AC-C603CF8041A5}"/>
              </a:ext>
            </a:extLst>
          </p:cNvPr>
          <p:cNvSpPr>
            <a:spLocks noGrp="1"/>
          </p:cNvSpPr>
          <p:nvPr>
            <p:ph type="sldNum" sz="quarter" idx="5"/>
          </p:nvPr>
        </p:nvSpPr>
        <p:spPr/>
        <p:txBody>
          <a:bodyPr/>
          <a:lstStyle/>
          <a:p>
            <a:fld id="{5E15728B-22C8-704F-A516-D8873F5BA174}" type="slidenum">
              <a:rPr lang="en-US" smtClean="0"/>
              <a:t>21</a:t>
            </a:fld>
            <a:endParaRPr lang="en-US"/>
          </a:p>
        </p:txBody>
      </p:sp>
    </p:spTree>
    <p:extLst>
      <p:ext uri="{BB962C8B-B14F-4D97-AF65-F5344CB8AC3E}">
        <p14:creationId xmlns:p14="http://schemas.microsoft.com/office/powerpoint/2010/main" val="11764264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2885D3-42BE-6174-91D3-63A69F8B52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DD5AFC-4619-7B70-7D99-4C83479A59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AF092E-4F00-DF1E-9DBC-FC22F8EBB5A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06FF087-32E8-7BD5-CB8C-70DF6DCDECCE}"/>
              </a:ext>
            </a:extLst>
          </p:cNvPr>
          <p:cNvSpPr>
            <a:spLocks noGrp="1"/>
          </p:cNvSpPr>
          <p:nvPr>
            <p:ph type="sldNum" sz="quarter" idx="5"/>
          </p:nvPr>
        </p:nvSpPr>
        <p:spPr/>
        <p:txBody>
          <a:bodyPr/>
          <a:lstStyle/>
          <a:p>
            <a:fld id="{5E15728B-22C8-704F-A516-D8873F5BA174}" type="slidenum">
              <a:rPr lang="en-US" smtClean="0"/>
              <a:t>22</a:t>
            </a:fld>
            <a:endParaRPr lang="en-US"/>
          </a:p>
        </p:txBody>
      </p:sp>
    </p:spTree>
    <p:extLst>
      <p:ext uri="{BB962C8B-B14F-4D97-AF65-F5344CB8AC3E}">
        <p14:creationId xmlns:p14="http://schemas.microsoft.com/office/powerpoint/2010/main" val="3731514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DD1305-78D8-5C8C-C1AD-BA76CDF84F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FB4C22-59A7-B84D-D492-0E4C1069BF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39A6A7-AD11-860B-E937-FE0CFB31AEC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13FABC7-D74A-D916-A3ED-8B607EE7A84F}"/>
              </a:ext>
            </a:extLst>
          </p:cNvPr>
          <p:cNvSpPr>
            <a:spLocks noGrp="1"/>
          </p:cNvSpPr>
          <p:nvPr>
            <p:ph type="sldNum" sz="quarter" idx="5"/>
          </p:nvPr>
        </p:nvSpPr>
        <p:spPr/>
        <p:txBody>
          <a:bodyPr/>
          <a:lstStyle/>
          <a:p>
            <a:fld id="{5E15728B-22C8-704F-A516-D8873F5BA174}" type="slidenum">
              <a:rPr lang="en-US" smtClean="0"/>
              <a:t>23</a:t>
            </a:fld>
            <a:endParaRPr lang="en-US"/>
          </a:p>
        </p:txBody>
      </p:sp>
    </p:spTree>
    <p:extLst>
      <p:ext uri="{BB962C8B-B14F-4D97-AF65-F5344CB8AC3E}">
        <p14:creationId xmlns:p14="http://schemas.microsoft.com/office/powerpoint/2010/main" val="3716803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let us turn our attention to Jesus and walk with Him for a while. We begin our journey at the </a:t>
            </a:r>
            <a:r>
              <a:rPr lang="en-US" dirty="0" err="1"/>
              <a:t>Ceasarea</a:t>
            </a:r>
            <a:r>
              <a:rPr lang="en-US" dirty="0"/>
              <a:t> Philippi at the foot of Hermon mountain range. Jesus asks a question to prompt discussion and to see where the apostles are in their development. It was also a teaching moment. Having asked what the people in general are saying about Him, he next asks what they think about Him. Peter responds, “You are the Christ, the Son of the living God.” </a:t>
            </a:r>
          </a:p>
        </p:txBody>
      </p:sp>
      <p:sp>
        <p:nvSpPr>
          <p:cNvPr id="4" name="Slide Number Placeholder 3"/>
          <p:cNvSpPr>
            <a:spLocks noGrp="1"/>
          </p:cNvSpPr>
          <p:nvPr>
            <p:ph type="sldNum" sz="quarter" idx="5"/>
          </p:nvPr>
        </p:nvSpPr>
        <p:spPr/>
        <p:txBody>
          <a:bodyPr/>
          <a:lstStyle/>
          <a:p>
            <a:fld id="{5E15728B-22C8-704F-A516-D8873F5BA174}" type="slidenum">
              <a:rPr lang="en-US" smtClean="0"/>
              <a:t>24</a:t>
            </a:fld>
            <a:endParaRPr lang="en-US"/>
          </a:p>
        </p:txBody>
      </p:sp>
    </p:spTree>
    <p:extLst>
      <p:ext uri="{BB962C8B-B14F-4D97-AF65-F5344CB8AC3E}">
        <p14:creationId xmlns:p14="http://schemas.microsoft.com/office/powerpoint/2010/main" val="16755520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effectLst>
                  <a:glow rad="127000">
                    <a:schemeClr val="bg1"/>
                  </a:glow>
                </a:effectLst>
                <a:latin typeface="Arial" panose="020B0604020202020204" pitchFamily="34" charset="0"/>
                <a:cs typeface="Arial" panose="020B0604020202020204" pitchFamily="34" charset="0"/>
              </a:rPr>
              <a:t>Jesus is going to use this statement and a play on the meaning of Peter’s nickname (”stone,” Simon was his birth name) to highlight His purpose in coming to earth. ”I will build my church.” Sometimes the words used in our English Bibles are unfortunate (baptism, gospel, church) because they do not adequately represent the words originally used by the inspired writers of the New Testament. “Church” comes from a word that means “assembly, gathering, congregation, or community” (depending on the context). Jesus came to build a community, a community of the saved (cf. Acts 2:47).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dirty="0">
              <a:effectLst>
                <a:glow rad="127000">
                  <a:schemeClr val="bg1"/>
                </a:glow>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effectLst>
                  <a:glow rad="127000">
                    <a:schemeClr val="bg1"/>
                  </a:glow>
                </a:effectLst>
                <a:latin typeface="Arial" panose="020B0604020202020204" pitchFamily="34" charset="0"/>
                <a:cs typeface="Arial" panose="020B0604020202020204" pitchFamily="34" charset="0"/>
              </a:rPr>
              <a:t>Matt. 16:15 He said to them, </a:t>
            </a:r>
            <a:r>
              <a:rPr lang="en-US" sz="1200" b="1" dirty="0">
                <a:solidFill>
                  <a:srgbClr val="C00000"/>
                </a:solidFill>
                <a:effectLst>
                  <a:glow rad="127000">
                    <a:schemeClr val="bg1"/>
                  </a:glow>
                </a:effectLst>
                <a:latin typeface="Arial" panose="020B0604020202020204" pitchFamily="34" charset="0"/>
                <a:cs typeface="Arial" panose="020B0604020202020204" pitchFamily="34" charset="0"/>
              </a:rPr>
              <a:t>“But who do you say that I am?” </a:t>
            </a:r>
            <a:r>
              <a:rPr lang="en-US" sz="1200" b="1" baseline="30000" dirty="0">
                <a:effectLst>
                  <a:glow rad="127000">
                    <a:schemeClr val="bg1"/>
                  </a:glow>
                </a:effectLst>
                <a:latin typeface="Arial" panose="020B0604020202020204" pitchFamily="34" charset="0"/>
                <a:cs typeface="Arial" panose="020B0604020202020204" pitchFamily="34" charset="0"/>
              </a:rPr>
              <a:t>16</a:t>
            </a:r>
            <a:r>
              <a:rPr lang="en-US" sz="1200" b="1" dirty="0">
                <a:effectLst>
                  <a:glow rad="127000">
                    <a:schemeClr val="bg1"/>
                  </a:glow>
                </a:effectLst>
                <a:latin typeface="Arial" panose="020B0604020202020204" pitchFamily="34" charset="0"/>
                <a:cs typeface="Arial" panose="020B0604020202020204" pitchFamily="34" charset="0"/>
              </a:rPr>
              <a:t> Simon Peter replied, “</a:t>
            </a:r>
            <a:r>
              <a:rPr lang="en-US" sz="1200" b="1" u="sng" dirty="0">
                <a:effectLst>
                  <a:glow rad="127000">
                    <a:schemeClr val="bg1"/>
                  </a:glow>
                </a:effectLst>
                <a:latin typeface="Arial" panose="020B0604020202020204" pitchFamily="34" charset="0"/>
                <a:cs typeface="Arial" panose="020B0604020202020204" pitchFamily="34" charset="0"/>
              </a:rPr>
              <a:t>You are the Christ, the Son of the living God</a:t>
            </a:r>
            <a:r>
              <a:rPr lang="en-US" sz="1200" b="1" dirty="0">
                <a:effectLst>
                  <a:glow rad="127000">
                    <a:schemeClr val="bg1"/>
                  </a:glow>
                </a:effectLst>
                <a:latin typeface="Arial" panose="020B0604020202020204" pitchFamily="34" charset="0"/>
                <a:cs typeface="Arial" panose="020B0604020202020204" pitchFamily="34" charset="0"/>
              </a:rPr>
              <a:t>.” </a:t>
            </a:r>
            <a:r>
              <a:rPr lang="en-US" sz="1200" b="1" baseline="30000" dirty="0">
                <a:effectLst>
                  <a:glow rad="127000">
                    <a:schemeClr val="bg1"/>
                  </a:glow>
                </a:effectLst>
                <a:latin typeface="Arial" panose="020B0604020202020204" pitchFamily="34" charset="0"/>
                <a:cs typeface="Arial" panose="020B0604020202020204" pitchFamily="34" charset="0"/>
              </a:rPr>
              <a:t>17</a:t>
            </a:r>
            <a:r>
              <a:rPr lang="en-US" sz="1200" b="1" dirty="0">
                <a:effectLst>
                  <a:glow rad="127000">
                    <a:schemeClr val="bg1"/>
                  </a:glow>
                </a:effectLst>
                <a:latin typeface="Arial" panose="020B0604020202020204" pitchFamily="34" charset="0"/>
                <a:cs typeface="Arial" panose="020B0604020202020204" pitchFamily="34" charset="0"/>
              </a:rPr>
              <a:t> And Jesus answered him, </a:t>
            </a:r>
            <a:r>
              <a:rPr lang="en-US" sz="1200" b="1" dirty="0">
                <a:solidFill>
                  <a:srgbClr val="C00000"/>
                </a:solidFill>
                <a:effectLst>
                  <a:glow rad="127000">
                    <a:schemeClr val="bg1"/>
                  </a:glow>
                </a:effectLst>
                <a:latin typeface="Arial" panose="020B0604020202020204" pitchFamily="34" charset="0"/>
                <a:cs typeface="Arial" panose="020B0604020202020204" pitchFamily="34" charset="0"/>
              </a:rPr>
              <a:t>“Blessed are you, Simon Bar-Jonah! For flesh and blood has not revealed this to you, but my Father who is in heaven. </a:t>
            </a:r>
            <a:r>
              <a:rPr lang="en-US" sz="1200" b="1" baseline="30000" dirty="0">
                <a:solidFill>
                  <a:srgbClr val="C00000"/>
                </a:solidFill>
                <a:effectLst>
                  <a:glow rad="127000">
                    <a:schemeClr val="bg1"/>
                  </a:glow>
                </a:effectLst>
                <a:latin typeface="Arial" panose="020B0604020202020204" pitchFamily="34" charset="0"/>
                <a:cs typeface="Arial" panose="020B0604020202020204" pitchFamily="34" charset="0"/>
              </a:rPr>
              <a:t>18</a:t>
            </a:r>
            <a:r>
              <a:rPr lang="en-US" sz="1200" b="1" dirty="0">
                <a:solidFill>
                  <a:srgbClr val="C00000"/>
                </a:solidFill>
                <a:effectLst>
                  <a:glow rad="127000">
                    <a:schemeClr val="bg1"/>
                  </a:glow>
                </a:effectLst>
                <a:latin typeface="Arial" panose="020B0604020202020204" pitchFamily="34" charset="0"/>
                <a:cs typeface="Arial" panose="020B0604020202020204" pitchFamily="34" charset="0"/>
              </a:rPr>
              <a:t> And I tell you, you are Peter, and on this rock </a:t>
            </a:r>
            <a:r>
              <a:rPr lang="en-US" sz="1200" b="1" u="sng" dirty="0">
                <a:solidFill>
                  <a:srgbClr val="C00000"/>
                </a:solidFill>
                <a:effectLst>
                  <a:glow rad="127000">
                    <a:schemeClr val="bg1"/>
                  </a:glow>
                </a:effectLst>
                <a:latin typeface="Arial" panose="020B0604020202020204" pitchFamily="34" charset="0"/>
                <a:cs typeface="Arial" panose="020B0604020202020204" pitchFamily="34" charset="0"/>
              </a:rPr>
              <a:t>I will build my church</a:t>
            </a:r>
            <a:r>
              <a:rPr lang="en-US" sz="1200" b="1" dirty="0">
                <a:solidFill>
                  <a:srgbClr val="C00000"/>
                </a:solidFill>
                <a:effectLst>
                  <a:glow rad="127000">
                    <a:schemeClr val="bg1"/>
                  </a:glow>
                </a:effectLst>
                <a:latin typeface="Arial" panose="020B0604020202020204" pitchFamily="34" charset="0"/>
                <a:cs typeface="Arial" panose="020B0604020202020204" pitchFamily="34" charset="0"/>
              </a:rPr>
              <a:t>, and the gates of hell shall not prevail against it. </a:t>
            </a:r>
            <a:r>
              <a:rPr lang="en-US" sz="1200" b="1" baseline="30000" dirty="0">
                <a:solidFill>
                  <a:srgbClr val="C00000"/>
                </a:solidFill>
                <a:effectLst>
                  <a:glow rad="127000">
                    <a:schemeClr val="bg1"/>
                  </a:glow>
                </a:effectLst>
                <a:latin typeface="Arial" panose="020B0604020202020204" pitchFamily="34" charset="0"/>
                <a:cs typeface="Arial" panose="020B0604020202020204" pitchFamily="34" charset="0"/>
              </a:rPr>
              <a:t>19</a:t>
            </a:r>
            <a:r>
              <a:rPr lang="en-US" sz="1200" b="1" dirty="0">
                <a:solidFill>
                  <a:srgbClr val="C00000"/>
                </a:solidFill>
                <a:effectLst>
                  <a:glow rad="127000">
                    <a:schemeClr val="bg1"/>
                  </a:glow>
                </a:effectLst>
                <a:latin typeface="Arial" panose="020B0604020202020204" pitchFamily="34" charset="0"/>
                <a:cs typeface="Arial" panose="020B0604020202020204" pitchFamily="34" charset="0"/>
              </a:rPr>
              <a:t> I will give you the keys of the kingdom of heaven, and whatever you bind on earth shall be bound in heaven, and whatever you loose on earth shall be loosed in heaven.” </a:t>
            </a:r>
          </a:p>
          <a:p>
            <a:endParaRPr lang="en-US" dirty="0"/>
          </a:p>
        </p:txBody>
      </p:sp>
      <p:sp>
        <p:nvSpPr>
          <p:cNvPr id="4" name="Slide Number Placeholder 3"/>
          <p:cNvSpPr>
            <a:spLocks noGrp="1"/>
          </p:cNvSpPr>
          <p:nvPr>
            <p:ph type="sldNum" sz="quarter" idx="5"/>
          </p:nvPr>
        </p:nvSpPr>
        <p:spPr/>
        <p:txBody>
          <a:bodyPr/>
          <a:lstStyle/>
          <a:p>
            <a:fld id="{5E15728B-22C8-704F-A516-D8873F5BA174}" type="slidenum">
              <a:rPr lang="en-US" smtClean="0"/>
              <a:t>25</a:t>
            </a:fld>
            <a:endParaRPr lang="en-US"/>
          </a:p>
        </p:txBody>
      </p:sp>
    </p:spTree>
    <p:extLst>
      <p:ext uri="{BB962C8B-B14F-4D97-AF65-F5344CB8AC3E}">
        <p14:creationId xmlns:p14="http://schemas.microsoft.com/office/powerpoint/2010/main" val="14331204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hard for most men to understand the change in identity that women go through when they get married. Thus, many men may miss what is happening in Exodus 19-20</a:t>
            </a:r>
          </a:p>
        </p:txBody>
      </p:sp>
      <p:sp>
        <p:nvSpPr>
          <p:cNvPr id="4" name="Slide Number Placeholder 3"/>
          <p:cNvSpPr>
            <a:spLocks noGrp="1"/>
          </p:cNvSpPr>
          <p:nvPr>
            <p:ph type="sldNum" sz="quarter" idx="5"/>
          </p:nvPr>
        </p:nvSpPr>
        <p:spPr/>
        <p:txBody>
          <a:bodyPr/>
          <a:lstStyle/>
          <a:p>
            <a:fld id="{5E15728B-22C8-704F-A516-D8873F5BA174}" type="slidenum">
              <a:rPr lang="en-US" smtClean="0"/>
              <a:t>4</a:t>
            </a:fld>
            <a:endParaRPr lang="en-US"/>
          </a:p>
        </p:txBody>
      </p:sp>
    </p:spTree>
    <p:extLst>
      <p:ext uri="{BB962C8B-B14F-4D97-AF65-F5344CB8AC3E}">
        <p14:creationId xmlns:p14="http://schemas.microsoft.com/office/powerpoint/2010/main" val="4760038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consistent with what John 3:16 tells us about God’s purpose in sending Jesus. Yet, God does not seek to merely save us, he wants us to be sanctified. He wants us to become like Jesus.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C6AFCA-91E6-D247-9532-4CC5C13A84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425782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Community of Christ, the People of God are to be shaped into the image of Christ. </a:t>
            </a:r>
          </a:p>
        </p:txBody>
      </p:sp>
      <p:sp>
        <p:nvSpPr>
          <p:cNvPr id="4" name="Slide Number Placeholder 3"/>
          <p:cNvSpPr>
            <a:spLocks noGrp="1"/>
          </p:cNvSpPr>
          <p:nvPr>
            <p:ph type="sldNum" sz="quarter" idx="5"/>
          </p:nvPr>
        </p:nvSpPr>
        <p:spPr/>
        <p:txBody>
          <a:bodyPr/>
          <a:lstStyle/>
          <a:p>
            <a:fld id="{5E15728B-22C8-704F-A516-D8873F5BA174}" type="slidenum">
              <a:rPr lang="en-US" smtClean="0"/>
              <a:t>27</a:t>
            </a:fld>
            <a:endParaRPr lang="en-US"/>
          </a:p>
        </p:txBody>
      </p:sp>
    </p:spTree>
    <p:extLst>
      <p:ext uri="{BB962C8B-B14F-4D97-AF65-F5344CB8AC3E}">
        <p14:creationId xmlns:p14="http://schemas.microsoft.com/office/powerpoint/2010/main" val="9057429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are to think like him, talk like him, act like him. His mission should be our mission. Why is it so important that we be so committed to God and become like Jesus? </a:t>
            </a:r>
          </a:p>
        </p:txBody>
      </p:sp>
      <p:sp>
        <p:nvSpPr>
          <p:cNvPr id="4" name="Slide Number Placeholder 3"/>
          <p:cNvSpPr>
            <a:spLocks noGrp="1"/>
          </p:cNvSpPr>
          <p:nvPr>
            <p:ph type="sldNum" sz="quarter" idx="5"/>
          </p:nvPr>
        </p:nvSpPr>
        <p:spPr/>
        <p:txBody>
          <a:bodyPr/>
          <a:lstStyle/>
          <a:p>
            <a:fld id="{5E15728B-22C8-704F-A516-D8873F5BA174}" type="slidenum">
              <a:rPr lang="en-US" smtClean="0"/>
              <a:t>28</a:t>
            </a:fld>
            <a:endParaRPr lang="en-US"/>
          </a:p>
        </p:txBody>
      </p:sp>
    </p:spTree>
    <p:extLst>
      <p:ext uri="{BB962C8B-B14F-4D97-AF65-F5344CB8AC3E}">
        <p14:creationId xmlns:p14="http://schemas.microsoft.com/office/powerpoint/2010/main" val="22286518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PURPOSE: </a:t>
            </a:r>
            <a:r>
              <a:rPr lang="en-US" sz="1200" kern="1200" dirty="0">
                <a:solidFill>
                  <a:schemeClr val="tx1"/>
                </a:solidFill>
                <a:effectLst/>
                <a:latin typeface="+mn-lt"/>
                <a:ea typeface="+mn-ea"/>
                <a:cs typeface="+mn-cs"/>
              </a:rPr>
              <a:t>To warn Christians about false teachers and to exhort them to grow in their faith in and knowledge of Christ</a:t>
            </a:r>
          </a:p>
          <a:p>
            <a:r>
              <a:rPr lang="en-US" sz="1200" b="1" kern="1200" dirty="0">
                <a:solidFill>
                  <a:schemeClr val="tx1"/>
                </a:solidFill>
                <a:effectLst/>
                <a:latin typeface="+mn-lt"/>
                <a:ea typeface="+mn-ea"/>
                <a:cs typeface="+mn-cs"/>
              </a:rPr>
              <a:t>ORIGINAL AUDIENCE: </a:t>
            </a:r>
            <a:r>
              <a:rPr lang="en-US" sz="1200" kern="1200" dirty="0">
                <a:solidFill>
                  <a:schemeClr val="tx1"/>
                </a:solidFill>
                <a:effectLst/>
                <a:latin typeface="+mn-lt"/>
                <a:ea typeface="+mn-ea"/>
                <a:cs typeface="+mn-cs"/>
              </a:rPr>
              <a:t>The church at large</a:t>
            </a:r>
          </a:p>
          <a:p>
            <a:r>
              <a:rPr lang="en-US" sz="1200" b="1" kern="1200" dirty="0">
                <a:solidFill>
                  <a:schemeClr val="tx1"/>
                </a:solidFill>
                <a:effectLst/>
                <a:latin typeface="+mn-lt"/>
                <a:ea typeface="+mn-ea"/>
                <a:cs typeface="+mn-cs"/>
              </a:rPr>
              <a:t>DATE WRITTEN: </a:t>
            </a:r>
            <a:r>
              <a:rPr lang="en-US" sz="1200" kern="1200" dirty="0">
                <a:solidFill>
                  <a:schemeClr val="tx1"/>
                </a:solidFill>
                <a:effectLst/>
                <a:latin typeface="+mn-lt"/>
                <a:ea typeface="+mn-ea"/>
                <a:cs typeface="+mn-cs"/>
              </a:rPr>
              <a:t>Approximately A.D. 67, three years after 1 Peter was written, possibly from Rome</a:t>
            </a:r>
          </a:p>
          <a:p>
            <a:r>
              <a:rPr lang="en-US" sz="1200" b="1" kern="1200" dirty="0">
                <a:solidFill>
                  <a:schemeClr val="tx1"/>
                </a:solidFill>
                <a:effectLst/>
                <a:latin typeface="+mn-lt"/>
                <a:ea typeface="+mn-ea"/>
                <a:cs typeface="+mn-cs"/>
              </a:rPr>
              <a:t>SETTING: </a:t>
            </a:r>
            <a:r>
              <a:rPr lang="en-US" sz="1200" kern="1200" dirty="0">
                <a:solidFill>
                  <a:schemeClr val="tx1"/>
                </a:solidFill>
                <a:effectLst/>
                <a:latin typeface="+mn-lt"/>
                <a:ea typeface="+mn-ea"/>
                <a:cs typeface="+mn-cs"/>
              </a:rPr>
              <a:t>Peter knew that his time on earth was limited (1:13, 14), so he wrote about what was on his heart, warning believers of what would happen when he was gone—especially about the presence of false teachers. He reminded his readers of the unchanging truth of the gospel.</a:t>
            </a:r>
          </a:p>
          <a:p>
            <a:r>
              <a:rPr lang="en-US" sz="1200" b="1" kern="1200" dirty="0">
                <a:solidFill>
                  <a:schemeClr val="tx1"/>
                </a:solidFill>
                <a:effectLst/>
                <a:latin typeface="+mn-lt"/>
                <a:ea typeface="+mn-ea"/>
                <a:cs typeface="+mn-cs"/>
              </a:rPr>
              <a:t>KEY VERSE: </a:t>
            </a:r>
            <a:r>
              <a:rPr lang="en-US" sz="1200" kern="1200" dirty="0">
                <a:solidFill>
                  <a:schemeClr val="tx1"/>
                </a:solidFill>
                <a:effectLst/>
                <a:latin typeface="+mn-lt"/>
                <a:ea typeface="+mn-ea"/>
                <a:cs typeface="+mn-cs"/>
              </a:rPr>
              <a:t>“By his divine power, God has given us everything we need for living a godly life. We have received all of this by coming to know him, the one who called us to himself by means of his marvelous glory and excellence” (1:3). [Life Application Study Bible, Introduction to 2 Peter]</a:t>
            </a:r>
          </a:p>
          <a:p>
            <a:endParaRPr lang="en-US" dirty="0"/>
          </a:p>
        </p:txBody>
      </p:sp>
      <p:sp>
        <p:nvSpPr>
          <p:cNvPr id="4" name="Slide Number Placeholder 3"/>
          <p:cNvSpPr>
            <a:spLocks noGrp="1"/>
          </p:cNvSpPr>
          <p:nvPr>
            <p:ph type="sldNum" sz="quarter" idx="5"/>
          </p:nvPr>
        </p:nvSpPr>
        <p:spPr/>
        <p:txBody>
          <a:bodyPr/>
          <a:lstStyle/>
          <a:p>
            <a:fld id="{5E15728B-22C8-704F-A516-D8873F5BA174}" type="slidenum">
              <a:rPr lang="en-US" smtClean="0"/>
              <a:t>29</a:t>
            </a:fld>
            <a:endParaRPr lang="en-US"/>
          </a:p>
        </p:txBody>
      </p:sp>
    </p:spTree>
    <p:extLst>
      <p:ext uri="{BB962C8B-B14F-4D97-AF65-F5344CB8AC3E}">
        <p14:creationId xmlns:p14="http://schemas.microsoft.com/office/powerpoint/2010/main" val="66968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b="1" dirty="0" err="1">
                <a:solidFill>
                  <a:srgbClr val="FF2500"/>
                </a:solidFill>
                <a:effectLst/>
                <a:latin typeface="Helvetica" pitchFamily="2" charset="0"/>
              </a:rPr>
              <a:t>μαθητεύω</a:t>
            </a:r>
            <a:r>
              <a:rPr lang="el-GR" b="1" dirty="0">
                <a:solidFill>
                  <a:srgbClr val="FF2500"/>
                </a:solidFill>
                <a:effectLst/>
                <a:latin typeface="Lucida Grande" panose="020B0600040502020204" pitchFamily="34" charset="0"/>
              </a:rPr>
              <a:t> </a:t>
            </a:r>
            <a:r>
              <a:rPr lang="el-GR" dirty="0">
                <a:effectLst/>
                <a:latin typeface="Lucida Grande" panose="020B0600040502020204" pitchFamily="34" charset="0"/>
              </a:rPr>
              <a:t>(</a:t>
            </a:r>
            <a:r>
              <a:rPr lang="en-US" dirty="0">
                <a:effectLst/>
                <a:latin typeface="Lucida Grande" panose="020B0600040502020204" pitchFamily="34" charset="0"/>
              </a:rPr>
              <a:t>s. </a:t>
            </a:r>
            <a:r>
              <a:rPr lang="el-GR" dirty="0" err="1">
                <a:effectLst/>
                <a:latin typeface="Helvetica" pitchFamily="2" charset="0"/>
              </a:rPr>
              <a:t>μαθητής</a:t>
            </a:r>
            <a:r>
              <a:rPr lang="el-GR" dirty="0">
                <a:effectLst/>
                <a:latin typeface="Lucida Grande" panose="020B0600040502020204" pitchFamily="34" charset="0"/>
              </a:rPr>
              <a:t>) </a:t>
            </a:r>
            <a:r>
              <a:rPr lang="en-US" dirty="0">
                <a:effectLst/>
                <a:latin typeface="Lucida Grande" panose="020B0600040502020204" pitchFamily="34" charset="0"/>
              </a:rPr>
              <a:t>(4x in NT) </a:t>
            </a:r>
            <a:r>
              <a:rPr lang="el-GR" dirty="0">
                <a:effectLst/>
                <a:latin typeface="Lucida Grande" panose="020B0600040502020204" pitchFamily="34" charset="0"/>
              </a:rPr>
              <a:t>1 </a:t>
            </a:r>
            <a:r>
              <a:rPr lang="en-US" dirty="0">
                <a:effectLst/>
                <a:latin typeface="Lucida Grande" panose="020B0600040502020204" pitchFamily="34" charset="0"/>
              </a:rPr>
              <a:t>aor. </a:t>
            </a:r>
            <a:r>
              <a:rPr lang="el-GR" dirty="0" err="1">
                <a:effectLst/>
                <a:latin typeface="Helvetica" pitchFamily="2" charset="0"/>
              </a:rPr>
              <a:t>ἐμαθήτευσα</a:t>
            </a:r>
            <a:r>
              <a:rPr lang="el-GR" dirty="0">
                <a:effectLst/>
                <a:latin typeface="Helvetica" pitchFamily="2" charset="0"/>
              </a:rPr>
              <a:t>,</a:t>
            </a:r>
            <a:r>
              <a:rPr lang="el-GR" dirty="0">
                <a:effectLst/>
                <a:latin typeface="Lucida Grande" panose="020B0600040502020204" pitchFamily="34" charset="0"/>
              </a:rPr>
              <a:t> </a:t>
            </a:r>
            <a:r>
              <a:rPr lang="en-US" dirty="0">
                <a:effectLst/>
                <a:latin typeface="Lucida Grande" panose="020B0600040502020204" pitchFamily="34" charset="0"/>
              </a:rPr>
              <a:t>pass. </a:t>
            </a:r>
            <a:r>
              <a:rPr lang="el-GR" dirty="0" err="1">
                <a:effectLst/>
                <a:latin typeface="Helvetica" pitchFamily="2" charset="0"/>
              </a:rPr>
              <a:t>ἐμαθητεύθην</a:t>
            </a:r>
            <a:r>
              <a:rPr lang="el-GR" dirty="0">
                <a:effectLst/>
                <a:latin typeface="Helvetica" pitchFamily="2" charset="0"/>
              </a:rPr>
              <a:t>.</a:t>
            </a:r>
          </a:p>
          <a:p>
            <a:r>
              <a:rPr lang="el-GR" b="1" dirty="0">
                <a:effectLst/>
                <a:latin typeface="Lucida Grande" panose="020B0600040502020204" pitchFamily="34" charset="0"/>
              </a:rPr>
              <a:t>1.</a:t>
            </a:r>
            <a:r>
              <a:rPr lang="el-GR" dirty="0">
                <a:effectLst/>
                <a:latin typeface="Lucida Grande" panose="020B0600040502020204" pitchFamily="34" charset="0"/>
              </a:rPr>
              <a:t> </a:t>
            </a:r>
            <a:r>
              <a:rPr lang="en-US" b="1" dirty="0">
                <a:effectLst/>
                <a:latin typeface="Lucida Grande" panose="020B0600040502020204" pitchFamily="34" charset="0"/>
              </a:rPr>
              <a:t>to be a pupil,</a:t>
            </a:r>
            <a:r>
              <a:rPr lang="en-US" dirty="0">
                <a:effectLst/>
                <a:latin typeface="Lucida Grande" panose="020B0600040502020204" pitchFamily="34" charset="0"/>
              </a:rPr>
              <a:t> with implication of being an adherent of the teacher</a:t>
            </a:r>
          </a:p>
          <a:p>
            <a:r>
              <a:rPr lang="en-US" b="1" dirty="0">
                <a:effectLst/>
                <a:latin typeface="Lucida Grande" panose="020B0600040502020204" pitchFamily="34" charset="0"/>
              </a:rPr>
              <a:t>2.</a:t>
            </a:r>
            <a:r>
              <a:rPr lang="en-US" dirty="0">
                <a:effectLst/>
                <a:latin typeface="Lucida Grande" panose="020B0600040502020204" pitchFamily="34" charset="0"/>
              </a:rPr>
              <a:t> </a:t>
            </a:r>
            <a:r>
              <a:rPr lang="en-US" b="1" dirty="0">
                <a:effectLst/>
                <a:latin typeface="Lucida Grande" panose="020B0600040502020204" pitchFamily="34" charset="0"/>
              </a:rPr>
              <a:t>to cause one to be a pupil,</a:t>
            </a:r>
            <a:r>
              <a:rPr lang="en-US" dirty="0">
                <a:effectLst/>
                <a:latin typeface="Lucida Grande" panose="020B0600040502020204" pitchFamily="34" charset="0"/>
              </a:rPr>
              <a:t> </a:t>
            </a:r>
            <a:r>
              <a:rPr lang="en-US" b="1" dirty="0">
                <a:effectLst/>
                <a:latin typeface="Lucida Grande" panose="020B0600040502020204" pitchFamily="34" charset="0"/>
              </a:rPr>
              <a:t>teach,</a:t>
            </a:r>
            <a:r>
              <a:rPr lang="en-US" dirty="0">
                <a:effectLst/>
                <a:latin typeface="Lucida Grande" panose="020B0600040502020204" pitchFamily="34" charset="0"/>
              </a:rPr>
              <a:t> </a:t>
            </a:r>
            <a:r>
              <a:rPr lang="en-US" b="1" dirty="0">
                <a:solidFill>
                  <a:srgbClr val="FF2500"/>
                </a:solidFill>
                <a:effectLst/>
                <a:latin typeface="Lucida Grande" panose="020B0600040502020204" pitchFamily="34" charset="0"/>
              </a:rPr>
              <a:t>Mt 28:19</a:t>
            </a:r>
            <a:r>
              <a:rPr lang="en-US" dirty="0">
                <a:effectLst/>
                <a:latin typeface="Lucida Grande" panose="020B0600040502020204" pitchFamily="34" charset="0"/>
              </a:rPr>
              <a:t>. </a:t>
            </a:r>
            <a:r>
              <a:rPr lang="el-GR" dirty="0" err="1">
                <a:effectLst/>
                <a:latin typeface="Helvetica" pitchFamily="2" charset="0"/>
              </a:rPr>
              <a:t>ἱκανούς</a:t>
            </a:r>
            <a:r>
              <a:rPr lang="el-GR" dirty="0">
                <a:effectLst/>
                <a:latin typeface="Lucida Grande" panose="020B0600040502020204" pitchFamily="34" charset="0"/>
              </a:rPr>
              <a:t> </a:t>
            </a:r>
            <a:r>
              <a:rPr lang="en-US" dirty="0">
                <a:effectLst/>
                <a:latin typeface="Lucida Grande" panose="020B0600040502020204" pitchFamily="34" charset="0"/>
              </a:rPr>
              <a:t>make a number of disciples Ac 14:21. Abs. </a:t>
            </a:r>
            <a:r>
              <a:rPr lang="el-GR" dirty="0">
                <a:effectLst/>
                <a:latin typeface="Helvetica" pitchFamily="2" charset="0"/>
              </a:rPr>
              <a:t>ἃ </a:t>
            </a:r>
            <a:r>
              <a:rPr lang="el-GR" dirty="0" err="1">
                <a:effectLst/>
                <a:latin typeface="Helvetica" pitchFamily="2" charset="0"/>
              </a:rPr>
              <a:t>μαθητεύον</a:t>
            </a:r>
            <a:endParaRPr lang="en-US" dirty="0">
              <a:effectLst/>
              <a:latin typeface="Helvetica" pitchFamily="2" charset="0"/>
            </a:endParaRPr>
          </a:p>
          <a:p>
            <a:r>
              <a:rPr lang="el-GR" b="1" dirty="0" err="1">
                <a:solidFill>
                  <a:srgbClr val="FF2500"/>
                </a:solidFill>
                <a:effectLst/>
                <a:latin typeface="Helvetica" pitchFamily="2" charset="0"/>
              </a:rPr>
              <a:t>μαθητής</a:t>
            </a:r>
            <a:r>
              <a:rPr lang="el-GR" b="1" dirty="0">
                <a:effectLst/>
                <a:latin typeface="Helvetica" pitchFamily="2" charset="0"/>
              </a:rPr>
              <a:t>; </a:t>
            </a:r>
            <a:r>
              <a:rPr lang="en-US" b="1" i="1" dirty="0" err="1">
                <a:effectLst/>
                <a:latin typeface="Helvetica" pitchFamily="2" charset="0"/>
              </a:rPr>
              <a:t>mathētēs</a:t>
            </a:r>
            <a:r>
              <a:rPr lang="en-US" b="1" i="1" dirty="0">
                <a:effectLst/>
                <a:latin typeface="Helvetica" pitchFamily="2" charset="0"/>
              </a:rPr>
              <a:t>, </a:t>
            </a:r>
            <a:r>
              <a:rPr lang="en-US" b="1" i="1" dirty="0" err="1">
                <a:effectLst/>
                <a:latin typeface="Helvetica" pitchFamily="2" charset="0"/>
              </a:rPr>
              <a:t>mathētou</a:t>
            </a:r>
            <a:r>
              <a:rPr lang="en-US" b="1" i="1" dirty="0">
                <a:effectLst/>
                <a:latin typeface="Helvetica" pitchFamily="2" charset="0"/>
              </a:rPr>
              <a:t>, ho</a:t>
            </a:r>
            <a:r>
              <a:rPr lang="en-US" dirty="0">
                <a:effectLst/>
                <a:latin typeface="Lucida Grande" panose="020B0600040502020204" pitchFamily="34" charset="0"/>
              </a:rPr>
              <a:t> (</a:t>
            </a:r>
            <a:r>
              <a:rPr lang="en-US" i="1" dirty="0" err="1">
                <a:effectLst/>
                <a:latin typeface="Helvetica" pitchFamily="2" charset="0"/>
              </a:rPr>
              <a:t>manthano</a:t>
            </a:r>
            <a:r>
              <a:rPr lang="en-US" i="1" dirty="0">
                <a:effectLst/>
                <a:latin typeface="Helvetica" pitchFamily="2" charset="0"/>
              </a:rPr>
              <a:t>̄</a:t>
            </a:r>
            <a:r>
              <a:rPr lang="en-US" dirty="0">
                <a:effectLst/>
                <a:latin typeface="Lucida Grande" panose="020B0600040502020204" pitchFamily="34" charset="0"/>
              </a:rPr>
              <a:t>) (261x in NT) </a:t>
            </a:r>
          </a:p>
          <a:p>
            <a:r>
              <a:rPr lang="en-US" b="1" dirty="0">
                <a:effectLst/>
                <a:latin typeface="Lucida Grande" panose="020B0600040502020204" pitchFamily="34" charset="0"/>
              </a:rPr>
              <a:t>1.</a:t>
            </a:r>
            <a:r>
              <a:rPr lang="en-US" dirty="0">
                <a:effectLst/>
                <a:latin typeface="Lucida Grande" panose="020B0600040502020204" pitchFamily="34" charset="0"/>
              </a:rPr>
              <a:t> </a:t>
            </a:r>
            <a:r>
              <a:rPr lang="en-US" b="1" dirty="0">
                <a:effectLst/>
                <a:latin typeface="Lucida Grande" panose="020B0600040502020204" pitchFamily="34" charset="0"/>
              </a:rPr>
              <a:t>one who engages in learning through instruction from another,</a:t>
            </a:r>
            <a:r>
              <a:rPr lang="en-US" dirty="0">
                <a:effectLst/>
                <a:latin typeface="Lucida Grande" panose="020B0600040502020204" pitchFamily="34" charset="0"/>
              </a:rPr>
              <a:t> </a:t>
            </a:r>
            <a:r>
              <a:rPr lang="en-US" b="1" dirty="0">
                <a:effectLst/>
                <a:latin typeface="Lucida Grande" panose="020B0600040502020204" pitchFamily="34" charset="0"/>
              </a:rPr>
              <a:t>pupil, apprentice</a:t>
            </a:r>
            <a:r>
              <a:rPr lang="en-US" dirty="0">
                <a:effectLst/>
                <a:latin typeface="Lucida Grande" panose="020B0600040502020204" pitchFamily="34" charset="0"/>
              </a:rPr>
              <a:t> (in contrast to the teacher </a:t>
            </a:r>
            <a:r>
              <a:rPr lang="en-US" b="1" dirty="0">
                <a:effectLst/>
                <a:latin typeface="Lucida Grande" panose="020B0600040502020204" pitchFamily="34" charset="0"/>
              </a:rPr>
              <a:t>2.</a:t>
            </a:r>
            <a:r>
              <a:rPr lang="en-US" dirty="0">
                <a:effectLst/>
                <a:latin typeface="Lucida Grande" panose="020B0600040502020204" pitchFamily="34" charset="0"/>
              </a:rPr>
              <a:t> </a:t>
            </a:r>
            <a:r>
              <a:rPr lang="en-US" b="1" dirty="0">
                <a:effectLst/>
                <a:latin typeface="Lucida Grande" panose="020B0600040502020204" pitchFamily="34" charset="0"/>
              </a:rPr>
              <a:t>one who is rather constantly associated with someone who has a pedagogical reputation or a particular set of views,</a:t>
            </a:r>
            <a:r>
              <a:rPr lang="en-US" dirty="0">
                <a:effectLst/>
                <a:latin typeface="Lucida Grande" panose="020B0600040502020204" pitchFamily="34" charset="0"/>
              </a:rPr>
              <a:t> </a:t>
            </a:r>
            <a:r>
              <a:rPr lang="en-US" b="1" dirty="0">
                <a:effectLst/>
                <a:latin typeface="Lucida Grande" panose="020B0600040502020204" pitchFamily="34" charset="0"/>
              </a:rPr>
              <a:t>disciple, adherent </a:t>
            </a:r>
            <a:r>
              <a:rPr lang="en-US" dirty="0">
                <a:effectLst/>
                <a:latin typeface="Helvetica" pitchFamily="2" charset="0"/>
              </a:rPr>
              <a:t>(BDAG). </a:t>
            </a:r>
          </a:p>
          <a:p>
            <a:r>
              <a:rPr lang="en-US" dirty="0">
                <a:effectLst/>
                <a:latin typeface="Helvetica" pitchFamily="2" charset="0"/>
              </a:rPr>
              <a:t>Found only in Matthew through Acts. </a:t>
            </a:r>
          </a:p>
          <a:p>
            <a:endParaRPr lang="en-US" dirty="0">
              <a:effectLst/>
              <a:latin typeface="Helvetica" pitchFamily="2" charset="0"/>
            </a:endParaRPr>
          </a:p>
          <a:p>
            <a:endParaRPr lang="el-GR" dirty="0">
              <a:effectLst/>
              <a:latin typeface="Lucida Grande" panose="020B0600040502020204" pitchFamily="34"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C6AFCA-91E6-D247-9532-4CC5C13A84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1537542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C6AFCA-91E6-D247-9532-4CC5C13A84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699439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God wants a community of the saved and the sanctified who can add people too His people, His community. </a:t>
            </a:r>
          </a:p>
        </p:txBody>
      </p:sp>
      <p:sp>
        <p:nvSpPr>
          <p:cNvPr id="4" name="Slide Number Placeholder 3"/>
          <p:cNvSpPr>
            <a:spLocks noGrp="1"/>
          </p:cNvSpPr>
          <p:nvPr>
            <p:ph type="sldNum" sz="quarter" idx="5"/>
          </p:nvPr>
        </p:nvSpPr>
        <p:spPr/>
        <p:txBody>
          <a:bodyPr/>
          <a:lstStyle/>
          <a:p>
            <a:fld id="{5E15728B-22C8-704F-A516-D8873F5BA174}" type="slidenum">
              <a:rPr lang="en-US" smtClean="0"/>
              <a:t>34</a:t>
            </a:fld>
            <a:endParaRPr lang="en-US"/>
          </a:p>
        </p:txBody>
      </p:sp>
    </p:spTree>
    <p:extLst>
      <p:ext uri="{BB962C8B-B14F-4D97-AF65-F5344CB8AC3E}">
        <p14:creationId xmlns:p14="http://schemas.microsoft.com/office/powerpoint/2010/main" val="296391411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Church in France where two medics from the 101</a:t>
            </a:r>
            <a:r>
              <a:rPr lang="en-US" baseline="30000" dirty="0"/>
              <a:t>st</a:t>
            </a:r>
            <a:r>
              <a:rPr lang="en-US" dirty="0"/>
              <a:t> airborne set up a hospital. </a:t>
            </a:r>
          </a:p>
        </p:txBody>
      </p:sp>
      <p:sp>
        <p:nvSpPr>
          <p:cNvPr id="4" name="Slide Number Placeholder 3"/>
          <p:cNvSpPr>
            <a:spLocks noGrp="1"/>
          </p:cNvSpPr>
          <p:nvPr>
            <p:ph type="sldNum" sz="quarter" idx="5"/>
          </p:nvPr>
        </p:nvSpPr>
        <p:spPr/>
        <p:txBody>
          <a:bodyPr/>
          <a:lstStyle/>
          <a:p>
            <a:fld id="{5E15728B-22C8-704F-A516-D8873F5BA174}" type="slidenum">
              <a:rPr lang="en-US" smtClean="0"/>
              <a:t>35</a:t>
            </a:fld>
            <a:endParaRPr lang="en-US"/>
          </a:p>
        </p:txBody>
      </p:sp>
    </p:spTree>
    <p:extLst>
      <p:ext uri="{BB962C8B-B14F-4D97-AF65-F5344CB8AC3E}">
        <p14:creationId xmlns:p14="http://schemas.microsoft.com/office/powerpoint/2010/main" val="83476800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Those are blood stains. </a:t>
            </a:r>
          </a:p>
        </p:txBody>
      </p:sp>
      <p:sp>
        <p:nvSpPr>
          <p:cNvPr id="4" name="Slide Number Placeholder 3"/>
          <p:cNvSpPr>
            <a:spLocks noGrp="1"/>
          </p:cNvSpPr>
          <p:nvPr>
            <p:ph type="sldNum" sz="quarter" idx="5"/>
          </p:nvPr>
        </p:nvSpPr>
        <p:spPr/>
        <p:txBody>
          <a:bodyPr/>
          <a:lstStyle/>
          <a:p>
            <a:fld id="{5E15728B-22C8-704F-A516-D8873F5BA174}" type="slidenum">
              <a:rPr lang="en-US" smtClean="0"/>
              <a:t>36</a:t>
            </a:fld>
            <a:endParaRPr lang="en-US"/>
          </a:p>
        </p:txBody>
      </p:sp>
    </p:spTree>
    <p:extLst>
      <p:ext uri="{BB962C8B-B14F-4D97-AF65-F5344CB8AC3E}">
        <p14:creationId xmlns:p14="http://schemas.microsoft.com/office/powerpoint/2010/main" val="7900974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Have we forgotten that we are in a spiritual war? We did not join a country club. We joined and army. My dad used to say, “Son, it’s a war out there and the devil never takes a day off.” (cf. Eph 6:10-13). </a:t>
            </a:r>
          </a:p>
        </p:txBody>
      </p:sp>
      <p:sp>
        <p:nvSpPr>
          <p:cNvPr id="4" name="Slide Number Placeholder 3"/>
          <p:cNvSpPr>
            <a:spLocks noGrp="1"/>
          </p:cNvSpPr>
          <p:nvPr>
            <p:ph type="sldNum" sz="quarter" idx="5"/>
          </p:nvPr>
        </p:nvSpPr>
        <p:spPr/>
        <p:txBody>
          <a:bodyPr/>
          <a:lstStyle/>
          <a:p>
            <a:fld id="{5E15728B-22C8-704F-A516-D8873F5BA174}" type="slidenum">
              <a:rPr lang="en-US" smtClean="0"/>
              <a:t>37</a:t>
            </a:fld>
            <a:endParaRPr lang="en-US"/>
          </a:p>
        </p:txBody>
      </p:sp>
    </p:spTree>
    <p:extLst>
      <p:ext uri="{BB962C8B-B14F-4D97-AF65-F5344CB8AC3E}">
        <p14:creationId xmlns:p14="http://schemas.microsoft.com/office/powerpoint/2010/main" val="15043618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begin with the proposal. I asked Cindy to marry me on December 26, 1987. Exodus 19 records God asking Israel to marry Him. </a:t>
            </a:r>
          </a:p>
        </p:txBody>
      </p:sp>
      <p:sp>
        <p:nvSpPr>
          <p:cNvPr id="4" name="Slide Number Placeholder 3"/>
          <p:cNvSpPr>
            <a:spLocks noGrp="1"/>
          </p:cNvSpPr>
          <p:nvPr>
            <p:ph type="sldNum" sz="quarter" idx="5"/>
          </p:nvPr>
        </p:nvSpPr>
        <p:spPr/>
        <p:txBody>
          <a:bodyPr/>
          <a:lstStyle/>
          <a:p>
            <a:fld id="{5E15728B-22C8-704F-A516-D8873F5BA174}" type="slidenum">
              <a:rPr lang="en-US" smtClean="0"/>
              <a:t>5</a:t>
            </a:fld>
            <a:endParaRPr lang="en-US"/>
          </a:p>
        </p:txBody>
      </p:sp>
    </p:spTree>
    <p:extLst>
      <p:ext uri="{BB962C8B-B14F-4D97-AF65-F5344CB8AC3E}">
        <p14:creationId xmlns:p14="http://schemas.microsoft.com/office/powerpoint/2010/main" val="402760474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C1682B-3E11-217D-1C15-68D5556EC2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25CF76-4B62-2C4B-DCF6-4E21D6A83F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6E6518-37C0-A95D-8A3A-1D53FF80CA59}"/>
              </a:ext>
            </a:extLst>
          </p:cNvPr>
          <p:cNvSpPr>
            <a:spLocks noGrp="1"/>
          </p:cNvSpPr>
          <p:nvPr>
            <p:ph type="body" idx="1"/>
          </p:nvPr>
        </p:nvSpPr>
        <p:spPr/>
        <p:txBody>
          <a:bodyPr/>
          <a:lstStyle/>
          <a:p>
            <a:r>
              <a:rPr lang="en-US" dirty="0"/>
              <a:t>Our job is to bring people to Jesus. Have we forgotten our purpose? </a:t>
            </a:r>
          </a:p>
        </p:txBody>
      </p:sp>
      <p:sp>
        <p:nvSpPr>
          <p:cNvPr id="4" name="Slide Number Placeholder 3">
            <a:extLst>
              <a:ext uri="{FF2B5EF4-FFF2-40B4-BE49-F238E27FC236}">
                <a16:creationId xmlns:a16="http://schemas.microsoft.com/office/drawing/2014/main" id="{946183A2-AB33-7F7B-DCA6-78F297CD0B8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15728B-22C8-704F-A516-D8873F5BA17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7391918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Are we hiding our identity? </a:t>
            </a:r>
          </a:p>
        </p:txBody>
      </p:sp>
      <p:sp>
        <p:nvSpPr>
          <p:cNvPr id="4" name="Slide Number Placeholder 3"/>
          <p:cNvSpPr>
            <a:spLocks noGrp="1"/>
          </p:cNvSpPr>
          <p:nvPr>
            <p:ph type="sldNum" sz="quarter" idx="5"/>
          </p:nvPr>
        </p:nvSpPr>
        <p:spPr/>
        <p:txBody>
          <a:bodyPr/>
          <a:lstStyle/>
          <a:p>
            <a:fld id="{5E15728B-22C8-704F-A516-D8873F5BA174}" type="slidenum">
              <a:rPr lang="en-US" smtClean="0"/>
              <a:t>39</a:t>
            </a:fld>
            <a:endParaRPr lang="en-US"/>
          </a:p>
        </p:txBody>
      </p:sp>
    </p:spTree>
    <p:extLst>
      <p:ext uri="{BB962C8B-B14F-4D97-AF65-F5344CB8AC3E}">
        <p14:creationId xmlns:p14="http://schemas.microsoft.com/office/powerpoint/2010/main" val="41993267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God begins by reminding them of how much he loves them. He loved them enough to deliver them from the hands of the Egyptians. He wants them to be his own people. He is offering a covenant relationship to them. This passage once bothered me because it looked like God was picking favorites. He picked the Jews to be saved and everyone else was just out of luck. Yet, that is not what is happening here.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8A08A19-A81B-674D-BDA5-F5FD2EB02CE4}" type="slidenum">
              <a:rPr kumimoji="0" lang="en-US" sz="1200" b="0" i="0" u="none" strike="noStrike" kern="1200" cap="none" spc="0" normalizeH="0" baseline="0" noProof="0" smtClean="0">
                <a:ln>
                  <a:noFill/>
                </a:ln>
                <a:solidFill>
                  <a:prstClr val="black"/>
                </a:solidFill>
                <a:effectLst/>
                <a:uLnTx/>
                <a:uFillTx/>
                <a:latin typeface="Arial"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Arial" charset="0"/>
              <a:ea typeface="ＭＳ Ｐゴシック" charset="0"/>
            </a:endParaRPr>
          </a:p>
        </p:txBody>
      </p:sp>
    </p:spTree>
    <p:extLst>
      <p:ext uri="{BB962C8B-B14F-4D97-AF65-F5344CB8AC3E}">
        <p14:creationId xmlns:p14="http://schemas.microsoft.com/office/powerpoint/2010/main" val="31023964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He also tells them that this is a proposal with a purpose. They are to be a “kingdom of priests” (19:6). Priests function as mediators or go-betweens between God and human beings. Many falsely assume that the Father chose Israel because he did not care about the rest of humanity. He actually chose them as a kingdom of priests who were to help the rest of the world to know about him. Israel, by and large, forgot this purpose.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8A08A19-A81B-674D-BDA5-F5FD2EB02CE4}" type="slidenum">
              <a:rPr kumimoji="0" lang="en-US" sz="1200" b="0" i="0" u="none" strike="noStrike" kern="1200" cap="none" spc="0" normalizeH="0" baseline="0" noProof="0" smtClean="0">
                <a:ln>
                  <a:noFill/>
                </a:ln>
                <a:solidFill>
                  <a:prstClr val="black"/>
                </a:solidFill>
                <a:effectLst/>
                <a:uLnTx/>
                <a:uFillTx/>
                <a:latin typeface="Arial"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Arial" charset="0"/>
              <a:ea typeface="ＭＳ Ｐゴシック" charset="0"/>
            </a:endParaRPr>
          </a:p>
        </p:txBody>
      </p:sp>
    </p:spTree>
    <p:extLst>
      <p:ext uri="{BB962C8B-B14F-4D97-AF65-F5344CB8AC3E}">
        <p14:creationId xmlns:p14="http://schemas.microsoft.com/office/powerpoint/2010/main" val="21952602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They said. “Yes.” </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8A08A19-A81B-674D-BDA5-F5FD2EB02CE4}" type="slidenum">
              <a:rPr kumimoji="0" lang="en-US" sz="1200" b="0" i="0" u="none" strike="noStrike" kern="1200" cap="none" spc="0" normalizeH="0" baseline="0" noProof="0" smtClean="0">
                <a:ln>
                  <a:noFill/>
                </a:ln>
                <a:solidFill>
                  <a:prstClr val="black"/>
                </a:solidFill>
                <a:effectLst/>
                <a:uLnTx/>
                <a:uFillTx/>
                <a:latin typeface="Arial"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Arial" charset="0"/>
              <a:ea typeface="ＭＳ Ｐゴシック" charset="0"/>
            </a:endParaRPr>
          </a:p>
        </p:txBody>
      </p:sp>
    </p:spTree>
    <p:extLst>
      <p:ext uri="{BB962C8B-B14F-4D97-AF65-F5344CB8AC3E}">
        <p14:creationId xmlns:p14="http://schemas.microsoft.com/office/powerpoint/2010/main" val="33130160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we turn our attention to the Ceremony </a:t>
            </a:r>
          </a:p>
        </p:txBody>
      </p:sp>
      <p:sp>
        <p:nvSpPr>
          <p:cNvPr id="4" name="Slide Number Placeholder 3"/>
          <p:cNvSpPr>
            <a:spLocks noGrp="1"/>
          </p:cNvSpPr>
          <p:nvPr>
            <p:ph type="sldNum" sz="quarter" idx="5"/>
          </p:nvPr>
        </p:nvSpPr>
        <p:spPr/>
        <p:txBody>
          <a:bodyPr/>
          <a:lstStyle/>
          <a:p>
            <a:fld id="{5E15728B-22C8-704F-A516-D8873F5BA174}" type="slidenum">
              <a:rPr lang="en-US" smtClean="0"/>
              <a:t>9</a:t>
            </a:fld>
            <a:endParaRPr lang="en-US"/>
          </a:p>
        </p:txBody>
      </p:sp>
    </p:spTree>
    <p:extLst>
      <p:ext uri="{BB962C8B-B14F-4D97-AF65-F5344CB8AC3E}">
        <p14:creationId xmlns:p14="http://schemas.microsoft.com/office/powerpoint/2010/main" val="18489955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73AD9A-658B-FB50-985E-09F2EAED7D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67E359-E166-0967-F86C-D722C12D04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8D1E75-2A82-18C2-5D87-626A6E1441BC}"/>
              </a:ext>
            </a:extLst>
          </p:cNvPr>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ＭＳ Ｐゴシック" charset="0"/>
                <a:cs typeface="ＭＳ Ｐゴシック" charset="0"/>
              </a:rPr>
              <a:t>He begins the ceremony by reminding them that He loves them. “He first loved us…”</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ＭＳ Ｐゴシック" charset="0"/>
                <a:cs typeface="ＭＳ Ｐゴシック" charset="0"/>
              </a:rPr>
              <a:t>Wedding ceremonies typically feature the exchanging of vows. The vows describe the level of commitment the two are making to each other. Their love will continue in sickness and health and in prosperity and adversity. </a:t>
            </a:r>
          </a:p>
          <a:p>
            <a:endParaRPr lang="en-US" dirty="0"/>
          </a:p>
        </p:txBody>
      </p:sp>
      <p:sp>
        <p:nvSpPr>
          <p:cNvPr id="4" name="Slide Number Placeholder 3">
            <a:extLst>
              <a:ext uri="{FF2B5EF4-FFF2-40B4-BE49-F238E27FC236}">
                <a16:creationId xmlns:a16="http://schemas.microsoft.com/office/drawing/2014/main" id="{CCEEDCAA-BA42-4238-C009-67C83178EDC6}"/>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8A08A19-A81B-674D-BDA5-F5FD2EB02CE4}" type="slidenum">
              <a:rPr kumimoji="0" lang="en-US" sz="1200" b="0" i="0" u="none" strike="noStrike" kern="1200" cap="none" spc="0" normalizeH="0" baseline="0" noProof="0" smtClean="0">
                <a:ln>
                  <a:noFill/>
                </a:ln>
                <a:solidFill>
                  <a:prstClr val="black"/>
                </a:solidFill>
                <a:effectLst/>
                <a:uLnTx/>
                <a:uFillTx/>
                <a:latin typeface="Arial"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Arial" charset="0"/>
              <a:ea typeface="ＭＳ Ｐゴシック" charset="0"/>
            </a:endParaRPr>
          </a:p>
        </p:txBody>
      </p:sp>
    </p:spTree>
    <p:extLst>
      <p:ext uri="{BB962C8B-B14F-4D97-AF65-F5344CB8AC3E}">
        <p14:creationId xmlns:p14="http://schemas.microsoft.com/office/powerpoint/2010/main" val="628562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solidFill>
                  <a:srgbClr val="297795"/>
                </a:solidFill>
              </a:rPr>
              <a:t>The commands in Exodus 20 (literally, “The Ten Words” or “The Ten Sayings”) are referred to in various ways in Scripture: </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8A08A19-A81B-674D-BDA5-F5FD2EB02CE4}" type="slidenum">
              <a:rPr kumimoji="0" lang="en-US" sz="1200" b="0" i="0" u="none" strike="noStrike" kern="1200" cap="none" spc="0" normalizeH="0" baseline="0" noProof="0" smtClean="0">
                <a:ln>
                  <a:noFill/>
                </a:ln>
                <a:solidFill>
                  <a:prstClr val="black"/>
                </a:solidFill>
                <a:effectLst/>
                <a:uLnTx/>
                <a:uFillTx/>
                <a:latin typeface="Arial"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Arial" charset="0"/>
              <a:ea typeface="ＭＳ Ｐゴシック" charset="0"/>
            </a:endParaRPr>
          </a:p>
        </p:txBody>
      </p:sp>
    </p:spTree>
    <p:extLst>
      <p:ext uri="{BB962C8B-B14F-4D97-AF65-F5344CB8AC3E}">
        <p14:creationId xmlns:p14="http://schemas.microsoft.com/office/powerpoint/2010/main" val="14563961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B4017B-21C3-064D-A209-C5249FB7212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23FE6FD-5A0F-2B44-8A59-78521B514E4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59036F9-8C74-C541-8487-48079388911F}"/>
              </a:ext>
            </a:extLst>
          </p:cNvPr>
          <p:cNvSpPr>
            <a:spLocks noGrp="1"/>
          </p:cNvSpPr>
          <p:nvPr>
            <p:ph type="dt" sz="half" idx="10"/>
          </p:nvPr>
        </p:nvSpPr>
        <p:spPr/>
        <p:txBody>
          <a:bodyPr/>
          <a:lstStyle/>
          <a:p>
            <a:fld id="{7901A04E-24D3-DF45-9E54-129C487E864A}" type="datetimeFigureOut">
              <a:rPr lang="en-US" smtClean="0"/>
              <a:t>8/13/26</a:t>
            </a:fld>
            <a:endParaRPr lang="en-US"/>
          </a:p>
        </p:txBody>
      </p:sp>
      <p:sp>
        <p:nvSpPr>
          <p:cNvPr id="5" name="Footer Placeholder 4">
            <a:extLst>
              <a:ext uri="{FF2B5EF4-FFF2-40B4-BE49-F238E27FC236}">
                <a16:creationId xmlns:a16="http://schemas.microsoft.com/office/drawing/2014/main" id="{E6821928-FE86-3747-8FFB-618E7345C7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71530EB-8BF7-9F42-8BEF-F26051F41706}"/>
              </a:ext>
            </a:extLst>
          </p:cNvPr>
          <p:cNvSpPr>
            <a:spLocks noGrp="1"/>
          </p:cNvSpPr>
          <p:nvPr>
            <p:ph type="sldNum" sz="quarter" idx="12"/>
          </p:nvPr>
        </p:nvSpPr>
        <p:spPr/>
        <p:txBody>
          <a:bodyPr/>
          <a:lstStyle/>
          <a:p>
            <a:fld id="{1C3BD3D6-86C7-874D-AEA5-45632324F98D}" type="slidenum">
              <a:rPr lang="en-US" smtClean="0"/>
              <a:t>‹#›</a:t>
            </a:fld>
            <a:endParaRPr lang="en-US"/>
          </a:p>
        </p:txBody>
      </p:sp>
    </p:spTree>
    <p:extLst>
      <p:ext uri="{BB962C8B-B14F-4D97-AF65-F5344CB8AC3E}">
        <p14:creationId xmlns:p14="http://schemas.microsoft.com/office/powerpoint/2010/main" val="30014707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7A403-D1FE-8441-BE5D-78EB7FA57DA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76EB969-9B3E-BD4B-AAFD-51A8B102D78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4E269A-B9CB-E546-8089-83005D1690B9}"/>
              </a:ext>
            </a:extLst>
          </p:cNvPr>
          <p:cNvSpPr>
            <a:spLocks noGrp="1"/>
          </p:cNvSpPr>
          <p:nvPr>
            <p:ph type="dt" sz="half" idx="10"/>
          </p:nvPr>
        </p:nvSpPr>
        <p:spPr/>
        <p:txBody>
          <a:bodyPr/>
          <a:lstStyle/>
          <a:p>
            <a:fld id="{7901A04E-24D3-DF45-9E54-129C487E864A}" type="datetimeFigureOut">
              <a:rPr lang="en-US" smtClean="0"/>
              <a:t>8/13/26</a:t>
            </a:fld>
            <a:endParaRPr lang="en-US"/>
          </a:p>
        </p:txBody>
      </p:sp>
      <p:sp>
        <p:nvSpPr>
          <p:cNvPr id="5" name="Footer Placeholder 4">
            <a:extLst>
              <a:ext uri="{FF2B5EF4-FFF2-40B4-BE49-F238E27FC236}">
                <a16:creationId xmlns:a16="http://schemas.microsoft.com/office/drawing/2014/main" id="{8A0BF43E-C0A3-A443-9AF0-AE474B42D52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2BF0297-E763-B244-BEEA-4047CA2415E0}"/>
              </a:ext>
            </a:extLst>
          </p:cNvPr>
          <p:cNvSpPr>
            <a:spLocks noGrp="1"/>
          </p:cNvSpPr>
          <p:nvPr>
            <p:ph type="sldNum" sz="quarter" idx="12"/>
          </p:nvPr>
        </p:nvSpPr>
        <p:spPr/>
        <p:txBody>
          <a:bodyPr/>
          <a:lstStyle/>
          <a:p>
            <a:fld id="{1C3BD3D6-86C7-874D-AEA5-45632324F98D}" type="slidenum">
              <a:rPr lang="en-US" smtClean="0"/>
              <a:t>‹#›</a:t>
            </a:fld>
            <a:endParaRPr lang="en-US"/>
          </a:p>
        </p:txBody>
      </p:sp>
    </p:spTree>
    <p:extLst>
      <p:ext uri="{BB962C8B-B14F-4D97-AF65-F5344CB8AC3E}">
        <p14:creationId xmlns:p14="http://schemas.microsoft.com/office/powerpoint/2010/main" val="30655520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A4EA6A3-D660-D348-B82E-EAAAE9D9F6E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6CB6EE8-BF82-6E47-93C0-DFD62BECF5C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E87CC13-F1A3-C043-B794-D9208A8BE7FE}"/>
              </a:ext>
            </a:extLst>
          </p:cNvPr>
          <p:cNvSpPr>
            <a:spLocks noGrp="1"/>
          </p:cNvSpPr>
          <p:nvPr>
            <p:ph type="dt" sz="half" idx="10"/>
          </p:nvPr>
        </p:nvSpPr>
        <p:spPr/>
        <p:txBody>
          <a:bodyPr/>
          <a:lstStyle/>
          <a:p>
            <a:fld id="{7901A04E-24D3-DF45-9E54-129C487E864A}" type="datetimeFigureOut">
              <a:rPr lang="en-US" smtClean="0"/>
              <a:t>8/13/26</a:t>
            </a:fld>
            <a:endParaRPr lang="en-US"/>
          </a:p>
        </p:txBody>
      </p:sp>
      <p:sp>
        <p:nvSpPr>
          <p:cNvPr id="5" name="Footer Placeholder 4">
            <a:extLst>
              <a:ext uri="{FF2B5EF4-FFF2-40B4-BE49-F238E27FC236}">
                <a16:creationId xmlns:a16="http://schemas.microsoft.com/office/drawing/2014/main" id="{05F6BC67-8A21-5344-9C8B-DBFC0C444ED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45A9DF-6A5F-B34B-B17F-0274B123C625}"/>
              </a:ext>
            </a:extLst>
          </p:cNvPr>
          <p:cNvSpPr>
            <a:spLocks noGrp="1"/>
          </p:cNvSpPr>
          <p:nvPr>
            <p:ph type="sldNum" sz="quarter" idx="12"/>
          </p:nvPr>
        </p:nvSpPr>
        <p:spPr/>
        <p:txBody>
          <a:bodyPr/>
          <a:lstStyle/>
          <a:p>
            <a:fld id="{1C3BD3D6-86C7-874D-AEA5-45632324F98D}" type="slidenum">
              <a:rPr lang="en-US" smtClean="0"/>
              <a:t>‹#›</a:t>
            </a:fld>
            <a:endParaRPr lang="en-US"/>
          </a:p>
        </p:txBody>
      </p:sp>
    </p:spTree>
    <p:extLst>
      <p:ext uri="{BB962C8B-B14F-4D97-AF65-F5344CB8AC3E}">
        <p14:creationId xmlns:p14="http://schemas.microsoft.com/office/powerpoint/2010/main" val="35596186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defTabSz="914377" fontAlgn="base">
              <a:spcBef>
                <a:spcPct val="0"/>
              </a:spcBef>
              <a:spcAft>
                <a:spcPct val="0"/>
              </a:spcAft>
              <a:defRPr>
                <a:ea typeface="ＭＳ Ｐゴシック" charset="0"/>
                <a:cs typeface="ＭＳ Ｐゴシック" charset="0"/>
              </a:defRPr>
            </a:lvl1pPr>
          </a:lstStyle>
          <a:p>
            <a:pPr>
              <a:defRPr/>
            </a:pPr>
            <a:fld id="{9A279E7E-E992-AF40-94B7-23CD5D8E026C}" type="datetimeFigureOut">
              <a:rPr lang="en-US"/>
              <a:pPr>
                <a:defRPr/>
              </a:pPr>
              <a:t>8/13/26</a:t>
            </a:fld>
            <a:endParaRPr lang="en-US"/>
          </a:p>
        </p:txBody>
      </p:sp>
      <p:sp>
        <p:nvSpPr>
          <p:cNvPr id="5" name="Footer Placeholder 4"/>
          <p:cNvSpPr>
            <a:spLocks noGrp="1"/>
          </p:cNvSpPr>
          <p:nvPr>
            <p:ph type="ftr" sz="quarter" idx="11"/>
          </p:nvPr>
        </p:nvSpPr>
        <p:spPr/>
        <p:txBody>
          <a:bodyPr/>
          <a:lstStyle>
            <a:lvl1pPr defTabSz="914377" fontAlgn="base">
              <a:spcBef>
                <a:spcPct val="0"/>
              </a:spcBef>
              <a:spcAft>
                <a:spcPct val="0"/>
              </a:spcAft>
              <a:defRPr>
                <a:ea typeface="ＭＳ Ｐゴシック" charset="0"/>
                <a:cs typeface="ＭＳ Ｐゴシック" charset="0"/>
              </a:defRPr>
            </a:lvl1pPr>
          </a:lstStyle>
          <a:p>
            <a:pPr>
              <a:defRPr/>
            </a:pPr>
            <a:endParaRPr lang="en-US"/>
          </a:p>
        </p:txBody>
      </p:sp>
      <p:sp>
        <p:nvSpPr>
          <p:cNvPr id="6" name="Slide Number Placeholder 5"/>
          <p:cNvSpPr>
            <a:spLocks noGrp="1"/>
          </p:cNvSpPr>
          <p:nvPr>
            <p:ph type="sldNum" sz="quarter" idx="12"/>
          </p:nvPr>
        </p:nvSpPr>
        <p:spPr/>
        <p:txBody>
          <a:bodyPr/>
          <a:lstStyle>
            <a:lvl1pPr defTabSz="914377" fontAlgn="base">
              <a:spcBef>
                <a:spcPct val="0"/>
              </a:spcBef>
              <a:spcAft>
                <a:spcPct val="0"/>
              </a:spcAft>
              <a:defRPr>
                <a:ea typeface="ＭＳ Ｐゴシック" charset="0"/>
                <a:cs typeface="ＭＳ Ｐゴシック" charset="0"/>
              </a:defRPr>
            </a:lvl1pPr>
          </a:lstStyle>
          <a:p>
            <a:pPr>
              <a:defRPr/>
            </a:pPr>
            <a:fld id="{7720D8E8-17C8-194F-8DD7-FFE505EB7DAA}" type="slidenum">
              <a:rPr lang="en-US"/>
              <a:pPr>
                <a:defRPr/>
              </a:pPr>
              <a:t>‹#›</a:t>
            </a:fld>
            <a:endParaRPr lang="en-US"/>
          </a:p>
        </p:txBody>
      </p:sp>
    </p:spTree>
    <p:extLst>
      <p:ext uri="{BB962C8B-B14F-4D97-AF65-F5344CB8AC3E}">
        <p14:creationId xmlns:p14="http://schemas.microsoft.com/office/powerpoint/2010/main" val="19366753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defTabSz="914377" fontAlgn="base">
              <a:spcBef>
                <a:spcPct val="0"/>
              </a:spcBef>
              <a:spcAft>
                <a:spcPct val="0"/>
              </a:spcAft>
              <a:defRPr>
                <a:ea typeface="ＭＳ Ｐゴシック" charset="0"/>
                <a:cs typeface="ＭＳ Ｐゴシック" charset="0"/>
              </a:defRPr>
            </a:lvl1pPr>
          </a:lstStyle>
          <a:p>
            <a:pPr>
              <a:defRPr/>
            </a:pPr>
            <a:fld id="{A2A7728D-F053-914F-B581-C85DE299C016}" type="datetimeFigureOut">
              <a:rPr lang="en-US"/>
              <a:pPr>
                <a:defRPr/>
              </a:pPr>
              <a:t>8/13/26</a:t>
            </a:fld>
            <a:endParaRPr lang="en-US"/>
          </a:p>
        </p:txBody>
      </p:sp>
      <p:sp>
        <p:nvSpPr>
          <p:cNvPr id="5" name="Footer Placeholder 4"/>
          <p:cNvSpPr>
            <a:spLocks noGrp="1"/>
          </p:cNvSpPr>
          <p:nvPr>
            <p:ph type="ftr" sz="quarter" idx="11"/>
          </p:nvPr>
        </p:nvSpPr>
        <p:spPr/>
        <p:txBody>
          <a:bodyPr/>
          <a:lstStyle>
            <a:lvl1pPr defTabSz="914377" fontAlgn="base">
              <a:spcBef>
                <a:spcPct val="0"/>
              </a:spcBef>
              <a:spcAft>
                <a:spcPct val="0"/>
              </a:spcAft>
              <a:defRPr>
                <a:ea typeface="ＭＳ Ｐゴシック" charset="0"/>
                <a:cs typeface="ＭＳ Ｐゴシック" charset="0"/>
              </a:defRPr>
            </a:lvl1pPr>
          </a:lstStyle>
          <a:p>
            <a:pPr>
              <a:defRPr/>
            </a:pPr>
            <a:endParaRPr lang="en-US"/>
          </a:p>
        </p:txBody>
      </p:sp>
      <p:sp>
        <p:nvSpPr>
          <p:cNvPr id="6" name="Slide Number Placeholder 5"/>
          <p:cNvSpPr>
            <a:spLocks noGrp="1"/>
          </p:cNvSpPr>
          <p:nvPr>
            <p:ph type="sldNum" sz="quarter" idx="12"/>
          </p:nvPr>
        </p:nvSpPr>
        <p:spPr/>
        <p:txBody>
          <a:bodyPr/>
          <a:lstStyle>
            <a:lvl1pPr defTabSz="914377" fontAlgn="base">
              <a:spcBef>
                <a:spcPct val="0"/>
              </a:spcBef>
              <a:spcAft>
                <a:spcPct val="0"/>
              </a:spcAft>
              <a:defRPr>
                <a:ea typeface="ＭＳ Ｐゴシック" charset="0"/>
                <a:cs typeface="ＭＳ Ｐゴシック" charset="0"/>
              </a:defRPr>
            </a:lvl1pPr>
          </a:lstStyle>
          <a:p>
            <a:pPr>
              <a:defRPr/>
            </a:pPr>
            <a:fld id="{B3F052D7-925E-3E4C-B73B-F3D916A5A34C}" type="slidenum">
              <a:rPr lang="en-US"/>
              <a:pPr>
                <a:defRPr/>
              </a:pPr>
              <a:t>‹#›</a:t>
            </a:fld>
            <a:endParaRPr lang="en-US"/>
          </a:p>
        </p:txBody>
      </p:sp>
    </p:spTree>
    <p:extLst>
      <p:ext uri="{BB962C8B-B14F-4D97-AF65-F5344CB8AC3E}">
        <p14:creationId xmlns:p14="http://schemas.microsoft.com/office/powerpoint/2010/main" val="22241317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defTabSz="914377" fontAlgn="base">
              <a:spcBef>
                <a:spcPct val="0"/>
              </a:spcBef>
              <a:spcAft>
                <a:spcPct val="0"/>
              </a:spcAft>
              <a:defRPr>
                <a:ea typeface="ＭＳ Ｐゴシック" charset="0"/>
                <a:cs typeface="ＭＳ Ｐゴシック" charset="0"/>
              </a:defRPr>
            </a:lvl1pPr>
          </a:lstStyle>
          <a:p>
            <a:pPr>
              <a:defRPr/>
            </a:pPr>
            <a:fld id="{13D3C5AB-DA53-0347-819F-EE1EDBE8B854}" type="datetimeFigureOut">
              <a:rPr lang="en-US"/>
              <a:pPr>
                <a:defRPr/>
              </a:pPr>
              <a:t>8/13/26</a:t>
            </a:fld>
            <a:endParaRPr lang="en-US"/>
          </a:p>
        </p:txBody>
      </p:sp>
      <p:sp>
        <p:nvSpPr>
          <p:cNvPr id="5" name="Footer Placeholder 4"/>
          <p:cNvSpPr>
            <a:spLocks noGrp="1"/>
          </p:cNvSpPr>
          <p:nvPr>
            <p:ph type="ftr" sz="quarter" idx="11"/>
          </p:nvPr>
        </p:nvSpPr>
        <p:spPr/>
        <p:txBody>
          <a:bodyPr/>
          <a:lstStyle>
            <a:lvl1pPr defTabSz="914377" fontAlgn="base">
              <a:spcBef>
                <a:spcPct val="0"/>
              </a:spcBef>
              <a:spcAft>
                <a:spcPct val="0"/>
              </a:spcAft>
              <a:defRPr>
                <a:ea typeface="ＭＳ Ｐゴシック" charset="0"/>
                <a:cs typeface="ＭＳ Ｐゴシック" charset="0"/>
              </a:defRPr>
            </a:lvl1pPr>
          </a:lstStyle>
          <a:p>
            <a:pPr>
              <a:defRPr/>
            </a:pPr>
            <a:endParaRPr lang="en-US"/>
          </a:p>
        </p:txBody>
      </p:sp>
      <p:sp>
        <p:nvSpPr>
          <p:cNvPr id="6" name="Slide Number Placeholder 5"/>
          <p:cNvSpPr>
            <a:spLocks noGrp="1"/>
          </p:cNvSpPr>
          <p:nvPr>
            <p:ph type="sldNum" sz="quarter" idx="12"/>
          </p:nvPr>
        </p:nvSpPr>
        <p:spPr/>
        <p:txBody>
          <a:bodyPr/>
          <a:lstStyle>
            <a:lvl1pPr defTabSz="914377" fontAlgn="base">
              <a:spcBef>
                <a:spcPct val="0"/>
              </a:spcBef>
              <a:spcAft>
                <a:spcPct val="0"/>
              </a:spcAft>
              <a:defRPr>
                <a:ea typeface="ＭＳ Ｐゴシック" charset="0"/>
                <a:cs typeface="ＭＳ Ｐゴシック" charset="0"/>
              </a:defRPr>
            </a:lvl1pPr>
          </a:lstStyle>
          <a:p>
            <a:pPr>
              <a:defRPr/>
            </a:pPr>
            <a:fld id="{64588B15-B2F3-7544-B6AC-360F11E9BFE1}" type="slidenum">
              <a:rPr lang="en-US"/>
              <a:pPr>
                <a:defRPr/>
              </a:pPr>
              <a:t>‹#›</a:t>
            </a:fld>
            <a:endParaRPr lang="en-US"/>
          </a:p>
        </p:txBody>
      </p:sp>
    </p:spTree>
    <p:extLst>
      <p:ext uri="{BB962C8B-B14F-4D97-AF65-F5344CB8AC3E}">
        <p14:creationId xmlns:p14="http://schemas.microsoft.com/office/powerpoint/2010/main" val="15229409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defTabSz="914377" fontAlgn="base">
              <a:spcBef>
                <a:spcPct val="0"/>
              </a:spcBef>
              <a:spcAft>
                <a:spcPct val="0"/>
              </a:spcAft>
              <a:defRPr>
                <a:ea typeface="ＭＳ Ｐゴシック" charset="0"/>
                <a:cs typeface="ＭＳ Ｐゴシック" charset="0"/>
              </a:defRPr>
            </a:lvl1pPr>
          </a:lstStyle>
          <a:p>
            <a:pPr>
              <a:defRPr/>
            </a:pPr>
            <a:fld id="{3B2B732C-D59F-3949-83E8-89136899757C}" type="datetimeFigureOut">
              <a:rPr lang="en-US"/>
              <a:pPr>
                <a:defRPr/>
              </a:pPr>
              <a:t>8/13/26</a:t>
            </a:fld>
            <a:endParaRPr lang="en-US"/>
          </a:p>
        </p:txBody>
      </p:sp>
      <p:sp>
        <p:nvSpPr>
          <p:cNvPr id="6" name="Footer Placeholder 5"/>
          <p:cNvSpPr>
            <a:spLocks noGrp="1"/>
          </p:cNvSpPr>
          <p:nvPr>
            <p:ph type="ftr" sz="quarter" idx="11"/>
          </p:nvPr>
        </p:nvSpPr>
        <p:spPr/>
        <p:txBody>
          <a:bodyPr/>
          <a:lstStyle>
            <a:lvl1pPr defTabSz="914377" fontAlgn="base">
              <a:spcBef>
                <a:spcPct val="0"/>
              </a:spcBef>
              <a:spcAft>
                <a:spcPct val="0"/>
              </a:spcAft>
              <a:defRPr>
                <a:ea typeface="ＭＳ Ｐゴシック" charset="0"/>
                <a:cs typeface="ＭＳ Ｐゴシック" charset="0"/>
              </a:defRPr>
            </a:lvl1pPr>
          </a:lstStyle>
          <a:p>
            <a:pPr>
              <a:defRPr/>
            </a:pPr>
            <a:endParaRPr lang="en-US"/>
          </a:p>
        </p:txBody>
      </p:sp>
      <p:sp>
        <p:nvSpPr>
          <p:cNvPr id="7" name="Slide Number Placeholder 6"/>
          <p:cNvSpPr>
            <a:spLocks noGrp="1"/>
          </p:cNvSpPr>
          <p:nvPr>
            <p:ph type="sldNum" sz="quarter" idx="12"/>
          </p:nvPr>
        </p:nvSpPr>
        <p:spPr/>
        <p:txBody>
          <a:bodyPr/>
          <a:lstStyle>
            <a:lvl1pPr defTabSz="914377" fontAlgn="base">
              <a:spcBef>
                <a:spcPct val="0"/>
              </a:spcBef>
              <a:spcAft>
                <a:spcPct val="0"/>
              </a:spcAft>
              <a:defRPr>
                <a:ea typeface="ＭＳ Ｐゴシック" charset="0"/>
                <a:cs typeface="ＭＳ Ｐゴシック" charset="0"/>
              </a:defRPr>
            </a:lvl1pPr>
          </a:lstStyle>
          <a:p>
            <a:pPr>
              <a:defRPr/>
            </a:pPr>
            <a:fld id="{940F7544-3D79-EB45-963C-22220A7FFDE3}" type="slidenum">
              <a:rPr lang="en-US"/>
              <a:pPr>
                <a:defRPr/>
              </a:pPr>
              <a:t>‹#›</a:t>
            </a:fld>
            <a:endParaRPr lang="en-US"/>
          </a:p>
        </p:txBody>
      </p:sp>
    </p:spTree>
    <p:extLst>
      <p:ext uri="{BB962C8B-B14F-4D97-AF65-F5344CB8AC3E}">
        <p14:creationId xmlns:p14="http://schemas.microsoft.com/office/powerpoint/2010/main" val="39226339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defTabSz="914377" fontAlgn="base">
              <a:spcBef>
                <a:spcPct val="0"/>
              </a:spcBef>
              <a:spcAft>
                <a:spcPct val="0"/>
              </a:spcAft>
              <a:defRPr>
                <a:ea typeface="ＭＳ Ｐゴシック" charset="0"/>
                <a:cs typeface="ＭＳ Ｐゴシック" charset="0"/>
              </a:defRPr>
            </a:lvl1pPr>
          </a:lstStyle>
          <a:p>
            <a:pPr>
              <a:defRPr/>
            </a:pPr>
            <a:fld id="{FBA903A9-6634-7A45-9565-25CF99AA2543}" type="datetimeFigureOut">
              <a:rPr lang="en-US"/>
              <a:pPr>
                <a:defRPr/>
              </a:pPr>
              <a:t>8/13/26</a:t>
            </a:fld>
            <a:endParaRPr lang="en-US"/>
          </a:p>
        </p:txBody>
      </p:sp>
      <p:sp>
        <p:nvSpPr>
          <p:cNvPr id="8" name="Footer Placeholder 7"/>
          <p:cNvSpPr>
            <a:spLocks noGrp="1"/>
          </p:cNvSpPr>
          <p:nvPr>
            <p:ph type="ftr" sz="quarter" idx="11"/>
          </p:nvPr>
        </p:nvSpPr>
        <p:spPr/>
        <p:txBody>
          <a:bodyPr/>
          <a:lstStyle>
            <a:lvl1pPr defTabSz="914377" fontAlgn="base">
              <a:spcBef>
                <a:spcPct val="0"/>
              </a:spcBef>
              <a:spcAft>
                <a:spcPct val="0"/>
              </a:spcAft>
              <a:defRPr>
                <a:ea typeface="ＭＳ Ｐゴシック" charset="0"/>
                <a:cs typeface="ＭＳ Ｐゴシック" charset="0"/>
              </a:defRPr>
            </a:lvl1pPr>
          </a:lstStyle>
          <a:p>
            <a:pPr>
              <a:defRPr/>
            </a:pPr>
            <a:endParaRPr lang="en-US"/>
          </a:p>
        </p:txBody>
      </p:sp>
      <p:sp>
        <p:nvSpPr>
          <p:cNvPr id="9" name="Slide Number Placeholder 8"/>
          <p:cNvSpPr>
            <a:spLocks noGrp="1"/>
          </p:cNvSpPr>
          <p:nvPr>
            <p:ph type="sldNum" sz="quarter" idx="12"/>
          </p:nvPr>
        </p:nvSpPr>
        <p:spPr/>
        <p:txBody>
          <a:bodyPr/>
          <a:lstStyle>
            <a:lvl1pPr defTabSz="914377" fontAlgn="base">
              <a:spcBef>
                <a:spcPct val="0"/>
              </a:spcBef>
              <a:spcAft>
                <a:spcPct val="0"/>
              </a:spcAft>
              <a:defRPr>
                <a:ea typeface="ＭＳ Ｐゴシック" charset="0"/>
                <a:cs typeface="ＭＳ Ｐゴシック" charset="0"/>
              </a:defRPr>
            </a:lvl1pPr>
          </a:lstStyle>
          <a:p>
            <a:pPr>
              <a:defRPr/>
            </a:pPr>
            <a:fld id="{FB808878-9E6E-4745-97E6-51E5147BE3EC}" type="slidenum">
              <a:rPr lang="en-US"/>
              <a:pPr>
                <a:defRPr/>
              </a:pPr>
              <a:t>‹#›</a:t>
            </a:fld>
            <a:endParaRPr lang="en-US"/>
          </a:p>
        </p:txBody>
      </p:sp>
    </p:spTree>
    <p:extLst>
      <p:ext uri="{BB962C8B-B14F-4D97-AF65-F5344CB8AC3E}">
        <p14:creationId xmlns:p14="http://schemas.microsoft.com/office/powerpoint/2010/main" val="38027612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defTabSz="914377" fontAlgn="base">
              <a:spcBef>
                <a:spcPct val="0"/>
              </a:spcBef>
              <a:spcAft>
                <a:spcPct val="0"/>
              </a:spcAft>
              <a:defRPr>
                <a:ea typeface="ＭＳ Ｐゴシック" charset="0"/>
                <a:cs typeface="ＭＳ Ｐゴシック" charset="0"/>
              </a:defRPr>
            </a:lvl1pPr>
          </a:lstStyle>
          <a:p>
            <a:pPr>
              <a:defRPr/>
            </a:pPr>
            <a:fld id="{C4DDF32B-6B9C-1241-82D8-8C2481ABECAB}" type="datetimeFigureOut">
              <a:rPr lang="en-US"/>
              <a:pPr>
                <a:defRPr/>
              </a:pPr>
              <a:t>8/13/26</a:t>
            </a:fld>
            <a:endParaRPr lang="en-US"/>
          </a:p>
        </p:txBody>
      </p:sp>
      <p:sp>
        <p:nvSpPr>
          <p:cNvPr id="4" name="Footer Placeholder 3"/>
          <p:cNvSpPr>
            <a:spLocks noGrp="1"/>
          </p:cNvSpPr>
          <p:nvPr>
            <p:ph type="ftr" sz="quarter" idx="11"/>
          </p:nvPr>
        </p:nvSpPr>
        <p:spPr/>
        <p:txBody>
          <a:bodyPr/>
          <a:lstStyle>
            <a:lvl1pPr defTabSz="914377" fontAlgn="base">
              <a:spcBef>
                <a:spcPct val="0"/>
              </a:spcBef>
              <a:spcAft>
                <a:spcPct val="0"/>
              </a:spcAft>
              <a:defRPr>
                <a:ea typeface="ＭＳ Ｐゴシック" charset="0"/>
                <a:cs typeface="ＭＳ Ｐゴシック" charset="0"/>
              </a:defRPr>
            </a:lvl1pPr>
          </a:lstStyle>
          <a:p>
            <a:pPr>
              <a:defRPr/>
            </a:pPr>
            <a:endParaRPr lang="en-US"/>
          </a:p>
        </p:txBody>
      </p:sp>
      <p:sp>
        <p:nvSpPr>
          <p:cNvPr id="5" name="Slide Number Placeholder 4"/>
          <p:cNvSpPr>
            <a:spLocks noGrp="1"/>
          </p:cNvSpPr>
          <p:nvPr>
            <p:ph type="sldNum" sz="quarter" idx="12"/>
          </p:nvPr>
        </p:nvSpPr>
        <p:spPr/>
        <p:txBody>
          <a:bodyPr/>
          <a:lstStyle>
            <a:lvl1pPr defTabSz="914377" fontAlgn="base">
              <a:spcBef>
                <a:spcPct val="0"/>
              </a:spcBef>
              <a:spcAft>
                <a:spcPct val="0"/>
              </a:spcAft>
              <a:defRPr>
                <a:ea typeface="ＭＳ Ｐゴシック" charset="0"/>
                <a:cs typeface="ＭＳ Ｐゴシック" charset="0"/>
              </a:defRPr>
            </a:lvl1pPr>
          </a:lstStyle>
          <a:p>
            <a:pPr>
              <a:defRPr/>
            </a:pPr>
            <a:fld id="{049DF706-3212-824E-B5E6-122DE2B7855A}" type="slidenum">
              <a:rPr lang="en-US"/>
              <a:pPr>
                <a:defRPr/>
              </a:pPr>
              <a:t>‹#›</a:t>
            </a:fld>
            <a:endParaRPr lang="en-US"/>
          </a:p>
        </p:txBody>
      </p:sp>
    </p:spTree>
    <p:extLst>
      <p:ext uri="{BB962C8B-B14F-4D97-AF65-F5344CB8AC3E}">
        <p14:creationId xmlns:p14="http://schemas.microsoft.com/office/powerpoint/2010/main" val="134951599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defTabSz="914377" fontAlgn="base">
              <a:spcBef>
                <a:spcPct val="0"/>
              </a:spcBef>
              <a:spcAft>
                <a:spcPct val="0"/>
              </a:spcAft>
              <a:defRPr>
                <a:ea typeface="ＭＳ Ｐゴシック" charset="0"/>
                <a:cs typeface="ＭＳ Ｐゴシック" charset="0"/>
              </a:defRPr>
            </a:lvl1pPr>
          </a:lstStyle>
          <a:p>
            <a:pPr>
              <a:defRPr/>
            </a:pPr>
            <a:fld id="{925DC714-3B9A-2C49-BF0A-CDE347E593FE}" type="datetimeFigureOut">
              <a:rPr lang="en-US"/>
              <a:pPr>
                <a:defRPr/>
              </a:pPr>
              <a:t>8/13/26</a:t>
            </a:fld>
            <a:endParaRPr lang="en-US"/>
          </a:p>
        </p:txBody>
      </p:sp>
      <p:sp>
        <p:nvSpPr>
          <p:cNvPr id="3" name="Footer Placeholder 2"/>
          <p:cNvSpPr>
            <a:spLocks noGrp="1"/>
          </p:cNvSpPr>
          <p:nvPr>
            <p:ph type="ftr" sz="quarter" idx="11"/>
          </p:nvPr>
        </p:nvSpPr>
        <p:spPr/>
        <p:txBody>
          <a:bodyPr/>
          <a:lstStyle>
            <a:lvl1pPr defTabSz="914377" fontAlgn="base">
              <a:spcBef>
                <a:spcPct val="0"/>
              </a:spcBef>
              <a:spcAft>
                <a:spcPct val="0"/>
              </a:spcAft>
              <a:defRPr>
                <a:ea typeface="ＭＳ Ｐゴシック" charset="0"/>
                <a:cs typeface="ＭＳ Ｐゴシック" charset="0"/>
              </a:defRPr>
            </a:lvl1pPr>
          </a:lstStyle>
          <a:p>
            <a:pPr>
              <a:defRPr/>
            </a:pPr>
            <a:endParaRPr lang="en-US"/>
          </a:p>
        </p:txBody>
      </p:sp>
      <p:sp>
        <p:nvSpPr>
          <p:cNvPr id="4" name="Slide Number Placeholder 3"/>
          <p:cNvSpPr>
            <a:spLocks noGrp="1"/>
          </p:cNvSpPr>
          <p:nvPr>
            <p:ph type="sldNum" sz="quarter" idx="12"/>
          </p:nvPr>
        </p:nvSpPr>
        <p:spPr/>
        <p:txBody>
          <a:bodyPr/>
          <a:lstStyle>
            <a:lvl1pPr defTabSz="914377" fontAlgn="base">
              <a:spcBef>
                <a:spcPct val="0"/>
              </a:spcBef>
              <a:spcAft>
                <a:spcPct val="0"/>
              </a:spcAft>
              <a:defRPr>
                <a:ea typeface="ＭＳ Ｐゴシック" charset="0"/>
                <a:cs typeface="ＭＳ Ｐゴシック" charset="0"/>
              </a:defRPr>
            </a:lvl1pPr>
          </a:lstStyle>
          <a:p>
            <a:pPr>
              <a:defRPr/>
            </a:pPr>
            <a:fld id="{02A364F8-2BEC-A940-8EE2-FAA93BA74C8E}" type="slidenum">
              <a:rPr lang="en-US"/>
              <a:pPr>
                <a:defRPr/>
              </a:pPr>
              <a:t>‹#›</a:t>
            </a:fld>
            <a:endParaRPr lang="en-US"/>
          </a:p>
        </p:txBody>
      </p:sp>
    </p:spTree>
    <p:extLst>
      <p:ext uri="{BB962C8B-B14F-4D97-AF65-F5344CB8AC3E}">
        <p14:creationId xmlns:p14="http://schemas.microsoft.com/office/powerpoint/2010/main" val="42673377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2"/>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defTabSz="914377" fontAlgn="base">
              <a:spcBef>
                <a:spcPct val="0"/>
              </a:spcBef>
              <a:spcAft>
                <a:spcPct val="0"/>
              </a:spcAft>
              <a:defRPr>
                <a:ea typeface="ＭＳ Ｐゴシック" charset="0"/>
                <a:cs typeface="ＭＳ Ｐゴシック" charset="0"/>
              </a:defRPr>
            </a:lvl1pPr>
          </a:lstStyle>
          <a:p>
            <a:pPr>
              <a:defRPr/>
            </a:pPr>
            <a:fld id="{72DB3FFE-CC31-C34D-8F4F-E7BA409BC6A7}" type="datetimeFigureOut">
              <a:rPr lang="en-US"/>
              <a:pPr>
                <a:defRPr/>
              </a:pPr>
              <a:t>8/13/26</a:t>
            </a:fld>
            <a:endParaRPr lang="en-US"/>
          </a:p>
        </p:txBody>
      </p:sp>
      <p:sp>
        <p:nvSpPr>
          <p:cNvPr id="6" name="Footer Placeholder 5"/>
          <p:cNvSpPr>
            <a:spLocks noGrp="1"/>
          </p:cNvSpPr>
          <p:nvPr>
            <p:ph type="ftr" sz="quarter" idx="11"/>
          </p:nvPr>
        </p:nvSpPr>
        <p:spPr/>
        <p:txBody>
          <a:bodyPr/>
          <a:lstStyle>
            <a:lvl1pPr defTabSz="914377" fontAlgn="base">
              <a:spcBef>
                <a:spcPct val="0"/>
              </a:spcBef>
              <a:spcAft>
                <a:spcPct val="0"/>
              </a:spcAft>
              <a:defRPr>
                <a:ea typeface="ＭＳ Ｐゴシック" charset="0"/>
                <a:cs typeface="ＭＳ Ｐゴシック" charset="0"/>
              </a:defRPr>
            </a:lvl1pPr>
          </a:lstStyle>
          <a:p>
            <a:pPr>
              <a:defRPr/>
            </a:pPr>
            <a:endParaRPr lang="en-US"/>
          </a:p>
        </p:txBody>
      </p:sp>
      <p:sp>
        <p:nvSpPr>
          <p:cNvPr id="7" name="Slide Number Placeholder 6"/>
          <p:cNvSpPr>
            <a:spLocks noGrp="1"/>
          </p:cNvSpPr>
          <p:nvPr>
            <p:ph type="sldNum" sz="quarter" idx="12"/>
          </p:nvPr>
        </p:nvSpPr>
        <p:spPr/>
        <p:txBody>
          <a:bodyPr/>
          <a:lstStyle>
            <a:lvl1pPr defTabSz="914377" fontAlgn="base">
              <a:spcBef>
                <a:spcPct val="0"/>
              </a:spcBef>
              <a:spcAft>
                <a:spcPct val="0"/>
              </a:spcAft>
              <a:defRPr>
                <a:ea typeface="ＭＳ Ｐゴシック" charset="0"/>
                <a:cs typeface="ＭＳ Ｐゴシック" charset="0"/>
              </a:defRPr>
            </a:lvl1pPr>
          </a:lstStyle>
          <a:p>
            <a:pPr>
              <a:defRPr/>
            </a:pPr>
            <a:fld id="{DB630809-A28B-3943-823E-EF09E3138A26}" type="slidenum">
              <a:rPr lang="en-US"/>
              <a:pPr>
                <a:defRPr/>
              </a:pPr>
              <a:t>‹#›</a:t>
            </a:fld>
            <a:endParaRPr lang="en-US"/>
          </a:p>
        </p:txBody>
      </p:sp>
    </p:spTree>
    <p:extLst>
      <p:ext uri="{BB962C8B-B14F-4D97-AF65-F5344CB8AC3E}">
        <p14:creationId xmlns:p14="http://schemas.microsoft.com/office/powerpoint/2010/main" val="4214098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04B21-8208-A34E-9A2F-DCB6DC0610E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C399FB7-0251-594E-A3D0-B46727C0F14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F190C9-8D1E-E849-9E82-30BA6251962A}"/>
              </a:ext>
            </a:extLst>
          </p:cNvPr>
          <p:cNvSpPr>
            <a:spLocks noGrp="1"/>
          </p:cNvSpPr>
          <p:nvPr>
            <p:ph type="dt" sz="half" idx="10"/>
          </p:nvPr>
        </p:nvSpPr>
        <p:spPr/>
        <p:txBody>
          <a:bodyPr/>
          <a:lstStyle/>
          <a:p>
            <a:fld id="{7901A04E-24D3-DF45-9E54-129C487E864A}" type="datetimeFigureOut">
              <a:rPr lang="en-US" smtClean="0"/>
              <a:t>8/13/26</a:t>
            </a:fld>
            <a:endParaRPr lang="en-US"/>
          </a:p>
        </p:txBody>
      </p:sp>
      <p:sp>
        <p:nvSpPr>
          <p:cNvPr id="5" name="Footer Placeholder 4">
            <a:extLst>
              <a:ext uri="{FF2B5EF4-FFF2-40B4-BE49-F238E27FC236}">
                <a16:creationId xmlns:a16="http://schemas.microsoft.com/office/drawing/2014/main" id="{77EAC20B-092B-B04B-A144-0D49EE83B43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47CFC55-7C5E-8645-959A-0DA2124EFE7D}"/>
              </a:ext>
            </a:extLst>
          </p:cNvPr>
          <p:cNvSpPr>
            <a:spLocks noGrp="1"/>
          </p:cNvSpPr>
          <p:nvPr>
            <p:ph type="sldNum" sz="quarter" idx="12"/>
          </p:nvPr>
        </p:nvSpPr>
        <p:spPr/>
        <p:txBody>
          <a:bodyPr/>
          <a:lstStyle/>
          <a:p>
            <a:fld id="{1C3BD3D6-86C7-874D-AEA5-45632324F98D}" type="slidenum">
              <a:rPr lang="en-US" smtClean="0"/>
              <a:t>‹#›</a:t>
            </a:fld>
            <a:endParaRPr lang="en-US"/>
          </a:p>
        </p:txBody>
      </p:sp>
    </p:spTree>
    <p:extLst>
      <p:ext uri="{BB962C8B-B14F-4D97-AF65-F5344CB8AC3E}">
        <p14:creationId xmlns:p14="http://schemas.microsoft.com/office/powerpoint/2010/main" val="330146120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defTabSz="914377" fontAlgn="base">
              <a:spcBef>
                <a:spcPct val="0"/>
              </a:spcBef>
              <a:spcAft>
                <a:spcPct val="0"/>
              </a:spcAft>
              <a:defRPr>
                <a:ea typeface="ＭＳ Ｐゴシック" charset="0"/>
                <a:cs typeface="ＭＳ Ｐゴシック" charset="0"/>
              </a:defRPr>
            </a:lvl1pPr>
          </a:lstStyle>
          <a:p>
            <a:pPr>
              <a:defRPr/>
            </a:pPr>
            <a:fld id="{11D6E0FE-6255-474C-9766-BE8ECB068BEF}" type="datetimeFigureOut">
              <a:rPr lang="en-US"/>
              <a:pPr>
                <a:defRPr/>
              </a:pPr>
              <a:t>8/13/26</a:t>
            </a:fld>
            <a:endParaRPr lang="en-US"/>
          </a:p>
        </p:txBody>
      </p:sp>
      <p:sp>
        <p:nvSpPr>
          <p:cNvPr id="6" name="Footer Placeholder 5"/>
          <p:cNvSpPr>
            <a:spLocks noGrp="1"/>
          </p:cNvSpPr>
          <p:nvPr>
            <p:ph type="ftr" sz="quarter" idx="11"/>
          </p:nvPr>
        </p:nvSpPr>
        <p:spPr/>
        <p:txBody>
          <a:bodyPr/>
          <a:lstStyle>
            <a:lvl1pPr defTabSz="914377" fontAlgn="base">
              <a:spcBef>
                <a:spcPct val="0"/>
              </a:spcBef>
              <a:spcAft>
                <a:spcPct val="0"/>
              </a:spcAft>
              <a:defRPr>
                <a:ea typeface="ＭＳ Ｐゴシック" charset="0"/>
                <a:cs typeface="ＭＳ Ｐゴシック" charset="0"/>
              </a:defRPr>
            </a:lvl1pPr>
          </a:lstStyle>
          <a:p>
            <a:pPr>
              <a:defRPr/>
            </a:pPr>
            <a:endParaRPr lang="en-US"/>
          </a:p>
        </p:txBody>
      </p:sp>
      <p:sp>
        <p:nvSpPr>
          <p:cNvPr id="7" name="Slide Number Placeholder 6"/>
          <p:cNvSpPr>
            <a:spLocks noGrp="1"/>
          </p:cNvSpPr>
          <p:nvPr>
            <p:ph type="sldNum" sz="quarter" idx="12"/>
          </p:nvPr>
        </p:nvSpPr>
        <p:spPr/>
        <p:txBody>
          <a:bodyPr/>
          <a:lstStyle>
            <a:lvl1pPr defTabSz="914377" fontAlgn="base">
              <a:spcBef>
                <a:spcPct val="0"/>
              </a:spcBef>
              <a:spcAft>
                <a:spcPct val="0"/>
              </a:spcAft>
              <a:defRPr>
                <a:ea typeface="ＭＳ Ｐゴシック" charset="0"/>
                <a:cs typeface="ＭＳ Ｐゴシック" charset="0"/>
              </a:defRPr>
            </a:lvl1pPr>
          </a:lstStyle>
          <a:p>
            <a:pPr>
              <a:defRPr/>
            </a:pPr>
            <a:fld id="{A2A7B7E8-5DD3-1E40-8822-6703F39A0A08}" type="slidenum">
              <a:rPr lang="en-US"/>
              <a:pPr>
                <a:defRPr/>
              </a:pPr>
              <a:t>‹#›</a:t>
            </a:fld>
            <a:endParaRPr lang="en-US"/>
          </a:p>
        </p:txBody>
      </p:sp>
    </p:spTree>
    <p:extLst>
      <p:ext uri="{BB962C8B-B14F-4D97-AF65-F5344CB8AC3E}">
        <p14:creationId xmlns:p14="http://schemas.microsoft.com/office/powerpoint/2010/main" val="28840762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defTabSz="914377" fontAlgn="base">
              <a:spcBef>
                <a:spcPct val="0"/>
              </a:spcBef>
              <a:spcAft>
                <a:spcPct val="0"/>
              </a:spcAft>
              <a:defRPr>
                <a:ea typeface="ＭＳ Ｐゴシック" charset="0"/>
                <a:cs typeface="ＭＳ Ｐゴシック" charset="0"/>
              </a:defRPr>
            </a:lvl1pPr>
          </a:lstStyle>
          <a:p>
            <a:pPr>
              <a:defRPr/>
            </a:pPr>
            <a:fld id="{A5A7DC39-A085-A04A-A8FB-DE5CE1D15367}" type="datetimeFigureOut">
              <a:rPr lang="en-US"/>
              <a:pPr>
                <a:defRPr/>
              </a:pPr>
              <a:t>8/13/26</a:t>
            </a:fld>
            <a:endParaRPr lang="en-US"/>
          </a:p>
        </p:txBody>
      </p:sp>
      <p:sp>
        <p:nvSpPr>
          <p:cNvPr id="5" name="Footer Placeholder 4"/>
          <p:cNvSpPr>
            <a:spLocks noGrp="1"/>
          </p:cNvSpPr>
          <p:nvPr>
            <p:ph type="ftr" sz="quarter" idx="11"/>
          </p:nvPr>
        </p:nvSpPr>
        <p:spPr/>
        <p:txBody>
          <a:bodyPr/>
          <a:lstStyle>
            <a:lvl1pPr defTabSz="914377" fontAlgn="base">
              <a:spcBef>
                <a:spcPct val="0"/>
              </a:spcBef>
              <a:spcAft>
                <a:spcPct val="0"/>
              </a:spcAft>
              <a:defRPr>
                <a:ea typeface="ＭＳ Ｐゴシック" charset="0"/>
                <a:cs typeface="ＭＳ Ｐゴシック" charset="0"/>
              </a:defRPr>
            </a:lvl1pPr>
          </a:lstStyle>
          <a:p>
            <a:pPr>
              <a:defRPr/>
            </a:pPr>
            <a:endParaRPr lang="en-US"/>
          </a:p>
        </p:txBody>
      </p:sp>
      <p:sp>
        <p:nvSpPr>
          <p:cNvPr id="6" name="Slide Number Placeholder 5"/>
          <p:cNvSpPr>
            <a:spLocks noGrp="1"/>
          </p:cNvSpPr>
          <p:nvPr>
            <p:ph type="sldNum" sz="quarter" idx="12"/>
          </p:nvPr>
        </p:nvSpPr>
        <p:spPr/>
        <p:txBody>
          <a:bodyPr/>
          <a:lstStyle>
            <a:lvl1pPr defTabSz="914377" fontAlgn="base">
              <a:spcBef>
                <a:spcPct val="0"/>
              </a:spcBef>
              <a:spcAft>
                <a:spcPct val="0"/>
              </a:spcAft>
              <a:defRPr>
                <a:ea typeface="ＭＳ Ｐゴシック" charset="0"/>
                <a:cs typeface="ＭＳ Ｐゴシック" charset="0"/>
              </a:defRPr>
            </a:lvl1pPr>
          </a:lstStyle>
          <a:p>
            <a:pPr>
              <a:defRPr/>
            </a:pPr>
            <a:fld id="{00CA6E91-F80B-5A4A-A4B2-2239966E690C}" type="slidenum">
              <a:rPr lang="en-US"/>
              <a:pPr>
                <a:defRPr/>
              </a:pPr>
              <a:t>‹#›</a:t>
            </a:fld>
            <a:endParaRPr lang="en-US"/>
          </a:p>
        </p:txBody>
      </p:sp>
    </p:spTree>
    <p:extLst>
      <p:ext uri="{BB962C8B-B14F-4D97-AF65-F5344CB8AC3E}">
        <p14:creationId xmlns:p14="http://schemas.microsoft.com/office/powerpoint/2010/main" val="339782004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defTabSz="914377" fontAlgn="base">
              <a:spcBef>
                <a:spcPct val="0"/>
              </a:spcBef>
              <a:spcAft>
                <a:spcPct val="0"/>
              </a:spcAft>
              <a:defRPr>
                <a:ea typeface="ＭＳ Ｐゴシック" charset="0"/>
                <a:cs typeface="ＭＳ Ｐゴシック" charset="0"/>
              </a:defRPr>
            </a:lvl1pPr>
          </a:lstStyle>
          <a:p>
            <a:pPr>
              <a:defRPr/>
            </a:pPr>
            <a:fld id="{EE3C2B84-A460-1446-9CC1-4C18DE8085C0}" type="datetimeFigureOut">
              <a:rPr lang="en-US"/>
              <a:pPr>
                <a:defRPr/>
              </a:pPr>
              <a:t>8/13/26</a:t>
            </a:fld>
            <a:endParaRPr lang="en-US"/>
          </a:p>
        </p:txBody>
      </p:sp>
      <p:sp>
        <p:nvSpPr>
          <p:cNvPr id="5" name="Footer Placeholder 4"/>
          <p:cNvSpPr>
            <a:spLocks noGrp="1"/>
          </p:cNvSpPr>
          <p:nvPr>
            <p:ph type="ftr" sz="quarter" idx="11"/>
          </p:nvPr>
        </p:nvSpPr>
        <p:spPr/>
        <p:txBody>
          <a:bodyPr/>
          <a:lstStyle>
            <a:lvl1pPr defTabSz="914377" fontAlgn="base">
              <a:spcBef>
                <a:spcPct val="0"/>
              </a:spcBef>
              <a:spcAft>
                <a:spcPct val="0"/>
              </a:spcAft>
              <a:defRPr>
                <a:ea typeface="ＭＳ Ｐゴシック" charset="0"/>
                <a:cs typeface="ＭＳ Ｐゴシック" charset="0"/>
              </a:defRPr>
            </a:lvl1pPr>
          </a:lstStyle>
          <a:p>
            <a:pPr>
              <a:defRPr/>
            </a:pPr>
            <a:endParaRPr lang="en-US"/>
          </a:p>
        </p:txBody>
      </p:sp>
      <p:sp>
        <p:nvSpPr>
          <p:cNvPr id="6" name="Slide Number Placeholder 5"/>
          <p:cNvSpPr>
            <a:spLocks noGrp="1"/>
          </p:cNvSpPr>
          <p:nvPr>
            <p:ph type="sldNum" sz="quarter" idx="12"/>
          </p:nvPr>
        </p:nvSpPr>
        <p:spPr/>
        <p:txBody>
          <a:bodyPr/>
          <a:lstStyle>
            <a:lvl1pPr defTabSz="914377" fontAlgn="base">
              <a:spcBef>
                <a:spcPct val="0"/>
              </a:spcBef>
              <a:spcAft>
                <a:spcPct val="0"/>
              </a:spcAft>
              <a:defRPr>
                <a:ea typeface="ＭＳ Ｐゴシック" charset="0"/>
                <a:cs typeface="ＭＳ Ｐゴシック" charset="0"/>
              </a:defRPr>
            </a:lvl1pPr>
          </a:lstStyle>
          <a:p>
            <a:pPr>
              <a:defRPr/>
            </a:pPr>
            <a:fld id="{A8F04C70-1AF6-2A43-97AE-861037ACEB35}" type="slidenum">
              <a:rPr lang="en-US"/>
              <a:pPr>
                <a:defRPr/>
              </a:pPr>
              <a:t>‹#›</a:t>
            </a:fld>
            <a:endParaRPr lang="en-US"/>
          </a:p>
        </p:txBody>
      </p:sp>
    </p:spTree>
    <p:extLst>
      <p:ext uri="{BB962C8B-B14F-4D97-AF65-F5344CB8AC3E}">
        <p14:creationId xmlns:p14="http://schemas.microsoft.com/office/powerpoint/2010/main" val="90976637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fontAlgn="base">
              <a:spcBef>
                <a:spcPct val="0"/>
              </a:spcBef>
              <a:spcAft>
                <a:spcPct val="0"/>
              </a:spcAft>
              <a:defRPr>
                <a:ea typeface="ＭＳ Ｐゴシック" charset="0"/>
                <a:cs typeface="ＭＳ Ｐゴシック" charset="0"/>
              </a:defRPr>
            </a:lvl1pPr>
          </a:lstStyle>
          <a:p>
            <a:pPr>
              <a:defRPr/>
            </a:pPr>
            <a:fld id="{C2EDCD53-E720-1942-AEA1-CA23E9050F0D}" type="datetimeFigureOut">
              <a:rPr lang="en-US"/>
              <a:pPr>
                <a:defRPr/>
              </a:pPr>
              <a:t>8/13/26</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ea typeface="ＭＳ Ｐゴシック" charset="0"/>
                <a:cs typeface="ＭＳ Ｐゴシック" charset="0"/>
              </a:defRPr>
            </a:lvl1pPr>
          </a:lstStyle>
          <a:p>
            <a:pPr>
              <a:defRPr/>
            </a:pPr>
            <a:fld id="{C2F4ADA4-C4CA-A74F-A674-225FF0AB5427}" type="slidenum">
              <a:rPr lang="en-US"/>
              <a:pPr>
                <a:defRPr/>
              </a:pPr>
              <a:t>‹#›</a:t>
            </a:fld>
            <a:endParaRPr lang="en-US"/>
          </a:p>
        </p:txBody>
      </p:sp>
    </p:spTree>
    <p:extLst>
      <p:ext uri="{BB962C8B-B14F-4D97-AF65-F5344CB8AC3E}">
        <p14:creationId xmlns:p14="http://schemas.microsoft.com/office/powerpoint/2010/main" val="4323339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fontAlgn="base">
              <a:spcBef>
                <a:spcPct val="0"/>
              </a:spcBef>
              <a:spcAft>
                <a:spcPct val="0"/>
              </a:spcAft>
              <a:defRPr>
                <a:ea typeface="ＭＳ Ｐゴシック" charset="0"/>
                <a:cs typeface="ＭＳ Ｐゴシック" charset="0"/>
              </a:defRPr>
            </a:lvl1pPr>
          </a:lstStyle>
          <a:p>
            <a:pPr>
              <a:defRPr/>
            </a:pPr>
            <a:fld id="{DFB173F9-C8D2-5342-8BEA-39BA161D6CBF}" type="datetimeFigureOut">
              <a:rPr lang="en-US"/>
              <a:pPr>
                <a:defRPr/>
              </a:pPr>
              <a:t>8/13/26</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ea typeface="ＭＳ Ｐゴシック" charset="0"/>
                <a:cs typeface="ＭＳ Ｐゴシック" charset="0"/>
              </a:defRPr>
            </a:lvl1pPr>
          </a:lstStyle>
          <a:p>
            <a:pPr>
              <a:defRPr/>
            </a:pPr>
            <a:fld id="{D5A34A47-BEE3-7C4A-BE41-A61179169038}" type="slidenum">
              <a:rPr lang="en-US"/>
              <a:pPr>
                <a:defRPr/>
              </a:pPr>
              <a:t>‹#›</a:t>
            </a:fld>
            <a:endParaRPr lang="en-US"/>
          </a:p>
        </p:txBody>
      </p:sp>
    </p:spTree>
    <p:extLst>
      <p:ext uri="{BB962C8B-B14F-4D97-AF65-F5344CB8AC3E}">
        <p14:creationId xmlns:p14="http://schemas.microsoft.com/office/powerpoint/2010/main" val="321517754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189" indent="0" algn="ctr">
              <a:buNone/>
              <a:defRPr/>
            </a:lvl2pPr>
            <a:lvl3pPr marL="914377" indent="0" algn="ctr">
              <a:buNone/>
              <a:defRPr/>
            </a:lvl3pPr>
            <a:lvl4pPr marL="1371566" indent="0" algn="ctr">
              <a:buNone/>
              <a:defRPr/>
            </a:lvl4pPr>
            <a:lvl5pPr marL="1828754" indent="0" algn="ctr">
              <a:buNone/>
              <a:defRPr/>
            </a:lvl5pPr>
            <a:lvl6pPr marL="2285943" indent="0" algn="ctr">
              <a:buNone/>
              <a:defRPr/>
            </a:lvl6pPr>
            <a:lvl7pPr marL="2743131" indent="0" algn="ctr">
              <a:buNone/>
              <a:defRPr/>
            </a:lvl7pPr>
            <a:lvl8pPr marL="3200320" indent="0" algn="ctr">
              <a:buNone/>
              <a:defRPr/>
            </a:lvl8pPr>
            <a:lvl9pPr marL="3657509" indent="0" algn="ctr">
              <a:buNone/>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cs typeface="ＭＳ Ｐゴシック" charset="0"/>
              </a:defRPr>
            </a:lvl1pPr>
          </a:lstStyle>
          <a:p>
            <a:pPr>
              <a:defRPr/>
            </a:pPr>
            <a:endParaRPr lang="en-US"/>
          </a:p>
        </p:txBody>
      </p:sp>
      <p:sp>
        <p:nvSpPr>
          <p:cNvPr id="5" name="Footer Placeholder 4"/>
          <p:cNvSpPr>
            <a:spLocks noGrp="1"/>
          </p:cNvSpPr>
          <p:nvPr>
            <p:ph type="ftr" sz="quarter" idx="11"/>
          </p:nvPr>
        </p:nvSpPr>
        <p:spPr/>
        <p:txBody>
          <a:bodyPr/>
          <a:lstStyle>
            <a:lvl1pPr>
              <a:defRPr>
                <a:cs typeface="ＭＳ Ｐゴシック" charset="0"/>
              </a:defRPr>
            </a:lvl1pPr>
          </a:lstStyle>
          <a:p>
            <a:pPr>
              <a:defRPr/>
            </a:pPr>
            <a:endParaRPr lang="en-US"/>
          </a:p>
        </p:txBody>
      </p:sp>
      <p:sp>
        <p:nvSpPr>
          <p:cNvPr id="6" name="Slide Number Placeholder 5"/>
          <p:cNvSpPr>
            <a:spLocks noGrp="1"/>
          </p:cNvSpPr>
          <p:nvPr>
            <p:ph type="sldNum" sz="quarter" idx="12"/>
          </p:nvPr>
        </p:nvSpPr>
        <p:spPr/>
        <p:txBody>
          <a:bodyPr/>
          <a:lstStyle>
            <a:lvl1pPr>
              <a:defRPr>
                <a:cs typeface="ＭＳ Ｐゴシック" charset="0"/>
              </a:defRPr>
            </a:lvl1pPr>
          </a:lstStyle>
          <a:p>
            <a:pPr>
              <a:defRPr/>
            </a:pPr>
            <a:fld id="{1F6112C0-54F7-6C41-AD5E-BEC35125D267}" type="slidenum">
              <a:rPr lang="en-US"/>
              <a:pPr>
                <a:defRPr/>
              </a:pPr>
              <a:t>‹#›</a:t>
            </a:fld>
            <a:endParaRPr lang="en-US"/>
          </a:p>
        </p:txBody>
      </p:sp>
    </p:spTree>
    <p:extLst>
      <p:ext uri="{BB962C8B-B14F-4D97-AF65-F5344CB8AC3E}">
        <p14:creationId xmlns:p14="http://schemas.microsoft.com/office/powerpoint/2010/main" val="3375001750"/>
      </p:ext>
    </p:extLst>
  </p:cSld>
  <p:clrMapOvr>
    <a:masterClrMapping/>
  </p:clrMapOvr>
  <p:transition advClick="0" advTm="4000">
    <p:random/>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cs typeface="ＭＳ Ｐゴシック" charset="0"/>
              </a:defRPr>
            </a:lvl1pPr>
          </a:lstStyle>
          <a:p>
            <a:pPr>
              <a:defRPr/>
            </a:pPr>
            <a:endParaRPr lang="en-US"/>
          </a:p>
        </p:txBody>
      </p:sp>
      <p:sp>
        <p:nvSpPr>
          <p:cNvPr id="5" name="Footer Placeholder 4"/>
          <p:cNvSpPr>
            <a:spLocks noGrp="1"/>
          </p:cNvSpPr>
          <p:nvPr>
            <p:ph type="ftr" sz="quarter" idx="11"/>
          </p:nvPr>
        </p:nvSpPr>
        <p:spPr/>
        <p:txBody>
          <a:bodyPr/>
          <a:lstStyle>
            <a:lvl1pPr>
              <a:defRPr>
                <a:cs typeface="ＭＳ Ｐゴシック" charset="0"/>
              </a:defRPr>
            </a:lvl1pPr>
          </a:lstStyle>
          <a:p>
            <a:pPr>
              <a:defRPr/>
            </a:pPr>
            <a:endParaRPr lang="en-US"/>
          </a:p>
        </p:txBody>
      </p:sp>
      <p:sp>
        <p:nvSpPr>
          <p:cNvPr id="6" name="Slide Number Placeholder 5"/>
          <p:cNvSpPr>
            <a:spLocks noGrp="1"/>
          </p:cNvSpPr>
          <p:nvPr>
            <p:ph type="sldNum" sz="quarter" idx="12"/>
          </p:nvPr>
        </p:nvSpPr>
        <p:spPr/>
        <p:txBody>
          <a:bodyPr/>
          <a:lstStyle>
            <a:lvl1pPr>
              <a:defRPr>
                <a:cs typeface="ＭＳ Ｐゴシック" charset="0"/>
              </a:defRPr>
            </a:lvl1pPr>
          </a:lstStyle>
          <a:p>
            <a:pPr>
              <a:defRPr/>
            </a:pPr>
            <a:fld id="{1D4755B1-1029-FD46-B8E8-DE4A6E7B0FDA}" type="slidenum">
              <a:rPr lang="en-US"/>
              <a:pPr>
                <a:defRPr/>
              </a:pPr>
              <a:t>‹#›</a:t>
            </a:fld>
            <a:endParaRPr lang="en-US"/>
          </a:p>
        </p:txBody>
      </p:sp>
    </p:spTree>
    <p:extLst>
      <p:ext uri="{BB962C8B-B14F-4D97-AF65-F5344CB8AC3E}">
        <p14:creationId xmlns:p14="http://schemas.microsoft.com/office/powerpoint/2010/main" val="575730081"/>
      </p:ext>
    </p:extLst>
  </p:cSld>
  <p:clrMapOvr>
    <a:masterClrMapping/>
  </p:clrMapOvr>
  <p:transition advClick="0" advTm="4000">
    <p:random/>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189" indent="0">
              <a:buNone/>
              <a:defRPr sz="1800"/>
            </a:lvl2pPr>
            <a:lvl3pPr marL="914377" indent="0">
              <a:buNone/>
              <a:defRPr sz="1600"/>
            </a:lvl3pPr>
            <a:lvl4pPr marL="1371566" indent="0">
              <a:buNone/>
              <a:defRPr sz="1400"/>
            </a:lvl4pPr>
            <a:lvl5pPr marL="1828754" indent="0">
              <a:buNone/>
              <a:defRPr sz="1400"/>
            </a:lvl5pPr>
            <a:lvl6pPr marL="2285943" indent="0">
              <a:buNone/>
              <a:defRPr sz="1400"/>
            </a:lvl6pPr>
            <a:lvl7pPr marL="2743131" indent="0">
              <a:buNone/>
              <a:defRPr sz="1400"/>
            </a:lvl7pPr>
            <a:lvl8pPr marL="3200320" indent="0">
              <a:buNone/>
              <a:defRPr sz="1400"/>
            </a:lvl8pPr>
            <a:lvl9pPr marL="3657509"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cs typeface="ＭＳ Ｐゴシック" charset="0"/>
              </a:defRPr>
            </a:lvl1pPr>
          </a:lstStyle>
          <a:p>
            <a:pPr>
              <a:defRPr/>
            </a:pPr>
            <a:endParaRPr lang="en-US"/>
          </a:p>
        </p:txBody>
      </p:sp>
      <p:sp>
        <p:nvSpPr>
          <p:cNvPr id="5" name="Footer Placeholder 4"/>
          <p:cNvSpPr>
            <a:spLocks noGrp="1"/>
          </p:cNvSpPr>
          <p:nvPr>
            <p:ph type="ftr" sz="quarter" idx="11"/>
          </p:nvPr>
        </p:nvSpPr>
        <p:spPr/>
        <p:txBody>
          <a:bodyPr/>
          <a:lstStyle>
            <a:lvl1pPr>
              <a:defRPr>
                <a:cs typeface="ＭＳ Ｐゴシック" charset="0"/>
              </a:defRPr>
            </a:lvl1pPr>
          </a:lstStyle>
          <a:p>
            <a:pPr>
              <a:defRPr/>
            </a:pPr>
            <a:endParaRPr lang="en-US"/>
          </a:p>
        </p:txBody>
      </p:sp>
      <p:sp>
        <p:nvSpPr>
          <p:cNvPr id="6" name="Slide Number Placeholder 5"/>
          <p:cNvSpPr>
            <a:spLocks noGrp="1"/>
          </p:cNvSpPr>
          <p:nvPr>
            <p:ph type="sldNum" sz="quarter" idx="12"/>
          </p:nvPr>
        </p:nvSpPr>
        <p:spPr/>
        <p:txBody>
          <a:bodyPr/>
          <a:lstStyle>
            <a:lvl1pPr>
              <a:defRPr>
                <a:cs typeface="ＭＳ Ｐゴシック" charset="0"/>
              </a:defRPr>
            </a:lvl1pPr>
          </a:lstStyle>
          <a:p>
            <a:pPr>
              <a:defRPr/>
            </a:pPr>
            <a:fld id="{4A36C825-6EE0-9D4B-8854-EBDC7E6171CA}" type="slidenum">
              <a:rPr lang="en-US"/>
              <a:pPr>
                <a:defRPr/>
              </a:pPr>
              <a:t>‹#›</a:t>
            </a:fld>
            <a:endParaRPr lang="en-US"/>
          </a:p>
        </p:txBody>
      </p:sp>
    </p:spTree>
    <p:extLst>
      <p:ext uri="{BB962C8B-B14F-4D97-AF65-F5344CB8AC3E}">
        <p14:creationId xmlns:p14="http://schemas.microsoft.com/office/powerpoint/2010/main" val="2886979116"/>
      </p:ext>
    </p:extLst>
  </p:cSld>
  <p:clrMapOvr>
    <a:masterClrMapping/>
  </p:clrMapOvr>
  <p:transition advClick="0" advTm="4000">
    <p:random/>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cs typeface="ＭＳ Ｐゴシック" charset="0"/>
              </a:defRPr>
            </a:lvl1pPr>
          </a:lstStyle>
          <a:p>
            <a:pPr>
              <a:defRPr/>
            </a:pPr>
            <a:endParaRPr lang="en-US"/>
          </a:p>
        </p:txBody>
      </p:sp>
      <p:sp>
        <p:nvSpPr>
          <p:cNvPr id="6" name="Footer Placeholder 5"/>
          <p:cNvSpPr>
            <a:spLocks noGrp="1"/>
          </p:cNvSpPr>
          <p:nvPr>
            <p:ph type="ftr" sz="quarter" idx="11"/>
          </p:nvPr>
        </p:nvSpPr>
        <p:spPr/>
        <p:txBody>
          <a:bodyPr/>
          <a:lstStyle>
            <a:lvl1pPr>
              <a:defRPr>
                <a:cs typeface="ＭＳ Ｐゴシック" charset="0"/>
              </a:defRPr>
            </a:lvl1pPr>
          </a:lstStyle>
          <a:p>
            <a:pPr>
              <a:defRPr/>
            </a:pPr>
            <a:endParaRPr lang="en-US"/>
          </a:p>
        </p:txBody>
      </p:sp>
      <p:sp>
        <p:nvSpPr>
          <p:cNvPr id="7" name="Slide Number Placeholder 6"/>
          <p:cNvSpPr>
            <a:spLocks noGrp="1"/>
          </p:cNvSpPr>
          <p:nvPr>
            <p:ph type="sldNum" sz="quarter" idx="12"/>
          </p:nvPr>
        </p:nvSpPr>
        <p:spPr/>
        <p:txBody>
          <a:bodyPr/>
          <a:lstStyle>
            <a:lvl1pPr>
              <a:defRPr>
                <a:cs typeface="ＭＳ Ｐゴシック" charset="0"/>
              </a:defRPr>
            </a:lvl1pPr>
          </a:lstStyle>
          <a:p>
            <a:pPr>
              <a:defRPr/>
            </a:pPr>
            <a:fld id="{526F73A9-148C-5047-B617-AF7C000D3B1D}" type="slidenum">
              <a:rPr lang="en-US"/>
              <a:pPr>
                <a:defRPr/>
              </a:pPr>
              <a:t>‹#›</a:t>
            </a:fld>
            <a:endParaRPr lang="en-US"/>
          </a:p>
        </p:txBody>
      </p:sp>
    </p:spTree>
    <p:extLst>
      <p:ext uri="{BB962C8B-B14F-4D97-AF65-F5344CB8AC3E}">
        <p14:creationId xmlns:p14="http://schemas.microsoft.com/office/powerpoint/2010/main" val="3490492716"/>
      </p:ext>
    </p:extLst>
  </p:cSld>
  <p:clrMapOvr>
    <a:masterClrMapping/>
  </p:clrMapOvr>
  <p:transition advClick="0" advTm="4000">
    <p:random/>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cs typeface="ＭＳ Ｐゴシック" charset="0"/>
              </a:defRPr>
            </a:lvl1pPr>
          </a:lstStyle>
          <a:p>
            <a:pPr>
              <a:defRPr/>
            </a:pPr>
            <a:endParaRPr lang="en-US"/>
          </a:p>
        </p:txBody>
      </p:sp>
      <p:sp>
        <p:nvSpPr>
          <p:cNvPr id="8" name="Footer Placeholder 7"/>
          <p:cNvSpPr>
            <a:spLocks noGrp="1"/>
          </p:cNvSpPr>
          <p:nvPr>
            <p:ph type="ftr" sz="quarter" idx="11"/>
          </p:nvPr>
        </p:nvSpPr>
        <p:spPr/>
        <p:txBody>
          <a:bodyPr/>
          <a:lstStyle>
            <a:lvl1pPr>
              <a:defRPr>
                <a:cs typeface="ＭＳ Ｐゴシック" charset="0"/>
              </a:defRPr>
            </a:lvl1pPr>
          </a:lstStyle>
          <a:p>
            <a:pPr>
              <a:defRPr/>
            </a:pPr>
            <a:endParaRPr lang="en-US"/>
          </a:p>
        </p:txBody>
      </p:sp>
      <p:sp>
        <p:nvSpPr>
          <p:cNvPr id="9" name="Slide Number Placeholder 8"/>
          <p:cNvSpPr>
            <a:spLocks noGrp="1"/>
          </p:cNvSpPr>
          <p:nvPr>
            <p:ph type="sldNum" sz="quarter" idx="12"/>
          </p:nvPr>
        </p:nvSpPr>
        <p:spPr/>
        <p:txBody>
          <a:bodyPr/>
          <a:lstStyle>
            <a:lvl1pPr>
              <a:defRPr>
                <a:cs typeface="ＭＳ Ｐゴシック" charset="0"/>
              </a:defRPr>
            </a:lvl1pPr>
          </a:lstStyle>
          <a:p>
            <a:pPr>
              <a:defRPr/>
            </a:pPr>
            <a:fld id="{5157F608-7C65-864C-818E-03A442C4744A}" type="slidenum">
              <a:rPr lang="en-US"/>
              <a:pPr>
                <a:defRPr/>
              </a:pPr>
              <a:t>‹#›</a:t>
            </a:fld>
            <a:endParaRPr lang="en-US"/>
          </a:p>
        </p:txBody>
      </p:sp>
    </p:spTree>
    <p:extLst>
      <p:ext uri="{BB962C8B-B14F-4D97-AF65-F5344CB8AC3E}">
        <p14:creationId xmlns:p14="http://schemas.microsoft.com/office/powerpoint/2010/main" val="317266614"/>
      </p:ext>
    </p:extLst>
  </p:cSld>
  <p:clrMapOvr>
    <a:masterClrMapping/>
  </p:clrMapOvr>
  <p:transition advClick="0" advTm="4000">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05F03C-43DC-614E-A1FA-3BA99878798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8073EF3-8F16-2746-9EDF-82BA897A53B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5354F57-480A-AB47-A6E4-2D046D3603D1}"/>
              </a:ext>
            </a:extLst>
          </p:cNvPr>
          <p:cNvSpPr>
            <a:spLocks noGrp="1"/>
          </p:cNvSpPr>
          <p:nvPr>
            <p:ph type="dt" sz="half" idx="10"/>
          </p:nvPr>
        </p:nvSpPr>
        <p:spPr/>
        <p:txBody>
          <a:bodyPr/>
          <a:lstStyle/>
          <a:p>
            <a:fld id="{7901A04E-24D3-DF45-9E54-129C487E864A}" type="datetimeFigureOut">
              <a:rPr lang="en-US" smtClean="0"/>
              <a:t>8/13/26</a:t>
            </a:fld>
            <a:endParaRPr lang="en-US"/>
          </a:p>
        </p:txBody>
      </p:sp>
      <p:sp>
        <p:nvSpPr>
          <p:cNvPr id="5" name="Footer Placeholder 4">
            <a:extLst>
              <a:ext uri="{FF2B5EF4-FFF2-40B4-BE49-F238E27FC236}">
                <a16:creationId xmlns:a16="http://schemas.microsoft.com/office/drawing/2014/main" id="{CF7D8872-7204-0B47-A973-DE386574468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A782CB-700C-5644-9D7B-DA72F103B7A7}"/>
              </a:ext>
            </a:extLst>
          </p:cNvPr>
          <p:cNvSpPr>
            <a:spLocks noGrp="1"/>
          </p:cNvSpPr>
          <p:nvPr>
            <p:ph type="sldNum" sz="quarter" idx="12"/>
          </p:nvPr>
        </p:nvSpPr>
        <p:spPr/>
        <p:txBody>
          <a:bodyPr/>
          <a:lstStyle/>
          <a:p>
            <a:fld id="{1C3BD3D6-86C7-874D-AEA5-45632324F98D}" type="slidenum">
              <a:rPr lang="en-US" smtClean="0"/>
              <a:t>‹#›</a:t>
            </a:fld>
            <a:endParaRPr lang="en-US"/>
          </a:p>
        </p:txBody>
      </p:sp>
    </p:spTree>
    <p:extLst>
      <p:ext uri="{BB962C8B-B14F-4D97-AF65-F5344CB8AC3E}">
        <p14:creationId xmlns:p14="http://schemas.microsoft.com/office/powerpoint/2010/main" val="137944773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cs typeface="ＭＳ Ｐゴシック" charset="0"/>
              </a:defRPr>
            </a:lvl1pPr>
          </a:lstStyle>
          <a:p>
            <a:pPr>
              <a:defRPr/>
            </a:pPr>
            <a:endParaRPr lang="en-US"/>
          </a:p>
        </p:txBody>
      </p:sp>
      <p:sp>
        <p:nvSpPr>
          <p:cNvPr id="4" name="Footer Placeholder 3"/>
          <p:cNvSpPr>
            <a:spLocks noGrp="1"/>
          </p:cNvSpPr>
          <p:nvPr>
            <p:ph type="ftr" sz="quarter" idx="11"/>
          </p:nvPr>
        </p:nvSpPr>
        <p:spPr/>
        <p:txBody>
          <a:bodyPr/>
          <a:lstStyle>
            <a:lvl1pPr>
              <a:defRPr>
                <a:cs typeface="ＭＳ Ｐゴシック" charset="0"/>
              </a:defRPr>
            </a:lvl1pPr>
          </a:lstStyle>
          <a:p>
            <a:pPr>
              <a:defRPr/>
            </a:pPr>
            <a:endParaRPr lang="en-US"/>
          </a:p>
        </p:txBody>
      </p:sp>
      <p:sp>
        <p:nvSpPr>
          <p:cNvPr id="5" name="Slide Number Placeholder 4"/>
          <p:cNvSpPr>
            <a:spLocks noGrp="1"/>
          </p:cNvSpPr>
          <p:nvPr>
            <p:ph type="sldNum" sz="quarter" idx="12"/>
          </p:nvPr>
        </p:nvSpPr>
        <p:spPr/>
        <p:txBody>
          <a:bodyPr/>
          <a:lstStyle>
            <a:lvl1pPr>
              <a:defRPr>
                <a:cs typeface="ＭＳ Ｐゴシック" charset="0"/>
              </a:defRPr>
            </a:lvl1pPr>
          </a:lstStyle>
          <a:p>
            <a:pPr>
              <a:defRPr/>
            </a:pPr>
            <a:fld id="{7210AD1E-9A41-5842-A37C-364D0217EBC7}" type="slidenum">
              <a:rPr lang="en-US"/>
              <a:pPr>
                <a:defRPr/>
              </a:pPr>
              <a:t>‹#›</a:t>
            </a:fld>
            <a:endParaRPr lang="en-US"/>
          </a:p>
        </p:txBody>
      </p:sp>
    </p:spTree>
    <p:extLst>
      <p:ext uri="{BB962C8B-B14F-4D97-AF65-F5344CB8AC3E}">
        <p14:creationId xmlns:p14="http://schemas.microsoft.com/office/powerpoint/2010/main" val="498683258"/>
      </p:ext>
    </p:extLst>
  </p:cSld>
  <p:clrMapOvr>
    <a:masterClrMapping/>
  </p:clrMapOvr>
  <p:transition advClick="0" advTm="4000">
    <p:random/>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cs typeface="ＭＳ Ｐゴシック" charset="0"/>
              </a:defRPr>
            </a:lvl1pPr>
          </a:lstStyle>
          <a:p>
            <a:pPr>
              <a:defRPr/>
            </a:pPr>
            <a:endParaRPr lang="en-US"/>
          </a:p>
        </p:txBody>
      </p:sp>
      <p:sp>
        <p:nvSpPr>
          <p:cNvPr id="3" name="Footer Placeholder 2"/>
          <p:cNvSpPr>
            <a:spLocks noGrp="1"/>
          </p:cNvSpPr>
          <p:nvPr>
            <p:ph type="ftr" sz="quarter" idx="11"/>
          </p:nvPr>
        </p:nvSpPr>
        <p:spPr/>
        <p:txBody>
          <a:bodyPr/>
          <a:lstStyle>
            <a:lvl1pPr>
              <a:defRPr>
                <a:cs typeface="ＭＳ Ｐゴシック" charset="0"/>
              </a:defRPr>
            </a:lvl1pPr>
          </a:lstStyle>
          <a:p>
            <a:pPr>
              <a:defRPr/>
            </a:pPr>
            <a:endParaRPr lang="en-US"/>
          </a:p>
        </p:txBody>
      </p:sp>
      <p:sp>
        <p:nvSpPr>
          <p:cNvPr id="4" name="Slide Number Placeholder 3"/>
          <p:cNvSpPr>
            <a:spLocks noGrp="1"/>
          </p:cNvSpPr>
          <p:nvPr>
            <p:ph type="sldNum" sz="quarter" idx="12"/>
          </p:nvPr>
        </p:nvSpPr>
        <p:spPr/>
        <p:txBody>
          <a:bodyPr/>
          <a:lstStyle>
            <a:lvl1pPr>
              <a:defRPr>
                <a:cs typeface="ＭＳ Ｐゴシック" charset="0"/>
              </a:defRPr>
            </a:lvl1pPr>
          </a:lstStyle>
          <a:p>
            <a:pPr>
              <a:defRPr/>
            </a:pPr>
            <a:fld id="{81CBF613-34FD-4A49-B6CB-4F6C7A931EC6}" type="slidenum">
              <a:rPr lang="en-US"/>
              <a:pPr>
                <a:defRPr/>
              </a:pPr>
              <a:t>‹#›</a:t>
            </a:fld>
            <a:endParaRPr lang="en-US"/>
          </a:p>
        </p:txBody>
      </p:sp>
    </p:spTree>
    <p:extLst>
      <p:ext uri="{BB962C8B-B14F-4D97-AF65-F5344CB8AC3E}">
        <p14:creationId xmlns:p14="http://schemas.microsoft.com/office/powerpoint/2010/main" val="4174818797"/>
      </p:ext>
    </p:extLst>
  </p:cSld>
  <p:clrMapOvr>
    <a:masterClrMapping/>
  </p:clrMapOvr>
  <p:transition advClick="0" advTm="4000">
    <p:random/>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2"/>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cs typeface="ＭＳ Ｐゴシック" charset="0"/>
              </a:defRPr>
            </a:lvl1pPr>
          </a:lstStyle>
          <a:p>
            <a:pPr>
              <a:defRPr/>
            </a:pPr>
            <a:endParaRPr lang="en-US"/>
          </a:p>
        </p:txBody>
      </p:sp>
      <p:sp>
        <p:nvSpPr>
          <p:cNvPr id="6" name="Footer Placeholder 5"/>
          <p:cNvSpPr>
            <a:spLocks noGrp="1"/>
          </p:cNvSpPr>
          <p:nvPr>
            <p:ph type="ftr" sz="quarter" idx="11"/>
          </p:nvPr>
        </p:nvSpPr>
        <p:spPr/>
        <p:txBody>
          <a:bodyPr/>
          <a:lstStyle>
            <a:lvl1pPr>
              <a:defRPr>
                <a:cs typeface="ＭＳ Ｐゴシック" charset="0"/>
              </a:defRPr>
            </a:lvl1pPr>
          </a:lstStyle>
          <a:p>
            <a:pPr>
              <a:defRPr/>
            </a:pPr>
            <a:endParaRPr lang="en-US"/>
          </a:p>
        </p:txBody>
      </p:sp>
      <p:sp>
        <p:nvSpPr>
          <p:cNvPr id="7" name="Slide Number Placeholder 6"/>
          <p:cNvSpPr>
            <a:spLocks noGrp="1"/>
          </p:cNvSpPr>
          <p:nvPr>
            <p:ph type="sldNum" sz="quarter" idx="12"/>
          </p:nvPr>
        </p:nvSpPr>
        <p:spPr/>
        <p:txBody>
          <a:bodyPr/>
          <a:lstStyle>
            <a:lvl1pPr>
              <a:defRPr>
                <a:cs typeface="ＭＳ Ｐゴシック" charset="0"/>
              </a:defRPr>
            </a:lvl1pPr>
          </a:lstStyle>
          <a:p>
            <a:pPr>
              <a:defRPr/>
            </a:pPr>
            <a:fld id="{47740EB9-DCF0-364A-A8B7-F90E8DB65822}" type="slidenum">
              <a:rPr lang="en-US"/>
              <a:pPr>
                <a:defRPr/>
              </a:pPr>
              <a:t>‹#›</a:t>
            </a:fld>
            <a:endParaRPr lang="en-US"/>
          </a:p>
        </p:txBody>
      </p:sp>
    </p:spTree>
    <p:extLst>
      <p:ext uri="{BB962C8B-B14F-4D97-AF65-F5344CB8AC3E}">
        <p14:creationId xmlns:p14="http://schemas.microsoft.com/office/powerpoint/2010/main" val="2197625545"/>
      </p:ext>
    </p:extLst>
  </p:cSld>
  <p:clrMapOvr>
    <a:masterClrMapping/>
  </p:clrMapOvr>
  <p:transition advClick="0" advTm="4000">
    <p:random/>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cs typeface="ＭＳ Ｐゴシック" charset="0"/>
              </a:defRPr>
            </a:lvl1pPr>
          </a:lstStyle>
          <a:p>
            <a:pPr>
              <a:defRPr/>
            </a:pPr>
            <a:endParaRPr lang="en-US"/>
          </a:p>
        </p:txBody>
      </p:sp>
      <p:sp>
        <p:nvSpPr>
          <p:cNvPr id="6" name="Footer Placeholder 5"/>
          <p:cNvSpPr>
            <a:spLocks noGrp="1"/>
          </p:cNvSpPr>
          <p:nvPr>
            <p:ph type="ftr" sz="quarter" idx="11"/>
          </p:nvPr>
        </p:nvSpPr>
        <p:spPr/>
        <p:txBody>
          <a:bodyPr/>
          <a:lstStyle>
            <a:lvl1pPr>
              <a:defRPr>
                <a:cs typeface="ＭＳ Ｐゴシック" charset="0"/>
              </a:defRPr>
            </a:lvl1pPr>
          </a:lstStyle>
          <a:p>
            <a:pPr>
              <a:defRPr/>
            </a:pPr>
            <a:endParaRPr lang="en-US"/>
          </a:p>
        </p:txBody>
      </p:sp>
      <p:sp>
        <p:nvSpPr>
          <p:cNvPr id="7" name="Slide Number Placeholder 6"/>
          <p:cNvSpPr>
            <a:spLocks noGrp="1"/>
          </p:cNvSpPr>
          <p:nvPr>
            <p:ph type="sldNum" sz="quarter" idx="12"/>
          </p:nvPr>
        </p:nvSpPr>
        <p:spPr/>
        <p:txBody>
          <a:bodyPr/>
          <a:lstStyle>
            <a:lvl1pPr>
              <a:defRPr>
                <a:cs typeface="ＭＳ Ｐゴシック" charset="0"/>
              </a:defRPr>
            </a:lvl1pPr>
          </a:lstStyle>
          <a:p>
            <a:pPr>
              <a:defRPr/>
            </a:pPr>
            <a:fld id="{C92F238C-8853-CE46-8FA2-048B99066DF6}" type="slidenum">
              <a:rPr lang="en-US"/>
              <a:pPr>
                <a:defRPr/>
              </a:pPr>
              <a:t>‹#›</a:t>
            </a:fld>
            <a:endParaRPr lang="en-US"/>
          </a:p>
        </p:txBody>
      </p:sp>
    </p:spTree>
    <p:extLst>
      <p:ext uri="{BB962C8B-B14F-4D97-AF65-F5344CB8AC3E}">
        <p14:creationId xmlns:p14="http://schemas.microsoft.com/office/powerpoint/2010/main" val="2687483821"/>
      </p:ext>
    </p:extLst>
  </p:cSld>
  <p:clrMapOvr>
    <a:masterClrMapping/>
  </p:clrMapOvr>
  <p:transition advClick="0" advTm="4000">
    <p:random/>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cs typeface="ＭＳ Ｐゴシック" charset="0"/>
              </a:defRPr>
            </a:lvl1pPr>
          </a:lstStyle>
          <a:p>
            <a:pPr>
              <a:defRPr/>
            </a:pPr>
            <a:endParaRPr lang="en-US"/>
          </a:p>
        </p:txBody>
      </p:sp>
      <p:sp>
        <p:nvSpPr>
          <p:cNvPr id="5" name="Footer Placeholder 4"/>
          <p:cNvSpPr>
            <a:spLocks noGrp="1"/>
          </p:cNvSpPr>
          <p:nvPr>
            <p:ph type="ftr" sz="quarter" idx="11"/>
          </p:nvPr>
        </p:nvSpPr>
        <p:spPr/>
        <p:txBody>
          <a:bodyPr/>
          <a:lstStyle>
            <a:lvl1pPr>
              <a:defRPr>
                <a:cs typeface="ＭＳ Ｐゴシック" charset="0"/>
              </a:defRPr>
            </a:lvl1pPr>
          </a:lstStyle>
          <a:p>
            <a:pPr>
              <a:defRPr/>
            </a:pPr>
            <a:endParaRPr lang="en-US"/>
          </a:p>
        </p:txBody>
      </p:sp>
      <p:sp>
        <p:nvSpPr>
          <p:cNvPr id="6" name="Slide Number Placeholder 5"/>
          <p:cNvSpPr>
            <a:spLocks noGrp="1"/>
          </p:cNvSpPr>
          <p:nvPr>
            <p:ph type="sldNum" sz="quarter" idx="12"/>
          </p:nvPr>
        </p:nvSpPr>
        <p:spPr/>
        <p:txBody>
          <a:bodyPr/>
          <a:lstStyle>
            <a:lvl1pPr>
              <a:defRPr>
                <a:cs typeface="ＭＳ Ｐゴシック" charset="0"/>
              </a:defRPr>
            </a:lvl1pPr>
          </a:lstStyle>
          <a:p>
            <a:pPr>
              <a:defRPr/>
            </a:pPr>
            <a:fld id="{0BE06E12-E4C4-4343-9B56-FBE6EE5BB664}" type="slidenum">
              <a:rPr lang="en-US"/>
              <a:pPr>
                <a:defRPr/>
              </a:pPr>
              <a:t>‹#›</a:t>
            </a:fld>
            <a:endParaRPr lang="en-US"/>
          </a:p>
        </p:txBody>
      </p:sp>
    </p:spTree>
    <p:extLst>
      <p:ext uri="{BB962C8B-B14F-4D97-AF65-F5344CB8AC3E}">
        <p14:creationId xmlns:p14="http://schemas.microsoft.com/office/powerpoint/2010/main" val="4230933305"/>
      </p:ext>
    </p:extLst>
  </p:cSld>
  <p:clrMapOvr>
    <a:masterClrMapping/>
  </p:clrMapOvr>
  <p:transition advClick="0" advTm="4000">
    <p:random/>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cs typeface="ＭＳ Ｐゴシック" charset="0"/>
              </a:defRPr>
            </a:lvl1pPr>
          </a:lstStyle>
          <a:p>
            <a:pPr>
              <a:defRPr/>
            </a:pPr>
            <a:endParaRPr lang="en-US"/>
          </a:p>
        </p:txBody>
      </p:sp>
      <p:sp>
        <p:nvSpPr>
          <p:cNvPr id="5" name="Footer Placeholder 4"/>
          <p:cNvSpPr>
            <a:spLocks noGrp="1"/>
          </p:cNvSpPr>
          <p:nvPr>
            <p:ph type="ftr" sz="quarter" idx="11"/>
          </p:nvPr>
        </p:nvSpPr>
        <p:spPr/>
        <p:txBody>
          <a:bodyPr/>
          <a:lstStyle>
            <a:lvl1pPr>
              <a:defRPr>
                <a:cs typeface="ＭＳ Ｐゴシック" charset="0"/>
              </a:defRPr>
            </a:lvl1pPr>
          </a:lstStyle>
          <a:p>
            <a:pPr>
              <a:defRPr/>
            </a:pPr>
            <a:endParaRPr lang="en-US"/>
          </a:p>
        </p:txBody>
      </p:sp>
      <p:sp>
        <p:nvSpPr>
          <p:cNvPr id="6" name="Slide Number Placeholder 5"/>
          <p:cNvSpPr>
            <a:spLocks noGrp="1"/>
          </p:cNvSpPr>
          <p:nvPr>
            <p:ph type="sldNum" sz="quarter" idx="12"/>
          </p:nvPr>
        </p:nvSpPr>
        <p:spPr/>
        <p:txBody>
          <a:bodyPr/>
          <a:lstStyle>
            <a:lvl1pPr>
              <a:defRPr>
                <a:cs typeface="ＭＳ Ｐゴシック" charset="0"/>
              </a:defRPr>
            </a:lvl1pPr>
          </a:lstStyle>
          <a:p>
            <a:pPr>
              <a:defRPr/>
            </a:pPr>
            <a:fld id="{737C2818-9990-2D47-B4B8-C7A621C165AA}" type="slidenum">
              <a:rPr lang="en-US"/>
              <a:pPr>
                <a:defRPr/>
              </a:pPr>
              <a:t>‹#›</a:t>
            </a:fld>
            <a:endParaRPr lang="en-US"/>
          </a:p>
        </p:txBody>
      </p:sp>
    </p:spTree>
    <p:extLst>
      <p:ext uri="{BB962C8B-B14F-4D97-AF65-F5344CB8AC3E}">
        <p14:creationId xmlns:p14="http://schemas.microsoft.com/office/powerpoint/2010/main" val="4156228390"/>
      </p:ext>
    </p:extLst>
  </p:cSld>
  <p:clrMapOvr>
    <a:masterClrMapping/>
  </p:clrMapOvr>
  <p:transition advClick="0" advTm="4000">
    <p:random/>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3F20EB8-ADBF-0D4E-9056-E5FDA79DC16E}" type="datetimeFigureOut">
              <a:rPr lang="en-US" smtClean="0"/>
              <a:t>8/13/26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2D29D8-B09C-7747-A035-AEB2AFBEC65D}" type="slidenum">
              <a:rPr lang="en-US" smtClean="0"/>
              <a:t>‹#›</a:t>
            </a:fld>
            <a:endParaRPr lang="en-US"/>
          </a:p>
        </p:txBody>
      </p:sp>
    </p:spTree>
    <p:extLst>
      <p:ext uri="{BB962C8B-B14F-4D97-AF65-F5344CB8AC3E}">
        <p14:creationId xmlns:p14="http://schemas.microsoft.com/office/powerpoint/2010/main" val="307187399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3F20EB8-ADBF-0D4E-9056-E5FDA79DC16E}" type="datetimeFigureOut">
              <a:rPr lang="en-US" smtClean="0"/>
              <a:t>8/13/26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2D29D8-B09C-7747-A035-AEB2AFBEC65D}" type="slidenum">
              <a:rPr lang="en-US" smtClean="0"/>
              <a:t>‹#›</a:t>
            </a:fld>
            <a:endParaRPr lang="en-US"/>
          </a:p>
        </p:txBody>
      </p:sp>
    </p:spTree>
    <p:extLst>
      <p:ext uri="{BB962C8B-B14F-4D97-AF65-F5344CB8AC3E}">
        <p14:creationId xmlns:p14="http://schemas.microsoft.com/office/powerpoint/2010/main" val="33312248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F20EB8-ADBF-0D4E-9056-E5FDA79DC16E}" type="datetimeFigureOut">
              <a:rPr lang="en-US" smtClean="0"/>
              <a:t>8/13/26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2D29D8-B09C-7747-A035-AEB2AFBEC65D}" type="slidenum">
              <a:rPr lang="en-US" smtClean="0"/>
              <a:t>‹#›</a:t>
            </a:fld>
            <a:endParaRPr lang="en-US"/>
          </a:p>
        </p:txBody>
      </p:sp>
    </p:spTree>
    <p:extLst>
      <p:ext uri="{BB962C8B-B14F-4D97-AF65-F5344CB8AC3E}">
        <p14:creationId xmlns:p14="http://schemas.microsoft.com/office/powerpoint/2010/main" val="49911453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3F20EB8-ADBF-0D4E-9056-E5FDA79DC16E}" type="datetimeFigureOut">
              <a:rPr lang="en-US" smtClean="0"/>
              <a:t>8/13/26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2D29D8-B09C-7747-A035-AEB2AFBEC65D}" type="slidenum">
              <a:rPr lang="en-US" smtClean="0"/>
              <a:t>‹#›</a:t>
            </a:fld>
            <a:endParaRPr lang="en-US"/>
          </a:p>
        </p:txBody>
      </p:sp>
    </p:spTree>
    <p:extLst>
      <p:ext uri="{BB962C8B-B14F-4D97-AF65-F5344CB8AC3E}">
        <p14:creationId xmlns:p14="http://schemas.microsoft.com/office/powerpoint/2010/main" val="34329079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6BF232-87AF-7B4F-BF56-ECF82D1E8DC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DEA99EC-5EAA-514D-AA2E-D13D23F47F9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3F63DB4-4CF1-FA4B-A023-834A5D0FD00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62AD3DC-16C1-5349-AD5B-68716911F6DF}"/>
              </a:ext>
            </a:extLst>
          </p:cNvPr>
          <p:cNvSpPr>
            <a:spLocks noGrp="1"/>
          </p:cNvSpPr>
          <p:nvPr>
            <p:ph type="dt" sz="half" idx="10"/>
          </p:nvPr>
        </p:nvSpPr>
        <p:spPr/>
        <p:txBody>
          <a:bodyPr/>
          <a:lstStyle/>
          <a:p>
            <a:fld id="{7901A04E-24D3-DF45-9E54-129C487E864A}" type="datetimeFigureOut">
              <a:rPr lang="en-US" smtClean="0"/>
              <a:t>8/13/26</a:t>
            </a:fld>
            <a:endParaRPr lang="en-US"/>
          </a:p>
        </p:txBody>
      </p:sp>
      <p:sp>
        <p:nvSpPr>
          <p:cNvPr id="6" name="Footer Placeholder 5">
            <a:extLst>
              <a:ext uri="{FF2B5EF4-FFF2-40B4-BE49-F238E27FC236}">
                <a16:creationId xmlns:a16="http://schemas.microsoft.com/office/drawing/2014/main" id="{22691FAC-52A5-2644-AA17-AC14E4B19CD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4C94FD2-477E-4044-92C2-14CC9F20F4B3}"/>
              </a:ext>
            </a:extLst>
          </p:cNvPr>
          <p:cNvSpPr>
            <a:spLocks noGrp="1"/>
          </p:cNvSpPr>
          <p:nvPr>
            <p:ph type="sldNum" sz="quarter" idx="12"/>
          </p:nvPr>
        </p:nvSpPr>
        <p:spPr/>
        <p:txBody>
          <a:bodyPr/>
          <a:lstStyle/>
          <a:p>
            <a:fld id="{1C3BD3D6-86C7-874D-AEA5-45632324F98D}" type="slidenum">
              <a:rPr lang="en-US" smtClean="0"/>
              <a:t>‹#›</a:t>
            </a:fld>
            <a:endParaRPr lang="en-US"/>
          </a:p>
        </p:txBody>
      </p:sp>
    </p:spTree>
    <p:extLst>
      <p:ext uri="{BB962C8B-B14F-4D97-AF65-F5344CB8AC3E}">
        <p14:creationId xmlns:p14="http://schemas.microsoft.com/office/powerpoint/2010/main" val="300809022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3F20EB8-ADBF-0D4E-9056-E5FDA79DC16E}" type="datetimeFigureOut">
              <a:rPr lang="en-US" smtClean="0"/>
              <a:t>8/13/26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82D29D8-B09C-7747-A035-AEB2AFBEC65D}" type="slidenum">
              <a:rPr lang="en-US" smtClean="0"/>
              <a:t>‹#›</a:t>
            </a:fld>
            <a:endParaRPr lang="en-US"/>
          </a:p>
        </p:txBody>
      </p:sp>
    </p:spTree>
    <p:extLst>
      <p:ext uri="{BB962C8B-B14F-4D97-AF65-F5344CB8AC3E}">
        <p14:creationId xmlns:p14="http://schemas.microsoft.com/office/powerpoint/2010/main" val="28320051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3F20EB8-ADBF-0D4E-9056-E5FDA79DC16E}" type="datetimeFigureOut">
              <a:rPr lang="en-US" smtClean="0"/>
              <a:t>8/13/26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82D29D8-B09C-7747-A035-AEB2AFBEC65D}" type="slidenum">
              <a:rPr lang="en-US" smtClean="0"/>
              <a:t>‹#›</a:t>
            </a:fld>
            <a:endParaRPr lang="en-US"/>
          </a:p>
        </p:txBody>
      </p:sp>
    </p:spTree>
    <p:extLst>
      <p:ext uri="{BB962C8B-B14F-4D97-AF65-F5344CB8AC3E}">
        <p14:creationId xmlns:p14="http://schemas.microsoft.com/office/powerpoint/2010/main" val="87402940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F20EB8-ADBF-0D4E-9056-E5FDA79DC16E}" type="datetimeFigureOut">
              <a:rPr lang="en-US" smtClean="0"/>
              <a:t>8/13/26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82D29D8-B09C-7747-A035-AEB2AFBEC65D}" type="slidenum">
              <a:rPr lang="en-US" smtClean="0"/>
              <a:t>‹#›</a:t>
            </a:fld>
            <a:endParaRPr lang="en-US"/>
          </a:p>
        </p:txBody>
      </p:sp>
    </p:spTree>
    <p:extLst>
      <p:ext uri="{BB962C8B-B14F-4D97-AF65-F5344CB8AC3E}">
        <p14:creationId xmlns:p14="http://schemas.microsoft.com/office/powerpoint/2010/main" val="67878455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F20EB8-ADBF-0D4E-9056-E5FDA79DC16E}" type="datetimeFigureOut">
              <a:rPr lang="en-US" smtClean="0"/>
              <a:t>8/13/26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2D29D8-B09C-7747-A035-AEB2AFBEC65D}" type="slidenum">
              <a:rPr lang="en-US" smtClean="0"/>
              <a:t>‹#›</a:t>
            </a:fld>
            <a:endParaRPr lang="en-US"/>
          </a:p>
        </p:txBody>
      </p:sp>
    </p:spTree>
    <p:extLst>
      <p:ext uri="{BB962C8B-B14F-4D97-AF65-F5344CB8AC3E}">
        <p14:creationId xmlns:p14="http://schemas.microsoft.com/office/powerpoint/2010/main" val="166073789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6"/>
            <a:ext cx="6172200" cy="4873625"/>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F20EB8-ADBF-0D4E-9056-E5FDA79DC16E}" type="datetimeFigureOut">
              <a:rPr lang="en-US" smtClean="0"/>
              <a:t>8/13/26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2D29D8-B09C-7747-A035-AEB2AFBEC65D}" type="slidenum">
              <a:rPr lang="en-US" smtClean="0"/>
              <a:t>‹#›</a:t>
            </a:fld>
            <a:endParaRPr lang="en-US"/>
          </a:p>
        </p:txBody>
      </p:sp>
    </p:spTree>
    <p:extLst>
      <p:ext uri="{BB962C8B-B14F-4D97-AF65-F5344CB8AC3E}">
        <p14:creationId xmlns:p14="http://schemas.microsoft.com/office/powerpoint/2010/main" val="348857668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3F20EB8-ADBF-0D4E-9056-E5FDA79DC16E}" type="datetimeFigureOut">
              <a:rPr lang="en-US" smtClean="0"/>
              <a:t>8/13/26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2D29D8-B09C-7747-A035-AEB2AFBEC65D}" type="slidenum">
              <a:rPr lang="en-US" smtClean="0"/>
              <a:t>‹#›</a:t>
            </a:fld>
            <a:endParaRPr lang="en-US"/>
          </a:p>
        </p:txBody>
      </p:sp>
    </p:spTree>
    <p:extLst>
      <p:ext uri="{BB962C8B-B14F-4D97-AF65-F5344CB8AC3E}">
        <p14:creationId xmlns:p14="http://schemas.microsoft.com/office/powerpoint/2010/main" val="119126470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6"/>
            <a:ext cx="2628900" cy="581183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6"/>
            <a:ext cx="7734300" cy="581183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3F20EB8-ADBF-0D4E-9056-E5FDA79DC16E}" type="datetimeFigureOut">
              <a:rPr lang="en-US" smtClean="0"/>
              <a:t>8/13/26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2D29D8-B09C-7747-A035-AEB2AFBEC65D}" type="slidenum">
              <a:rPr lang="en-US" smtClean="0"/>
              <a:t>‹#›</a:t>
            </a:fld>
            <a:endParaRPr lang="en-US"/>
          </a:p>
        </p:txBody>
      </p:sp>
    </p:spTree>
    <p:extLst>
      <p:ext uri="{BB962C8B-B14F-4D97-AF65-F5344CB8AC3E}">
        <p14:creationId xmlns:p14="http://schemas.microsoft.com/office/powerpoint/2010/main" val="24350442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C67DA8-688C-5142-98E6-726B275E418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6D92481-5E76-C147-9064-205CA6101FF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663F385-1EC8-444D-BFB1-BB99AB880DC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D6AEF64-0486-7149-87C8-51508BB6B10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3F2CA21-BFA6-6F48-A532-22B04FD9239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B052D8A-58A7-4945-AE35-F6FB4ED48127}"/>
              </a:ext>
            </a:extLst>
          </p:cNvPr>
          <p:cNvSpPr>
            <a:spLocks noGrp="1"/>
          </p:cNvSpPr>
          <p:nvPr>
            <p:ph type="dt" sz="half" idx="10"/>
          </p:nvPr>
        </p:nvSpPr>
        <p:spPr/>
        <p:txBody>
          <a:bodyPr/>
          <a:lstStyle/>
          <a:p>
            <a:fld id="{7901A04E-24D3-DF45-9E54-129C487E864A}" type="datetimeFigureOut">
              <a:rPr lang="en-US" smtClean="0"/>
              <a:t>8/13/26</a:t>
            </a:fld>
            <a:endParaRPr lang="en-US"/>
          </a:p>
        </p:txBody>
      </p:sp>
      <p:sp>
        <p:nvSpPr>
          <p:cNvPr id="8" name="Footer Placeholder 7">
            <a:extLst>
              <a:ext uri="{FF2B5EF4-FFF2-40B4-BE49-F238E27FC236}">
                <a16:creationId xmlns:a16="http://schemas.microsoft.com/office/drawing/2014/main" id="{675293D2-0A09-DE4D-9B2E-89F28ACAFD1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B9E802B-2000-934D-918A-B147A6118E78}"/>
              </a:ext>
            </a:extLst>
          </p:cNvPr>
          <p:cNvSpPr>
            <a:spLocks noGrp="1"/>
          </p:cNvSpPr>
          <p:nvPr>
            <p:ph type="sldNum" sz="quarter" idx="12"/>
          </p:nvPr>
        </p:nvSpPr>
        <p:spPr/>
        <p:txBody>
          <a:bodyPr/>
          <a:lstStyle/>
          <a:p>
            <a:fld id="{1C3BD3D6-86C7-874D-AEA5-45632324F98D}" type="slidenum">
              <a:rPr lang="en-US" smtClean="0"/>
              <a:t>‹#›</a:t>
            </a:fld>
            <a:endParaRPr lang="en-US"/>
          </a:p>
        </p:txBody>
      </p:sp>
    </p:spTree>
    <p:extLst>
      <p:ext uri="{BB962C8B-B14F-4D97-AF65-F5344CB8AC3E}">
        <p14:creationId xmlns:p14="http://schemas.microsoft.com/office/powerpoint/2010/main" val="40858866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0EE401-16DD-8846-9B69-B053CE399FD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7AA1C5D-34A9-2B43-ADA6-76572FC4F065}"/>
              </a:ext>
            </a:extLst>
          </p:cNvPr>
          <p:cNvSpPr>
            <a:spLocks noGrp="1"/>
          </p:cNvSpPr>
          <p:nvPr>
            <p:ph type="dt" sz="half" idx="10"/>
          </p:nvPr>
        </p:nvSpPr>
        <p:spPr/>
        <p:txBody>
          <a:bodyPr/>
          <a:lstStyle/>
          <a:p>
            <a:fld id="{7901A04E-24D3-DF45-9E54-129C487E864A}" type="datetimeFigureOut">
              <a:rPr lang="en-US" smtClean="0"/>
              <a:t>8/13/26</a:t>
            </a:fld>
            <a:endParaRPr lang="en-US"/>
          </a:p>
        </p:txBody>
      </p:sp>
      <p:sp>
        <p:nvSpPr>
          <p:cNvPr id="4" name="Footer Placeholder 3">
            <a:extLst>
              <a:ext uri="{FF2B5EF4-FFF2-40B4-BE49-F238E27FC236}">
                <a16:creationId xmlns:a16="http://schemas.microsoft.com/office/drawing/2014/main" id="{8EBAC616-ACEF-8B44-973C-F44326ED3F7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347CFAD-369B-7B4F-8CD9-9C03C32C93A0}"/>
              </a:ext>
            </a:extLst>
          </p:cNvPr>
          <p:cNvSpPr>
            <a:spLocks noGrp="1"/>
          </p:cNvSpPr>
          <p:nvPr>
            <p:ph type="sldNum" sz="quarter" idx="12"/>
          </p:nvPr>
        </p:nvSpPr>
        <p:spPr/>
        <p:txBody>
          <a:bodyPr/>
          <a:lstStyle/>
          <a:p>
            <a:fld id="{1C3BD3D6-86C7-874D-AEA5-45632324F98D}" type="slidenum">
              <a:rPr lang="en-US" smtClean="0"/>
              <a:t>‹#›</a:t>
            </a:fld>
            <a:endParaRPr lang="en-US"/>
          </a:p>
        </p:txBody>
      </p:sp>
    </p:spTree>
    <p:extLst>
      <p:ext uri="{BB962C8B-B14F-4D97-AF65-F5344CB8AC3E}">
        <p14:creationId xmlns:p14="http://schemas.microsoft.com/office/powerpoint/2010/main" val="9173661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A40B7A9-E1CD-304D-9C8B-B1B4BF623C18}"/>
              </a:ext>
            </a:extLst>
          </p:cNvPr>
          <p:cNvSpPr>
            <a:spLocks noGrp="1"/>
          </p:cNvSpPr>
          <p:nvPr>
            <p:ph type="dt" sz="half" idx="10"/>
          </p:nvPr>
        </p:nvSpPr>
        <p:spPr/>
        <p:txBody>
          <a:bodyPr/>
          <a:lstStyle/>
          <a:p>
            <a:fld id="{7901A04E-24D3-DF45-9E54-129C487E864A}" type="datetimeFigureOut">
              <a:rPr lang="en-US" smtClean="0"/>
              <a:t>8/13/26</a:t>
            </a:fld>
            <a:endParaRPr lang="en-US"/>
          </a:p>
        </p:txBody>
      </p:sp>
      <p:sp>
        <p:nvSpPr>
          <p:cNvPr id="3" name="Footer Placeholder 2">
            <a:extLst>
              <a:ext uri="{FF2B5EF4-FFF2-40B4-BE49-F238E27FC236}">
                <a16:creationId xmlns:a16="http://schemas.microsoft.com/office/drawing/2014/main" id="{62A37263-8488-974A-BEFD-8BA263B685B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02B1D36-5123-A249-AC69-A6F990264179}"/>
              </a:ext>
            </a:extLst>
          </p:cNvPr>
          <p:cNvSpPr>
            <a:spLocks noGrp="1"/>
          </p:cNvSpPr>
          <p:nvPr>
            <p:ph type="sldNum" sz="quarter" idx="12"/>
          </p:nvPr>
        </p:nvSpPr>
        <p:spPr/>
        <p:txBody>
          <a:bodyPr/>
          <a:lstStyle/>
          <a:p>
            <a:fld id="{1C3BD3D6-86C7-874D-AEA5-45632324F98D}" type="slidenum">
              <a:rPr lang="en-US" smtClean="0"/>
              <a:t>‹#›</a:t>
            </a:fld>
            <a:endParaRPr lang="en-US"/>
          </a:p>
        </p:txBody>
      </p:sp>
    </p:spTree>
    <p:extLst>
      <p:ext uri="{BB962C8B-B14F-4D97-AF65-F5344CB8AC3E}">
        <p14:creationId xmlns:p14="http://schemas.microsoft.com/office/powerpoint/2010/main" val="36821997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803CC1-6E4D-904C-993E-7194206A487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5089967-EE35-7344-8FA6-C6CD6C98655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DD757B8-DD31-5841-A30A-7F3AC79296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0B65C77-3BF9-D44E-8A74-50F33732BDFB}"/>
              </a:ext>
            </a:extLst>
          </p:cNvPr>
          <p:cNvSpPr>
            <a:spLocks noGrp="1"/>
          </p:cNvSpPr>
          <p:nvPr>
            <p:ph type="dt" sz="half" idx="10"/>
          </p:nvPr>
        </p:nvSpPr>
        <p:spPr/>
        <p:txBody>
          <a:bodyPr/>
          <a:lstStyle/>
          <a:p>
            <a:fld id="{7901A04E-24D3-DF45-9E54-129C487E864A}" type="datetimeFigureOut">
              <a:rPr lang="en-US" smtClean="0"/>
              <a:t>8/13/26</a:t>
            </a:fld>
            <a:endParaRPr lang="en-US"/>
          </a:p>
        </p:txBody>
      </p:sp>
      <p:sp>
        <p:nvSpPr>
          <p:cNvPr id="6" name="Footer Placeholder 5">
            <a:extLst>
              <a:ext uri="{FF2B5EF4-FFF2-40B4-BE49-F238E27FC236}">
                <a16:creationId xmlns:a16="http://schemas.microsoft.com/office/drawing/2014/main" id="{73396F08-91E1-0647-A2CA-EA67F9A9D44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892AD42-1B86-C64E-AD7E-F5081AF0E2AD}"/>
              </a:ext>
            </a:extLst>
          </p:cNvPr>
          <p:cNvSpPr>
            <a:spLocks noGrp="1"/>
          </p:cNvSpPr>
          <p:nvPr>
            <p:ph type="sldNum" sz="quarter" idx="12"/>
          </p:nvPr>
        </p:nvSpPr>
        <p:spPr/>
        <p:txBody>
          <a:bodyPr/>
          <a:lstStyle/>
          <a:p>
            <a:fld id="{1C3BD3D6-86C7-874D-AEA5-45632324F98D}" type="slidenum">
              <a:rPr lang="en-US" smtClean="0"/>
              <a:t>‹#›</a:t>
            </a:fld>
            <a:endParaRPr lang="en-US"/>
          </a:p>
        </p:txBody>
      </p:sp>
    </p:spTree>
    <p:extLst>
      <p:ext uri="{BB962C8B-B14F-4D97-AF65-F5344CB8AC3E}">
        <p14:creationId xmlns:p14="http://schemas.microsoft.com/office/powerpoint/2010/main" val="26434539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26730E-A45A-2B47-9609-55935F4EBF6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4B6AC4-E21B-5F4A-AC10-3A6E335F685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7C56FEC-727A-A74F-9ADF-568B31A016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5DF565-8955-0C42-986E-8BA9A37FB639}"/>
              </a:ext>
            </a:extLst>
          </p:cNvPr>
          <p:cNvSpPr>
            <a:spLocks noGrp="1"/>
          </p:cNvSpPr>
          <p:nvPr>
            <p:ph type="dt" sz="half" idx="10"/>
          </p:nvPr>
        </p:nvSpPr>
        <p:spPr/>
        <p:txBody>
          <a:bodyPr/>
          <a:lstStyle/>
          <a:p>
            <a:fld id="{7901A04E-24D3-DF45-9E54-129C487E864A}" type="datetimeFigureOut">
              <a:rPr lang="en-US" smtClean="0"/>
              <a:t>8/13/26</a:t>
            </a:fld>
            <a:endParaRPr lang="en-US"/>
          </a:p>
        </p:txBody>
      </p:sp>
      <p:sp>
        <p:nvSpPr>
          <p:cNvPr id="6" name="Footer Placeholder 5">
            <a:extLst>
              <a:ext uri="{FF2B5EF4-FFF2-40B4-BE49-F238E27FC236}">
                <a16:creationId xmlns:a16="http://schemas.microsoft.com/office/drawing/2014/main" id="{A5CD22D1-8A3B-8048-9112-6AEA88AEA65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0995472-633B-5140-A8A0-E33952451CE4}"/>
              </a:ext>
            </a:extLst>
          </p:cNvPr>
          <p:cNvSpPr>
            <a:spLocks noGrp="1"/>
          </p:cNvSpPr>
          <p:nvPr>
            <p:ph type="sldNum" sz="quarter" idx="12"/>
          </p:nvPr>
        </p:nvSpPr>
        <p:spPr/>
        <p:txBody>
          <a:bodyPr/>
          <a:lstStyle/>
          <a:p>
            <a:fld id="{1C3BD3D6-86C7-874D-AEA5-45632324F98D}" type="slidenum">
              <a:rPr lang="en-US" smtClean="0"/>
              <a:t>‹#›</a:t>
            </a:fld>
            <a:endParaRPr lang="en-US"/>
          </a:p>
        </p:txBody>
      </p:sp>
    </p:spTree>
    <p:extLst>
      <p:ext uri="{BB962C8B-B14F-4D97-AF65-F5344CB8AC3E}">
        <p14:creationId xmlns:p14="http://schemas.microsoft.com/office/powerpoint/2010/main" val="13949110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image" Target="../media/image1.jpe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4.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5.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37D8A88-78BD-A84D-BA58-FD0C53B0F95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D80EBDE-668F-7446-8433-171050E0E99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34438F4-ACAA-0E42-8F44-3AD90E634EC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01A04E-24D3-DF45-9E54-129C487E864A}" type="datetimeFigureOut">
              <a:rPr lang="en-US" smtClean="0"/>
              <a:t>8/13/26</a:t>
            </a:fld>
            <a:endParaRPr lang="en-US"/>
          </a:p>
        </p:txBody>
      </p:sp>
      <p:sp>
        <p:nvSpPr>
          <p:cNvPr id="5" name="Footer Placeholder 4">
            <a:extLst>
              <a:ext uri="{FF2B5EF4-FFF2-40B4-BE49-F238E27FC236}">
                <a16:creationId xmlns:a16="http://schemas.microsoft.com/office/drawing/2014/main" id="{213FA785-1835-C742-924A-96D0C1E224B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40B3F8D-24DD-C04E-8497-7E01A62F560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3BD3D6-86C7-874D-AEA5-45632324F98D}" type="slidenum">
              <a:rPr lang="en-US" smtClean="0"/>
              <a:t>‹#›</a:t>
            </a:fld>
            <a:endParaRPr lang="en-US"/>
          </a:p>
        </p:txBody>
      </p:sp>
    </p:spTree>
    <p:extLst>
      <p:ext uri="{BB962C8B-B14F-4D97-AF65-F5344CB8AC3E}">
        <p14:creationId xmlns:p14="http://schemas.microsoft.com/office/powerpoint/2010/main" val="3116750138"/>
      </p:ext>
    </p:extLst>
  </p:cSld>
  <p:clrMap bg1="lt1" tx1="dk1" bg2="lt2" tx2="dk2" accent1="accent1" accent2="accent2" accent3="accent3" accent4="accent4" accent5="accent5" accent6="accent6" hlink="hlink" folHlink="folHlink"/>
  <p:sldLayoutIdLst>
    <p:sldLayoutId id="2147483800" r:id="rId1"/>
    <p:sldLayoutId id="2147483801" r:id="rId2"/>
    <p:sldLayoutId id="2147483802" r:id="rId3"/>
    <p:sldLayoutId id="2147483803" r:id="rId4"/>
    <p:sldLayoutId id="2147483804" r:id="rId5"/>
    <p:sldLayoutId id="2147483805" r:id="rId6"/>
    <p:sldLayoutId id="2147483806" r:id="rId7"/>
    <p:sldLayoutId id="2147483807" r:id="rId8"/>
    <p:sldLayoutId id="2147483808" r:id="rId9"/>
    <p:sldLayoutId id="2147483809" r:id="rId10"/>
    <p:sldLayoutId id="214748381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9874" name="Title Placeholder 1"/>
          <p:cNvSpPr>
            <a:spLocks noGrp="1"/>
          </p:cNvSpPr>
          <p:nvPr>
            <p:ph type="title"/>
          </p:nvPr>
        </p:nvSpPr>
        <p:spPr bwMode="auto">
          <a:xfrm>
            <a:off x="609600" y="274639"/>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79875"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defTabSz="457189" fontAlgn="auto">
              <a:spcBef>
                <a:spcPts val="0"/>
              </a:spcBef>
              <a:spcAft>
                <a:spcPts val="0"/>
              </a:spcAft>
              <a:defRPr sz="1200">
                <a:solidFill>
                  <a:prstClr val="black">
                    <a:tint val="75000"/>
                  </a:prstClr>
                </a:solidFill>
                <a:latin typeface="Calibri"/>
                <a:ea typeface="+mn-ea"/>
                <a:cs typeface="+mn-cs"/>
              </a:defRPr>
            </a:lvl1pPr>
          </a:lstStyle>
          <a:p>
            <a:pPr>
              <a:defRPr/>
            </a:pPr>
            <a:fld id="{3D87A21D-86FA-1E41-BCAD-817EBF04185A}" type="datetimeFigureOut">
              <a:rPr lang="en-US"/>
              <a:pPr>
                <a:defRPr/>
              </a:pPr>
              <a:t>8/13/26</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defTabSz="457189" fontAlgn="auto">
              <a:spcBef>
                <a:spcPts val="0"/>
              </a:spcBef>
              <a:spcAft>
                <a:spcPts val="0"/>
              </a:spcAft>
              <a:defRPr sz="1200">
                <a:solidFill>
                  <a:prstClr val="black">
                    <a:tint val="75000"/>
                  </a:prstClr>
                </a:solidFill>
                <a:latin typeface="Calibri"/>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defTabSz="457189" fontAlgn="auto">
              <a:spcBef>
                <a:spcPts val="0"/>
              </a:spcBef>
              <a:spcAft>
                <a:spcPts val="0"/>
              </a:spcAft>
              <a:defRPr sz="1200">
                <a:solidFill>
                  <a:prstClr val="black">
                    <a:tint val="75000"/>
                  </a:prstClr>
                </a:solidFill>
                <a:latin typeface="Calibri"/>
                <a:ea typeface="+mn-ea"/>
                <a:cs typeface="+mn-cs"/>
              </a:defRPr>
            </a:lvl1pPr>
          </a:lstStyle>
          <a:p>
            <a:pPr>
              <a:defRPr/>
            </a:pPr>
            <a:fld id="{FC0CF8BD-BD6F-7348-BBCA-29DFD4B75906}" type="slidenum">
              <a:rPr lang="en-US"/>
              <a:pPr>
                <a:defRPr/>
              </a:pPr>
              <a:t>‹#›</a:t>
            </a:fld>
            <a:endParaRPr lang="en-US"/>
          </a:p>
        </p:txBody>
      </p:sp>
    </p:spTree>
    <p:extLst>
      <p:ext uri="{BB962C8B-B14F-4D97-AF65-F5344CB8AC3E}">
        <p14:creationId xmlns:p14="http://schemas.microsoft.com/office/powerpoint/2010/main" val="3130722574"/>
      </p:ext>
    </p:extLst>
  </p:cSld>
  <p:clrMap bg1="lt1" tx1="dk1" bg2="lt2" tx2="dk2" accent1="accent1" accent2="accent2" accent3="accent3" accent4="accent4" accent5="accent5" accent6="accent6" hlink="hlink" folHlink="folHlink"/>
  <p:sldLayoutIdLst>
    <p:sldLayoutId id="2147483876" r:id="rId1"/>
    <p:sldLayoutId id="2147483877" r:id="rId2"/>
    <p:sldLayoutId id="2147483878" r:id="rId3"/>
    <p:sldLayoutId id="2147483879" r:id="rId4"/>
    <p:sldLayoutId id="2147483880" r:id="rId5"/>
    <p:sldLayoutId id="2147483881" r:id="rId6"/>
    <p:sldLayoutId id="2147483882" r:id="rId7"/>
    <p:sldLayoutId id="2147483883" r:id="rId8"/>
    <p:sldLayoutId id="2147483884" r:id="rId9"/>
    <p:sldLayoutId id="2147483885" r:id="rId10"/>
    <p:sldLayoutId id="2147483886" r:id="rId11"/>
  </p:sldLayoutIdLst>
  <p:txStyles>
    <p:titleStyle>
      <a:lvl1pPr algn="ctr" defTabSz="457189"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189"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189"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189"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189"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189" algn="ctr" defTabSz="457189"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377" algn="ctr" defTabSz="457189"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566" algn="ctr" defTabSz="457189"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754" algn="ctr" defTabSz="457189"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891" indent="-342891" algn="l" defTabSz="457189"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32" indent="-285744" algn="l" defTabSz="457189"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2971" indent="-228594" algn="l" defTabSz="457189"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160" indent="-228594" algn="l" defTabSz="457189"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349" indent="-228594" algn="l" defTabSz="457189"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4"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7"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1"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2098" name="Title Placeholder 1"/>
          <p:cNvSpPr>
            <a:spLocks noGrp="1"/>
          </p:cNvSpPr>
          <p:nvPr>
            <p:ph type="title"/>
          </p:nvPr>
        </p:nvSpPr>
        <p:spPr bwMode="auto">
          <a:xfrm>
            <a:off x="609600" y="274639"/>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32099"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Calibri"/>
                <a:ea typeface="+mn-ea"/>
                <a:cs typeface="+mn-cs"/>
              </a:defRPr>
            </a:lvl1pPr>
          </a:lstStyle>
          <a:p>
            <a:pPr>
              <a:defRPr/>
            </a:pPr>
            <a:fld id="{43449B23-D858-4741-AB93-54AF9B0E51F4}" type="datetimeFigureOut">
              <a:rPr lang="en-US"/>
              <a:pPr>
                <a:defRPr/>
              </a:pPr>
              <a:t>8/13/26</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Calibri"/>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Calibri"/>
                <a:ea typeface="+mn-ea"/>
                <a:cs typeface="+mn-cs"/>
              </a:defRPr>
            </a:lvl1pPr>
          </a:lstStyle>
          <a:p>
            <a:pPr>
              <a:defRPr/>
            </a:pPr>
            <a:fld id="{F6DD621B-B1A4-4B4C-A4BD-759A53DB8F97}" type="slidenum">
              <a:rPr lang="en-US"/>
              <a:pPr>
                <a:defRPr/>
              </a:pPr>
              <a:t>‹#›</a:t>
            </a:fld>
            <a:endParaRPr lang="en-US"/>
          </a:p>
        </p:txBody>
      </p:sp>
    </p:spTree>
    <p:extLst>
      <p:ext uri="{BB962C8B-B14F-4D97-AF65-F5344CB8AC3E}">
        <p14:creationId xmlns:p14="http://schemas.microsoft.com/office/powerpoint/2010/main" val="3333773129"/>
      </p:ext>
    </p:extLst>
  </p:cSld>
  <p:clrMap bg1="lt1" tx1="dk1" bg2="lt2" tx2="dk2" accent1="accent1" accent2="accent2" accent3="accent3" accent4="accent4" accent5="accent5" accent6="accent6" hlink="hlink" folHlink="folHlink"/>
  <p:sldLayoutIdLst>
    <p:sldLayoutId id="2147483888" r:id="rId1"/>
    <p:sldLayoutId id="2147483889" r:id="rId2"/>
  </p:sldLayoutIdLst>
  <p:txStyles>
    <p:titleStyle>
      <a:lvl1pPr algn="ctr"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189" algn="ctr"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377" algn="ctr"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566" algn="ctr"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754" algn="ctr"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891" indent="-342891" algn="l"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32" indent="-285744" algn="l"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2971" indent="-228594" algn="l"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160" indent="-228594"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349" indent="-228594"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9"/>
            <a:ext cx="10972800" cy="1143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09600" y="6245225"/>
            <a:ext cx="2844800" cy="47625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400">
                <a:solidFill>
                  <a:srgbClr val="000000"/>
                </a:solidFill>
                <a:cs typeface="+mn-cs"/>
              </a:defRPr>
            </a:lvl1pPr>
          </a:lstStyle>
          <a:p>
            <a:pPr defTabSz="914377">
              <a:defRPr/>
            </a:pPr>
            <a:endParaRPr lang="en-US"/>
          </a:p>
        </p:txBody>
      </p:sp>
      <p:sp>
        <p:nvSpPr>
          <p:cNvPr id="1029" name="Rectangle 5"/>
          <p:cNvSpPr>
            <a:spLocks noGrp="1" noChangeArrowheads="1"/>
          </p:cNvSpPr>
          <p:nvPr>
            <p:ph type="ftr" sz="quarter" idx="3"/>
          </p:nvPr>
        </p:nvSpPr>
        <p:spPr bwMode="auto">
          <a:xfrm>
            <a:off x="4165600" y="6245225"/>
            <a:ext cx="3860800" cy="47625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a:defRPr sz="1400">
                <a:solidFill>
                  <a:srgbClr val="000000"/>
                </a:solidFill>
                <a:cs typeface="+mn-cs"/>
              </a:defRPr>
            </a:lvl1pPr>
          </a:lstStyle>
          <a:p>
            <a:pPr defTabSz="914377">
              <a:defRPr/>
            </a:pPr>
            <a:endParaRPr lang="en-US"/>
          </a:p>
        </p:txBody>
      </p:sp>
      <p:sp>
        <p:nvSpPr>
          <p:cNvPr id="1030" name="Rectangle 6"/>
          <p:cNvSpPr>
            <a:spLocks noGrp="1" noChangeArrowheads="1"/>
          </p:cNvSpPr>
          <p:nvPr>
            <p:ph type="sldNum" sz="quarter" idx="4"/>
          </p:nvPr>
        </p:nvSpPr>
        <p:spPr bwMode="auto">
          <a:xfrm>
            <a:off x="8737600" y="6245225"/>
            <a:ext cx="2844800" cy="47625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r">
              <a:defRPr sz="1400">
                <a:solidFill>
                  <a:srgbClr val="000000"/>
                </a:solidFill>
                <a:cs typeface="+mn-cs"/>
              </a:defRPr>
            </a:lvl1pPr>
          </a:lstStyle>
          <a:p>
            <a:pPr defTabSz="914377">
              <a:defRPr/>
            </a:pPr>
            <a:fld id="{F39EE1FD-3E88-F04B-B1E0-988D7477A1D7}" type="slidenum">
              <a:rPr lang="en-US" smtClean="0"/>
              <a:pPr defTabSz="914377">
                <a:defRPr/>
              </a:pPr>
              <a:t>‹#›</a:t>
            </a:fld>
            <a:endParaRPr lang="en-US"/>
          </a:p>
        </p:txBody>
      </p:sp>
    </p:spTree>
    <p:extLst>
      <p:ext uri="{BB962C8B-B14F-4D97-AF65-F5344CB8AC3E}">
        <p14:creationId xmlns:p14="http://schemas.microsoft.com/office/powerpoint/2010/main" val="1578001014"/>
      </p:ext>
    </p:extLst>
  </p:cSld>
  <p:clrMap bg1="lt1" tx1="dk1" bg2="lt2" tx2="dk2" accent1="accent1" accent2="accent2" accent3="accent3" accent4="accent4" accent5="accent5" accent6="accent6" hlink="hlink" folHlink="folHlink"/>
  <p:sldLayoutIdLst>
    <p:sldLayoutId id="2147483891" r:id="rId1"/>
    <p:sldLayoutId id="2147483892" r:id="rId2"/>
    <p:sldLayoutId id="2147483893" r:id="rId3"/>
    <p:sldLayoutId id="2147483894" r:id="rId4"/>
    <p:sldLayoutId id="2147483895" r:id="rId5"/>
    <p:sldLayoutId id="2147483896" r:id="rId6"/>
    <p:sldLayoutId id="2147483897" r:id="rId7"/>
    <p:sldLayoutId id="2147483898" r:id="rId8"/>
    <p:sldLayoutId id="2147483899" r:id="rId9"/>
    <p:sldLayoutId id="2147483900" r:id="rId10"/>
    <p:sldLayoutId id="2147483901" r:id="rId11"/>
  </p:sldLayoutIdLst>
  <p:transition advClick="0" advTm="4000">
    <p:random/>
  </p:transition>
  <p:txStyles>
    <p:titleStyle>
      <a:lvl1pPr algn="ctr" rtl="0" eaLnBrk="0" fontAlgn="base" hangingPunct="0">
        <a:spcBef>
          <a:spcPct val="0"/>
        </a:spcBef>
        <a:spcAft>
          <a:spcPct val="0"/>
        </a:spcAft>
        <a:defRPr sz="4400">
          <a:solidFill>
            <a:schemeClr val="tx2"/>
          </a:solidFill>
          <a:latin typeface="+mj-lt"/>
          <a:ea typeface="+mj-ea"/>
          <a:cs typeface="ＭＳ Ｐゴシック" charset="0"/>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189" algn="ctr" rtl="0" fontAlgn="base">
        <a:spcBef>
          <a:spcPct val="0"/>
        </a:spcBef>
        <a:spcAft>
          <a:spcPct val="0"/>
        </a:spcAft>
        <a:defRPr sz="4400">
          <a:solidFill>
            <a:schemeClr val="tx2"/>
          </a:solidFill>
          <a:latin typeface="Arial" charset="0"/>
          <a:ea typeface="ＭＳ Ｐゴシック" charset="0"/>
        </a:defRPr>
      </a:lvl6pPr>
      <a:lvl7pPr marL="914377" algn="ctr" rtl="0" fontAlgn="base">
        <a:spcBef>
          <a:spcPct val="0"/>
        </a:spcBef>
        <a:spcAft>
          <a:spcPct val="0"/>
        </a:spcAft>
        <a:defRPr sz="4400">
          <a:solidFill>
            <a:schemeClr val="tx2"/>
          </a:solidFill>
          <a:latin typeface="Arial" charset="0"/>
          <a:ea typeface="ＭＳ Ｐゴシック" charset="0"/>
        </a:defRPr>
      </a:lvl7pPr>
      <a:lvl8pPr marL="1371566" algn="ctr" rtl="0" fontAlgn="base">
        <a:spcBef>
          <a:spcPct val="0"/>
        </a:spcBef>
        <a:spcAft>
          <a:spcPct val="0"/>
        </a:spcAft>
        <a:defRPr sz="4400">
          <a:solidFill>
            <a:schemeClr val="tx2"/>
          </a:solidFill>
          <a:latin typeface="Arial" charset="0"/>
          <a:ea typeface="ＭＳ Ｐゴシック" charset="0"/>
        </a:defRPr>
      </a:lvl8pPr>
      <a:lvl9pPr marL="1828754" algn="ctr" rtl="0" fontAlgn="base">
        <a:spcBef>
          <a:spcPct val="0"/>
        </a:spcBef>
        <a:spcAft>
          <a:spcPct val="0"/>
        </a:spcAft>
        <a:defRPr sz="4400">
          <a:solidFill>
            <a:schemeClr val="tx2"/>
          </a:solidFill>
          <a:latin typeface="Arial" charset="0"/>
          <a:ea typeface="ＭＳ Ｐゴシック" charset="0"/>
        </a:defRPr>
      </a:lvl9pPr>
    </p:titleStyle>
    <p:bodyStyle>
      <a:lvl1pPr marL="342891" indent="-342891" algn="l" rtl="0" eaLnBrk="0" fontAlgn="base" hangingPunct="0">
        <a:spcBef>
          <a:spcPct val="20000"/>
        </a:spcBef>
        <a:spcAft>
          <a:spcPct val="0"/>
        </a:spcAft>
        <a:buChar char="•"/>
        <a:defRPr sz="3200">
          <a:solidFill>
            <a:schemeClr val="tx1"/>
          </a:solidFill>
          <a:latin typeface="+mn-lt"/>
          <a:ea typeface="+mn-ea"/>
          <a:cs typeface="ＭＳ Ｐゴシック" charset="0"/>
        </a:defRPr>
      </a:lvl1pPr>
      <a:lvl2pPr marL="742932" indent="-285744" algn="l" rtl="0" eaLnBrk="0" fontAlgn="base" hangingPunct="0">
        <a:spcBef>
          <a:spcPct val="20000"/>
        </a:spcBef>
        <a:spcAft>
          <a:spcPct val="0"/>
        </a:spcAft>
        <a:buChar char="–"/>
        <a:defRPr sz="2800">
          <a:solidFill>
            <a:schemeClr val="tx1"/>
          </a:solidFill>
          <a:latin typeface="+mn-lt"/>
          <a:ea typeface="+mn-ea"/>
        </a:defRPr>
      </a:lvl2pPr>
      <a:lvl3pPr marL="1142971" indent="-228594" algn="l" rtl="0" eaLnBrk="0" fontAlgn="base" hangingPunct="0">
        <a:spcBef>
          <a:spcPct val="20000"/>
        </a:spcBef>
        <a:spcAft>
          <a:spcPct val="0"/>
        </a:spcAft>
        <a:buChar char="•"/>
        <a:defRPr sz="2400">
          <a:solidFill>
            <a:schemeClr val="tx1"/>
          </a:solidFill>
          <a:latin typeface="+mn-lt"/>
          <a:ea typeface="+mn-ea"/>
        </a:defRPr>
      </a:lvl3pPr>
      <a:lvl4pPr marL="1600160" indent="-228594" algn="l" rtl="0" eaLnBrk="0" fontAlgn="base" hangingPunct="0">
        <a:spcBef>
          <a:spcPct val="20000"/>
        </a:spcBef>
        <a:spcAft>
          <a:spcPct val="0"/>
        </a:spcAft>
        <a:buChar char="–"/>
        <a:defRPr sz="2000">
          <a:solidFill>
            <a:schemeClr val="tx1"/>
          </a:solidFill>
          <a:latin typeface="+mn-lt"/>
          <a:ea typeface="+mn-ea"/>
        </a:defRPr>
      </a:lvl4pPr>
      <a:lvl5pPr marL="2057349" indent="-228594" algn="l" rtl="0" eaLnBrk="0" fontAlgn="base" hangingPunct="0">
        <a:spcBef>
          <a:spcPct val="20000"/>
        </a:spcBef>
        <a:spcAft>
          <a:spcPct val="0"/>
        </a:spcAft>
        <a:buChar char="»"/>
        <a:defRPr sz="2000">
          <a:solidFill>
            <a:schemeClr val="tx1"/>
          </a:solidFill>
          <a:latin typeface="+mn-lt"/>
          <a:ea typeface="+mn-ea"/>
        </a:defRPr>
      </a:lvl5pPr>
      <a:lvl6pPr marL="2514537" indent="-228594" algn="l" rtl="0" fontAlgn="base">
        <a:spcBef>
          <a:spcPct val="20000"/>
        </a:spcBef>
        <a:spcAft>
          <a:spcPct val="0"/>
        </a:spcAft>
        <a:buChar char="»"/>
        <a:defRPr sz="2000">
          <a:solidFill>
            <a:schemeClr val="tx1"/>
          </a:solidFill>
          <a:latin typeface="+mn-lt"/>
          <a:ea typeface="+mn-ea"/>
        </a:defRPr>
      </a:lvl6pPr>
      <a:lvl7pPr marL="2971726" indent="-228594" algn="l" rtl="0" fontAlgn="base">
        <a:spcBef>
          <a:spcPct val="20000"/>
        </a:spcBef>
        <a:spcAft>
          <a:spcPct val="0"/>
        </a:spcAft>
        <a:buChar char="»"/>
        <a:defRPr sz="2000">
          <a:solidFill>
            <a:schemeClr val="tx1"/>
          </a:solidFill>
          <a:latin typeface="+mn-lt"/>
          <a:ea typeface="+mn-ea"/>
        </a:defRPr>
      </a:lvl7pPr>
      <a:lvl8pPr marL="3428914" indent="-228594" algn="l" rtl="0" fontAlgn="base">
        <a:spcBef>
          <a:spcPct val="20000"/>
        </a:spcBef>
        <a:spcAft>
          <a:spcPct val="0"/>
        </a:spcAft>
        <a:buChar char="»"/>
        <a:defRPr sz="2000">
          <a:solidFill>
            <a:schemeClr val="tx1"/>
          </a:solidFill>
          <a:latin typeface="+mn-lt"/>
          <a:ea typeface="+mn-ea"/>
        </a:defRPr>
      </a:lvl8pPr>
      <a:lvl9pPr marL="3886103" indent="-228594"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7"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1"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73B25748-7C4A-4D65-A436-C9C4B7B05D77}" type="slidenum">
              <a:rPr lang="en-US" smtClean="0"/>
              <a:pPr>
                <a:defRPr/>
              </a:pPr>
              <a:t>‹#›</a:t>
            </a:fld>
            <a:endParaRPr lang="en-US"/>
          </a:p>
        </p:txBody>
      </p:sp>
    </p:spTree>
    <p:extLst>
      <p:ext uri="{BB962C8B-B14F-4D97-AF65-F5344CB8AC3E}">
        <p14:creationId xmlns:p14="http://schemas.microsoft.com/office/powerpoint/2010/main" val="1746108891"/>
      </p:ext>
    </p:extLst>
  </p:cSld>
  <p:clrMap bg1="lt1" tx1="dk1" bg2="lt2" tx2="dk2" accent1="accent1" accent2="accent2" accent3="accent3" accent4="accent4" accent5="accent5" accent6="accent6" hlink="hlink" folHlink="folHlink"/>
  <p:sldLayoutIdLst>
    <p:sldLayoutId id="2147483903" r:id="rId1"/>
    <p:sldLayoutId id="2147483904" r:id="rId2"/>
    <p:sldLayoutId id="2147483905" r:id="rId3"/>
    <p:sldLayoutId id="2147483906" r:id="rId4"/>
    <p:sldLayoutId id="2147483907" r:id="rId5"/>
    <p:sldLayoutId id="2147483908" r:id="rId6"/>
    <p:sldLayoutId id="2147483909" r:id="rId7"/>
    <p:sldLayoutId id="2147483910" r:id="rId8"/>
    <p:sldLayoutId id="2147483911" r:id="rId9"/>
    <p:sldLayoutId id="2147483912" r:id="rId10"/>
    <p:sldLayoutId id="2147483913" r:id="rId1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0.xml"/><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3.xml"/><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4.xml"/><Relationship Id="rId5" Type="http://schemas.openxmlformats.org/officeDocument/2006/relationships/image" Target="../media/image18.png"/><Relationship Id="rId4" Type="http://schemas.openxmlformats.org/officeDocument/2006/relationships/image" Target="../media/image17.png"/></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4.xml"/><Relationship Id="rId5" Type="http://schemas.openxmlformats.org/officeDocument/2006/relationships/image" Target="../media/image18.png"/><Relationship Id="rId4" Type="http://schemas.openxmlformats.org/officeDocument/2006/relationships/image" Target="../media/image17.png"/></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4.xml"/><Relationship Id="rId5" Type="http://schemas.openxmlformats.org/officeDocument/2006/relationships/image" Target="../media/image18.png"/><Relationship Id="rId4" Type="http://schemas.openxmlformats.org/officeDocument/2006/relationships/image" Target="../media/image17.png"/></Relationships>
</file>

<file path=ppt/slides/_rels/slide24.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6.xml"/><Relationship Id="rId1" Type="http://schemas.openxmlformats.org/officeDocument/2006/relationships/slideLayout" Target="../slideLayouts/slideLayout37.xml"/><Relationship Id="rId4" Type="http://schemas.openxmlformats.org/officeDocument/2006/relationships/hyperlink" Target="https://www.goodreads.com/work/quotes/13645500"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7.xml"/><Relationship Id="rId1" Type="http://schemas.openxmlformats.org/officeDocument/2006/relationships/slideLayout" Target="../slideLayouts/slideLayout37.xml"/></Relationships>
</file>

<file path=ppt/slides/_rels/slide3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8.xml"/><Relationship Id="rId1" Type="http://schemas.openxmlformats.org/officeDocument/2006/relationships/slideLayout" Target="../slideLayouts/slideLayout37.xml"/></Relationships>
</file>

<file path=ppt/slides/_rels/slide3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9.xml"/><Relationship Id="rId1" Type="http://schemas.openxmlformats.org/officeDocument/2006/relationships/slideLayout" Target="../slideLayouts/slideLayout37.xml"/></Relationships>
</file>

<file path=ppt/slides/_rels/slide3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31.xml"/><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28.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9988893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a:extLst>
            <a:ext uri="{FF2B5EF4-FFF2-40B4-BE49-F238E27FC236}">
              <a16:creationId xmlns:a16="http://schemas.microsoft.com/office/drawing/2014/main" id="{745D5399-3827-4A9F-C1F7-F771D99DAF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9FFC8B-C5E9-70B2-A349-95FB8AD5E443}"/>
              </a:ext>
            </a:extLst>
          </p:cNvPr>
          <p:cNvSpPr>
            <a:spLocks noGrp="1"/>
          </p:cNvSpPr>
          <p:nvPr>
            <p:ph type="title"/>
          </p:nvPr>
        </p:nvSpPr>
        <p:spPr>
          <a:xfrm>
            <a:off x="1981200" y="0"/>
            <a:ext cx="8229600" cy="1143000"/>
          </a:xfrm>
        </p:spPr>
        <p:txBody>
          <a:bodyPr rtlCol="0">
            <a:normAutofit/>
          </a:bodyPr>
          <a:lstStyle/>
          <a:p>
            <a:pPr eaLnBrk="1" fontAlgn="auto" hangingPunct="1">
              <a:spcAft>
                <a:spcPts val="0"/>
              </a:spcAft>
              <a:defRPr/>
            </a:pPr>
            <a:r>
              <a:rPr lang="en-US" sz="5400" b="1" dirty="0">
                <a:solidFill>
                  <a:srgbClr val="FFFF00"/>
                </a:solidFill>
                <a:effectLst>
                  <a:outerShdw blurRad="38100" dist="38100" dir="2700000" algn="tl">
                    <a:srgbClr val="000000">
                      <a:alpha val="43137"/>
                    </a:srgbClr>
                  </a:outerShdw>
                </a:effectLst>
                <a:ea typeface="+mj-ea"/>
                <a:cs typeface="+mj-cs"/>
              </a:rPr>
              <a:t>The Ceremony</a:t>
            </a:r>
          </a:p>
        </p:txBody>
      </p:sp>
      <p:sp>
        <p:nvSpPr>
          <p:cNvPr id="3" name="Content Placeholder 2">
            <a:extLst>
              <a:ext uri="{FF2B5EF4-FFF2-40B4-BE49-F238E27FC236}">
                <a16:creationId xmlns:a16="http://schemas.microsoft.com/office/drawing/2014/main" id="{99F99A34-AD96-E55E-568F-B9B9FA7C45B0}"/>
              </a:ext>
            </a:extLst>
          </p:cNvPr>
          <p:cNvSpPr>
            <a:spLocks noGrp="1"/>
          </p:cNvSpPr>
          <p:nvPr>
            <p:ph idx="1"/>
          </p:nvPr>
        </p:nvSpPr>
        <p:spPr>
          <a:xfrm>
            <a:off x="203200" y="1397000"/>
            <a:ext cx="11887200" cy="5207000"/>
          </a:xfrm>
        </p:spPr>
        <p:txBody>
          <a:bodyPr rtlCol="0">
            <a:noAutofit/>
          </a:bodyPr>
          <a:lstStyle/>
          <a:p>
            <a:pPr marL="457189" lvl="1" indent="0" eaLnBrk="1" fontAlgn="auto" hangingPunct="1">
              <a:spcAft>
                <a:spcPts val="0"/>
              </a:spcAft>
              <a:buNone/>
              <a:defRPr/>
            </a:pPr>
            <a:r>
              <a:rPr lang="en-US" sz="5333" i="1" dirty="0">
                <a:ln>
                  <a:solidFill>
                    <a:sysClr val="windowText" lastClr="000000"/>
                  </a:solidFill>
                </a:ln>
                <a:solidFill>
                  <a:schemeClr val="bg1"/>
                </a:solidFill>
                <a:latin typeface="Arial Black" pitchFamily="34" charset="0"/>
                <a:ea typeface="+mn-ea"/>
              </a:rPr>
              <a:t>Exodus 20:1 Then God spoke all these words, saying, </a:t>
            </a:r>
          </a:p>
          <a:p>
            <a:pPr marL="457189" lvl="1" indent="0" eaLnBrk="1" fontAlgn="auto" hangingPunct="1">
              <a:spcAft>
                <a:spcPts val="0"/>
              </a:spcAft>
              <a:buNone/>
              <a:defRPr/>
            </a:pPr>
            <a:r>
              <a:rPr lang="en-US" sz="5333" i="1" dirty="0">
                <a:ln>
                  <a:solidFill>
                    <a:sysClr val="windowText" lastClr="000000"/>
                  </a:solidFill>
                </a:ln>
                <a:solidFill>
                  <a:schemeClr val="bg1"/>
                </a:solidFill>
                <a:latin typeface="Arial Black" pitchFamily="34" charset="0"/>
                <a:ea typeface="+mn-ea"/>
              </a:rPr>
              <a:t>2 </a:t>
            </a:r>
            <a:r>
              <a:rPr lang="en-US" sz="5333" i="1" dirty="0">
                <a:ln>
                  <a:solidFill>
                    <a:sysClr val="windowText" lastClr="000000"/>
                  </a:solidFill>
                </a:ln>
                <a:solidFill>
                  <a:srgbClr val="FFFF00"/>
                </a:solidFill>
                <a:effectLst>
                  <a:glow rad="127000">
                    <a:schemeClr val="tx1"/>
                  </a:glow>
                </a:effectLst>
                <a:latin typeface="Arial Black" pitchFamily="34" charset="0"/>
                <a:ea typeface="+mn-ea"/>
              </a:rPr>
              <a:t>"I am the Lord your God, who brought you out of the land of Egypt, out of the house of slavery </a:t>
            </a:r>
            <a:r>
              <a:rPr lang="en-US" sz="4800" dirty="0">
                <a:ln>
                  <a:solidFill>
                    <a:sysClr val="windowText" lastClr="000000"/>
                  </a:solidFill>
                </a:ln>
                <a:solidFill>
                  <a:schemeClr val="bg1"/>
                </a:solidFill>
                <a:effectLst>
                  <a:glow rad="127000">
                    <a:schemeClr val="tx1"/>
                  </a:glow>
                </a:effectLst>
                <a:latin typeface="Arial Black" pitchFamily="34" charset="0"/>
                <a:ea typeface="+mn-ea"/>
              </a:rPr>
              <a:t>(cf. 1 </a:t>
            </a:r>
            <a:r>
              <a:rPr lang="en-US" sz="4800" dirty="0" err="1">
                <a:ln>
                  <a:solidFill>
                    <a:sysClr val="windowText" lastClr="000000"/>
                  </a:solidFill>
                </a:ln>
                <a:solidFill>
                  <a:schemeClr val="bg1"/>
                </a:solidFill>
                <a:effectLst>
                  <a:glow rad="127000">
                    <a:schemeClr val="tx1"/>
                  </a:glow>
                </a:effectLst>
                <a:latin typeface="Arial Black" pitchFamily="34" charset="0"/>
                <a:ea typeface="+mn-ea"/>
              </a:rPr>
              <a:t>Jh</a:t>
            </a:r>
            <a:r>
              <a:rPr lang="en-US" sz="4800" dirty="0">
                <a:ln>
                  <a:solidFill>
                    <a:sysClr val="windowText" lastClr="000000"/>
                  </a:solidFill>
                </a:ln>
                <a:solidFill>
                  <a:schemeClr val="bg1"/>
                </a:solidFill>
                <a:effectLst>
                  <a:glow rad="127000">
                    <a:schemeClr val="tx1"/>
                  </a:glow>
                </a:effectLst>
                <a:latin typeface="Arial Black" pitchFamily="34" charset="0"/>
                <a:ea typeface="+mn-ea"/>
              </a:rPr>
              <a:t> 4:19)</a:t>
            </a:r>
          </a:p>
        </p:txBody>
      </p:sp>
    </p:spTree>
    <p:extLst>
      <p:ext uri="{BB962C8B-B14F-4D97-AF65-F5344CB8AC3E}">
        <p14:creationId xmlns:p14="http://schemas.microsoft.com/office/powerpoint/2010/main" val="142168785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11200" y="177800"/>
            <a:ext cx="11074400" cy="914400"/>
          </a:xfrm>
        </p:spPr>
        <p:txBody>
          <a:bodyPr rtlCol="0">
            <a:normAutofit/>
          </a:bodyPr>
          <a:lstStyle/>
          <a:p>
            <a:pPr eaLnBrk="1" fontAlgn="auto" hangingPunct="1">
              <a:spcAft>
                <a:spcPts val="0"/>
              </a:spcAft>
              <a:defRPr/>
            </a:pPr>
            <a:endParaRPr lang="en-US" b="1" dirty="0">
              <a:solidFill>
                <a:srgbClr val="297795"/>
              </a:solidFill>
              <a:effectLst>
                <a:outerShdw blurRad="38100" dist="38100" dir="2700000" algn="tl">
                  <a:srgbClr val="000000">
                    <a:alpha val="43137"/>
                  </a:srgbClr>
                </a:outerShdw>
              </a:effectLst>
              <a:ea typeface="+mj-ea"/>
              <a:cs typeface="+mj-cs"/>
            </a:endParaRPr>
          </a:p>
        </p:txBody>
      </p:sp>
      <p:sp>
        <p:nvSpPr>
          <p:cNvPr id="401411" name="Content Placeholder 2"/>
          <p:cNvSpPr>
            <a:spLocks noGrp="1"/>
          </p:cNvSpPr>
          <p:nvPr>
            <p:ph idx="1"/>
          </p:nvPr>
        </p:nvSpPr>
        <p:spPr>
          <a:xfrm>
            <a:off x="304800" y="76200"/>
            <a:ext cx="11480800" cy="5541963"/>
          </a:xfrm>
        </p:spPr>
        <p:txBody>
          <a:bodyPr/>
          <a:lstStyle/>
          <a:p>
            <a:pPr>
              <a:buFont typeface="Wingdings" pitchFamily="2" charset="2"/>
              <a:buChar char="Ø"/>
            </a:pPr>
            <a:r>
              <a:rPr lang="en-US" sz="4000" b="1" dirty="0"/>
              <a:t>“The Ten Commandments” – Exo. 34:28</a:t>
            </a:r>
          </a:p>
          <a:p>
            <a:pPr>
              <a:buFont typeface="Wingdings" pitchFamily="2" charset="2"/>
              <a:buChar char="Ø"/>
            </a:pPr>
            <a:r>
              <a:rPr lang="en-US" sz="4000" b="1" dirty="0"/>
              <a:t>“The words of the covenant” - Deut. 34:28</a:t>
            </a:r>
          </a:p>
          <a:p>
            <a:pPr>
              <a:buFont typeface="Wingdings" pitchFamily="2" charset="2"/>
              <a:buChar char="Ø"/>
            </a:pPr>
            <a:r>
              <a:rPr lang="en-US" sz="4000" b="1" dirty="0"/>
              <a:t>“The tables of the covenant” - Deut. 9:9</a:t>
            </a:r>
          </a:p>
          <a:p>
            <a:pPr>
              <a:buFont typeface="Wingdings" pitchFamily="2" charset="2"/>
              <a:buChar char="Ø"/>
            </a:pPr>
            <a:r>
              <a:rPr lang="en-US" sz="4000" b="1" dirty="0"/>
              <a:t>“The covenant” – Deut. 4:13</a:t>
            </a:r>
          </a:p>
          <a:p>
            <a:pPr>
              <a:buFont typeface="Wingdings" pitchFamily="2" charset="2"/>
              <a:buChar char="Ø"/>
            </a:pPr>
            <a:r>
              <a:rPr lang="en-US" sz="4000" b="1" dirty="0"/>
              <a:t>“The two tables” – Deut. 9:10-17</a:t>
            </a:r>
          </a:p>
          <a:p>
            <a:pPr>
              <a:buFont typeface="Wingdings" pitchFamily="2" charset="2"/>
              <a:buChar char="Ø"/>
            </a:pPr>
            <a:r>
              <a:rPr lang="en-US" sz="4000" b="1" dirty="0"/>
              <a:t>“The testimony” – Exo. 16:34; 25:16</a:t>
            </a:r>
          </a:p>
          <a:p>
            <a:pPr>
              <a:buFont typeface="Wingdings" pitchFamily="2" charset="2"/>
              <a:buChar char="Ø"/>
            </a:pPr>
            <a:r>
              <a:rPr lang="en-US" sz="4000" b="1" dirty="0"/>
              <a:t>“The tablets of the testimony” – Exo. 31:18</a:t>
            </a:r>
          </a:p>
          <a:p>
            <a:pPr>
              <a:buFont typeface="Wingdings" pitchFamily="2" charset="2"/>
              <a:buChar char="Ø"/>
            </a:pPr>
            <a:r>
              <a:rPr lang="en-US" sz="4000" b="1" dirty="0"/>
              <a:t>“The commandments” – Matt. 19:17</a:t>
            </a: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1C21BB-C998-E248-95EC-A66DE614FC37}"/>
              </a:ext>
            </a:extLst>
          </p:cNvPr>
          <p:cNvSpPr>
            <a:spLocks noGrp="1"/>
          </p:cNvSpPr>
          <p:nvPr>
            <p:ph type="ctrTitle"/>
          </p:nvPr>
        </p:nvSpPr>
        <p:spPr>
          <a:xfrm>
            <a:off x="6096000" y="2130426"/>
            <a:ext cx="5181600" cy="1470025"/>
          </a:xfrm>
        </p:spPr>
        <p:txBody>
          <a:bodyPr/>
          <a:lstStyle/>
          <a:p>
            <a:r>
              <a:rPr lang="en-US" sz="8000" b="1" dirty="0">
                <a:solidFill>
                  <a:schemeClr val="bg1"/>
                </a:solidFill>
              </a:rPr>
              <a:t>The Ten Wedding Vows</a:t>
            </a:r>
          </a:p>
        </p:txBody>
      </p:sp>
      <p:sp>
        <p:nvSpPr>
          <p:cNvPr id="3" name="Subtitle 2">
            <a:extLst>
              <a:ext uri="{FF2B5EF4-FFF2-40B4-BE49-F238E27FC236}">
                <a16:creationId xmlns:a16="http://schemas.microsoft.com/office/drawing/2014/main" id="{C1689FE6-9ED8-5944-B5F8-BFC4C5668EEC}"/>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164756893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981200" y="0"/>
            <a:ext cx="8229600" cy="1143000"/>
          </a:xfrm>
        </p:spPr>
        <p:txBody>
          <a:bodyPr rtlCol="0">
            <a:normAutofit/>
          </a:bodyPr>
          <a:lstStyle/>
          <a:p>
            <a:pPr eaLnBrk="1" fontAlgn="auto" hangingPunct="1">
              <a:spcAft>
                <a:spcPts val="0"/>
              </a:spcAft>
              <a:defRPr/>
            </a:pPr>
            <a:r>
              <a:rPr lang="en-US" sz="5400" b="1" dirty="0">
                <a:solidFill>
                  <a:srgbClr val="FFFF00"/>
                </a:solidFill>
                <a:effectLst>
                  <a:outerShdw blurRad="38100" dist="38100" dir="2700000" algn="tl">
                    <a:srgbClr val="000000">
                      <a:alpha val="43137"/>
                    </a:srgbClr>
                  </a:outerShdw>
                </a:effectLst>
                <a:ea typeface="+mj-ea"/>
                <a:cs typeface="+mj-cs"/>
              </a:rPr>
              <a:t>Wedding Vows</a:t>
            </a:r>
          </a:p>
        </p:txBody>
      </p:sp>
      <p:sp>
        <p:nvSpPr>
          <p:cNvPr id="3" name="Content Placeholder 2"/>
          <p:cNvSpPr>
            <a:spLocks noGrp="1"/>
          </p:cNvSpPr>
          <p:nvPr>
            <p:ph idx="1"/>
          </p:nvPr>
        </p:nvSpPr>
        <p:spPr>
          <a:xfrm>
            <a:off x="406400" y="1143001"/>
            <a:ext cx="11379200" cy="5364163"/>
          </a:xfrm>
        </p:spPr>
        <p:txBody>
          <a:bodyPr rtlCol="0">
            <a:normAutofit/>
          </a:bodyPr>
          <a:lstStyle/>
          <a:p>
            <a:pPr eaLnBrk="1" fontAlgn="auto" hangingPunct="1">
              <a:spcAft>
                <a:spcPts val="0"/>
              </a:spcAft>
              <a:buFont typeface="Arial" pitchFamily="34" charset="0"/>
              <a:buChar char="•"/>
              <a:defRPr/>
            </a:pPr>
            <a:r>
              <a:rPr lang="en-US" sz="3733" b="1" i="1" dirty="0">
                <a:ln>
                  <a:solidFill>
                    <a:sysClr val="windowText" lastClr="000000"/>
                  </a:solidFill>
                </a:ln>
                <a:solidFill>
                  <a:schemeClr val="bg1"/>
                </a:solidFill>
                <a:latin typeface="Arial Black" pitchFamily="34" charset="0"/>
                <a:ea typeface="+mn-ea"/>
                <a:cs typeface="+mn-cs"/>
              </a:rPr>
              <a:t>Do you, ________, take this _______ to be Your wedded ________, to live together after God's ordinances in the holy state of matrimony? To love, comfort, cherish, honor and keep in sickness and in health, in prosperity and adversity; and, forsaking all others, keep yourself only for ______, as long as you both shall live? [I do.]</a:t>
            </a:r>
          </a:p>
          <a:p>
            <a:pPr eaLnBrk="1" fontAlgn="auto" hangingPunct="1">
              <a:spcAft>
                <a:spcPts val="0"/>
              </a:spcAft>
              <a:buFont typeface="Arial" pitchFamily="34" charset="0"/>
              <a:buChar char="•"/>
              <a:defRPr/>
            </a:pPr>
            <a:endParaRPr lang="en-US" dirty="0">
              <a:solidFill>
                <a:schemeClr val="bg1"/>
              </a:solidFill>
              <a:ea typeface="+mn-ea"/>
              <a:cs typeface="+mn-cs"/>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136D669-513D-F440-BF8C-92FBD6BE9307}"/>
              </a:ext>
            </a:extLst>
          </p:cNvPr>
          <p:cNvSpPr>
            <a:spLocks noGrp="1"/>
          </p:cNvSpPr>
          <p:nvPr>
            <p:ph type="title"/>
          </p:nvPr>
        </p:nvSpPr>
        <p:spPr>
          <a:xfrm>
            <a:off x="641532" y="5540828"/>
            <a:ext cx="10972800" cy="1143000"/>
          </a:xfrm>
        </p:spPr>
        <p:txBody>
          <a:bodyPr/>
          <a:lstStyle/>
          <a:p>
            <a:endParaRPr lang="en-US" dirty="0"/>
          </a:p>
        </p:txBody>
      </p:sp>
      <p:sp>
        <p:nvSpPr>
          <p:cNvPr id="5" name="Content Placeholder 4">
            <a:extLst>
              <a:ext uri="{FF2B5EF4-FFF2-40B4-BE49-F238E27FC236}">
                <a16:creationId xmlns:a16="http://schemas.microsoft.com/office/drawing/2014/main" id="{D484EDF2-6673-394B-8C72-5123CAE57C5E}"/>
              </a:ext>
            </a:extLst>
          </p:cNvPr>
          <p:cNvSpPr>
            <a:spLocks noGrp="1"/>
          </p:cNvSpPr>
          <p:nvPr>
            <p:ph idx="1"/>
          </p:nvPr>
        </p:nvSpPr>
        <p:spPr>
          <a:xfrm>
            <a:off x="304800" y="177800"/>
            <a:ext cx="11582400" cy="4525963"/>
          </a:xfrm>
        </p:spPr>
        <p:txBody>
          <a:bodyPr/>
          <a:lstStyle/>
          <a:p>
            <a:pPr marL="0" indent="0" algn="ctr">
              <a:buNone/>
            </a:pPr>
            <a:r>
              <a:rPr lang="en-US" sz="4267" b="1" dirty="0">
                <a:solidFill>
                  <a:schemeClr val="bg1"/>
                </a:solidFill>
              </a:rPr>
              <a:t>Matt. 22:37 And He said to him, “‘YOU SHALL </a:t>
            </a:r>
            <a:r>
              <a:rPr lang="en-US" sz="4267" b="1" u="sng" dirty="0">
                <a:solidFill>
                  <a:srgbClr val="FFFF00"/>
                </a:solidFill>
              </a:rPr>
              <a:t>LOVE THE LORD YOUR GOD </a:t>
            </a:r>
            <a:r>
              <a:rPr lang="en-US" sz="4267" b="1" dirty="0">
                <a:solidFill>
                  <a:schemeClr val="bg1"/>
                </a:solidFill>
              </a:rPr>
              <a:t>WITH ALL YOUR HEART, AND WITH ALL YOUR SOUL, AND WITH ALL YOUR MIND.’ </a:t>
            </a:r>
            <a:r>
              <a:rPr lang="en-US" sz="4267" b="1" baseline="30000" dirty="0">
                <a:solidFill>
                  <a:schemeClr val="bg1"/>
                </a:solidFill>
              </a:rPr>
              <a:t>38</a:t>
            </a:r>
            <a:r>
              <a:rPr lang="en-US" sz="4267" b="1" dirty="0">
                <a:solidFill>
                  <a:schemeClr val="bg1"/>
                </a:solidFill>
              </a:rPr>
              <a:t> “This is the great and foremost commandment. </a:t>
            </a:r>
            <a:r>
              <a:rPr lang="en-US" sz="4267" b="1" baseline="30000" dirty="0">
                <a:solidFill>
                  <a:schemeClr val="bg1"/>
                </a:solidFill>
              </a:rPr>
              <a:t>39</a:t>
            </a:r>
            <a:r>
              <a:rPr lang="en-US" sz="4267" b="1" dirty="0">
                <a:solidFill>
                  <a:schemeClr val="bg1"/>
                </a:solidFill>
              </a:rPr>
              <a:t> “The second is like it, ‘YOU SHALL </a:t>
            </a:r>
            <a:r>
              <a:rPr lang="en-US" sz="4267" b="1" u="sng" dirty="0">
                <a:solidFill>
                  <a:srgbClr val="FFFF00"/>
                </a:solidFill>
              </a:rPr>
              <a:t>LOVE YOUR NEIGHBOR </a:t>
            </a:r>
            <a:r>
              <a:rPr lang="en-US" sz="4267" b="1" dirty="0">
                <a:solidFill>
                  <a:schemeClr val="bg1"/>
                </a:solidFill>
              </a:rPr>
              <a:t>AS YOURSELF.’     </a:t>
            </a:r>
          </a:p>
          <a:p>
            <a:pPr marL="0" indent="0" algn="ctr">
              <a:buNone/>
            </a:pPr>
            <a:r>
              <a:rPr lang="en-US" sz="4267" b="1" baseline="30000" dirty="0">
                <a:solidFill>
                  <a:schemeClr val="bg1"/>
                </a:solidFill>
              </a:rPr>
              <a:t>40</a:t>
            </a:r>
            <a:r>
              <a:rPr lang="en-US" sz="4267" b="1" dirty="0">
                <a:solidFill>
                  <a:schemeClr val="bg1"/>
                </a:solidFill>
              </a:rPr>
              <a:t> </a:t>
            </a:r>
            <a:r>
              <a:rPr lang="en-US" sz="4267" b="1" dirty="0">
                <a:ln>
                  <a:solidFill>
                    <a:srgbClr val="CC0000"/>
                  </a:solidFill>
                </a:ln>
                <a:solidFill>
                  <a:srgbClr val="FFFF00"/>
                </a:solidFill>
                <a:latin typeface="Arial Black" panose="020B0604020202020204" pitchFamily="34" charset="0"/>
                <a:cs typeface="Arial Black" panose="020B0604020202020204" pitchFamily="34" charset="0"/>
              </a:rPr>
              <a:t>“On these two commandments depend the whole Law and the Prophets.”</a:t>
            </a:r>
          </a:p>
          <a:p>
            <a:endParaRPr lang="en-US" dirty="0"/>
          </a:p>
        </p:txBody>
      </p:sp>
    </p:spTree>
    <p:extLst>
      <p:ext uri="{BB962C8B-B14F-4D97-AF65-F5344CB8AC3E}">
        <p14:creationId xmlns:p14="http://schemas.microsoft.com/office/powerpoint/2010/main" val="425517289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981200" y="0"/>
            <a:ext cx="8229600" cy="1143000"/>
          </a:xfrm>
        </p:spPr>
        <p:txBody>
          <a:bodyPr rtlCol="0">
            <a:normAutofit/>
          </a:bodyPr>
          <a:lstStyle/>
          <a:p>
            <a:pPr eaLnBrk="1" fontAlgn="auto" hangingPunct="1">
              <a:spcAft>
                <a:spcPts val="0"/>
              </a:spcAft>
              <a:defRPr/>
            </a:pPr>
            <a:r>
              <a:rPr lang="en-US" sz="5400" b="1" dirty="0">
                <a:solidFill>
                  <a:srgbClr val="FFFF00"/>
                </a:solidFill>
                <a:effectLst>
                  <a:outerShdw blurRad="38100" dist="38100" dir="2700000" algn="tl">
                    <a:srgbClr val="000000">
                      <a:alpha val="43137"/>
                    </a:srgbClr>
                  </a:outerShdw>
                </a:effectLst>
                <a:ea typeface="+mj-ea"/>
                <a:cs typeface="+mj-cs"/>
              </a:rPr>
              <a:t>God’s Wedding Vows</a:t>
            </a:r>
          </a:p>
        </p:txBody>
      </p:sp>
      <p:sp>
        <p:nvSpPr>
          <p:cNvPr id="3" name="Content Placeholder 2"/>
          <p:cNvSpPr>
            <a:spLocks noGrp="1"/>
          </p:cNvSpPr>
          <p:nvPr>
            <p:ph idx="1"/>
          </p:nvPr>
        </p:nvSpPr>
        <p:spPr>
          <a:xfrm>
            <a:off x="508000" y="1143000"/>
            <a:ext cx="11379200" cy="5562600"/>
          </a:xfrm>
        </p:spPr>
        <p:txBody>
          <a:bodyPr rtlCol="0">
            <a:noAutofit/>
          </a:bodyPr>
          <a:lstStyle/>
          <a:p>
            <a:pPr eaLnBrk="1" fontAlgn="auto" hangingPunct="1">
              <a:spcAft>
                <a:spcPts val="0"/>
              </a:spcAft>
              <a:buFont typeface="Wingdings" pitchFamily="2" charset="2"/>
              <a:buChar char="Ø"/>
              <a:defRPr/>
            </a:pPr>
            <a:r>
              <a:rPr lang="en-US" sz="3600" i="1" u="sng" dirty="0">
                <a:ln>
                  <a:solidFill>
                    <a:sysClr val="windowText" lastClr="000000"/>
                  </a:solidFill>
                </a:ln>
                <a:solidFill>
                  <a:schemeClr val="bg1"/>
                </a:solidFill>
                <a:latin typeface="Arial Black" pitchFamily="34" charset="0"/>
                <a:ea typeface="+mn-ea"/>
                <a:cs typeface="+mn-cs"/>
              </a:rPr>
              <a:t>THE VOWS</a:t>
            </a:r>
            <a:r>
              <a:rPr lang="en-US" sz="3600" i="1" dirty="0">
                <a:ln>
                  <a:solidFill>
                    <a:sysClr val="windowText" lastClr="000000"/>
                  </a:solidFill>
                </a:ln>
                <a:solidFill>
                  <a:schemeClr val="bg1"/>
                </a:solidFill>
                <a:latin typeface="Arial Black" pitchFamily="34" charset="0"/>
                <a:ea typeface="+mn-ea"/>
                <a:cs typeface="+mn-cs"/>
              </a:rPr>
              <a:t>: </a:t>
            </a:r>
            <a:r>
              <a:rPr lang="en-US" sz="3600" i="1" dirty="0">
                <a:ln>
                  <a:solidFill>
                    <a:sysClr val="windowText" lastClr="000000"/>
                  </a:solidFill>
                </a:ln>
                <a:solidFill>
                  <a:schemeClr val="bg1"/>
                </a:solidFill>
                <a:effectLst>
                  <a:glow rad="228600">
                    <a:srgbClr val="FFFF00"/>
                  </a:glow>
                </a:effectLst>
                <a:latin typeface="Arial Black" pitchFamily="34" charset="0"/>
                <a:ea typeface="+mn-ea"/>
                <a:cs typeface="+mn-cs"/>
              </a:rPr>
              <a:t>Love God </a:t>
            </a:r>
            <a:r>
              <a:rPr lang="en-US" sz="3600" i="1" dirty="0">
                <a:ln>
                  <a:solidFill>
                    <a:sysClr val="windowText" lastClr="000000"/>
                  </a:solidFill>
                </a:ln>
                <a:solidFill>
                  <a:schemeClr val="bg1"/>
                </a:solidFill>
                <a:latin typeface="Arial Black" pitchFamily="34" charset="0"/>
                <a:ea typeface="+mn-ea"/>
                <a:cs typeface="+mn-cs"/>
              </a:rPr>
              <a:t>(Matt. 22:37-40)</a:t>
            </a:r>
          </a:p>
        </p:txBody>
      </p:sp>
    </p:spTree>
    <p:extLst>
      <p:ext uri="{BB962C8B-B14F-4D97-AF65-F5344CB8AC3E}">
        <p14:creationId xmlns:p14="http://schemas.microsoft.com/office/powerpoint/2010/main" val="196606981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413698" name="Title 1"/>
          <p:cNvSpPr>
            <a:spLocks noGrp="1"/>
          </p:cNvSpPr>
          <p:nvPr>
            <p:ph type="title"/>
          </p:nvPr>
        </p:nvSpPr>
        <p:spPr/>
        <p:txBody>
          <a:bodyPr/>
          <a:lstStyle/>
          <a:p>
            <a:pPr eaLnBrk="1" hangingPunct="1"/>
            <a:endParaRPr lang="en-US">
              <a:latin typeface="Calibri" charset="0"/>
            </a:endParaRPr>
          </a:p>
        </p:txBody>
      </p:sp>
      <p:sp>
        <p:nvSpPr>
          <p:cNvPr id="3" name="Content Placeholder 2"/>
          <p:cNvSpPr>
            <a:spLocks noGrp="1"/>
          </p:cNvSpPr>
          <p:nvPr>
            <p:ph idx="1"/>
          </p:nvPr>
        </p:nvSpPr>
        <p:spPr>
          <a:xfrm>
            <a:off x="0" y="457200"/>
            <a:ext cx="12192000" cy="6629400"/>
          </a:xfrm>
        </p:spPr>
        <p:txBody>
          <a:bodyPr rtlCol="0">
            <a:noAutofit/>
          </a:bodyPr>
          <a:lstStyle/>
          <a:p>
            <a:pPr marL="0" indent="0" algn="ctr" eaLnBrk="1" fontAlgn="auto" hangingPunct="1">
              <a:spcAft>
                <a:spcPts val="0"/>
              </a:spcAft>
              <a:buNone/>
              <a:defRPr/>
            </a:pPr>
            <a:r>
              <a:rPr lang="en-US" sz="11733" b="1" dirty="0">
                <a:effectLst>
                  <a:outerShdw blurRad="38100" dist="38100" dir="2700000" algn="tl">
                    <a:srgbClr val="000000">
                      <a:alpha val="43137"/>
                    </a:srgbClr>
                  </a:outerShdw>
                </a:effectLst>
                <a:ea typeface="+mn-ea"/>
                <a:cs typeface="+mn-cs"/>
              </a:rPr>
              <a:t>“You shall have </a:t>
            </a:r>
            <a:r>
              <a:rPr lang="en-US" sz="11733" b="1" dirty="0">
                <a:solidFill>
                  <a:srgbClr val="FF0000"/>
                </a:solidFill>
                <a:effectLst>
                  <a:outerShdw blurRad="38100" dist="38100" dir="2700000" algn="tl">
                    <a:srgbClr val="000000">
                      <a:alpha val="43137"/>
                    </a:srgbClr>
                  </a:outerShdw>
                </a:effectLst>
                <a:ea typeface="+mn-ea"/>
                <a:cs typeface="+mn-cs"/>
              </a:rPr>
              <a:t>no other gods </a:t>
            </a:r>
            <a:r>
              <a:rPr lang="en-US" sz="11733" b="1" dirty="0">
                <a:effectLst>
                  <a:outerShdw blurRad="38100" dist="38100" dir="2700000" algn="tl">
                    <a:srgbClr val="000000">
                      <a:alpha val="43137"/>
                    </a:srgbClr>
                  </a:outerShdw>
                </a:effectLst>
                <a:ea typeface="+mn-ea"/>
                <a:cs typeface="+mn-cs"/>
              </a:rPr>
              <a:t>before Me” (20:3)</a:t>
            </a:r>
          </a:p>
        </p:txBody>
      </p:sp>
    </p:spTree>
    <p:extLst>
      <p:ext uri="{BB962C8B-B14F-4D97-AF65-F5344CB8AC3E}">
        <p14:creationId xmlns:p14="http://schemas.microsoft.com/office/powerpoint/2010/main" val="342654784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981200" y="0"/>
            <a:ext cx="8229600" cy="1143000"/>
          </a:xfrm>
        </p:spPr>
        <p:txBody>
          <a:bodyPr rtlCol="0">
            <a:normAutofit/>
          </a:bodyPr>
          <a:lstStyle/>
          <a:p>
            <a:pPr eaLnBrk="1" fontAlgn="auto" hangingPunct="1">
              <a:spcAft>
                <a:spcPts val="0"/>
              </a:spcAft>
              <a:defRPr/>
            </a:pPr>
            <a:r>
              <a:rPr lang="en-US" sz="5400" b="1" dirty="0">
                <a:solidFill>
                  <a:srgbClr val="FFFF00"/>
                </a:solidFill>
                <a:effectLst>
                  <a:outerShdw blurRad="38100" dist="38100" dir="2700000" algn="tl">
                    <a:srgbClr val="000000">
                      <a:alpha val="43137"/>
                    </a:srgbClr>
                  </a:outerShdw>
                </a:effectLst>
                <a:ea typeface="+mj-ea"/>
                <a:cs typeface="+mj-cs"/>
              </a:rPr>
              <a:t>God’s Wedding Vows</a:t>
            </a:r>
          </a:p>
        </p:txBody>
      </p:sp>
      <p:sp>
        <p:nvSpPr>
          <p:cNvPr id="3" name="Content Placeholder 2"/>
          <p:cNvSpPr>
            <a:spLocks noGrp="1"/>
          </p:cNvSpPr>
          <p:nvPr>
            <p:ph idx="1"/>
          </p:nvPr>
        </p:nvSpPr>
        <p:spPr>
          <a:xfrm>
            <a:off x="223934" y="3153746"/>
            <a:ext cx="11700588" cy="3818293"/>
          </a:xfrm>
          <a:effectLst>
            <a:glow rad="127000">
              <a:srgbClr val="FFFF00"/>
            </a:glow>
          </a:effectLst>
        </p:spPr>
        <p:txBody>
          <a:bodyPr rtlCol="0">
            <a:noAutofit/>
          </a:bodyPr>
          <a:lstStyle/>
          <a:p>
            <a:pPr eaLnBrk="1" fontAlgn="auto" hangingPunct="1">
              <a:spcAft>
                <a:spcPts val="0"/>
              </a:spcAft>
              <a:buFont typeface="Wingdings" pitchFamily="2" charset="2"/>
              <a:buChar char="Ø"/>
              <a:defRPr/>
            </a:pPr>
            <a:r>
              <a:rPr lang="en-US" sz="4000" i="1" u="sng" dirty="0">
                <a:ln>
                  <a:solidFill>
                    <a:sysClr val="windowText" lastClr="000000"/>
                  </a:solidFill>
                </a:ln>
                <a:solidFill>
                  <a:schemeClr val="bg1"/>
                </a:solidFill>
                <a:latin typeface="Arial Black" pitchFamily="34" charset="0"/>
                <a:ea typeface="+mn-ea"/>
                <a:cs typeface="+mn-cs"/>
              </a:rPr>
              <a:t>THE VOWS</a:t>
            </a:r>
            <a:r>
              <a:rPr lang="en-US" sz="4000" i="1" dirty="0">
                <a:ln>
                  <a:solidFill>
                    <a:sysClr val="windowText" lastClr="000000"/>
                  </a:solidFill>
                </a:ln>
                <a:solidFill>
                  <a:schemeClr val="bg1"/>
                </a:solidFill>
                <a:latin typeface="Arial Black" pitchFamily="34" charset="0"/>
                <a:ea typeface="+mn-ea"/>
                <a:cs typeface="+mn-cs"/>
              </a:rPr>
              <a:t>: </a:t>
            </a:r>
            <a:r>
              <a:rPr lang="en-US" sz="4000" i="1" dirty="0">
                <a:ln>
                  <a:solidFill>
                    <a:sysClr val="windowText" lastClr="000000"/>
                  </a:solidFill>
                </a:ln>
                <a:solidFill>
                  <a:schemeClr val="bg1"/>
                </a:solidFill>
                <a:effectLst>
                  <a:glow rad="139700">
                    <a:srgbClr val="FFFF00"/>
                  </a:glow>
                </a:effectLst>
                <a:latin typeface="Arial Black" pitchFamily="34" charset="0"/>
                <a:ea typeface="+mn-ea"/>
                <a:cs typeface="+mn-cs"/>
              </a:rPr>
              <a:t>Love God </a:t>
            </a:r>
            <a:r>
              <a:rPr lang="en-US" sz="4000" i="1" dirty="0">
                <a:ln>
                  <a:solidFill>
                    <a:sysClr val="windowText" lastClr="000000"/>
                  </a:solidFill>
                </a:ln>
                <a:solidFill>
                  <a:schemeClr val="bg1"/>
                </a:solidFill>
                <a:effectLst/>
                <a:latin typeface="Arial Black" pitchFamily="34" charset="0"/>
                <a:ea typeface="+mn-ea"/>
                <a:cs typeface="+mn-cs"/>
              </a:rPr>
              <a:t>(</a:t>
            </a:r>
            <a:r>
              <a:rPr lang="en-US" sz="4000" i="1" dirty="0">
                <a:ln>
                  <a:solidFill>
                    <a:sysClr val="windowText" lastClr="000000"/>
                  </a:solidFill>
                </a:ln>
                <a:solidFill>
                  <a:schemeClr val="bg1"/>
                </a:solidFill>
                <a:latin typeface="Arial Black" pitchFamily="34" charset="0"/>
                <a:ea typeface="+mn-ea"/>
                <a:cs typeface="+mn-cs"/>
              </a:rPr>
              <a:t>Matt. 22:37-40)</a:t>
            </a:r>
          </a:p>
          <a:p>
            <a:pPr lvl="1" eaLnBrk="1" fontAlgn="auto" hangingPunct="1">
              <a:spcAft>
                <a:spcPts val="0"/>
              </a:spcAft>
              <a:buFont typeface="Wingdings" pitchFamily="2" charset="2"/>
              <a:buChar char="ü"/>
              <a:defRPr/>
            </a:pPr>
            <a:r>
              <a:rPr lang="en-US" sz="3700" b="1" dirty="0">
                <a:ln>
                  <a:solidFill>
                    <a:sysClr val="windowText" lastClr="000000"/>
                  </a:solidFill>
                </a:ln>
                <a:solidFill>
                  <a:srgbClr val="FFFF00"/>
                </a:solidFill>
                <a:latin typeface="Arial Black" pitchFamily="34" charset="0"/>
                <a:ea typeface="+mn-ea"/>
              </a:rPr>
              <a:t>No other Gods </a:t>
            </a:r>
            <a:r>
              <a:rPr lang="en-US" sz="3700" b="1" dirty="0">
                <a:ln>
                  <a:solidFill>
                    <a:sysClr val="windowText" lastClr="000000"/>
                  </a:solidFill>
                </a:ln>
                <a:solidFill>
                  <a:schemeClr val="bg1"/>
                </a:solidFill>
                <a:latin typeface="Arial Black" pitchFamily="34" charset="0"/>
                <a:ea typeface="+mn-ea"/>
              </a:rPr>
              <a:t>– Don’t sleep with another</a:t>
            </a:r>
          </a:p>
          <a:p>
            <a:pPr lvl="1" eaLnBrk="1" fontAlgn="auto" hangingPunct="1">
              <a:spcAft>
                <a:spcPts val="0"/>
              </a:spcAft>
              <a:buFont typeface="Wingdings" pitchFamily="2" charset="2"/>
              <a:buChar char="ü"/>
              <a:defRPr/>
            </a:pPr>
            <a:r>
              <a:rPr lang="en-US" sz="3700" b="1" dirty="0">
                <a:ln>
                  <a:solidFill>
                    <a:sysClr val="windowText" lastClr="000000"/>
                  </a:solidFill>
                </a:ln>
                <a:solidFill>
                  <a:srgbClr val="FFFF00"/>
                </a:solidFill>
                <a:latin typeface="Arial Black" pitchFamily="34" charset="0"/>
                <a:ea typeface="+mn-ea"/>
              </a:rPr>
              <a:t>No Images </a:t>
            </a:r>
            <a:r>
              <a:rPr lang="en-US" sz="3700" b="1" dirty="0">
                <a:ln>
                  <a:solidFill>
                    <a:sysClr val="windowText" lastClr="000000"/>
                  </a:solidFill>
                </a:ln>
                <a:solidFill>
                  <a:schemeClr val="bg1"/>
                </a:solidFill>
                <a:latin typeface="Arial Black" pitchFamily="34" charset="0"/>
                <a:ea typeface="+mn-ea"/>
              </a:rPr>
              <a:t>– No other pictures in wallet</a:t>
            </a:r>
          </a:p>
          <a:p>
            <a:pPr lvl="1" eaLnBrk="1" fontAlgn="auto" hangingPunct="1">
              <a:spcAft>
                <a:spcPts val="0"/>
              </a:spcAft>
              <a:buFont typeface="Wingdings" pitchFamily="2" charset="2"/>
              <a:buChar char="ü"/>
              <a:defRPr/>
            </a:pPr>
            <a:r>
              <a:rPr lang="en-US" sz="3700" b="1" dirty="0">
                <a:ln>
                  <a:solidFill>
                    <a:sysClr val="windowText" lastClr="000000"/>
                  </a:solidFill>
                </a:ln>
                <a:solidFill>
                  <a:srgbClr val="FFFF00"/>
                </a:solidFill>
                <a:latin typeface="Arial Black" pitchFamily="34" charset="0"/>
                <a:ea typeface="+mn-ea"/>
              </a:rPr>
              <a:t>Name in Vain </a:t>
            </a:r>
            <a:r>
              <a:rPr lang="en-US" sz="3700" b="1" dirty="0">
                <a:ln>
                  <a:solidFill>
                    <a:sysClr val="windowText" lastClr="000000"/>
                  </a:solidFill>
                </a:ln>
                <a:solidFill>
                  <a:schemeClr val="bg1"/>
                </a:solidFill>
                <a:latin typeface="Arial Black" pitchFamily="34" charset="0"/>
                <a:ea typeface="+mn-ea"/>
              </a:rPr>
              <a:t>– Don’t dishonor my name </a:t>
            </a:r>
          </a:p>
          <a:p>
            <a:pPr lvl="1" eaLnBrk="1" fontAlgn="auto" hangingPunct="1">
              <a:spcAft>
                <a:spcPts val="0"/>
              </a:spcAft>
              <a:buFont typeface="Wingdings" pitchFamily="2" charset="2"/>
              <a:buChar char="ü"/>
              <a:defRPr/>
            </a:pPr>
            <a:r>
              <a:rPr lang="en-US" sz="3700" b="1" dirty="0">
                <a:ln>
                  <a:solidFill>
                    <a:sysClr val="windowText" lastClr="000000"/>
                  </a:solidFill>
                </a:ln>
                <a:solidFill>
                  <a:srgbClr val="FFFF00"/>
                </a:solidFill>
                <a:latin typeface="Arial Black" pitchFamily="34" charset="0"/>
                <a:ea typeface="+mn-ea"/>
              </a:rPr>
              <a:t>Sabbath</a:t>
            </a:r>
            <a:r>
              <a:rPr lang="en-US" sz="3700" b="1" dirty="0">
                <a:ln>
                  <a:solidFill>
                    <a:sysClr val="windowText" lastClr="000000"/>
                  </a:solidFill>
                </a:ln>
                <a:solidFill>
                  <a:schemeClr val="bg1"/>
                </a:solidFill>
                <a:latin typeface="Arial Black" pitchFamily="34" charset="0"/>
                <a:ea typeface="+mn-ea"/>
              </a:rPr>
              <a:t> – Make time for me </a:t>
            </a:r>
          </a:p>
        </p:txBody>
      </p:sp>
    </p:spTree>
    <p:extLst>
      <p:ext uri="{BB962C8B-B14F-4D97-AF65-F5344CB8AC3E}">
        <p14:creationId xmlns:p14="http://schemas.microsoft.com/office/powerpoint/2010/main" val="20681884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981200" y="0"/>
            <a:ext cx="8229600" cy="1143000"/>
          </a:xfrm>
        </p:spPr>
        <p:txBody>
          <a:bodyPr rtlCol="0">
            <a:normAutofit/>
          </a:bodyPr>
          <a:lstStyle/>
          <a:p>
            <a:pPr eaLnBrk="1" fontAlgn="auto" hangingPunct="1">
              <a:spcAft>
                <a:spcPts val="0"/>
              </a:spcAft>
              <a:defRPr/>
            </a:pPr>
            <a:r>
              <a:rPr lang="en-US" sz="5400" b="1" dirty="0">
                <a:solidFill>
                  <a:srgbClr val="FFFF00"/>
                </a:solidFill>
                <a:effectLst>
                  <a:outerShdw blurRad="38100" dist="38100" dir="2700000" algn="tl">
                    <a:srgbClr val="000000">
                      <a:alpha val="43137"/>
                    </a:srgbClr>
                  </a:outerShdw>
                </a:effectLst>
                <a:ea typeface="+mj-ea"/>
                <a:cs typeface="+mj-cs"/>
              </a:rPr>
              <a:t>God’s Wedding Vows</a:t>
            </a:r>
          </a:p>
        </p:txBody>
      </p:sp>
      <p:sp>
        <p:nvSpPr>
          <p:cNvPr id="3" name="Content Placeholder 2"/>
          <p:cNvSpPr>
            <a:spLocks noGrp="1"/>
          </p:cNvSpPr>
          <p:nvPr>
            <p:ph idx="1"/>
          </p:nvPr>
        </p:nvSpPr>
        <p:spPr>
          <a:xfrm>
            <a:off x="304800" y="1436914"/>
            <a:ext cx="11582400" cy="5243286"/>
          </a:xfrm>
        </p:spPr>
        <p:txBody>
          <a:bodyPr rtlCol="0">
            <a:normAutofit/>
          </a:bodyPr>
          <a:lstStyle/>
          <a:p>
            <a:pPr eaLnBrk="1" fontAlgn="auto" hangingPunct="1">
              <a:spcAft>
                <a:spcPts val="0"/>
              </a:spcAft>
              <a:buFont typeface="Wingdings" pitchFamily="2" charset="2"/>
              <a:buChar char="Ø"/>
              <a:defRPr/>
            </a:pPr>
            <a:r>
              <a:rPr lang="en-US" sz="4000" i="1" u="sng" dirty="0">
                <a:ln>
                  <a:solidFill>
                    <a:sysClr val="windowText" lastClr="000000"/>
                  </a:solidFill>
                </a:ln>
                <a:solidFill>
                  <a:srgbClr val="FFFFCC"/>
                </a:solidFill>
                <a:latin typeface="Arial Black" pitchFamily="34" charset="0"/>
                <a:ea typeface="+mn-ea"/>
                <a:cs typeface="+mn-cs"/>
              </a:rPr>
              <a:t>THE VOWS</a:t>
            </a:r>
            <a:r>
              <a:rPr lang="en-US" sz="4000" i="1" dirty="0">
                <a:ln>
                  <a:solidFill>
                    <a:sysClr val="windowText" lastClr="000000"/>
                  </a:solidFill>
                </a:ln>
                <a:solidFill>
                  <a:srgbClr val="FFFFCC"/>
                </a:solidFill>
                <a:latin typeface="Arial Black" pitchFamily="34" charset="0"/>
                <a:ea typeface="+mn-ea"/>
                <a:cs typeface="+mn-cs"/>
              </a:rPr>
              <a:t>: </a:t>
            </a:r>
            <a:r>
              <a:rPr lang="en-US" sz="4000" i="1" dirty="0">
                <a:ln>
                  <a:solidFill>
                    <a:sysClr val="windowText" lastClr="000000"/>
                  </a:solidFill>
                </a:ln>
                <a:solidFill>
                  <a:schemeClr val="bg1"/>
                </a:solidFill>
                <a:effectLst>
                  <a:glow rad="228600">
                    <a:srgbClr val="FFFF00">
                      <a:alpha val="91000"/>
                    </a:srgbClr>
                  </a:glow>
                </a:effectLst>
                <a:latin typeface="Arial Black" pitchFamily="34" charset="0"/>
                <a:ea typeface="+mn-ea"/>
                <a:cs typeface="+mn-cs"/>
              </a:rPr>
              <a:t>Love Neighbor </a:t>
            </a:r>
            <a:r>
              <a:rPr lang="en-US" sz="4000" i="1" dirty="0">
                <a:ln>
                  <a:solidFill>
                    <a:sysClr val="windowText" lastClr="000000"/>
                  </a:solidFill>
                </a:ln>
                <a:solidFill>
                  <a:schemeClr val="bg1"/>
                </a:solidFill>
                <a:latin typeface="Arial Black" pitchFamily="34" charset="0"/>
                <a:ea typeface="+mn-ea"/>
                <a:cs typeface="+mn-cs"/>
              </a:rPr>
              <a:t>(Mt 22:37ff)</a:t>
            </a:r>
          </a:p>
        </p:txBody>
      </p:sp>
    </p:spTree>
    <p:extLst>
      <p:ext uri="{BB962C8B-B14F-4D97-AF65-F5344CB8AC3E}">
        <p14:creationId xmlns:p14="http://schemas.microsoft.com/office/powerpoint/2010/main" val="237449808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981200" y="0"/>
            <a:ext cx="8229600" cy="1143000"/>
          </a:xfrm>
        </p:spPr>
        <p:txBody>
          <a:bodyPr rtlCol="0">
            <a:normAutofit/>
          </a:bodyPr>
          <a:lstStyle/>
          <a:p>
            <a:pPr eaLnBrk="1" fontAlgn="auto" hangingPunct="1">
              <a:spcAft>
                <a:spcPts val="0"/>
              </a:spcAft>
              <a:defRPr/>
            </a:pPr>
            <a:r>
              <a:rPr lang="en-US" sz="5400" b="1" dirty="0">
                <a:solidFill>
                  <a:srgbClr val="FFFF00"/>
                </a:solidFill>
                <a:effectLst>
                  <a:outerShdw blurRad="38100" dist="38100" dir="2700000" algn="tl">
                    <a:srgbClr val="000000">
                      <a:alpha val="43137"/>
                    </a:srgbClr>
                  </a:outerShdw>
                </a:effectLst>
                <a:ea typeface="+mj-ea"/>
                <a:cs typeface="+mj-cs"/>
              </a:rPr>
              <a:t>God’s Wedding Vows</a:t>
            </a:r>
          </a:p>
        </p:txBody>
      </p:sp>
      <p:sp>
        <p:nvSpPr>
          <p:cNvPr id="3" name="Content Placeholder 2"/>
          <p:cNvSpPr>
            <a:spLocks noGrp="1"/>
          </p:cNvSpPr>
          <p:nvPr>
            <p:ph idx="1"/>
          </p:nvPr>
        </p:nvSpPr>
        <p:spPr>
          <a:xfrm>
            <a:off x="261254" y="1345159"/>
            <a:ext cx="11785600" cy="5316894"/>
          </a:xfrm>
        </p:spPr>
        <p:txBody>
          <a:bodyPr rtlCol="0">
            <a:normAutofit/>
          </a:bodyPr>
          <a:lstStyle/>
          <a:p>
            <a:pPr eaLnBrk="1" fontAlgn="auto" hangingPunct="1">
              <a:spcAft>
                <a:spcPts val="0"/>
              </a:spcAft>
              <a:buFont typeface="Wingdings" pitchFamily="2" charset="2"/>
              <a:buChar char="Ø"/>
              <a:defRPr/>
            </a:pPr>
            <a:r>
              <a:rPr lang="en-US" sz="4000" b="1" i="1" dirty="0">
                <a:ln>
                  <a:solidFill>
                    <a:sysClr val="windowText" lastClr="000000"/>
                  </a:solidFill>
                </a:ln>
                <a:solidFill>
                  <a:schemeClr val="bg1"/>
                </a:solidFill>
                <a:latin typeface="Arial Black" pitchFamily="34" charset="0"/>
                <a:ea typeface="+mn-ea"/>
                <a:cs typeface="+mn-cs"/>
              </a:rPr>
              <a:t>THE VOWS: </a:t>
            </a:r>
            <a:r>
              <a:rPr lang="en-US" sz="4000" b="1" i="1" dirty="0">
                <a:ln>
                  <a:solidFill>
                    <a:sysClr val="windowText" lastClr="000000"/>
                  </a:solidFill>
                </a:ln>
                <a:solidFill>
                  <a:schemeClr val="bg1"/>
                </a:solidFill>
                <a:effectLst>
                  <a:glow rad="228600">
                    <a:srgbClr val="FFFF00">
                      <a:alpha val="40000"/>
                    </a:srgbClr>
                  </a:glow>
                </a:effectLst>
                <a:latin typeface="Arial Black" pitchFamily="34" charset="0"/>
                <a:ea typeface="+mn-ea"/>
                <a:cs typeface="+mn-cs"/>
              </a:rPr>
              <a:t>Love Neighbor </a:t>
            </a:r>
            <a:r>
              <a:rPr lang="en-US" sz="4000" b="1" i="1" dirty="0">
                <a:ln>
                  <a:solidFill>
                    <a:sysClr val="windowText" lastClr="000000"/>
                  </a:solidFill>
                </a:ln>
                <a:solidFill>
                  <a:schemeClr val="bg1"/>
                </a:solidFill>
                <a:latin typeface="Arial Black" pitchFamily="34" charset="0"/>
                <a:ea typeface="+mn-ea"/>
                <a:cs typeface="+mn-cs"/>
              </a:rPr>
              <a:t>(Mt 22:37ff)</a:t>
            </a:r>
          </a:p>
          <a:p>
            <a:pPr lvl="1" eaLnBrk="1" fontAlgn="auto" hangingPunct="1">
              <a:spcAft>
                <a:spcPts val="0"/>
              </a:spcAft>
              <a:buFont typeface="Wingdings" pitchFamily="2" charset="2"/>
              <a:buChar char="ü"/>
              <a:defRPr/>
            </a:pPr>
            <a:r>
              <a:rPr lang="en-US" sz="4000" b="1" dirty="0">
                <a:ln>
                  <a:solidFill>
                    <a:sysClr val="windowText" lastClr="000000"/>
                  </a:solidFill>
                </a:ln>
                <a:solidFill>
                  <a:srgbClr val="FFFF00"/>
                </a:solidFill>
                <a:latin typeface="Arial Black" pitchFamily="34" charset="0"/>
              </a:rPr>
              <a:t>Honor Parents </a:t>
            </a:r>
            <a:r>
              <a:rPr lang="en-US" sz="4000" b="1" dirty="0">
                <a:ln>
                  <a:solidFill>
                    <a:sysClr val="windowText" lastClr="000000"/>
                  </a:solidFill>
                </a:ln>
                <a:solidFill>
                  <a:schemeClr val="bg1"/>
                </a:solidFill>
                <a:latin typeface="Arial Black" pitchFamily="34" charset="0"/>
              </a:rPr>
              <a:t>– God respects others </a:t>
            </a:r>
          </a:p>
          <a:p>
            <a:pPr lvl="1" eaLnBrk="1" fontAlgn="auto" hangingPunct="1">
              <a:spcAft>
                <a:spcPts val="0"/>
              </a:spcAft>
              <a:buFont typeface="Wingdings" pitchFamily="2" charset="2"/>
              <a:buChar char="ü"/>
              <a:defRPr/>
            </a:pPr>
            <a:r>
              <a:rPr lang="en-US" sz="4000" b="1" dirty="0">
                <a:ln>
                  <a:solidFill>
                    <a:sysClr val="windowText" lastClr="000000"/>
                  </a:solidFill>
                </a:ln>
                <a:solidFill>
                  <a:srgbClr val="FFFF00"/>
                </a:solidFill>
                <a:latin typeface="Arial Black" pitchFamily="34" charset="0"/>
              </a:rPr>
              <a:t>Honor Spouse </a:t>
            </a:r>
            <a:r>
              <a:rPr lang="en-US" sz="4000" b="1" dirty="0">
                <a:ln>
                  <a:solidFill>
                    <a:sysClr val="windowText" lastClr="000000"/>
                  </a:solidFill>
                </a:ln>
                <a:solidFill>
                  <a:schemeClr val="bg1"/>
                </a:solidFill>
                <a:latin typeface="Arial Black" pitchFamily="34" charset="0"/>
              </a:rPr>
              <a:t>– God keeps His word</a:t>
            </a:r>
          </a:p>
          <a:p>
            <a:pPr lvl="1" eaLnBrk="1" fontAlgn="auto" hangingPunct="1">
              <a:spcAft>
                <a:spcPts val="0"/>
              </a:spcAft>
              <a:buFont typeface="Wingdings" pitchFamily="2" charset="2"/>
              <a:buChar char="ü"/>
              <a:defRPr/>
            </a:pPr>
            <a:r>
              <a:rPr lang="en-US" sz="4000" b="1" dirty="0">
                <a:ln>
                  <a:solidFill>
                    <a:sysClr val="windowText" lastClr="000000"/>
                  </a:solidFill>
                </a:ln>
                <a:solidFill>
                  <a:srgbClr val="FFFF00"/>
                </a:solidFill>
                <a:latin typeface="Arial Black" pitchFamily="34" charset="0"/>
                <a:ea typeface="+mn-ea"/>
              </a:rPr>
              <a:t>No murder </a:t>
            </a:r>
            <a:r>
              <a:rPr lang="en-US" sz="4000" b="1" dirty="0">
                <a:ln>
                  <a:solidFill>
                    <a:sysClr val="windowText" lastClr="000000"/>
                  </a:solidFill>
                </a:ln>
                <a:solidFill>
                  <a:schemeClr val="bg1"/>
                </a:solidFill>
                <a:latin typeface="Arial Black" pitchFamily="34" charset="0"/>
                <a:ea typeface="+mn-ea"/>
              </a:rPr>
              <a:t>– God made life</a:t>
            </a:r>
          </a:p>
          <a:p>
            <a:pPr lvl="1" eaLnBrk="1" fontAlgn="auto" hangingPunct="1">
              <a:spcAft>
                <a:spcPts val="0"/>
              </a:spcAft>
              <a:buFont typeface="Wingdings" pitchFamily="2" charset="2"/>
              <a:buChar char="ü"/>
              <a:defRPr/>
            </a:pPr>
            <a:r>
              <a:rPr lang="en-US" sz="4000" b="1" dirty="0">
                <a:ln>
                  <a:solidFill>
                    <a:sysClr val="windowText" lastClr="000000"/>
                  </a:solidFill>
                </a:ln>
                <a:solidFill>
                  <a:srgbClr val="FFFF00"/>
                </a:solidFill>
                <a:latin typeface="Arial Black" pitchFamily="34" charset="0"/>
                <a:ea typeface="+mn-ea"/>
              </a:rPr>
              <a:t>No Stealing </a:t>
            </a:r>
            <a:r>
              <a:rPr lang="en-US" sz="4000" b="1" dirty="0">
                <a:ln>
                  <a:solidFill>
                    <a:sysClr val="windowText" lastClr="000000"/>
                  </a:solidFill>
                </a:ln>
                <a:solidFill>
                  <a:schemeClr val="bg1"/>
                </a:solidFill>
                <a:latin typeface="Arial Black" pitchFamily="34" charset="0"/>
                <a:ea typeface="+mn-ea"/>
              </a:rPr>
              <a:t>– God is giving</a:t>
            </a:r>
          </a:p>
          <a:p>
            <a:pPr lvl="1" eaLnBrk="1" fontAlgn="auto" hangingPunct="1">
              <a:spcAft>
                <a:spcPts val="0"/>
              </a:spcAft>
              <a:buFont typeface="Wingdings" pitchFamily="2" charset="2"/>
              <a:buChar char="ü"/>
              <a:defRPr/>
            </a:pPr>
            <a:r>
              <a:rPr lang="en-US" sz="4000" b="1" dirty="0">
                <a:ln>
                  <a:solidFill>
                    <a:sysClr val="windowText" lastClr="000000"/>
                  </a:solidFill>
                </a:ln>
                <a:solidFill>
                  <a:srgbClr val="FFFF00"/>
                </a:solidFill>
                <a:latin typeface="Arial Black" pitchFamily="34" charset="0"/>
                <a:ea typeface="+mn-ea"/>
              </a:rPr>
              <a:t>No Lying </a:t>
            </a:r>
            <a:r>
              <a:rPr lang="en-US" sz="4000" b="1" dirty="0">
                <a:ln>
                  <a:solidFill>
                    <a:sysClr val="windowText" lastClr="000000"/>
                  </a:solidFill>
                </a:ln>
                <a:solidFill>
                  <a:schemeClr val="bg1"/>
                </a:solidFill>
                <a:latin typeface="Arial Black" pitchFamily="34" charset="0"/>
                <a:ea typeface="+mn-ea"/>
              </a:rPr>
              <a:t>– God cannot lie </a:t>
            </a:r>
          </a:p>
          <a:p>
            <a:pPr lvl="1" eaLnBrk="1" fontAlgn="auto" hangingPunct="1">
              <a:spcAft>
                <a:spcPts val="0"/>
              </a:spcAft>
              <a:buFont typeface="Wingdings" pitchFamily="2" charset="2"/>
              <a:buChar char="ü"/>
              <a:defRPr/>
            </a:pPr>
            <a:r>
              <a:rPr lang="en-US" sz="4000" b="1" dirty="0">
                <a:ln>
                  <a:solidFill>
                    <a:sysClr val="windowText" lastClr="000000"/>
                  </a:solidFill>
                </a:ln>
                <a:solidFill>
                  <a:srgbClr val="FFFF00"/>
                </a:solidFill>
                <a:latin typeface="Arial Black" pitchFamily="34" charset="0"/>
                <a:ea typeface="+mn-ea"/>
              </a:rPr>
              <a:t>No Coveting </a:t>
            </a:r>
            <a:r>
              <a:rPr lang="en-US" sz="4000" b="1" dirty="0">
                <a:ln>
                  <a:solidFill>
                    <a:sysClr val="windowText" lastClr="000000"/>
                  </a:solidFill>
                </a:ln>
                <a:solidFill>
                  <a:schemeClr val="bg1"/>
                </a:solidFill>
                <a:latin typeface="Arial Black" pitchFamily="34" charset="0"/>
                <a:ea typeface="+mn-ea"/>
              </a:rPr>
              <a:t>– God meets our needs </a:t>
            </a:r>
          </a:p>
          <a:p>
            <a:pPr eaLnBrk="1" fontAlgn="auto" hangingPunct="1">
              <a:spcAft>
                <a:spcPts val="0"/>
              </a:spcAft>
              <a:buFont typeface="Arial" pitchFamily="34" charset="0"/>
              <a:buChar char="•"/>
              <a:defRPr/>
            </a:pPr>
            <a:endParaRPr lang="en-US" dirty="0">
              <a:solidFill>
                <a:schemeClr val="bg1"/>
              </a:solidFill>
              <a:ea typeface="+mn-ea"/>
              <a:cs typeface="+mn-cs"/>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t="-2000" r="-6000" b="-4000"/>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90121F8-BD36-6F1C-71CC-20E3C1F9E36F}"/>
              </a:ext>
            </a:extLst>
          </p:cNvPr>
          <p:cNvSpPr>
            <a:spLocks noGrp="1"/>
          </p:cNvSpPr>
          <p:nvPr>
            <p:ph type="ctrTitle"/>
          </p:nvPr>
        </p:nvSpPr>
        <p:spPr>
          <a:xfrm>
            <a:off x="373223" y="2481489"/>
            <a:ext cx="3607837" cy="1470025"/>
          </a:xfrm>
        </p:spPr>
        <p:txBody>
          <a:bodyPr/>
          <a:lstStyle/>
          <a:p>
            <a:r>
              <a:rPr lang="en-US" sz="6000" dirty="0">
                <a:solidFill>
                  <a:schemeClr val="bg1"/>
                </a:solidFill>
                <a:effectLst>
                  <a:glow rad="127000">
                    <a:schemeClr val="tx1"/>
                  </a:glow>
                </a:effectLst>
              </a:rPr>
              <a:t>Recovering the Weight of Being Called…</a:t>
            </a:r>
          </a:p>
        </p:txBody>
      </p:sp>
      <p:sp>
        <p:nvSpPr>
          <p:cNvPr id="5" name="Subtitle 4">
            <a:extLst>
              <a:ext uri="{FF2B5EF4-FFF2-40B4-BE49-F238E27FC236}">
                <a16:creationId xmlns:a16="http://schemas.microsoft.com/office/drawing/2014/main" id="{2E4DF527-E437-8725-4358-7D364A28ECA6}"/>
              </a:ext>
            </a:extLst>
          </p:cNvPr>
          <p:cNvSpPr>
            <a:spLocks noGrp="1"/>
          </p:cNvSpPr>
          <p:nvPr>
            <p:ph type="subTitle" idx="1"/>
          </p:nvPr>
        </p:nvSpPr>
        <p:spPr>
          <a:xfrm rot="21121319">
            <a:off x="5335191" y="4681968"/>
            <a:ext cx="2692698" cy="1321559"/>
          </a:xfrm>
        </p:spPr>
        <p:txBody>
          <a:bodyPr/>
          <a:lstStyle/>
          <a:p>
            <a:r>
              <a:rPr lang="en-US" sz="3000" dirty="0">
                <a:solidFill>
                  <a:schemeClr val="bg1"/>
                </a:solidFill>
              </a:rPr>
              <a:t>People of God</a:t>
            </a:r>
          </a:p>
        </p:txBody>
      </p:sp>
    </p:spTree>
    <p:extLst>
      <p:ext uri="{BB962C8B-B14F-4D97-AF65-F5344CB8AC3E}">
        <p14:creationId xmlns:p14="http://schemas.microsoft.com/office/powerpoint/2010/main" val="220406868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0E32E2F-0975-CD64-9D56-384D0E760386}"/>
              </a:ext>
            </a:extLst>
          </p:cNvPr>
          <p:cNvSpPr>
            <a:spLocks noGrp="1"/>
          </p:cNvSpPr>
          <p:nvPr>
            <p:ph type="title"/>
          </p:nvPr>
        </p:nvSpPr>
        <p:spPr/>
        <p:txBody>
          <a:bodyPr/>
          <a:lstStyle/>
          <a:p>
            <a:endParaRPr lang="en-US"/>
          </a:p>
        </p:txBody>
      </p:sp>
      <p:sp>
        <p:nvSpPr>
          <p:cNvPr id="5" name="Content Placeholder 4">
            <a:extLst>
              <a:ext uri="{FF2B5EF4-FFF2-40B4-BE49-F238E27FC236}">
                <a16:creationId xmlns:a16="http://schemas.microsoft.com/office/drawing/2014/main" id="{12A3A53A-984C-3B49-14B2-8684E002DFC2}"/>
              </a:ext>
            </a:extLst>
          </p:cNvPr>
          <p:cNvSpPr>
            <a:spLocks noGrp="1"/>
          </p:cNvSpPr>
          <p:nvPr>
            <p:ph idx="1"/>
          </p:nvPr>
        </p:nvSpPr>
        <p:spPr>
          <a:xfrm>
            <a:off x="3116426" y="463356"/>
            <a:ext cx="8546840" cy="3119600"/>
          </a:xfrm>
        </p:spPr>
        <p:txBody>
          <a:bodyPr/>
          <a:lstStyle/>
          <a:p>
            <a:pPr marL="0" indent="0">
              <a:buNone/>
            </a:pPr>
            <a:r>
              <a:rPr lang="en-US" sz="4000" dirty="0">
                <a:ln>
                  <a:solidFill>
                    <a:schemeClr val="tx1"/>
                  </a:solidFill>
                </a:ln>
                <a:solidFill>
                  <a:schemeClr val="bg1"/>
                </a:solidFill>
                <a:latin typeface="Arial Black" pitchFamily="34" charset="0"/>
              </a:rPr>
              <a:t>and</a:t>
            </a:r>
            <a:r>
              <a:rPr lang="en-US" sz="4000" dirty="0">
                <a:solidFill>
                  <a:schemeClr val="bg1"/>
                </a:solidFill>
                <a:latin typeface="Arial Black" pitchFamily="34" charset="0"/>
              </a:rPr>
              <a:t> </a:t>
            </a:r>
            <a:r>
              <a:rPr lang="en-US" sz="4000" dirty="0">
                <a:solidFill>
                  <a:srgbClr val="FFFF00"/>
                </a:solidFill>
                <a:effectLst>
                  <a:glow rad="127000">
                    <a:srgbClr val="FF0000"/>
                  </a:glow>
                </a:effectLst>
                <a:latin typeface="Arial Black" pitchFamily="34" charset="0"/>
              </a:rPr>
              <a:t>you shall be to Me a kingdom of priests</a:t>
            </a:r>
            <a:r>
              <a:rPr lang="en-US" sz="4000" dirty="0">
                <a:ln>
                  <a:solidFill>
                    <a:srgbClr val="FF0000"/>
                  </a:solidFill>
                </a:ln>
                <a:solidFill>
                  <a:srgbClr val="FFFF00"/>
                </a:solidFill>
                <a:latin typeface="Arial Black" pitchFamily="34" charset="0"/>
              </a:rPr>
              <a:t> </a:t>
            </a:r>
            <a:r>
              <a:rPr lang="en-US" sz="4000" dirty="0">
                <a:solidFill>
                  <a:schemeClr val="bg1"/>
                </a:solidFill>
                <a:latin typeface="Arial Black" pitchFamily="34" charset="0"/>
              </a:rPr>
              <a:t>and </a:t>
            </a:r>
            <a:r>
              <a:rPr lang="en-US" sz="4000" dirty="0">
                <a:solidFill>
                  <a:srgbClr val="FFFF00"/>
                </a:solidFill>
                <a:effectLst>
                  <a:glow rad="127000">
                    <a:srgbClr val="FF0000"/>
                  </a:glow>
                </a:effectLst>
                <a:latin typeface="Arial Black" pitchFamily="34" charset="0"/>
              </a:rPr>
              <a:t>a holy nation.'</a:t>
            </a:r>
            <a:r>
              <a:rPr lang="en-US" sz="4000" dirty="0">
                <a:solidFill>
                  <a:schemeClr val="bg1"/>
                </a:solidFill>
                <a:effectLst>
                  <a:glow rad="127000">
                    <a:srgbClr val="FF0000"/>
                  </a:glow>
                </a:effectLst>
                <a:latin typeface="Arial Black" pitchFamily="34" charset="0"/>
              </a:rPr>
              <a:t> </a:t>
            </a:r>
            <a:r>
              <a:rPr lang="en-US" sz="4000" dirty="0">
                <a:ln>
                  <a:solidFill>
                    <a:schemeClr val="tx1"/>
                  </a:solidFill>
                </a:ln>
                <a:solidFill>
                  <a:schemeClr val="bg1"/>
                </a:solidFill>
                <a:latin typeface="Arial Black" pitchFamily="34" charset="0"/>
              </a:rPr>
              <a:t>These are the words that you shall speak to the sons of Israel." (Exo 19:6) </a:t>
            </a:r>
          </a:p>
          <a:p>
            <a:pPr marL="0" indent="0">
              <a:buNone/>
            </a:pPr>
            <a:endParaRPr lang="en-US" dirty="0"/>
          </a:p>
        </p:txBody>
      </p:sp>
    </p:spTree>
    <p:extLst>
      <p:ext uri="{BB962C8B-B14F-4D97-AF65-F5344CB8AC3E}">
        <p14:creationId xmlns:p14="http://schemas.microsoft.com/office/powerpoint/2010/main" val="130590215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7314EDA-7472-DC8F-55EF-C5BAB8DC442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E195069-701D-3E46-6363-69A6CBE9A527}"/>
              </a:ext>
            </a:extLst>
          </p:cNvPr>
          <p:cNvSpPr>
            <a:spLocks noGrp="1"/>
          </p:cNvSpPr>
          <p:nvPr>
            <p:ph type="title"/>
          </p:nvPr>
        </p:nvSpPr>
        <p:spPr/>
        <p:txBody>
          <a:bodyPr/>
          <a:lstStyle/>
          <a:p>
            <a:endParaRPr lang="en-US"/>
          </a:p>
        </p:txBody>
      </p:sp>
      <p:pic>
        <p:nvPicPr>
          <p:cNvPr id="8" name="Content Placeholder 7">
            <a:extLst>
              <a:ext uri="{FF2B5EF4-FFF2-40B4-BE49-F238E27FC236}">
                <a16:creationId xmlns:a16="http://schemas.microsoft.com/office/drawing/2014/main" id="{D45B54C3-1320-904D-7643-CED0295E0B34}"/>
              </a:ext>
            </a:extLst>
          </p:cNvPr>
          <p:cNvPicPr>
            <a:picLocks noGrp="1" noChangeAspect="1"/>
          </p:cNvPicPr>
          <p:nvPr>
            <p:ph sz="half" idx="1"/>
          </p:nvPr>
        </p:nvPicPr>
        <p:blipFill>
          <a:blip r:embed="rId3"/>
          <a:stretch>
            <a:fillRect/>
          </a:stretch>
        </p:blipFill>
        <p:spPr>
          <a:xfrm>
            <a:off x="61463" y="69979"/>
            <a:ext cx="3950702" cy="6631537"/>
          </a:xfrm>
          <a:prstGeom prst="rect">
            <a:avLst/>
          </a:prstGeom>
        </p:spPr>
      </p:pic>
      <p:pic>
        <p:nvPicPr>
          <p:cNvPr id="6" name="Content Placeholder 5">
            <a:extLst>
              <a:ext uri="{FF2B5EF4-FFF2-40B4-BE49-F238E27FC236}">
                <a16:creationId xmlns:a16="http://schemas.microsoft.com/office/drawing/2014/main" id="{1796E4C9-9E47-A66B-F9AD-843763DFCFE1}"/>
              </a:ext>
            </a:extLst>
          </p:cNvPr>
          <p:cNvPicPr>
            <a:picLocks noGrp="1" noChangeAspect="1"/>
          </p:cNvPicPr>
          <p:nvPr>
            <p:ph sz="half" idx="2"/>
          </p:nvPr>
        </p:nvPicPr>
        <p:blipFill>
          <a:blip r:embed="rId4"/>
          <a:stretch>
            <a:fillRect/>
          </a:stretch>
        </p:blipFill>
        <p:spPr>
          <a:xfrm>
            <a:off x="3916378" y="175145"/>
            <a:ext cx="8226919" cy="6411035"/>
          </a:xfrm>
          <a:prstGeom prst="rect">
            <a:avLst/>
          </a:prstGeom>
        </p:spPr>
      </p:pic>
      <p:pic>
        <p:nvPicPr>
          <p:cNvPr id="13" name="Picture 12">
            <a:extLst>
              <a:ext uri="{FF2B5EF4-FFF2-40B4-BE49-F238E27FC236}">
                <a16:creationId xmlns:a16="http://schemas.microsoft.com/office/drawing/2014/main" id="{8DBA3D3C-BE2D-4DDA-3532-C482196C5DB6}"/>
              </a:ext>
            </a:extLst>
          </p:cNvPr>
          <p:cNvPicPr>
            <a:picLocks noChangeAspect="1"/>
          </p:cNvPicPr>
          <p:nvPr/>
        </p:nvPicPr>
        <p:blipFill>
          <a:blip r:embed="rId5"/>
          <a:srcRect l="24266" t="16964" r="22151" b="24346"/>
          <a:stretch>
            <a:fillRect/>
          </a:stretch>
        </p:blipFill>
        <p:spPr>
          <a:xfrm>
            <a:off x="8005657" y="2127381"/>
            <a:ext cx="1428021" cy="1173096"/>
          </a:xfrm>
          <a:prstGeom prst="rect">
            <a:avLst/>
          </a:prstGeom>
        </p:spPr>
      </p:pic>
      <p:sp>
        <p:nvSpPr>
          <p:cNvPr id="14" name="TextBox 13">
            <a:extLst>
              <a:ext uri="{FF2B5EF4-FFF2-40B4-BE49-F238E27FC236}">
                <a16:creationId xmlns:a16="http://schemas.microsoft.com/office/drawing/2014/main" id="{31DF7F68-1E65-C951-7153-78E063C80554}"/>
              </a:ext>
            </a:extLst>
          </p:cNvPr>
          <p:cNvSpPr txBox="1"/>
          <p:nvPr/>
        </p:nvSpPr>
        <p:spPr>
          <a:xfrm>
            <a:off x="4366727" y="6102220"/>
            <a:ext cx="4086808" cy="369332"/>
          </a:xfrm>
          <a:prstGeom prst="rect">
            <a:avLst/>
          </a:prstGeom>
          <a:noFill/>
        </p:spPr>
        <p:txBody>
          <a:bodyPr wrap="square" rtlCol="0">
            <a:spAutoFit/>
          </a:bodyPr>
          <a:lstStyle/>
          <a:p>
            <a:r>
              <a:rPr lang="en-US" dirty="0"/>
              <a:t>Zondervan Atlas of the Bible</a:t>
            </a:r>
          </a:p>
        </p:txBody>
      </p:sp>
    </p:spTree>
    <p:extLst>
      <p:ext uri="{BB962C8B-B14F-4D97-AF65-F5344CB8AC3E}">
        <p14:creationId xmlns:p14="http://schemas.microsoft.com/office/powerpoint/2010/main" val="222458356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407D5D5-23DF-51FF-B0A2-941293F117E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5397B2E-6604-3ED1-0875-C396968C1E61}"/>
              </a:ext>
            </a:extLst>
          </p:cNvPr>
          <p:cNvSpPr>
            <a:spLocks noGrp="1"/>
          </p:cNvSpPr>
          <p:nvPr>
            <p:ph type="title"/>
          </p:nvPr>
        </p:nvSpPr>
        <p:spPr/>
        <p:txBody>
          <a:bodyPr/>
          <a:lstStyle/>
          <a:p>
            <a:endParaRPr lang="en-US"/>
          </a:p>
        </p:txBody>
      </p:sp>
      <p:pic>
        <p:nvPicPr>
          <p:cNvPr id="8" name="Content Placeholder 7">
            <a:extLst>
              <a:ext uri="{FF2B5EF4-FFF2-40B4-BE49-F238E27FC236}">
                <a16:creationId xmlns:a16="http://schemas.microsoft.com/office/drawing/2014/main" id="{D873C810-63BC-C562-C16E-A39A838D13B9}"/>
              </a:ext>
            </a:extLst>
          </p:cNvPr>
          <p:cNvPicPr>
            <a:picLocks noGrp="1" noChangeAspect="1"/>
          </p:cNvPicPr>
          <p:nvPr>
            <p:ph sz="half" idx="1"/>
          </p:nvPr>
        </p:nvPicPr>
        <p:blipFill>
          <a:blip r:embed="rId3"/>
          <a:stretch>
            <a:fillRect/>
          </a:stretch>
        </p:blipFill>
        <p:spPr>
          <a:xfrm>
            <a:off x="61463" y="69979"/>
            <a:ext cx="3950702" cy="6631537"/>
          </a:xfrm>
          <a:prstGeom prst="rect">
            <a:avLst/>
          </a:prstGeom>
        </p:spPr>
      </p:pic>
      <p:pic>
        <p:nvPicPr>
          <p:cNvPr id="6" name="Content Placeholder 5">
            <a:extLst>
              <a:ext uri="{FF2B5EF4-FFF2-40B4-BE49-F238E27FC236}">
                <a16:creationId xmlns:a16="http://schemas.microsoft.com/office/drawing/2014/main" id="{F15AAB79-F93B-EBA7-6B14-49C763288FF5}"/>
              </a:ext>
            </a:extLst>
          </p:cNvPr>
          <p:cNvPicPr>
            <a:picLocks noGrp="1" noChangeAspect="1"/>
          </p:cNvPicPr>
          <p:nvPr>
            <p:ph sz="half" idx="2"/>
          </p:nvPr>
        </p:nvPicPr>
        <p:blipFill>
          <a:blip r:embed="rId4"/>
          <a:stretch>
            <a:fillRect/>
          </a:stretch>
        </p:blipFill>
        <p:spPr>
          <a:xfrm>
            <a:off x="3916378" y="175145"/>
            <a:ext cx="8226919" cy="6411035"/>
          </a:xfrm>
          <a:prstGeom prst="rect">
            <a:avLst/>
          </a:prstGeom>
        </p:spPr>
      </p:pic>
      <p:pic>
        <p:nvPicPr>
          <p:cNvPr id="13" name="Picture 12">
            <a:extLst>
              <a:ext uri="{FF2B5EF4-FFF2-40B4-BE49-F238E27FC236}">
                <a16:creationId xmlns:a16="http://schemas.microsoft.com/office/drawing/2014/main" id="{A48D49D5-FD3D-5021-6125-249292827C59}"/>
              </a:ext>
            </a:extLst>
          </p:cNvPr>
          <p:cNvPicPr>
            <a:picLocks noChangeAspect="1"/>
          </p:cNvPicPr>
          <p:nvPr/>
        </p:nvPicPr>
        <p:blipFill>
          <a:blip r:embed="rId5"/>
          <a:srcRect l="24266" t="16964" r="22151" b="24346"/>
          <a:stretch>
            <a:fillRect/>
          </a:stretch>
        </p:blipFill>
        <p:spPr>
          <a:xfrm>
            <a:off x="8005657" y="2127381"/>
            <a:ext cx="1428021" cy="1173096"/>
          </a:xfrm>
          <a:prstGeom prst="rect">
            <a:avLst/>
          </a:prstGeom>
        </p:spPr>
      </p:pic>
      <p:sp>
        <p:nvSpPr>
          <p:cNvPr id="9" name="TextBox 8">
            <a:extLst>
              <a:ext uri="{FF2B5EF4-FFF2-40B4-BE49-F238E27FC236}">
                <a16:creationId xmlns:a16="http://schemas.microsoft.com/office/drawing/2014/main" id="{6287891E-D08A-A47D-EF3D-1F848B50014E}"/>
              </a:ext>
            </a:extLst>
          </p:cNvPr>
          <p:cNvSpPr txBox="1"/>
          <p:nvPr/>
        </p:nvSpPr>
        <p:spPr>
          <a:xfrm rot="8751503">
            <a:off x="7024044" y="2515646"/>
            <a:ext cx="1428021" cy="1569660"/>
          </a:xfrm>
          <a:prstGeom prst="rect">
            <a:avLst/>
          </a:prstGeom>
          <a:noFill/>
        </p:spPr>
        <p:txBody>
          <a:bodyPr wrap="square" rtlCol="0">
            <a:spAutoFit/>
          </a:bodyPr>
          <a:lstStyle/>
          <a:p>
            <a:r>
              <a:rPr lang="en-US" sz="9600" dirty="0">
                <a:solidFill>
                  <a:srgbClr val="FF0000"/>
                </a:solidFill>
              </a:rPr>
              <a:t>➜</a:t>
            </a:r>
          </a:p>
        </p:txBody>
      </p:sp>
      <p:sp>
        <p:nvSpPr>
          <p:cNvPr id="11" name="TextBox 10">
            <a:extLst>
              <a:ext uri="{FF2B5EF4-FFF2-40B4-BE49-F238E27FC236}">
                <a16:creationId xmlns:a16="http://schemas.microsoft.com/office/drawing/2014/main" id="{9D34A288-2229-89E8-FA58-48D80394A988}"/>
              </a:ext>
            </a:extLst>
          </p:cNvPr>
          <p:cNvSpPr txBox="1"/>
          <p:nvPr/>
        </p:nvSpPr>
        <p:spPr>
          <a:xfrm rot="17086559">
            <a:off x="8232624" y="905857"/>
            <a:ext cx="1428021" cy="1569660"/>
          </a:xfrm>
          <a:prstGeom prst="rect">
            <a:avLst/>
          </a:prstGeom>
          <a:noFill/>
        </p:spPr>
        <p:txBody>
          <a:bodyPr wrap="square" rtlCol="0">
            <a:spAutoFit/>
          </a:bodyPr>
          <a:lstStyle/>
          <a:p>
            <a:r>
              <a:rPr lang="en-US" sz="9600" dirty="0">
                <a:solidFill>
                  <a:srgbClr val="FF0000"/>
                </a:solidFill>
              </a:rPr>
              <a:t>➜</a:t>
            </a:r>
          </a:p>
        </p:txBody>
      </p:sp>
      <p:sp>
        <p:nvSpPr>
          <p:cNvPr id="12" name="TextBox 11">
            <a:extLst>
              <a:ext uri="{FF2B5EF4-FFF2-40B4-BE49-F238E27FC236}">
                <a16:creationId xmlns:a16="http://schemas.microsoft.com/office/drawing/2014/main" id="{FED67E8F-74D5-3F9D-B2E9-5F499D5176C9}"/>
              </a:ext>
            </a:extLst>
          </p:cNvPr>
          <p:cNvSpPr txBox="1"/>
          <p:nvPr/>
        </p:nvSpPr>
        <p:spPr>
          <a:xfrm>
            <a:off x="8931205" y="2019074"/>
            <a:ext cx="1428021" cy="1569660"/>
          </a:xfrm>
          <a:prstGeom prst="rect">
            <a:avLst/>
          </a:prstGeom>
          <a:noFill/>
        </p:spPr>
        <p:txBody>
          <a:bodyPr wrap="square" rtlCol="0">
            <a:spAutoFit/>
          </a:bodyPr>
          <a:lstStyle/>
          <a:p>
            <a:r>
              <a:rPr lang="en-US" sz="9600" dirty="0">
                <a:solidFill>
                  <a:srgbClr val="FF0000"/>
                </a:solidFill>
              </a:rPr>
              <a:t>➜</a:t>
            </a:r>
          </a:p>
        </p:txBody>
      </p:sp>
      <p:sp>
        <p:nvSpPr>
          <p:cNvPr id="2" name="TextBox 1">
            <a:extLst>
              <a:ext uri="{FF2B5EF4-FFF2-40B4-BE49-F238E27FC236}">
                <a16:creationId xmlns:a16="http://schemas.microsoft.com/office/drawing/2014/main" id="{BFFAAF8E-BCDB-3752-79E8-85702EAEF38F}"/>
              </a:ext>
            </a:extLst>
          </p:cNvPr>
          <p:cNvSpPr txBox="1"/>
          <p:nvPr/>
        </p:nvSpPr>
        <p:spPr>
          <a:xfrm>
            <a:off x="4366727" y="6102220"/>
            <a:ext cx="4086808" cy="369332"/>
          </a:xfrm>
          <a:prstGeom prst="rect">
            <a:avLst/>
          </a:prstGeom>
          <a:noFill/>
        </p:spPr>
        <p:txBody>
          <a:bodyPr wrap="square" rtlCol="0">
            <a:spAutoFit/>
          </a:bodyPr>
          <a:lstStyle/>
          <a:p>
            <a:r>
              <a:rPr lang="en-US" dirty="0"/>
              <a:t>Zondervan Atlas of the Bible</a:t>
            </a:r>
          </a:p>
        </p:txBody>
      </p:sp>
    </p:spTree>
    <p:extLst>
      <p:ext uri="{BB962C8B-B14F-4D97-AF65-F5344CB8AC3E}">
        <p14:creationId xmlns:p14="http://schemas.microsoft.com/office/powerpoint/2010/main" val="124121013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D81B0E6-6F8F-E096-EDE1-0D58313D028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E14DB1D-27B0-9017-E16F-D29240E194D7}"/>
              </a:ext>
            </a:extLst>
          </p:cNvPr>
          <p:cNvSpPr>
            <a:spLocks noGrp="1"/>
          </p:cNvSpPr>
          <p:nvPr>
            <p:ph type="title"/>
          </p:nvPr>
        </p:nvSpPr>
        <p:spPr/>
        <p:txBody>
          <a:bodyPr/>
          <a:lstStyle/>
          <a:p>
            <a:endParaRPr lang="en-US"/>
          </a:p>
        </p:txBody>
      </p:sp>
      <p:pic>
        <p:nvPicPr>
          <p:cNvPr id="8" name="Content Placeholder 7">
            <a:extLst>
              <a:ext uri="{FF2B5EF4-FFF2-40B4-BE49-F238E27FC236}">
                <a16:creationId xmlns:a16="http://schemas.microsoft.com/office/drawing/2014/main" id="{9BA49E8D-B713-6005-D732-3B6A5447C48A}"/>
              </a:ext>
            </a:extLst>
          </p:cNvPr>
          <p:cNvPicPr>
            <a:picLocks noGrp="1" noChangeAspect="1"/>
          </p:cNvPicPr>
          <p:nvPr>
            <p:ph sz="half" idx="1"/>
          </p:nvPr>
        </p:nvPicPr>
        <p:blipFill>
          <a:blip r:embed="rId3"/>
          <a:stretch>
            <a:fillRect/>
          </a:stretch>
        </p:blipFill>
        <p:spPr>
          <a:xfrm>
            <a:off x="61463" y="69979"/>
            <a:ext cx="3950702" cy="6631537"/>
          </a:xfrm>
          <a:prstGeom prst="rect">
            <a:avLst/>
          </a:prstGeom>
        </p:spPr>
      </p:pic>
      <p:pic>
        <p:nvPicPr>
          <p:cNvPr id="6" name="Content Placeholder 5">
            <a:extLst>
              <a:ext uri="{FF2B5EF4-FFF2-40B4-BE49-F238E27FC236}">
                <a16:creationId xmlns:a16="http://schemas.microsoft.com/office/drawing/2014/main" id="{20033CFB-FFB2-DD4A-8BB9-77F66EBE441F}"/>
              </a:ext>
            </a:extLst>
          </p:cNvPr>
          <p:cNvPicPr>
            <a:picLocks noGrp="1" noChangeAspect="1"/>
          </p:cNvPicPr>
          <p:nvPr>
            <p:ph sz="half" idx="2"/>
          </p:nvPr>
        </p:nvPicPr>
        <p:blipFill>
          <a:blip r:embed="rId4"/>
          <a:stretch>
            <a:fillRect/>
          </a:stretch>
        </p:blipFill>
        <p:spPr>
          <a:xfrm>
            <a:off x="3916378" y="175145"/>
            <a:ext cx="8226919" cy="6411035"/>
          </a:xfrm>
          <a:prstGeom prst="rect">
            <a:avLst/>
          </a:prstGeom>
        </p:spPr>
      </p:pic>
      <p:pic>
        <p:nvPicPr>
          <p:cNvPr id="13" name="Picture 12">
            <a:extLst>
              <a:ext uri="{FF2B5EF4-FFF2-40B4-BE49-F238E27FC236}">
                <a16:creationId xmlns:a16="http://schemas.microsoft.com/office/drawing/2014/main" id="{10F753E5-F89D-F922-3486-D25E2F3475B2}"/>
              </a:ext>
            </a:extLst>
          </p:cNvPr>
          <p:cNvPicPr>
            <a:picLocks noChangeAspect="1"/>
          </p:cNvPicPr>
          <p:nvPr/>
        </p:nvPicPr>
        <p:blipFill>
          <a:blip r:embed="rId5"/>
          <a:srcRect l="24266" t="16964" r="22151" b="24346"/>
          <a:stretch>
            <a:fillRect/>
          </a:stretch>
        </p:blipFill>
        <p:spPr>
          <a:xfrm>
            <a:off x="8005657" y="2127381"/>
            <a:ext cx="1428021" cy="1173096"/>
          </a:xfrm>
          <a:prstGeom prst="rect">
            <a:avLst/>
          </a:prstGeom>
        </p:spPr>
      </p:pic>
      <p:sp>
        <p:nvSpPr>
          <p:cNvPr id="9" name="TextBox 8">
            <a:extLst>
              <a:ext uri="{FF2B5EF4-FFF2-40B4-BE49-F238E27FC236}">
                <a16:creationId xmlns:a16="http://schemas.microsoft.com/office/drawing/2014/main" id="{245695C7-2DE5-4CEE-A7BB-3B2DE6DA5B31}"/>
              </a:ext>
            </a:extLst>
          </p:cNvPr>
          <p:cNvSpPr txBox="1"/>
          <p:nvPr/>
        </p:nvSpPr>
        <p:spPr>
          <a:xfrm rot="19708101">
            <a:off x="7024044" y="2515646"/>
            <a:ext cx="1428021" cy="1569660"/>
          </a:xfrm>
          <a:prstGeom prst="rect">
            <a:avLst/>
          </a:prstGeom>
          <a:noFill/>
        </p:spPr>
        <p:txBody>
          <a:bodyPr wrap="square" rtlCol="0">
            <a:spAutoFit/>
          </a:bodyPr>
          <a:lstStyle/>
          <a:p>
            <a:r>
              <a:rPr lang="en-US" sz="9600" dirty="0">
                <a:solidFill>
                  <a:srgbClr val="FF0000"/>
                </a:solidFill>
              </a:rPr>
              <a:t>➜</a:t>
            </a:r>
          </a:p>
        </p:txBody>
      </p:sp>
      <p:sp>
        <p:nvSpPr>
          <p:cNvPr id="11" name="TextBox 10">
            <a:extLst>
              <a:ext uri="{FF2B5EF4-FFF2-40B4-BE49-F238E27FC236}">
                <a16:creationId xmlns:a16="http://schemas.microsoft.com/office/drawing/2014/main" id="{AC20B8EB-EA31-6E0B-CCB1-B6203C4F16E8}"/>
              </a:ext>
            </a:extLst>
          </p:cNvPr>
          <p:cNvSpPr txBox="1"/>
          <p:nvPr/>
        </p:nvSpPr>
        <p:spPr>
          <a:xfrm rot="6722231">
            <a:off x="8232624" y="905857"/>
            <a:ext cx="1428021" cy="1569660"/>
          </a:xfrm>
          <a:prstGeom prst="rect">
            <a:avLst/>
          </a:prstGeom>
          <a:noFill/>
        </p:spPr>
        <p:txBody>
          <a:bodyPr wrap="square" rtlCol="0">
            <a:spAutoFit/>
          </a:bodyPr>
          <a:lstStyle/>
          <a:p>
            <a:r>
              <a:rPr lang="en-US" sz="9600" dirty="0">
                <a:solidFill>
                  <a:srgbClr val="FF0000"/>
                </a:solidFill>
              </a:rPr>
              <a:t>➜</a:t>
            </a:r>
          </a:p>
        </p:txBody>
      </p:sp>
      <p:sp>
        <p:nvSpPr>
          <p:cNvPr id="12" name="TextBox 11">
            <a:extLst>
              <a:ext uri="{FF2B5EF4-FFF2-40B4-BE49-F238E27FC236}">
                <a16:creationId xmlns:a16="http://schemas.microsoft.com/office/drawing/2014/main" id="{1B69EDB0-EF10-4E6F-5AFF-C074E2268AB3}"/>
              </a:ext>
            </a:extLst>
          </p:cNvPr>
          <p:cNvSpPr txBox="1"/>
          <p:nvPr/>
        </p:nvSpPr>
        <p:spPr>
          <a:xfrm rot="10800000">
            <a:off x="8931205" y="2019074"/>
            <a:ext cx="1428021" cy="1569660"/>
          </a:xfrm>
          <a:prstGeom prst="rect">
            <a:avLst/>
          </a:prstGeom>
          <a:noFill/>
        </p:spPr>
        <p:txBody>
          <a:bodyPr wrap="square" rtlCol="0">
            <a:spAutoFit/>
          </a:bodyPr>
          <a:lstStyle/>
          <a:p>
            <a:r>
              <a:rPr lang="en-US" sz="9600" dirty="0">
                <a:solidFill>
                  <a:srgbClr val="FF0000"/>
                </a:solidFill>
              </a:rPr>
              <a:t>➜</a:t>
            </a:r>
          </a:p>
        </p:txBody>
      </p:sp>
      <p:sp>
        <p:nvSpPr>
          <p:cNvPr id="2" name="TextBox 1">
            <a:extLst>
              <a:ext uri="{FF2B5EF4-FFF2-40B4-BE49-F238E27FC236}">
                <a16:creationId xmlns:a16="http://schemas.microsoft.com/office/drawing/2014/main" id="{1D320008-A443-FB25-1DB0-D23DE3A8DF6C}"/>
              </a:ext>
            </a:extLst>
          </p:cNvPr>
          <p:cNvSpPr txBox="1"/>
          <p:nvPr/>
        </p:nvSpPr>
        <p:spPr>
          <a:xfrm>
            <a:off x="4366727" y="6102220"/>
            <a:ext cx="4086808" cy="369332"/>
          </a:xfrm>
          <a:prstGeom prst="rect">
            <a:avLst/>
          </a:prstGeom>
          <a:noFill/>
        </p:spPr>
        <p:txBody>
          <a:bodyPr wrap="square" rtlCol="0">
            <a:spAutoFit/>
          </a:bodyPr>
          <a:lstStyle/>
          <a:p>
            <a:r>
              <a:rPr lang="en-US" dirty="0"/>
              <a:t>Zondervan Atlas of the Bible</a:t>
            </a:r>
          </a:p>
        </p:txBody>
      </p:sp>
    </p:spTree>
    <p:extLst>
      <p:ext uri="{BB962C8B-B14F-4D97-AF65-F5344CB8AC3E}">
        <p14:creationId xmlns:p14="http://schemas.microsoft.com/office/powerpoint/2010/main" val="166584865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05B6D1-AA01-FD46-B25F-2054E5C20C7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EED7835-F4F0-758A-3EAF-C1591B1CAF83}"/>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74093019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2539E383-6ACB-B598-9734-8591DAF9FD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DCBDCF-9B65-2711-2EA7-7AE5D17213F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E47BF83-7A62-E6A2-A367-85DF7DBD08B0}"/>
              </a:ext>
            </a:extLst>
          </p:cNvPr>
          <p:cNvSpPr>
            <a:spLocks noGrp="1"/>
          </p:cNvSpPr>
          <p:nvPr>
            <p:ph idx="1"/>
          </p:nvPr>
        </p:nvSpPr>
        <p:spPr>
          <a:xfrm>
            <a:off x="1169432" y="4735287"/>
            <a:ext cx="10972800" cy="1628191"/>
          </a:xfrm>
        </p:spPr>
        <p:txBody>
          <a:bodyPr/>
          <a:lstStyle/>
          <a:p>
            <a:pPr marL="0" indent="0">
              <a:buNone/>
            </a:pPr>
            <a:r>
              <a:rPr lang="en-US" b="1" dirty="0">
                <a:effectLst>
                  <a:glow rad="127000">
                    <a:schemeClr val="bg1"/>
                  </a:glow>
                </a:effectLst>
                <a:latin typeface="Arial" panose="020B0604020202020204" pitchFamily="34" charset="0"/>
                <a:cs typeface="Arial" panose="020B0604020202020204" pitchFamily="34" charset="0"/>
              </a:rPr>
              <a:t>Matt. 16:18 </a:t>
            </a:r>
            <a:r>
              <a:rPr lang="en-US" b="1" dirty="0">
                <a:solidFill>
                  <a:srgbClr val="C00000"/>
                </a:solidFill>
                <a:effectLst>
                  <a:glow rad="127000">
                    <a:schemeClr val="bg1"/>
                  </a:glow>
                </a:effectLst>
                <a:latin typeface="Arial" panose="020B0604020202020204" pitchFamily="34" charset="0"/>
                <a:cs typeface="Arial" panose="020B0604020202020204" pitchFamily="34" charset="0"/>
              </a:rPr>
              <a:t>And I tell you, you are Peter, and on this rock </a:t>
            </a:r>
            <a:r>
              <a:rPr lang="en-US" b="1" u="sng" dirty="0">
                <a:solidFill>
                  <a:srgbClr val="C00000"/>
                </a:solidFill>
                <a:effectLst>
                  <a:glow rad="127000">
                    <a:schemeClr val="bg1"/>
                  </a:glow>
                </a:effectLst>
                <a:latin typeface="Arial" panose="020B0604020202020204" pitchFamily="34" charset="0"/>
                <a:cs typeface="Arial" panose="020B0604020202020204" pitchFamily="34" charset="0"/>
              </a:rPr>
              <a:t>I will build my church</a:t>
            </a:r>
            <a:r>
              <a:rPr lang="en-US" b="1" dirty="0">
                <a:solidFill>
                  <a:srgbClr val="C00000"/>
                </a:solidFill>
                <a:effectLst>
                  <a:glow rad="127000">
                    <a:schemeClr val="bg1"/>
                  </a:glow>
                </a:effectLst>
                <a:latin typeface="Arial" panose="020B0604020202020204" pitchFamily="34" charset="0"/>
                <a:cs typeface="Arial" panose="020B0604020202020204" pitchFamily="34" charset="0"/>
              </a:rPr>
              <a:t>, and the gates of hell shall not prevail against it </a:t>
            </a:r>
            <a:r>
              <a:rPr lang="en-US" b="1" dirty="0">
                <a:effectLst>
                  <a:glow rad="127000">
                    <a:schemeClr val="bg1"/>
                  </a:glow>
                </a:effectLst>
                <a:latin typeface="Arial" panose="020B0604020202020204" pitchFamily="34" charset="0"/>
                <a:cs typeface="Arial" panose="020B0604020202020204" pitchFamily="34" charset="0"/>
              </a:rPr>
              <a:t>(cf. Acts 2:47)</a:t>
            </a:r>
            <a:endParaRPr lang="en-US" dirty="0"/>
          </a:p>
        </p:txBody>
      </p:sp>
    </p:spTree>
    <p:extLst>
      <p:ext uri="{BB962C8B-B14F-4D97-AF65-F5344CB8AC3E}">
        <p14:creationId xmlns:p14="http://schemas.microsoft.com/office/powerpoint/2010/main" val="144235223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14955"/>
            <a:lum/>
          </a:blip>
          <a:srcRect/>
          <a:stretch>
            <a:fillRect t="-27000" b="-27000"/>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4BA7811-63BD-0007-4D38-2ABC65F73241}"/>
              </a:ext>
            </a:extLst>
          </p:cNvPr>
          <p:cNvSpPr>
            <a:spLocks noGrp="1"/>
          </p:cNvSpPr>
          <p:nvPr>
            <p:ph idx="1"/>
          </p:nvPr>
        </p:nvSpPr>
        <p:spPr>
          <a:xfrm>
            <a:off x="301256" y="321417"/>
            <a:ext cx="11589488" cy="6333387"/>
          </a:xfrm>
        </p:spPr>
        <p:txBody>
          <a:bodyPr>
            <a:normAutofit lnSpcReduction="10000"/>
          </a:bodyPr>
          <a:lstStyle/>
          <a:p>
            <a:pPr>
              <a:buFont typeface="Wingdings" pitchFamily="2" charset="2"/>
              <a:buChar char="Ø"/>
            </a:pPr>
            <a:r>
              <a:rPr lang="en-US" sz="4400" b="1" u="sng" dirty="0">
                <a:latin typeface="Arial Black" panose="020B0604020202020204" pitchFamily="34" charset="0"/>
                <a:cs typeface="Arial Black" panose="020B0604020202020204" pitchFamily="34" charset="0"/>
              </a:rPr>
              <a:t>SALVATION</a:t>
            </a:r>
            <a:r>
              <a:rPr lang="en-US" sz="4400" b="1" dirty="0">
                <a:latin typeface="Arial Black" panose="020B0604020202020204" pitchFamily="34" charset="0"/>
                <a:cs typeface="Arial Black" panose="020B0604020202020204" pitchFamily="34" charset="0"/>
              </a:rPr>
              <a:t> - John 3:16 – </a:t>
            </a:r>
            <a:r>
              <a:rPr lang="en-US" sz="4400" b="1" dirty="0">
                <a:effectLst/>
                <a:latin typeface="Arial Black" panose="020B0604020202020204" pitchFamily="34" charset="0"/>
                <a:cs typeface="Arial Black" panose="020B0604020202020204" pitchFamily="34" charset="0"/>
              </a:rPr>
              <a:t>“For God so loved the world, that He gave His only begotten Son, </a:t>
            </a:r>
            <a:r>
              <a:rPr lang="en-US" sz="4400" b="1" dirty="0">
                <a:solidFill>
                  <a:srgbClr val="C4181E"/>
                </a:solidFill>
                <a:effectLst/>
                <a:latin typeface="Arial Black" panose="020B0604020202020204" pitchFamily="34" charset="0"/>
                <a:cs typeface="Arial Black" panose="020B0604020202020204" pitchFamily="34" charset="0"/>
              </a:rPr>
              <a:t>that whoever believes in Him shall not perish, but have eternal life.”</a:t>
            </a:r>
            <a:endParaRPr lang="en-US" sz="4400" b="1" dirty="0">
              <a:solidFill>
                <a:srgbClr val="C4181E"/>
              </a:solidFill>
              <a:latin typeface="Arial Black" panose="020B0604020202020204" pitchFamily="34" charset="0"/>
              <a:cs typeface="Arial Black" panose="020B0604020202020204" pitchFamily="34" charset="0"/>
            </a:endParaRPr>
          </a:p>
          <a:p>
            <a:pPr>
              <a:buFont typeface="Wingdings" pitchFamily="2" charset="2"/>
              <a:buChar char="Ø"/>
            </a:pPr>
            <a:r>
              <a:rPr lang="en-US" sz="4400" b="1" u="sng" dirty="0">
                <a:latin typeface="Arial Black" panose="020B0604020202020204" pitchFamily="34" charset="0"/>
                <a:cs typeface="Arial Black" panose="020B0604020202020204" pitchFamily="34" charset="0"/>
              </a:rPr>
              <a:t>SANCTIFICATION</a:t>
            </a:r>
            <a:r>
              <a:rPr lang="en-US" sz="4400" b="1" dirty="0">
                <a:latin typeface="Arial Black" panose="020B0604020202020204" pitchFamily="34" charset="0"/>
                <a:cs typeface="Arial Black" panose="020B0604020202020204" pitchFamily="34" charset="0"/>
              </a:rPr>
              <a:t> - Romans 8:29 – “</a:t>
            </a:r>
            <a:r>
              <a:rPr lang="en-US" sz="4400" b="1" dirty="0">
                <a:effectLst/>
                <a:latin typeface="Arial Black" panose="020B0604020202020204" pitchFamily="34" charset="0"/>
                <a:cs typeface="Arial Black" panose="020B0604020202020204" pitchFamily="34" charset="0"/>
              </a:rPr>
              <a:t>For those whom He foreknew, </a:t>
            </a:r>
            <a:r>
              <a:rPr lang="en-US" sz="4400" b="1" dirty="0">
                <a:solidFill>
                  <a:srgbClr val="C4181E"/>
                </a:solidFill>
                <a:effectLst/>
                <a:latin typeface="Arial Black" panose="020B0604020202020204" pitchFamily="34" charset="0"/>
                <a:cs typeface="Arial Black" panose="020B0604020202020204" pitchFamily="34" charset="0"/>
              </a:rPr>
              <a:t>He also predestined to become conformed to the image of His Son,</a:t>
            </a:r>
            <a:r>
              <a:rPr lang="en-US" sz="4400" b="1" dirty="0">
                <a:effectLst/>
                <a:latin typeface="Arial Black" panose="020B0604020202020204" pitchFamily="34" charset="0"/>
                <a:cs typeface="Arial Black" panose="020B0604020202020204" pitchFamily="34" charset="0"/>
              </a:rPr>
              <a:t> so that He would be the firstborn among many brethren.”</a:t>
            </a:r>
          </a:p>
          <a:p>
            <a:endParaRPr lang="en-US" dirty="0">
              <a:solidFill>
                <a:srgbClr val="4D4D4D"/>
              </a:solidFill>
              <a:effectLst/>
              <a:latin typeface="Helvetica Neue Light" panose="02000403000000020004" pitchFamily="2" charset="0"/>
            </a:endParaRPr>
          </a:p>
          <a:p>
            <a:endParaRPr lang="en-US" dirty="0"/>
          </a:p>
        </p:txBody>
      </p:sp>
    </p:spTree>
    <p:extLst>
      <p:ext uri="{BB962C8B-B14F-4D97-AF65-F5344CB8AC3E}">
        <p14:creationId xmlns:p14="http://schemas.microsoft.com/office/powerpoint/2010/main" val="257140225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C2A724-BB28-03CF-02D5-D8EC85823BE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E7DDAA9-C405-1844-25A4-EEA81E3586F9}"/>
              </a:ext>
            </a:extLst>
          </p:cNvPr>
          <p:cNvSpPr>
            <a:spLocks noGrp="1"/>
          </p:cNvSpPr>
          <p:nvPr>
            <p:ph idx="1"/>
          </p:nvPr>
        </p:nvSpPr>
        <p:spPr>
          <a:xfrm>
            <a:off x="609600" y="4021489"/>
            <a:ext cx="10972800" cy="2599193"/>
          </a:xfrm>
        </p:spPr>
        <p:txBody>
          <a:bodyPr/>
          <a:lstStyle/>
          <a:p>
            <a:pPr marL="0" indent="0">
              <a:buNone/>
            </a:pPr>
            <a:r>
              <a:rPr lang="en-US" b="1" dirty="0">
                <a:solidFill>
                  <a:srgbClr val="FFFF00"/>
                </a:solidFill>
                <a:effectLst>
                  <a:glow rad="127000">
                    <a:schemeClr val="tx1"/>
                  </a:glow>
                </a:effectLst>
              </a:rPr>
              <a:t>2 Cor. 3:18 </a:t>
            </a:r>
            <a:r>
              <a:rPr lang="en-US" b="1" dirty="0">
                <a:solidFill>
                  <a:schemeClr val="bg1"/>
                </a:solidFill>
                <a:effectLst>
                  <a:glow rad="127000">
                    <a:schemeClr val="tx1"/>
                  </a:glow>
                </a:effectLst>
              </a:rPr>
              <a:t>But we all, with unveiled face, beholding as in a mirror the glory of the Lord, are being transformed into the same image from glory to glory, just as from the Lord, the Spirit.</a:t>
            </a:r>
          </a:p>
          <a:p>
            <a:pPr marL="0" indent="0">
              <a:buNone/>
            </a:pPr>
            <a:r>
              <a:rPr lang="en-US" b="1" dirty="0">
                <a:solidFill>
                  <a:srgbClr val="FFFF00"/>
                </a:solidFill>
                <a:effectLst>
                  <a:glow rad="127000">
                    <a:schemeClr val="tx1"/>
                  </a:glow>
                </a:effectLst>
              </a:rPr>
              <a:t>Ephesians 4:15 </a:t>
            </a:r>
            <a:r>
              <a:rPr lang="en-US" b="1" dirty="0">
                <a:solidFill>
                  <a:schemeClr val="bg1"/>
                </a:solidFill>
                <a:effectLst>
                  <a:glow rad="127000">
                    <a:schemeClr val="tx1"/>
                  </a:glow>
                </a:effectLst>
              </a:rPr>
              <a:t>But speaking the truth in love, we are to grow up in all</a:t>
            </a:r>
            <a:r>
              <a:rPr lang="en-US" b="1" i="1" dirty="0">
                <a:solidFill>
                  <a:schemeClr val="bg1"/>
                </a:solidFill>
                <a:effectLst>
                  <a:glow rad="127000">
                    <a:schemeClr val="tx1"/>
                  </a:glow>
                </a:effectLst>
              </a:rPr>
              <a:t> aspects</a:t>
            </a:r>
            <a:r>
              <a:rPr lang="en-US" b="1" dirty="0">
                <a:solidFill>
                  <a:schemeClr val="bg1"/>
                </a:solidFill>
                <a:effectLst>
                  <a:glow rad="127000">
                    <a:schemeClr val="tx1"/>
                  </a:glow>
                </a:effectLst>
              </a:rPr>
              <a:t> into Him who is the head, </a:t>
            </a:r>
            <a:r>
              <a:rPr lang="en-US" b="1" i="1" dirty="0">
                <a:solidFill>
                  <a:schemeClr val="bg1"/>
                </a:solidFill>
                <a:effectLst>
                  <a:glow rad="127000">
                    <a:schemeClr val="tx1"/>
                  </a:glow>
                </a:effectLst>
              </a:rPr>
              <a:t>even</a:t>
            </a:r>
            <a:r>
              <a:rPr lang="en-US" b="1" dirty="0">
                <a:solidFill>
                  <a:schemeClr val="bg1"/>
                </a:solidFill>
                <a:effectLst>
                  <a:glow rad="127000">
                    <a:schemeClr val="tx1"/>
                  </a:glow>
                </a:effectLst>
              </a:rPr>
              <a:t> Christ, </a:t>
            </a:r>
          </a:p>
          <a:p>
            <a:pPr marL="0" indent="0">
              <a:buNone/>
            </a:pPr>
            <a:endParaRPr lang="en-US" dirty="0">
              <a:solidFill>
                <a:schemeClr val="bg1"/>
              </a:solidFill>
            </a:endParaRPr>
          </a:p>
          <a:p>
            <a:pPr marL="0" indent="0">
              <a:buNone/>
            </a:pPr>
            <a:endParaRPr lang="en-US" dirty="0">
              <a:solidFill>
                <a:schemeClr val="bg1"/>
              </a:solidFill>
            </a:endParaRPr>
          </a:p>
        </p:txBody>
      </p:sp>
    </p:spTree>
    <p:extLst>
      <p:ext uri="{BB962C8B-B14F-4D97-AF65-F5344CB8AC3E}">
        <p14:creationId xmlns:p14="http://schemas.microsoft.com/office/powerpoint/2010/main" val="166861273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33E6555D-AA53-234E-5006-ED6418BF6D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38B20F6-CE56-37D1-030B-AF80E3BE40B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6D8A79E-E2C8-975C-6C4F-83E1CDC4962A}"/>
              </a:ext>
            </a:extLst>
          </p:cNvPr>
          <p:cNvSpPr>
            <a:spLocks noGrp="1"/>
          </p:cNvSpPr>
          <p:nvPr>
            <p:ph idx="1"/>
          </p:nvPr>
        </p:nvSpPr>
        <p:spPr>
          <a:xfrm>
            <a:off x="609600" y="5309115"/>
            <a:ext cx="10972800" cy="1274246"/>
          </a:xfrm>
        </p:spPr>
        <p:txBody>
          <a:bodyPr/>
          <a:lstStyle/>
          <a:p>
            <a:endParaRPr lang="en-US" dirty="0"/>
          </a:p>
        </p:txBody>
      </p:sp>
    </p:spTree>
    <p:extLst>
      <p:ext uri="{BB962C8B-B14F-4D97-AF65-F5344CB8AC3E}">
        <p14:creationId xmlns:p14="http://schemas.microsoft.com/office/powerpoint/2010/main" val="162984403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500A0D-0C6E-4026-3609-494C83A6DE5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B43998C-89EA-C9E5-71D8-AF96FDD6B4FE}"/>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7803790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00E833-1BA3-8243-B751-C2B8868F481B}"/>
              </a:ext>
            </a:extLst>
          </p:cNvPr>
          <p:cNvSpPr>
            <a:spLocks noGrp="1"/>
          </p:cNvSpPr>
          <p:nvPr>
            <p:ph type="title"/>
          </p:nvPr>
        </p:nvSpPr>
        <p:spPr>
          <a:xfrm>
            <a:off x="203200" y="177800"/>
            <a:ext cx="10972800" cy="1143000"/>
          </a:xfrm>
        </p:spPr>
        <p:txBody>
          <a:bodyPr/>
          <a:lstStyle/>
          <a:p>
            <a:pPr algn="l"/>
            <a:endParaRPr lang="en-US" sz="5333" b="1" dirty="0">
              <a:solidFill>
                <a:schemeClr val="bg1"/>
              </a:solidFill>
              <a:latin typeface="Arial Black" panose="020B0604020202020204" pitchFamily="34" charset="0"/>
              <a:cs typeface="Arial Black" panose="020B0604020202020204" pitchFamily="34" charset="0"/>
            </a:endParaRPr>
          </a:p>
        </p:txBody>
      </p:sp>
      <p:sp>
        <p:nvSpPr>
          <p:cNvPr id="3" name="Content Placeholder 2">
            <a:extLst>
              <a:ext uri="{FF2B5EF4-FFF2-40B4-BE49-F238E27FC236}">
                <a16:creationId xmlns:a16="http://schemas.microsoft.com/office/drawing/2014/main" id="{D2992BF9-E7C0-0F46-B1E7-6DB41BC26585}"/>
              </a:ext>
            </a:extLst>
          </p:cNvPr>
          <p:cNvSpPr>
            <a:spLocks noGrp="1"/>
          </p:cNvSpPr>
          <p:nvPr>
            <p:ph idx="1"/>
          </p:nvPr>
        </p:nvSpPr>
        <p:spPr>
          <a:xfrm>
            <a:off x="3670301" y="3678237"/>
            <a:ext cx="7302500" cy="1071564"/>
          </a:xfrm>
        </p:spPr>
        <p:txBody>
          <a:bodyPr/>
          <a:lstStyle/>
          <a:p>
            <a:pPr marL="0" indent="0" algn="ctr">
              <a:buNone/>
            </a:pPr>
            <a:r>
              <a:rPr lang="en-US" sz="6400" b="1" dirty="0">
                <a:ln>
                  <a:solidFill>
                    <a:srgbClr val="FF0000"/>
                  </a:solidFill>
                </a:ln>
                <a:solidFill>
                  <a:schemeClr val="bg1"/>
                </a:solidFill>
                <a:latin typeface="American Typewriter" panose="02090604020004020304" pitchFamily="18" charset="77"/>
              </a:rPr>
              <a:t>The Marriage on </a:t>
            </a:r>
          </a:p>
          <a:p>
            <a:pPr marL="0" indent="0" algn="ctr">
              <a:buNone/>
            </a:pPr>
            <a:r>
              <a:rPr lang="en-US" sz="6400" b="1" dirty="0">
                <a:ln>
                  <a:solidFill>
                    <a:srgbClr val="FF0000"/>
                  </a:solidFill>
                </a:ln>
                <a:solidFill>
                  <a:schemeClr val="bg1"/>
                </a:solidFill>
                <a:latin typeface="American Typewriter" panose="02090604020004020304" pitchFamily="18" charset="77"/>
              </a:rPr>
              <a:t>the Mountain</a:t>
            </a:r>
          </a:p>
        </p:txBody>
      </p:sp>
    </p:spTree>
    <p:extLst>
      <p:ext uri="{BB962C8B-B14F-4D97-AF65-F5344CB8AC3E}">
        <p14:creationId xmlns:p14="http://schemas.microsoft.com/office/powerpoint/2010/main" val="116419452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5EE69E4-EF8C-0448-BA58-736C873A3C10}"/>
              </a:ext>
            </a:extLst>
          </p:cNvPr>
          <p:cNvSpPr txBox="1"/>
          <p:nvPr/>
        </p:nvSpPr>
        <p:spPr>
          <a:xfrm>
            <a:off x="1884785" y="258665"/>
            <a:ext cx="9946431" cy="4113498"/>
          </a:xfrm>
          <a:prstGeom prst="rect">
            <a:avLst/>
          </a:prstGeom>
          <a:noFill/>
        </p:spPr>
        <p:txBody>
          <a:bodyPr wrap="square" rtlCol="0">
            <a:spAutoFit/>
          </a:bodyPr>
          <a:lstStyle/>
          <a:p>
            <a:pPr defTabSz="1219170" fontAlgn="base">
              <a:spcBef>
                <a:spcPct val="0"/>
              </a:spcBef>
              <a:spcAft>
                <a:spcPct val="0"/>
              </a:spcAft>
            </a:pPr>
            <a:r>
              <a:rPr lang="en-US" sz="3733" b="1" dirty="0">
                <a:solidFill>
                  <a:prstClr val="white"/>
                </a:solidFill>
                <a:effectLst>
                  <a:glow rad="127000">
                    <a:schemeClr val="tx1"/>
                  </a:glow>
                </a:effectLst>
                <a:latin typeface="Arial" charset="0"/>
                <a:ea typeface="ＭＳ Ｐゴシック" charset="0"/>
              </a:rPr>
              <a:t>1 Peter 2:9 But you are A CHOSEN RACE, </a:t>
            </a:r>
            <a:r>
              <a:rPr lang="en-US" sz="3733" b="1" dirty="0">
                <a:solidFill>
                  <a:srgbClr val="FFFF00"/>
                </a:solidFill>
                <a:effectLst>
                  <a:glow rad="127000">
                    <a:schemeClr val="tx1"/>
                  </a:glow>
                </a:effectLst>
                <a:latin typeface="Arial" charset="0"/>
                <a:ea typeface="ＭＳ Ｐゴシック" charset="0"/>
              </a:rPr>
              <a:t>A royal PRIESTHOOD, A HOLY NATION, A PEOPLE FOR God’s OWN POSSESSION, </a:t>
            </a:r>
            <a:r>
              <a:rPr lang="en-US" sz="3733" b="1" dirty="0">
                <a:solidFill>
                  <a:prstClr val="white"/>
                </a:solidFill>
                <a:effectLst>
                  <a:glow rad="127000">
                    <a:schemeClr val="tx1"/>
                  </a:glow>
                </a:effectLst>
                <a:latin typeface="Arial" charset="0"/>
                <a:ea typeface="ＭＳ Ｐゴシック" charset="0"/>
              </a:rPr>
              <a:t>so that you may proclaim the excellencies of Him who has called you out of darkness into His marvelous light; </a:t>
            </a:r>
          </a:p>
          <a:p>
            <a:pPr defTabSz="1219170" fontAlgn="base">
              <a:spcBef>
                <a:spcPct val="0"/>
              </a:spcBef>
              <a:spcAft>
                <a:spcPct val="0"/>
              </a:spcAft>
            </a:pPr>
            <a:endParaRPr lang="en-US" sz="3733" b="1" dirty="0">
              <a:solidFill>
                <a:prstClr val="white"/>
              </a:solidFill>
              <a:latin typeface="Arial" charset="0"/>
              <a:ea typeface="ＭＳ Ｐゴシック" charset="0"/>
            </a:endParaRPr>
          </a:p>
        </p:txBody>
      </p:sp>
      <p:sp>
        <p:nvSpPr>
          <p:cNvPr id="5" name="Title 4">
            <a:extLst>
              <a:ext uri="{FF2B5EF4-FFF2-40B4-BE49-F238E27FC236}">
                <a16:creationId xmlns:a16="http://schemas.microsoft.com/office/drawing/2014/main" id="{120B5319-8F06-358C-72C3-181A4748A4E5}"/>
              </a:ext>
            </a:extLst>
          </p:cNvPr>
          <p:cNvSpPr>
            <a:spLocks noGrp="1"/>
          </p:cNvSpPr>
          <p:nvPr>
            <p:ph type="ctrTitle"/>
          </p:nvPr>
        </p:nvSpPr>
        <p:spPr>
          <a:xfrm>
            <a:off x="1138335" y="5387975"/>
            <a:ext cx="10363200" cy="1470025"/>
          </a:xfrm>
        </p:spPr>
        <p:txBody>
          <a:bodyPr/>
          <a:lstStyle/>
          <a:p>
            <a:endParaRPr lang="en-US"/>
          </a:p>
        </p:txBody>
      </p:sp>
    </p:spTree>
    <p:extLst>
      <p:ext uri="{BB962C8B-B14F-4D97-AF65-F5344CB8AC3E}">
        <p14:creationId xmlns:p14="http://schemas.microsoft.com/office/powerpoint/2010/main" val="94837884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C1628520-8000-DBBD-B541-59C6A5641E4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7A461C0-4D46-8FD4-DEA4-C39B9AC4AF75}"/>
              </a:ext>
            </a:extLst>
          </p:cNvPr>
          <p:cNvSpPr txBox="1"/>
          <p:nvPr/>
        </p:nvSpPr>
        <p:spPr>
          <a:xfrm>
            <a:off x="2015412" y="240004"/>
            <a:ext cx="9946431" cy="4113498"/>
          </a:xfrm>
          <a:prstGeom prst="rect">
            <a:avLst/>
          </a:prstGeom>
          <a:noFill/>
        </p:spPr>
        <p:txBody>
          <a:bodyPr wrap="square" rtlCol="0">
            <a:spAutoFit/>
          </a:bodyPr>
          <a:lstStyle/>
          <a:p>
            <a:pPr defTabSz="1219170" fontAlgn="base">
              <a:spcBef>
                <a:spcPct val="0"/>
              </a:spcBef>
              <a:spcAft>
                <a:spcPct val="0"/>
              </a:spcAft>
            </a:pPr>
            <a:r>
              <a:rPr lang="en-US" sz="3733" b="1" dirty="0">
                <a:solidFill>
                  <a:prstClr val="white"/>
                </a:solidFill>
                <a:effectLst>
                  <a:glow rad="127000">
                    <a:schemeClr val="tx1"/>
                  </a:glow>
                </a:effectLst>
                <a:latin typeface="Arial" charset="0"/>
                <a:ea typeface="ＭＳ Ｐゴシック" charset="0"/>
              </a:rPr>
              <a:t>1 Peter 2:9 But you are A CHOSEN RACE, </a:t>
            </a:r>
            <a:r>
              <a:rPr lang="en-US" sz="3733" b="1" dirty="0">
                <a:solidFill>
                  <a:srgbClr val="FFFF00"/>
                </a:solidFill>
                <a:effectLst>
                  <a:glow rad="127000">
                    <a:schemeClr val="tx1"/>
                  </a:glow>
                </a:effectLst>
                <a:latin typeface="Arial" charset="0"/>
                <a:ea typeface="ＭＳ Ｐゴシック" charset="0"/>
              </a:rPr>
              <a:t>A royal PRIESTHOOD, A HOLY NATION, A PEOPLE FOR God’s OWN POSSESSION, </a:t>
            </a:r>
            <a:r>
              <a:rPr lang="en-US" sz="3733" b="1" dirty="0">
                <a:solidFill>
                  <a:prstClr val="white"/>
                </a:solidFill>
                <a:effectLst>
                  <a:glow rad="127000">
                    <a:srgbClr val="FF0000"/>
                  </a:glow>
                </a:effectLst>
                <a:latin typeface="Arial" charset="0"/>
                <a:ea typeface="ＭＳ Ｐゴシック" charset="0"/>
              </a:rPr>
              <a:t>so that you may proclaim the excellencies of Him who has called you </a:t>
            </a:r>
            <a:r>
              <a:rPr lang="en-US" sz="3733" b="1" dirty="0">
                <a:solidFill>
                  <a:prstClr val="white"/>
                </a:solidFill>
                <a:effectLst>
                  <a:glow rad="127000">
                    <a:schemeClr val="tx1"/>
                  </a:glow>
                </a:effectLst>
                <a:latin typeface="Arial" charset="0"/>
                <a:ea typeface="ＭＳ Ｐゴシック" charset="0"/>
              </a:rPr>
              <a:t>out of darkness into His marvelous light; </a:t>
            </a:r>
          </a:p>
          <a:p>
            <a:pPr defTabSz="1219170" fontAlgn="base">
              <a:spcBef>
                <a:spcPct val="0"/>
              </a:spcBef>
              <a:spcAft>
                <a:spcPct val="0"/>
              </a:spcAft>
            </a:pPr>
            <a:endParaRPr lang="en-US" sz="3733" b="1" dirty="0">
              <a:solidFill>
                <a:prstClr val="white"/>
              </a:solidFill>
              <a:latin typeface="Arial" charset="0"/>
              <a:ea typeface="ＭＳ Ｐゴシック" charset="0"/>
            </a:endParaRPr>
          </a:p>
        </p:txBody>
      </p:sp>
      <p:sp>
        <p:nvSpPr>
          <p:cNvPr id="5" name="Title 4">
            <a:extLst>
              <a:ext uri="{FF2B5EF4-FFF2-40B4-BE49-F238E27FC236}">
                <a16:creationId xmlns:a16="http://schemas.microsoft.com/office/drawing/2014/main" id="{577D11ED-A98D-A419-A83B-2A4FA351A2C0}"/>
              </a:ext>
            </a:extLst>
          </p:cNvPr>
          <p:cNvSpPr>
            <a:spLocks noGrp="1"/>
          </p:cNvSpPr>
          <p:nvPr>
            <p:ph type="ctrTitle"/>
          </p:nvPr>
        </p:nvSpPr>
        <p:spPr>
          <a:xfrm>
            <a:off x="1138335" y="5387975"/>
            <a:ext cx="10363200" cy="1470025"/>
          </a:xfrm>
        </p:spPr>
        <p:txBody>
          <a:bodyPr/>
          <a:lstStyle/>
          <a:p>
            <a:endParaRPr lang="en-US"/>
          </a:p>
        </p:txBody>
      </p:sp>
    </p:spTree>
    <p:extLst>
      <p:ext uri="{BB962C8B-B14F-4D97-AF65-F5344CB8AC3E}">
        <p14:creationId xmlns:p14="http://schemas.microsoft.com/office/powerpoint/2010/main" val="321697957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38DCBE-03F8-2E4A-9093-83F8529F1F8F}"/>
              </a:ext>
            </a:extLst>
          </p:cNvPr>
          <p:cNvSpPr>
            <a:spLocks noGrp="1"/>
          </p:cNvSpPr>
          <p:nvPr>
            <p:ph type="title"/>
          </p:nvPr>
        </p:nvSpPr>
        <p:spPr>
          <a:xfrm>
            <a:off x="838200" y="204487"/>
            <a:ext cx="10515600" cy="1325563"/>
          </a:xfrm>
          <a:solidFill>
            <a:schemeClr val="bg1">
              <a:lumMod val="95000"/>
            </a:schemeClr>
          </a:solidFill>
          <a:ln w="31750" cmpd="tri">
            <a:solidFill>
              <a:schemeClr val="tx1"/>
            </a:solidFill>
          </a:ln>
        </p:spPr>
        <p:txBody>
          <a:bodyPr>
            <a:normAutofit/>
          </a:bodyPr>
          <a:lstStyle/>
          <a:p>
            <a:pPr algn="ctr"/>
            <a:r>
              <a:rPr lang="en-US" sz="5400" b="1" i="1" dirty="0"/>
              <a:t>The Great Commission</a:t>
            </a:r>
          </a:p>
        </p:txBody>
      </p:sp>
      <p:sp>
        <p:nvSpPr>
          <p:cNvPr id="3" name="Content Placeholder 2">
            <a:extLst>
              <a:ext uri="{FF2B5EF4-FFF2-40B4-BE49-F238E27FC236}">
                <a16:creationId xmlns:a16="http://schemas.microsoft.com/office/drawing/2014/main" id="{A59E4247-D826-DE48-8878-D69F8BE77312}"/>
              </a:ext>
            </a:extLst>
          </p:cNvPr>
          <p:cNvSpPr>
            <a:spLocks noGrp="1"/>
          </p:cNvSpPr>
          <p:nvPr>
            <p:ph idx="1"/>
          </p:nvPr>
        </p:nvSpPr>
        <p:spPr>
          <a:xfrm>
            <a:off x="321275" y="1825625"/>
            <a:ext cx="11615351" cy="4667250"/>
          </a:xfrm>
          <a:solidFill>
            <a:schemeClr val="accent1"/>
          </a:solidFill>
          <a:ln w="38100">
            <a:noFill/>
          </a:ln>
        </p:spPr>
        <p:txBody>
          <a:bodyPr>
            <a:normAutofit/>
          </a:bodyPr>
          <a:lstStyle/>
          <a:p>
            <a:pPr>
              <a:buFont typeface="Wingdings" pitchFamily="2" charset="2"/>
              <a:buChar char="Ø"/>
            </a:pPr>
            <a:r>
              <a:rPr lang="en-US" sz="4000" dirty="0">
                <a:solidFill>
                  <a:schemeClr val="bg1"/>
                </a:solidFill>
              </a:rPr>
              <a:t>And Jesus came up and spoke to them, saying, “All authority has been given to Me in heaven and on earth. </a:t>
            </a:r>
            <a:r>
              <a:rPr lang="en-US" sz="4000" b="1" dirty="0">
                <a:solidFill>
                  <a:schemeClr val="bg1"/>
                </a:solidFill>
              </a:rPr>
              <a:t>Go</a:t>
            </a:r>
            <a:r>
              <a:rPr lang="en-US" sz="4000" dirty="0">
                <a:solidFill>
                  <a:schemeClr val="bg1"/>
                </a:solidFill>
              </a:rPr>
              <a:t> therefore and </a:t>
            </a:r>
            <a:r>
              <a:rPr lang="en-US" sz="4000" b="1" dirty="0">
                <a:ln>
                  <a:solidFill>
                    <a:schemeClr val="tx1"/>
                  </a:solidFill>
                </a:ln>
                <a:solidFill>
                  <a:srgbClr val="FFFF00"/>
                </a:solidFill>
                <a:effectLst>
                  <a:glow rad="127000">
                    <a:schemeClr val="tx1"/>
                  </a:glow>
                </a:effectLst>
                <a:latin typeface="Arial Black" panose="020B0604020202020204" pitchFamily="34" charset="0"/>
                <a:cs typeface="Arial Black" panose="020B0604020202020204" pitchFamily="34" charset="0"/>
              </a:rPr>
              <a:t>make disciples </a:t>
            </a:r>
            <a:r>
              <a:rPr lang="en-US" sz="4000" dirty="0">
                <a:solidFill>
                  <a:schemeClr val="bg1"/>
                </a:solidFill>
              </a:rPr>
              <a:t>of all the nations, </a:t>
            </a:r>
            <a:r>
              <a:rPr lang="en-US" sz="4000" b="1" dirty="0">
                <a:solidFill>
                  <a:schemeClr val="bg1"/>
                </a:solidFill>
              </a:rPr>
              <a:t>baptizing</a:t>
            </a:r>
            <a:r>
              <a:rPr lang="en-US" sz="4000" dirty="0">
                <a:solidFill>
                  <a:schemeClr val="bg1"/>
                </a:solidFill>
              </a:rPr>
              <a:t> them in the name of the Father and the Son and the Holy Spirit, </a:t>
            </a:r>
            <a:r>
              <a:rPr lang="en-US" sz="4000" b="1" dirty="0">
                <a:solidFill>
                  <a:schemeClr val="bg1"/>
                </a:solidFill>
              </a:rPr>
              <a:t>teaching</a:t>
            </a:r>
            <a:r>
              <a:rPr lang="en-US" sz="4000" dirty="0">
                <a:solidFill>
                  <a:schemeClr val="bg1"/>
                </a:solidFill>
              </a:rPr>
              <a:t> them to observe all that I commanded you; and lo, I am with you always, even to the end of the age” (Matthew 28:18-20). </a:t>
            </a:r>
            <a:endParaRPr lang="en-US" dirty="0"/>
          </a:p>
        </p:txBody>
      </p:sp>
    </p:spTree>
    <p:extLst>
      <p:ext uri="{BB962C8B-B14F-4D97-AF65-F5344CB8AC3E}">
        <p14:creationId xmlns:p14="http://schemas.microsoft.com/office/powerpoint/2010/main" val="261239482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38DCBE-03F8-2E4A-9093-83F8529F1F8F}"/>
              </a:ext>
            </a:extLst>
          </p:cNvPr>
          <p:cNvSpPr>
            <a:spLocks noGrp="1"/>
          </p:cNvSpPr>
          <p:nvPr>
            <p:ph type="title"/>
          </p:nvPr>
        </p:nvSpPr>
        <p:spPr>
          <a:xfrm>
            <a:off x="838200" y="204487"/>
            <a:ext cx="10515600" cy="1325563"/>
          </a:xfrm>
          <a:solidFill>
            <a:schemeClr val="bg1">
              <a:lumMod val="95000"/>
            </a:schemeClr>
          </a:solidFill>
          <a:ln w="31750" cmpd="tri">
            <a:solidFill>
              <a:schemeClr val="tx1"/>
            </a:solidFill>
          </a:ln>
        </p:spPr>
        <p:txBody>
          <a:bodyPr>
            <a:normAutofit/>
          </a:bodyPr>
          <a:lstStyle/>
          <a:p>
            <a:pPr algn="ctr"/>
            <a:r>
              <a:rPr lang="en-US" sz="5400" b="1" i="1" dirty="0"/>
              <a:t>The Means of the Mission</a:t>
            </a:r>
          </a:p>
        </p:txBody>
      </p:sp>
      <p:sp>
        <p:nvSpPr>
          <p:cNvPr id="3" name="Content Placeholder 2">
            <a:extLst>
              <a:ext uri="{FF2B5EF4-FFF2-40B4-BE49-F238E27FC236}">
                <a16:creationId xmlns:a16="http://schemas.microsoft.com/office/drawing/2014/main" id="{A59E4247-D826-DE48-8878-D69F8BE77312}"/>
              </a:ext>
            </a:extLst>
          </p:cNvPr>
          <p:cNvSpPr>
            <a:spLocks noGrp="1"/>
          </p:cNvSpPr>
          <p:nvPr>
            <p:ph idx="1"/>
          </p:nvPr>
        </p:nvSpPr>
        <p:spPr>
          <a:xfrm>
            <a:off x="321275" y="1825625"/>
            <a:ext cx="11615351" cy="4667250"/>
          </a:xfrm>
          <a:solidFill>
            <a:schemeClr val="accent1"/>
          </a:solidFill>
          <a:ln w="38100">
            <a:noFill/>
          </a:ln>
          <a:effectLst>
            <a:glow rad="127000">
              <a:srgbClr val="FF0000"/>
            </a:glow>
          </a:effectLst>
        </p:spPr>
        <p:txBody>
          <a:bodyPr>
            <a:normAutofit lnSpcReduction="10000"/>
          </a:bodyPr>
          <a:lstStyle/>
          <a:p>
            <a:pPr>
              <a:buFont typeface="Wingdings" pitchFamily="2" charset="2"/>
              <a:buChar char="Ø"/>
            </a:pPr>
            <a:r>
              <a:rPr lang="en-US" sz="4400" dirty="0">
                <a:solidFill>
                  <a:schemeClr val="bg1"/>
                </a:solidFill>
              </a:rPr>
              <a:t>And Jesus came up and spoke to them, saying, “All authority has been given to Me in heaven and on earth. </a:t>
            </a:r>
            <a:r>
              <a:rPr lang="en-US" sz="4400" b="1" dirty="0">
                <a:solidFill>
                  <a:srgbClr val="FFFF00"/>
                </a:solidFill>
                <a:effectLst>
                  <a:glow rad="127000">
                    <a:srgbClr val="FF0000"/>
                  </a:glow>
                </a:effectLst>
              </a:rPr>
              <a:t>Go[</a:t>
            </a:r>
            <a:r>
              <a:rPr lang="en-US" sz="4400" b="1" dirty="0" err="1">
                <a:solidFill>
                  <a:srgbClr val="FFFF00"/>
                </a:solidFill>
                <a:effectLst>
                  <a:glow rad="127000">
                    <a:srgbClr val="FF0000"/>
                  </a:glow>
                </a:effectLst>
              </a:rPr>
              <a:t>ing</a:t>
            </a:r>
            <a:r>
              <a:rPr lang="en-US" sz="4400" b="1" dirty="0">
                <a:solidFill>
                  <a:srgbClr val="FFFF00"/>
                </a:solidFill>
                <a:effectLst>
                  <a:glow rad="127000">
                    <a:srgbClr val="FF0000"/>
                  </a:glow>
                </a:effectLst>
              </a:rPr>
              <a:t>]</a:t>
            </a:r>
            <a:r>
              <a:rPr lang="en-US" sz="4400" dirty="0">
                <a:solidFill>
                  <a:schemeClr val="bg1"/>
                </a:solidFill>
                <a:effectLst>
                  <a:glow rad="127000">
                    <a:srgbClr val="FF0000"/>
                  </a:glow>
                </a:effectLst>
              </a:rPr>
              <a:t> </a:t>
            </a:r>
            <a:r>
              <a:rPr lang="en-US" sz="4400" dirty="0">
                <a:solidFill>
                  <a:schemeClr val="bg1"/>
                </a:solidFill>
              </a:rPr>
              <a:t>therefore and </a:t>
            </a:r>
            <a:r>
              <a:rPr lang="en-US" sz="4400" b="1" dirty="0">
                <a:ln>
                  <a:solidFill>
                    <a:schemeClr val="tx1"/>
                  </a:solidFill>
                </a:ln>
                <a:solidFill>
                  <a:srgbClr val="FFFF00"/>
                </a:solidFill>
                <a:effectLst>
                  <a:glow rad="127000">
                    <a:schemeClr val="tx1"/>
                  </a:glow>
                </a:effectLst>
              </a:rPr>
              <a:t>make disciples </a:t>
            </a:r>
            <a:r>
              <a:rPr lang="en-US" sz="4400" dirty="0">
                <a:solidFill>
                  <a:schemeClr val="bg1"/>
                </a:solidFill>
              </a:rPr>
              <a:t>of all the nations, </a:t>
            </a:r>
            <a:r>
              <a:rPr lang="en-US" sz="4400" b="1" dirty="0">
                <a:solidFill>
                  <a:srgbClr val="FFFF00"/>
                </a:solidFill>
                <a:effectLst>
                  <a:glow rad="127000">
                    <a:srgbClr val="FF0000"/>
                  </a:glow>
                </a:effectLst>
              </a:rPr>
              <a:t>baptizing</a:t>
            </a:r>
            <a:r>
              <a:rPr lang="en-US" sz="4400" dirty="0">
                <a:solidFill>
                  <a:schemeClr val="bg1"/>
                </a:solidFill>
              </a:rPr>
              <a:t> them in the name of the Father and the Son and the Holy Spirit, </a:t>
            </a:r>
            <a:r>
              <a:rPr lang="en-US" sz="4400" b="1" dirty="0">
                <a:solidFill>
                  <a:srgbClr val="FFFF00"/>
                </a:solidFill>
                <a:effectLst>
                  <a:glow rad="127000">
                    <a:srgbClr val="FF0000"/>
                  </a:glow>
                </a:effectLst>
              </a:rPr>
              <a:t>teaching</a:t>
            </a:r>
            <a:r>
              <a:rPr lang="en-US" sz="4400" dirty="0">
                <a:solidFill>
                  <a:schemeClr val="bg1"/>
                </a:solidFill>
                <a:effectLst>
                  <a:glow rad="127000">
                    <a:srgbClr val="FF0000"/>
                  </a:glow>
                </a:effectLst>
              </a:rPr>
              <a:t> </a:t>
            </a:r>
            <a:r>
              <a:rPr lang="en-US" sz="4400" dirty="0">
                <a:solidFill>
                  <a:schemeClr val="bg1"/>
                </a:solidFill>
              </a:rPr>
              <a:t>them to observe </a:t>
            </a:r>
            <a:r>
              <a:rPr lang="en-US" sz="4400" u="sng" dirty="0">
                <a:solidFill>
                  <a:schemeClr val="bg1"/>
                </a:solidFill>
              </a:rPr>
              <a:t>all that I commanded you</a:t>
            </a:r>
            <a:r>
              <a:rPr lang="en-US" sz="4400" dirty="0">
                <a:solidFill>
                  <a:schemeClr val="bg1"/>
                </a:solidFill>
              </a:rPr>
              <a:t>; and lo, I am with you always, even to the end of the age” (Matt 28:18-20). </a:t>
            </a:r>
          </a:p>
          <a:p>
            <a:endParaRPr lang="en-US" dirty="0"/>
          </a:p>
        </p:txBody>
      </p:sp>
    </p:spTree>
    <p:extLst>
      <p:ext uri="{BB962C8B-B14F-4D97-AF65-F5344CB8AC3E}">
        <p14:creationId xmlns:p14="http://schemas.microsoft.com/office/powerpoint/2010/main" val="26639164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7000" b="-17000"/>
          </a:stretch>
        </a:blipFill>
        <a:effectLst/>
      </p:bgPr>
    </p:bg>
    <p:spTree>
      <p:nvGrpSpPr>
        <p:cNvPr id="1" name="">
          <a:extLst>
            <a:ext uri="{FF2B5EF4-FFF2-40B4-BE49-F238E27FC236}">
              <a16:creationId xmlns:a16="http://schemas.microsoft.com/office/drawing/2014/main" id="{B473112B-56A1-7CDA-2D72-88E23C42AD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BC988E-7CD4-2B55-BD15-768D96F05A32}"/>
              </a:ext>
            </a:extLst>
          </p:cNvPr>
          <p:cNvSpPr>
            <a:spLocks noGrp="1"/>
          </p:cNvSpPr>
          <p:nvPr>
            <p:ph type="title"/>
          </p:nvPr>
        </p:nvSpPr>
        <p:spPr>
          <a:xfrm>
            <a:off x="711200" y="584200"/>
            <a:ext cx="10515600" cy="4673600"/>
          </a:xfrm>
        </p:spPr>
        <p:txBody>
          <a:bodyPr>
            <a:normAutofit fontScale="90000"/>
          </a:bodyPr>
          <a:lstStyle/>
          <a:p>
            <a:r>
              <a:rPr lang="en-US" sz="5333" b="1" dirty="0">
                <a:ln>
                  <a:solidFill>
                    <a:schemeClr val="tx1"/>
                  </a:solidFill>
                </a:ln>
                <a:solidFill>
                  <a:schemeClr val="bg1"/>
                </a:solidFill>
                <a:effectLst>
                  <a:glow rad="127000">
                    <a:schemeClr val="tx1"/>
                  </a:glow>
                </a:effectLst>
                <a:latin typeface="American Typewriter" panose="02090604020004020304" pitchFamily="18" charset="77"/>
              </a:rPr>
              <a:t>“It is not so much the case that God has a mission for his church in the world, as that God has a church for his mission in the world. Mission was not made for the church; the church was made for mission – </a:t>
            </a:r>
            <a:r>
              <a:rPr lang="en-US" sz="5333" b="1" dirty="0">
                <a:ln>
                  <a:solidFill>
                    <a:schemeClr val="tx1"/>
                  </a:solidFill>
                </a:ln>
                <a:solidFill>
                  <a:srgbClr val="FFFF00"/>
                </a:solidFill>
                <a:effectLst>
                  <a:glow rad="127000">
                    <a:srgbClr val="C00000"/>
                  </a:glow>
                </a:effectLst>
                <a:latin typeface="American Typewriter" panose="02090604020004020304" pitchFamily="18" charset="77"/>
              </a:rPr>
              <a:t>God’s mission</a:t>
            </a:r>
            <a:r>
              <a:rPr lang="en-US" sz="5333" b="1" dirty="0">
                <a:ln>
                  <a:solidFill>
                    <a:schemeClr val="tx1"/>
                  </a:solidFill>
                </a:ln>
                <a:solidFill>
                  <a:schemeClr val="bg1"/>
                </a:solidFill>
                <a:effectLst>
                  <a:glow rad="127000">
                    <a:schemeClr val="tx1"/>
                  </a:glow>
                </a:effectLst>
                <a:latin typeface="American Typewriter" panose="02090604020004020304" pitchFamily="18" charset="77"/>
              </a:rPr>
              <a:t>.”</a:t>
            </a:r>
            <a:br>
              <a:rPr lang="en-US" b="1" u="none" strike="noStrike" dirty="0">
                <a:ln>
                  <a:solidFill>
                    <a:schemeClr val="tx1"/>
                  </a:solidFill>
                </a:ln>
                <a:solidFill>
                  <a:schemeClr val="bg1"/>
                </a:solidFill>
                <a:effectLst/>
                <a:latin typeface="American Typewriter" panose="02090604020004020304" pitchFamily="18" charset="77"/>
              </a:rPr>
            </a:br>
            <a:endParaRPr lang="en-US" b="1" dirty="0">
              <a:ln>
                <a:solidFill>
                  <a:schemeClr val="tx1"/>
                </a:solidFill>
              </a:ln>
              <a:solidFill>
                <a:schemeClr val="bg1"/>
              </a:solidFill>
              <a:latin typeface="American Typewriter" panose="02090604020004020304" pitchFamily="18" charset="77"/>
            </a:endParaRPr>
          </a:p>
        </p:txBody>
      </p:sp>
      <p:sp>
        <p:nvSpPr>
          <p:cNvPr id="3" name="Content Placeholder 2">
            <a:extLst>
              <a:ext uri="{FF2B5EF4-FFF2-40B4-BE49-F238E27FC236}">
                <a16:creationId xmlns:a16="http://schemas.microsoft.com/office/drawing/2014/main" id="{CD9AADF2-0AF2-67D4-7BF5-52ED9BF29B78}"/>
              </a:ext>
            </a:extLst>
          </p:cNvPr>
          <p:cNvSpPr>
            <a:spLocks noGrp="1"/>
          </p:cNvSpPr>
          <p:nvPr>
            <p:ph idx="1"/>
          </p:nvPr>
        </p:nvSpPr>
        <p:spPr>
          <a:xfrm>
            <a:off x="838200" y="5566785"/>
            <a:ext cx="10515600" cy="919164"/>
          </a:xfrm>
        </p:spPr>
        <p:txBody>
          <a:bodyPr/>
          <a:lstStyle/>
          <a:p>
            <a:r>
              <a:rPr lang="en-US" b="1" dirty="0">
                <a:solidFill>
                  <a:schemeClr val="bg1"/>
                </a:solidFill>
                <a:latin typeface="Lato" panose="020F0502020204030203" pitchFamily="34" charset="0"/>
              </a:rPr>
              <a:t>Christopher J.H. Wright, </a:t>
            </a:r>
            <a:r>
              <a:rPr lang="en-US" b="1" i="1" dirty="0">
                <a:solidFill>
                  <a:schemeClr val="bg1"/>
                </a:solidFill>
                <a:latin typeface="Lato" panose="020F0502020204030203" pitchFamily="34" charset="0"/>
                <a:hlinkClick r:id="rId4">
                  <a:extLst>
                    <a:ext uri="{A12FA001-AC4F-418D-AE19-62706E023703}">
                      <ahyp:hlinkClr xmlns:ahyp="http://schemas.microsoft.com/office/drawing/2018/hyperlinkcolor" val="tx"/>
                    </a:ext>
                  </a:extLst>
                </a:hlinkClick>
              </a:rPr>
              <a:t>The Mission of God's People: A Biblical Theology of the Church’s Mission</a:t>
            </a:r>
            <a:endParaRPr lang="en-US" i="1" dirty="0">
              <a:solidFill>
                <a:schemeClr val="bg1"/>
              </a:solidFill>
            </a:endParaRPr>
          </a:p>
        </p:txBody>
      </p:sp>
    </p:spTree>
    <p:extLst>
      <p:ext uri="{BB962C8B-B14F-4D97-AF65-F5344CB8AC3E}">
        <p14:creationId xmlns:p14="http://schemas.microsoft.com/office/powerpoint/2010/main" val="152914968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8A79F7-3564-60D5-AD16-84D7F513FE2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9E60DBB-D5FD-4889-FF1E-ECD8CA574D92}"/>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92983168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7000" b="-17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B1761A-48F8-21EC-9E93-1A4281D22E9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5BF27B1-F642-AC8A-633D-20E68E4AB3B7}"/>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8636878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7000" b="-17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E7CB54-2483-9EC6-FA44-5A5589486B7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20EF320-F6B6-76A4-E789-4D1313456434}"/>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28297183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90A55D26-D5E0-44F1-55B6-7FCDE978285D}"/>
            </a:ext>
          </a:extLst>
        </p:cNvPr>
        <p:cNvGrpSpPr/>
        <p:nvPr/>
      </p:nvGrpSpPr>
      <p:grpSpPr>
        <a:xfrm>
          <a:off x="0" y="0"/>
          <a:ext cx="0" cy="0"/>
          <a:chOff x="0" y="0"/>
          <a:chExt cx="0" cy="0"/>
        </a:xfrm>
      </p:grpSpPr>
    </p:spTree>
    <p:extLst>
      <p:ext uri="{BB962C8B-B14F-4D97-AF65-F5344CB8AC3E}">
        <p14:creationId xmlns:p14="http://schemas.microsoft.com/office/powerpoint/2010/main" val="124620658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43000" b="-80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6E160E-1DE7-126C-2EB0-A2785CD1984B}"/>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1A6B88E7-E966-F04F-EB12-BE9E70F25755}"/>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422444878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5F1952-6468-9ADD-D3DA-19711A6618C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8ED630D-A8E4-28FD-0CA5-CDE617DDA487}"/>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70311493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t="-2000" r="-6000" b="-4000"/>
          </a:stretch>
        </a:blipFill>
        <a:effectLst/>
      </p:bgPr>
    </p:bg>
    <p:spTree>
      <p:nvGrpSpPr>
        <p:cNvPr id="1" name="">
          <a:extLst>
            <a:ext uri="{FF2B5EF4-FFF2-40B4-BE49-F238E27FC236}">
              <a16:creationId xmlns:a16="http://schemas.microsoft.com/office/drawing/2014/main" id="{0E92CE15-8F28-BA7C-3AE8-A864CB98D0D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644603E-F38F-4590-5D08-A1F0A61BED6B}"/>
              </a:ext>
            </a:extLst>
          </p:cNvPr>
          <p:cNvSpPr>
            <a:spLocks noGrp="1"/>
          </p:cNvSpPr>
          <p:nvPr>
            <p:ph type="ctrTitle"/>
          </p:nvPr>
        </p:nvSpPr>
        <p:spPr>
          <a:xfrm>
            <a:off x="373223" y="2481489"/>
            <a:ext cx="3607837" cy="1470025"/>
          </a:xfrm>
        </p:spPr>
        <p:txBody>
          <a:bodyPr/>
          <a:lstStyle/>
          <a:p>
            <a:r>
              <a:rPr lang="en-US" sz="6000" dirty="0">
                <a:solidFill>
                  <a:schemeClr val="bg1"/>
                </a:solidFill>
                <a:effectLst>
                  <a:glow rad="127000">
                    <a:schemeClr val="tx1"/>
                  </a:glow>
                </a:effectLst>
              </a:rPr>
              <a:t>Recovering the Weight of Being Called…</a:t>
            </a:r>
          </a:p>
        </p:txBody>
      </p:sp>
      <p:sp>
        <p:nvSpPr>
          <p:cNvPr id="5" name="Subtitle 4">
            <a:extLst>
              <a:ext uri="{FF2B5EF4-FFF2-40B4-BE49-F238E27FC236}">
                <a16:creationId xmlns:a16="http://schemas.microsoft.com/office/drawing/2014/main" id="{3D978528-CFEE-851C-E10F-72D2B895235C}"/>
              </a:ext>
            </a:extLst>
          </p:cNvPr>
          <p:cNvSpPr>
            <a:spLocks noGrp="1"/>
          </p:cNvSpPr>
          <p:nvPr>
            <p:ph type="subTitle" idx="1"/>
          </p:nvPr>
        </p:nvSpPr>
        <p:spPr>
          <a:xfrm rot="21121319">
            <a:off x="5335191" y="4681968"/>
            <a:ext cx="2692698" cy="1321559"/>
          </a:xfrm>
        </p:spPr>
        <p:txBody>
          <a:bodyPr/>
          <a:lstStyle/>
          <a:p>
            <a:r>
              <a:rPr lang="en-US" sz="3000" dirty="0">
                <a:solidFill>
                  <a:schemeClr val="bg1"/>
                </a:solidFill>
              </a:rPr>
              <a:t>People of God</a:t>
            </a:r>
          </a:p>
        </p:txBody>
      </p:sp>
    </p:spTree>
    <p:extLst>
      <p:ext uri="{BB962C8B-B14F-4D97-AF65-F5344CB8AC3E}">
        <p14:creationId xmlns:p14="http://schemas.microsoft.com/office/powerpoint/2010/main" val="116304968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t="-2000" r="-6000" b="-4000"/>
          </a:stretch>
        </a:blipFill>
        <a:effectLst/>
      </p:bgPr>
    </p:bg>
    <p:spTree>
      <p:nvGrpSpPr>
        <p:cNvPr id="1" name="">
          <a:extLst>
            <a:ext uri="{FF2B5EF4-FFF2-40B4-BE49-F238E27FC236}">
              <a16:creationId xmlns:a16="http://schemas.microsoft.com/office/drawing/2014/main" id="{E24A8075-6173-0BDD-92AB-D85539CE3B9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E9AFF89-06D4-C2BD-C716-D80520FB7DFA}"/>
              </a:ext>
            </a:extLst>
          </p:cNvPr>
          <p:cNvSpPr>
            <a:spLocks noGrp="1"/>
          </p:cNvSpPr>
          <p:nvPr>
            <p:ph type="ctrTitle"/>
          </p:nvPr>
        </p:nvSpPr>
        <p:spPr>
          <a:xfrm>
            <a:off x="373223" y="2481489"/>
            <a:ext cx="3607837" cy="1470025"/>
          </a:xfrm>
        </p:spPr>
        <p:txBody>
          <a:bodyPr/>
          <a:lstStyle/>
          <a:p>
            <a:r>
              <a:rPr lang="en-US" sz="6000" dirty="0">
                <a:solidFill>
                  <a:schemeClr val="bg1"/>
                </a:solidFill>
                <a:effectLst>
                  <a:glow rad="127000">
                    <a:schemeClr val="tx1"/>
                  </a:glow>
                </a:effectLst>
              </a:rPr>
              <a:t>It is time to embrace our true identity!</a:t>
            </a:r>
          </a:p>
        </p:txBody>
      </p:sp>
      <p:sp>
        <p:nvSpPr>
          <p:cNvPr id="5" name="Subtitle 4">
            <a:extLst>
              <a:ext uri="{FF2B5EF4-FFF2-40B4-BE49-F238E27FC236}">
                <a16:creationId xmlns:a16="http://schemas.microsoft.com/office/drawing/2014/main" id="{444A0CFF-891B-5A79-C29A-69D1BEF600EC}"/>
              </a:ext>
            </a:extLst>
          </p:cNvPr>
          <p:cNvSpPr>
            <a:spLocks noGrp="1"/>
          </p:cNvSpPr>
          <p:nvPr>
            <p:ph type="subTitle" idx="1"/>
          </p:nvPr>
        </p:nvSpPr>
        <p:spPr>
          <a:xfrm rot="21121319">
            <a:off x="5335191" y="4681968"/>
            <a:ext cx="2692698" cy="1321559"/>
          </a:xfrm>
        </p:spPr>
        <p:txBody>
          <a:bodyPr/>
          <a:lstStyle/>
          <a:p>
            <a:r>
              <a:rPr lang="en-US" sz="3000" dirty="0">
                <a:solidFill>
                  <a:schemeClr val="bg1"/>
                </a:solidFill>
              </a:rPr>
              <a:t>People of God</a:t>
            </a:r>
          </a:p>
        </p:txBody>
      </p:sp>
    </p:spTree>
    <p:extLst>
      <p:ext uri="{BB962C8B-B14F-4D97-AF65-F5344CB8AC3E}">
        <p14:creationId xmlns:p14="http://schemas.microsoft.com/office/powerpoint/2010/main" val="267197319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90" name="Rectangle 6"/>
          <p:cNvSpPr>
            <a:spLocks noGrp="1" noChangeArrowheads="1"/>
          </p:cNvSpPr>
          <p:nvPr>
            <p:ph type="title"/>
          </p:nvPr>
        </p:nvSpPr>
        <p:spPr>
          <a:xfrm>
            <a:off x="1981200" y="180731"/>
            <a:ext cx="8229600" cy="1143000"/>
          </a:xfrm>
        </p:spPr>
        <p:txBody>
          <a:bodyPr/>
          <a:lstStyle/>
          <a:p>
            <a:pPr eaLnBrk="1" hangingPunct="1">
              <a:defRPr/>
            </a:pPr>
            <a:r>
              <a:rPr lang="en-US" sz="4800" b="1" dirty="0">
                <a:solidFill>
                  <a:schemeClr val="bg1"/>
                </a:solidFill>
                <a:latin typeface="Bremen Bd BT" charset="0"/>
                <a:cs typeface="+mj-cs"/>
              </a:rPr>
              <a:t>December 26, 1987</a:t>
            </a:r>
            <a:endParaRPr lang="en-US" b="1" dirty="0">
              <a:solidFill>
                <a:schemeClr val="bg1"/>
              </a:solidFill>
              <a:latin typeface="Bremen Bd BT" charset="0"/>
              <a:cs typeface="+mj-cs"/>
            </a:endParaRPr>
          </a:p>
        </p:txBody>
      </p:sp>
      <p:pic>
        <p:nvPicPr>
          <p:cNvPr id="5" name="Content Placeholder 4" descr="wedding hands.jpg"/>
          <p:cNvPicPr>
            <a:picLocks noGrp="1" noChangeAspect="1"/>
          </p:cNvPicPr>
          <p:nvPr>
            <p:ph sz="half" idx="2"/>
          </p:nvPr>
        </p:nvPicPr>
        <p:blipFill>
          <a:blip r:embed="rId3">
            <a:extLst>
              <a:ext uri="{28A0092B-C50C-407E-A947-70E740481C1C}">
                <a14:useLocalDpi xmlns:a14="http://schemas.microsoft.com/office/drawing/2010/main" val="0"/>
              </a:ext>
            </a:extLst>
          </a:blip>
          <a:srcRect l="14975" r="14975"/>
          <a:stretch>
            <a:fillRect/>
          </a:stretch>
        </p:blipFill>
        <p:spPr>
          <a:xfrm>
            <a:off x="2933155" y="1164293"/>
            <a:ext cx="6434035" cy="5407852"/>
          </a:xfrm>
        </p:spPr>
      </p:pic>
      <p:sp>
        <p:nvSpPr>
          <p:cNvPr id="4" name="Content Placeholder 3">
            <a:extLst>
              <a:ext uri="{FF2B5EF4-FFF2-40B4-BE49-F238E27FC236}">
                <a16:creationId xmlns:a16="http://schemas.microsoft.com/office/drawing/2014/main" id="{EE23CC92-A121-0D48-87B0-F1D752FFB474}"/>
              </a:ext>
            </a:extLst>
          </p:cNvPr>
          <p:cNvSpPr>
            <a:spLocks noGrp="1"/>
          </p:cNvSpPr>
          <p:nvPr>
            <p:ph sz="half" idx="1"/>
          </p:nvPr>
        </p:nvSpPr>
        <p:spPr/>
        <p:txBody>
          <a:bodyPr/>
          <a:lstStyle/>
          <a:p>
            <a:endParaRPr lang="en-US"/>
          </a:p>
        </p:txBody>
      </p:sp>
    </p:spTree>
    <p:extLst>
      <p:ext uri="{BB962C8B-B14F-4D97-AF65-F5344CB8AC3E}">
        <p14:creationId xmlns:p14="http://schemas.microsoft.com/office/powerpoint/2010/main" val="240294729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02434" name="Title 1"/>
          <p:cNvSpPr>
            <a:spLocks noGrp="1"/>
          </p:cNvSpPr>
          <p:nvPr>
            <p:ph type="title"/>
          </p:nvPr>
        </p:nvSpPr>
        <p:spPr/>
        <p:txBody>
          <a:bodyPr/>
          <a:lstStyle/>
          <a:p>
            <a:pPr eaLnBrk="1" hangingPunct="1"/>
            <a:endParaRPr lang="en-US">
              <a:latin typeface="Calibri" charset="0"/>
            </a:endParaRPr>
          </a:p>
        </p:txBody>
      </p:sp>
      <p:sp>
        <p:nvSpPr>
          <p:cNvPr id="3" name="Content Placeholder 2"/>
          <p:cNvSpPr>
            <a:spLocks noGrp="1"/>
          </p:cNvSpPr>
          <p:nvPr>
            <p:ph idx="1"/>
          </p:nvPr>
        </p:nvSpPr>
        <p:spPr>
          <a:xfrm>
            <a:off x="304800" y="355600"/>
            <a:ext cx="11277600" cy="5918200"/>
          </a:xfrm>
        </p:spPr>
        <p:txBody>
          <a:bodyPr rtlCol="0">
            <a:normAutofit/>
          </a:bodyPr>
          <a:lstStyle/>
          <a:p>
            <a:pPr marL="0" indent="0" eaLnBrk="1" fontAlgn="auto" hangingPunct="1">
              <a:spcAft>
                <a:spcPts val="0"/>
              </a:spcAft>
              <a:buNone/>
              <a:defRPr/>
            </a:pPr>
            <a:r>
              <a:rPr lang="en-US" sz="3467" dirty="0">
                <a:solidFill>
                  <a:schemeClr val="bg1"/>
                </a:solidFill>
                <a:latin typeface="Arial Black" pitchFamily="34" charset="0"/>
                <a:ea typeface="+mn-ea"/>
                <a:cs typeface="+mn-cs"/>
              </a:rPr>
              <a:t>Ex 19:4 </a:t>
            </a:r>
            <a:r>
              <a:rPr lang="en-US" sz="3467" dirty="0">
                <a:ln>
                  <a:solidFill>
                    <a:srgbClr val="FF0000"/>
                  </a:solidFill>
                </a:ln>
                <a:solidFill>
                  <a:schemeClr val="bg1"/>
                </a:solidFill>
                <a:latin typeface="Arial Black" pitchFamily="34" charset="0"/>
                <a:ea typeface="+mn-ea"/>
                <a:cs typeface="+mn-cs"/>
              </a:rPr>
              <a:t>'You yourselves have seen what I did to the Egyptians, </a:t>
            </a:r>
            <a:r>
              <a:rPr lang="en-US" sz="3467" dirty="0">
                <a:solidFill>
                  <a:schemeClr val="bg1"/>
                </a:solidFill>
                <a:latin typeface="Arial Black" pitchFamily="34" charset="0"/>
                <a:ea typeface="+mn-ea"/>
                <a:cs typeface="+mn-cs"/>
              </a:rPr>
              <a:t>and how </a:t>
            </a:r>
            <a:r>
              <a:rPr lang="en-US" sz="3467" dirty="0">
                <a:solidFill>
                  <a:srgbClr val="FFFF00"/>
                </a:solidFill>
                <a:latin typeface="Arial Black" pitchFamily="34" charset="0"/>
                <a:ea typeface="+mn-ea"/>
                <a:cs typeface="+mn-cs"/>
              </a:rPr>
              <a:t>I</a:t>
            </a:r>
            <a:r>
              <a:rPr lang="en-US" sz="3467" dirty="0">
                <a:solidFill>
                  <a:schemeClr val="bg1"/>
                </a:solidFill>
                <a:latin typeface="Arial Black" pitchFamily="34" charset="0"/>
                <a:ea typeface="+mn-ea"/>
                <a:cs typeface="+mn-cs"/>
              </a:rPr>
              <a:t> </a:t>
            </a:r>
            <a:r>
              <a:rPr lang="en-US" sz="3467" dirty="0">
                <a:solidFill>
                  <a:srgbClr val="FFFF00"/>
                </a:solidFill>
                <a:latin typeface="Arial Black" pitchFamily="34" charset="0"/>
                <a:ea typeface="+mn-ea"/>
                <a:cs typeface="+mn-cs"/>
              </a:rPr>
              <a:t>bore you on eagles' wings</a:t>
            </a:r>
            <a:r>
              <a:rPr lang="en-US" sz="3467" dirty="0">
                <a:solidFill>
                  <a:schemeClr val="bg1"/>
                </a:solidFill>
                <a:latin typeface="Arial Black" pitchFamily="34" charset="0"/>
                <a:ea typeface="+mn-ea"/>
                <a:cs typeface="+mn-cs"/>
              </a:rPr>
              <a:t>, </a:t>
            </a:r>
            <a:r>
              <a:rPr lang="en-US" sz="3467" dirty="0">
                <a:ln>
                  <a:solidFill>
                    <a:srgbClr val="000090"/>
                  </a:solidFill>
                </a:ln>
                <a:solidFill>
                  <a:schemeClr val="bg1"/>
                </a:solidFill>
                <a:latin typeface="Arial Black" pitchFamily="34" charset="0"/>
                <a:ea typeface="+mn-ea"/>
                <a:cs typeface="+mn-cs"/>
              </a:rPr>
              <a:t>and brought you to Myself.</a:t>
            </a:r>
            <a:r>
              <a:rPr lang="en-US" sz="3467" dirty="0">
                <a:solidFill>
                  <a:schemeClr val="bg1"/>
                </a:solidFill>
                <a:latin typeface="Arial Black" pitchFamily="34" charset="0"/>
                <a:ea typeface="+mn-ea"/>
                <a:cs typeface="+mn-cs"/>
              </a:rPr>
              <a:t> 5 'Now then, </a:t>
            </a:r>
            <a:r>
              <a:rPr lang="en-US" sz="3467" u="sng" dirty="0">
                <a:ln>
                  <a:solidFill>
                    <a:schemeClr val="bg1"/>
                  </a:solidFill>
                </a:ln>
                <a:solidFill>
                  <a:srgbClr val="FF0000"/>
                </a:solidFill>
                <a:latin typeface="Arial Black" pitchFamily="34" charset="0"/>
                <a:ea typeface="+mn-ea"/>
                <a:cs typeface="+mn-cs"/>
              </a:rPr>
              <a:t>if</a:t>
            </a:r>
            <a:r>
              <a:rPr lang="en-US" sz="3467" dirty="0">
                <a:solidFill>
                  <a:schemeClr val="bg1"/>
                </a:solidFill>
                <a:latin typeface="Arial Black" pitchFamily="34" charset="0"/>
                <a:ea typeface="+mn-ea"/>
                <a:cs typeface="+mn-cs"/>
              </a:rPr>
              <a:t> you will indeed </a:t>
            </a:r>
            <a:r>
              <a:rPr lang="en-US" sz="3467" dirty="0">
                <a:ln>
                  <a:solidFill>
                    <a:srgbClr val="FFFFFF"/>
                  </a:solidFill>
                </a:ln>
                <a:solidFill>
                  <a:srgbClr val="FF0000"/>
                </a:solidFill>
                <a:latin typeface="Arial Black" pitchFamily="34" charset="0"/>
                <a:ea typeface="+mn-ea"/>
                <a:cs typeface="+mn-cs"/>
              </a:rPr>
              <a:t>obey</a:t>
            </a:r>
            <a:r>
              <a:rPr lang="en-US" sz="3467" dirty="0">
                <a:solidFill>
                  <a:schemeClr val="bg1"/>
                </a:solidFill>
                <a:latin typeface="Arial Black" pitchFamily="34" charset="0"/>
                <a:ea typeface="+mn-ea"/>
                <a:cs typeface="+mn-cs"/>
              </a:rPr>
              <a:t> My voice and </a:t>
            </a:r>
            <a:r>
              <a:rPr lang="en-US" sz="3467" dirty="0">
                <a:ln>
                  <a:solidFill>
                    <a:srgbClr val="FFFFFF"/>
                  </a:solidFill>
                </a:ln>
                <a:solidFill>
                  <a:srgbClr val="FF0000"/>
                </a:solidFill>
                <a:latin typeface="Arial Black" pitchFamily="34" charset="0"/>
                <a:ea typeface="+mn-ea"/>
                <a:cs typeface="+mn-cs"/>
              </a:rPr>
              <a:t>keep</a:t>
            </a:r>
            <a:r>
              <a:rPr lang="en-US" sz="3467" dirty="0">
                <a:solidFill>
                  <a:schemeClr val="bg1"/>
                </a:solidFill>
                <a:latin typeface="Arial Black" pitchFamily="34" charset="0"/>
                <a:ea typeface="+mn-ea"/>
                <a:cs typeface="+mn-cs"/>
              </a:rPr>
              <a:t> My covenant, </a:t>
            </a:r>
            <a:r>
              <a:rPr lang="en-US" sz="3467" dirty="0">
                <a:ln>
                  <a:solidFill>
                    <a:srgbClr val="FF0000"/>
                  </a:solidFill>
                </a:ln>
                <a:solidFill>
                  <a:srgbClr val="FFFF00"/>
                </a:solidFill>
                <a:latin typeface="Arial Black" pitchFamily="34" charset="0"/>
                <a:ea typeface="+mn-ea"/>
                <a:cs typeface="+mn-cs"/>
              </a:rPr>
              <a:t>then you shall be My own possession among all the peoples, </a:t>
            </a:r>
            <a:r>
              <a:rPr lang="en-US" sz="3467" dirty="0">
                <a:solidFill>
                  <a:schemeClr val="bg1"/>
                </a:solidFill>
                <a:latin typeface="Arial Black" pitchFamily="34" charset="0"/>
                <a:ea typeface="+mn-ea"/>
                <a:cs typeface="+mn-cs"/>
              </a:rPr>
              <a:t>for all the earth is Mine; </a:t>
            </a:r>
          </a:p>
          <a:p>
            <a:pPr eaLnBrk="1" fontAlgn="auto" hangingPunct="1">
              <a:spcAft>
                <a:spcPts val="0"/>
              </a:spcAft>
              <a:buFont typeface="Arial" pitchFamily="34" charset="0"/>
              <a:buChar char="•"/>
              <a:defRPr/>
            </a:pPr>
            <a:endParaRPr lang="en-US" dirty="0">
              <a:solidFill>
                <a:schemeClr val="bg1"/>
              </a:solidFill>
              <a:ea typeface="+mn-ea"/>
              <a:cs typeface="+mn-cs"/>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02434" name="Title 1"/>
          <p:cNvSpPr>
            <a:spLocks noGrp="1"/>
          </p:cNvSpPr>
          <p:nvPr>
            <p:ph type="title"/>
          </p:nvPr>
        </p:nvSpPr>
        <p:spPr>
          <a:xfrm>
            <a:off x="304801" y="5963896"/>
            <a:ext cx="6720019" cy="700003"/>
          </a:xfrm>
        </p:spPr>
        <p:txBody>
          <a:bodyPr/>
          <a:lstStyle/>
          <a:p>
            <a:pPr eaLnBrk="1" hangingPunct="1"/>
            <a:r>
              <a:rPr lang="en-US" b="1" dirty="0">
                <a:solidFill>
                  <a:srgbClr val="FFFF00"/>
                </a:solidFill>
                <a:latin typeface="Calibri" charset="0"/>
              </a:rPr>
              <a:t>Proposal with a Purpose</a:t>
            </a:r>
          </a:p>
        </p:txBody>
      </p:sp>
      <p:sp>
        <p:nvSpPr>
          <p:cNvPr id="3" name="Content Placeholder 2"/>
          <p:cNvSpPr>
            <a:spLocks noGrp="1"/>
          </p:cNvSpPr>
          <p:nvPr>
            <p:ph idx="1"/>
          </p:nvPr>
        </p:nvSpPr>
        <p:spPr>
          <a:xfrm>
            <a:off x="304800" y="342623"/>
            <a:ext cx="11277600" cy="5918200"/>
          </a:xfrm>
        </p:spPr>
        <p:txBody>
          <a:bodyPr rtlCol="0">
            <a:normAutofit/>
          </a:bodyPr>
          <a:lstStyle/>
          <a:p>
            <a:pPr marL="0" indent="0" eaLnBrk="1" fontAlgn="auto" hangingPunct="1">
              <a:spcAft>
                <a:spcPts val="0"/>
              </a:spcAft>
              <a:buNone/>
              <a:defRPr/>
            </a:pPr>
            <a:r>
              <a:rPr lang="en-US" sz="3467" dirty="0">
                <a:solidFill>
                  <a:schemeClr val="bg1"/>
                </a:solidFill>
                <a:latin typeface="Arial Black" pitchFamily="34" charset="0"/>
                <a:ea typeface="+mn-ea"/>
                <a:cs typeface="+mn-cs"/>
              </a:rPr>
              <a:t>Ex 19:4 </a:t>
            </a:r>
            <a:r>
              <a:rPr lang="en-US" sz="3467" dirty="0">
                <a:ln>
                  <a:solidFill>
                    <a:schemeClr val="tx1"/>
                  </a:solidFill>
                </a:ln>
                <a:solidFill>
                  <a:schemeClr val="bg1"/>
                </a:solidFill>
                <a:effectLst/>
                <a:latin typeface="Arial Black" pitchFamily="34" charset="0"/>
                <a:ea typeface="+mn-ea"/>
                <a:cs typeface="+mn-cs"/>
              </a:rPr>
              <a:t>'You yourselves have seen what I did to the Egyptians, and how I bore you on eagles' wings, and brought you to Myself. 5 'Now then, </a:t>
            </a:r>
            <a:r>
              <a:rPr lang="en-US" sz="3467" u="sng" dirty="0">
                <a:ln>
                  <a:solidFill>
                    <a:schemeClr val="tx1"/>
                  </a:solidFill>
                </a:ln>
                <a:solidFill>
                  <a:schemeClr val="bg1"/>
                </a:solidFill>
                <a:effectLst/>
                <a:latin typeface="Arial Black" pitchFamily="34" charset="0"/>
                <a:ea typeface="+mn-ea"/>
                <a:cs typeface="+mn-cs"/>
              </a:rPr>
              <a:t>if</a:t>
            </a:r>
            <a:r>
              <a:rPr lang="en-US" sz="3467" dirty="0">
                <a:ln>
                  <a:solidFill>
                    <a:schemeClr val="tx1"/>
                  </a:solidFill>
                </a:ln>
                <a:solidFill>
                  <a:schemeClr val="bg1"/>
                </a:solidFill>
                <a:effectLst/>
                <a:latin typeface="Arial Black" pitchFamily="34" charset="0"/>
                <a:ea typeface="+mn-ea"/>
                <a:cs typeface="+mn-cs"/>
              </a:rPr>
              <a:t> you will indeed obey My voice and keep My covenant, </a:t>
            </a:r>
            <a:r>
              <a:rPr lang="en-US" sz="3467" dirty="0">
                <a:ln>
                  <a:solidFill>
                    <a:schemeClr val="tx1"/>
                  </a:solidFill>
                </a:ln>
                <a:solidFill>
                  <a:srgbClr val="FFFF00"/>
                </a:solidFill>
                <a:effectLst/>
                <a:latin typeface="Arial Black" pitchFamily="34" charset="0"/>
                <a:ea typeface="+mn-ea"/>
                <a:cs typeface="+mn-cs"/>
              </a:rPr>
              <a:t>then you shall be My own possession among all the peoples,</a:t>
            </a:r>
            <a:r>
              <a:rPr lang="en-US" sz="3467" dirty="0">
                <a:ln>
                  <a:solidFill>
                    <a:schemeClr val="tx1"/>
                  </a:solidFill>
                </a:ln>
                <a:solidFill>
                  <a:schemeClr val="bg1"/>
                </a:solidFill>
                <a:effectLst/>
                <a:latin typeface="Arial Black" pitchFamily="34" charset="0"/>
                <a:ea typeface="+mn-ea"/>
                <a:cs typeface="+mn-cs"/>
              </a:rPr>
              <a:t> for all the earth is Mine; </a:t>
            </a:r>
            <a:r>
              <a:rPr lang="en-US" sz="3467" dirty="0">
                <a:solidFill>
                  <a:schemeClr val="bg1"/>
                </a:solidFill>
                <a:latin typeface="Arial Black" pitchFamily="34" charset="0"/>
                <a:ea typeface="+mn-ea"/>
                <a:cs typeface="+mn-cs"/>
              </a:rPr>
              <a:t>6 and </a:t>
            </a:r>
            <a:r>
              <a:rPr lang="en-US" sz="3467" dirty="0">
                <a:solidFill>
                  <a:srgbClr val="FFFF00"/>
                </a:solidFill>
                <a:effectLst>
                  <a:glow rad="127000">
                    <a:srgbClr val="FF0000"/>
                  </a:glow>
                </a:effectLst>
                <a:latin typeface="Arial Black" pitchFamily="34" charset="0"/>
                <a:ea typeface="+mn-ea"/>
                <a:cs typeface="+mn-cs"/>
              </a:rPr>
              <a:t>you shall be to Me a kingdom of priests</a:t>
            </a:r>
            <a:r>
              <a:rPr lang="en-US" sz="3467" dirty="0">
                <a:ln>
                  <a:solidFill>
                    <a:srgbClr val="FF0000"/>
                  </a:solidFill>
                </a:ln>
                <a:solidFill>
                  <a:srgbClr val="FFFF00"/>
                </a:solidFill>
                <a:latin typeface="Arial Black" pitchFamily="34" charset="0"/>
                <a:ea typeface="+mn-ea"/>
                <a:cs typeface="+mn-cs"/>
              </a:rPr>
              <a:t> </a:t>
            </a:r>
            <a:r>
              <a:rPr lang="en-US" sz="3467" dirty="0">
                <a:solidFill>
                  <a:schemeClr val="bg1"/>
                </a:solidFill>
                <a:latin typeface="Arial Black" pitchFamily="34" charset="0"/>
                <a:ea typeface="+mn-ea"/>
                <a:cs typeface="+mn-cs"/>
              </a:rPr>
              <a:t>and </a:t>
            </a:r>
            <a:r>
              <a:rPr lang="en-US" sz="3467" dirty="0">
                <a:solidFill>
                  <a:srgbClr val="FFFF00"/>
                </a:solidFill>
                <a:effectLst>
                  <a:glow rad="127000">
                    <a:srgbClr val="FF0000"/>
                  </a:glow>
                </a:effectLst>
                <a:latin typeface="Arial Black" pitchFamily="34" charset="0"/>
                <a:ea typeface="+mn-ea"/>
                <a:cs typeface="+mn-cs"/>
              </a:rPr>
              <a:t>a holy nation.'</a:t>
            </a:r>
            <a:r>
              <a:rPr lang="en-US" sz="3467" dirty="0">
                <a:solidFill>
                  <a:schemeClr val="bg1"/>
                </a:solidFill>
                <a:effectLst>
                  <a:glow rad="127000">
                    <a:srgbClr val="FF0000"/>
                  </a:glow>
                </a:effectLst>
                <a:latin typeface="Arial Black" pitchFamily="34" charset="0"/>
                <a:ea typeface="+mn-ea"/>
                <a:cs typeface="+mn-cs"/>
              </a:rPr>
              <a:t> </a:t>
            </a:r>
            <a:r>
              <a:rPr lang="en-US" sz="3467" dirty="0">
                <a:ln>
                  <a:solidFill>
                    <a:schemeClr val="tx1"/>
                  </a:solidFill>
                </a:ln>
                <a:solidFill>
                  <a:schemeClr val="bg1"/>
                </a:solidFill>
                <a:latin typeface="Arial Black" pitchFamily="34" charset="0"/>
                <a:ea typeface="+mn-ea"/>
                <a:cs typeface="+mn-cs"/>
              </a:rPr>
              <a:t>These are the words that you shall speak to the sons of Israel."  </a:t>
            </a:r>
          </a:p>
          <a:p>
            <a:pPr algn="ctr" eaLnBrk="1" fontAlgn="auto" hangingPunct="1">
              <a:spcAft>
                <a:spcPts val="0"/>
              </a:spcAft>
              <a:buFont typeface="Arial" pitchFamily="34" charset="0"/>
              <a:buChar char="•"/>
              <a:defRPr/>
            </a:pPr>
            <a:endParaRPr lang="en-US" dirty="0">
              <a:solidFill>
                <a:schemeClr val="bg1"/>
              </a:solidFill>
              <a:ea typeface="+mn-ea"/>
              <a:cs typeface="+mn-cs"/>
            </a:endParaRPr>
          </a:p>
        </p:txBody>
      </p:sp>
    </p:spTree>
    <p:extLst>
      <p:ext uri="{BB962C8B-B14F-4D97-AF65-F5344CB8AC3E}">
        <p14:creationId xmlns:p14="http://schemas.microsoft.com/office/powerpoint/2010/main" val="56365134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03458" name="Title 1"/>
          <p:cNvSpPr>
            <a:spLocks noGrp="1"/>
          </p:cNvSpPr>
          <p:nvPr>
            <p:ph type="title"/>
          </p:nvPr>
        </p:nvSpPr>
        <p:spPr/>
        <p:txBody>
          <a:bodyPr/>
          <a:lstStyle/>
          <a:p>
            <a:pPr eaLnBrk="1" hangingPunct="1"/>
            <a:endParaRPr lang="en-US">
              <a:latin typeface="Calibri" charset="0"/>
            </a:endParaRPr>
          </a:p>
        </p:txBody>
      </p:sp>
      <p:sp>
        <p:nvSpPr>
          <p:cNvPr id="3" name="Content Placeholder 2"/>
          <p:cNvSpPr>
            <a:spLocks noGrp="1"/>
          </p:cNvSpPr>
          <p:nvPr>
            <p:ph idx="1"/>
          </p:nvPr>
        </p:nvSpPr>
        <p:spPr>
          <a:xfrm>
            <a:off x="304799" y="152401"/>
            <a:ext cx="11470433" cy="5973763"/>
          </a:xfrm>
        </p:spPr>
        <p:txBody>
          <a:bodyPr rtlCol="0">
            <a:noAutofit/>
          </a:bodyPr>
          <a:lstStyle/>
          <a:p>
            <a:pPr marL="0" indent="0" eaLnBrk="1" fontAlgn="auto" hangingPunct="1">
              <a:spcAft>
                <a:spcPts val="0"/>
              </a:spcAft>
              <a:buNone/>
              <a:defRPr/>
            </a:pPr>
            <a:r>
              <a:rPr lang="en-US" sz="4000" dirty="0">
                <a:solidFill>
                  <a:schemeClr val="bg1"/>
                </a:solidFill>
                <a:latin typeface="Arial Black" pitchFamily="34" charset="0"/>
                <a:ea typeface="+mn-ea"/>
                <a:cs typeface="+mn-cs"/>
              </a:rPr>
              <a:t>Exodus 19:8 All the people answered together and said, </a:t>
            </a:r>
            <a:r>
              <a:rPr lang="en-US" sz="4000" dirty="0">
                <a:solidFill>
                  <a:srgbClr val="FFFF00"/>
                </a:solidFill>
                <a:latin typeface="Arial Black" pitchFamily="34" charset="0"/>
                <a:ea typeface="+mn-ea"/>
                <a:cs typeface="+mn-cs"/>
              </a:rPr>
              <a:t>"All that the Lord has spoken </a:t>
            </a:r>
            <a:r>
              <a:rPr lang="en-US" sz="4000" dirty="0">
                <a:ln>
                  <a:solidFill>
                    <a:srgbClr val="FF0000"/>
                  </a:solidFill>
                </a:ln>
                <a:solidFill>
                  <a:srgbClr val="FFFF00"/>
                </a:solidFill>
                <a:effectLst>
                  <a:glow rad="127000">
                    <a:srgbClr val="FF0000"/>
                  </a:glow>
                </a:effectLst>
                <a:latin typeface="Arial Black" pitchFamily="34" charset="0"/>
                <a:ea typeface="+mn-ea"/>
                <a:cs typeface="+mn-cs"/>
              </a:rPr>
              <a:t>we will do!" </a:t>
            </a:r>
            <a:r>
              <a:rPr lang="en-US" sz="4000" dirty="0">
                <a:solidFill>
                  <a:schemeClr val="bg1"/>
                </a:solidFill>
                <a:latin typeface="Arial Black" pitchFamily="34" charset="0"/>
                <a:ea typeface="+mn-ea"/>
                <a:cs typeface="+mn-cs"/>
              </a:rPr>
              <a:t>And Moses brought back the words of the people to the Lord. </a:t>
            </a:r>
          </a:p>
          <a:p>
            <a:pPr marL="0" indent="0" eaLnBrk="1" fontAlgn="auto" hangingPunct="1">
              <a:spcAft>
                <a:spcPts val="0"/>
              </a:spcAft>
              <a:buNone/>
              <a:defRPr/>
            </a:pPr>
            <a:r>
              <a:rPr lang="en-US" sz="4000" dirty="0">
                <a:solidFill>
                  <a:schemeClr val="bg1"/>
                </a:solidFill>
                <a:latin typeface="Arial Black" pitchFamily="34" charset="0"/>
                <a:ea typeface="+mn-ea"/>
                <a:cs typeface="+mn-cs"/>
              </a:rPr>
              <a:t>9 The Lord said to Moses, "Behold, </a:t>
            </a:r>
            <a:r>
              <a:rPr lang="en-US" sz="4000" dirty="0">
                <a:solidFill>
                  <a:srgbClr val="FFFF00"/>
                </a:solidFill>
                <a:latin typeface="Arial Black" pitchFamily="34" charset="0"/>
                <a:ea typeface="+mn-ea"/>
                <a:cs typeface="+mn-cs"/>
              </a:rPr>
              <a:t>I will come to you in a thick cloud,</a:t>
            </a:r>
            <a:r>
              <a:rPr lang="en-US" sz="4000" dirty="0">
                <a:solidFill>
                  <a:schemeClr val="bg1"/>
                </a:solidFill>
                <a:latin typeface="Arial Black" pitchFamily="34" charset="0"/>
                <a:ea typeface="+mn-ea"/>
                <a:cs typeface="+mn-cs"/>
              </a:rPr>
              <a:t> </a:t>
            </a:r>
            <a:r>
              <a:rPr lang="en-US" sz="4000" dirty="0">
                <a:ln>
                  <a:solidFill>
                    <a:srgbClr val="FF0000"/>
                  </a:solidFill>
                </a:ln>
                <a:solidFill>
                  <a:srgbClr val="FFFF00"/>
                </a:solidFill>
                <a:latin typeface="Arial Black" pitchFamily="34" charset="0"/>
                <a:ea typeface="+mn-ea"/>
                <a:cs typeface="+mn-cs"/>
              </a:rPr>
              <a:t>so that the people may hear when I speak with you </a:t>
            </a:r>
            <a:r>
              <a:rPr lang="en-US" sz="4000" dirty="0">
                <a:solidFill>
                  <a:schemeClr val="bg1"/>
                </a:solidFill>
                <a:latin typeface="Arial Black" pitchFamily="34" charset="0"/>
                <a:ea typeface="+mn-ea"/>
                <a:cs typeface="+mn-cs"/>
              </a:rPr>
              <a:t>and may also believe in you forever."</a:t>
            </a:r>
            <a:endParaRPr lang="en-US" sz="4000" dirty="0">
              <a:solidFill>
                <a:schemeClr val="bg1"/>
              </a:solidFill>
              <a:ea typeface="+mn-ea"/>
              <a:cs typeface="+mn-cs"/>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90" name="Rectangle 6"/>
          <p:cNvSpPr>
            <a:spLocks noGrp="1" noChangeArrowheads="1"/>
          </p:cNvSpPr>
          <p:nvPr>
            <p:ph type="title"/>
          </p:nvPr>
        </p:nvSpPr>
        <p:spPr>
          <a:xfrm>
            <a:off x="609600" y="-127000"/>
            <a:ext cx="10972800" cy="1143000"/>
          </a:xfrm>
        </p:spPr>
        <p:txBody>
          <a:bodyPr/>
          <a:lstStyle/>
          <a:p>
            <a:pPr eaLnBrk="1" hangingPunct="1">
              <a:defRPr/>
            </a:pPr>
            <a:r>
              <a:rPr lang="en-US" sz="4800" b="1" dirty="0">
                <a:solidFill>
                  <a:schemeClr val="bg1"/>
                </a:solidFill>
                <a:latin typeface="Bremen Bd BT" charset="0"/>
                <a:cs typeface="+mj-cs"/>
              </a:rPr>
              <a:t>May 7, 1988</a:t>
            </a:r>
            <a:endParaRPr lang="en-US" b="1" dirty="0">
              <a:solidFill>
                <a:schemeClr val="bg1"/>
              </a:solidFill>
              <a:latin typeface="Bremen Bd BT" charset="0"/>
              <a:cs typeface="+mj-cs"/>
            </a:endParaRPr>
          </a:p>
        </p:txBody>
      </p:sp>
      <p:pic>
        <p:nvPicPr>
          <p:cNvPr id="3" name="Content Placeholder 2" descr="wedding couple 2.jpg"/>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962400" y="889000"/>
            <a:ext cx="4368800" cy="5749277"/>
          </a:xfrm>
        </p:spPr>
      </p:pic>
    </p:spTree>
    <p:extLst>
      <p:ext uri="{BB962C8B-B14F-4D97-AF65-F5344CB8AC3E}">
        <p14:creationId xmlns:p14="http://schemas.microsoft.com/office/powerpoint/2010/main" val="360447262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7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26268</TotalTime>
  <Words>3079</Words>
  <Application>Microsoft Macintosh PowerPoint</Application>
  <PresentationFormat>Widescreen</PresentationFormat>
  <Paragraphs>145</Paragraphs>
  <Slides>41</Slides>
  <Notes>31</Notes>
  <HiddenSlides>0</HiddenSlides>
  <MMClips>0</MMClips>
  <ScaleCrop>false</ScaleCrop>
  <HeadingPairs>
    <vt:vector size="6" baseType="variant">
      <vt:variant>
        <vt:lpstr>Fonts Used</vt:lpstr>
      </vt:variant>
      <vt:variant>
        <vt:i4>12</vt:i4>
      </vt:variant>
      <vt:variant>
        <vt:lpstr>Theme</vt:lpstr>
      </vt:variant>
      <vt:variant>
        <vt:i4>5</vt:i4>
      </vt:variant>
      <vt:variant>
        <vt:lpstr>Slide Titles</vt:lpstr>
      </vt:variant>
      <vt:variant>
        <vt:i4>41</vt:i4>
      </vt:variant>
    </vt:vector>
  </HeadingPairs>
  <TitlesOfParts>
    <vt:vector size="58" baseType="lpstr">
      <vt:lpstr>ＭＳ Ｐゴシック</vt:lpstr>
      <vt:lpstr>American Typewriter</vt:lpstr>
      <vt:lpstr>Arial</vt:lpstr>
      <vt:lpstr>Arial Black</vt:lpstr>
      <vt:lpstr>Bremen Bd BT</vt:lpstr>
      <vt:lpstr>Calibri</vt:lpstr>
      <vt:lpstr>Calibri Light</vt:lpstr>
      <vt:lpstr>Helvetica</vt:lpstr>
      <vt:lpstr>Helvetica Neue Light</vt:lpstr>
      <vt:lpstr>Lato</vt:lpstr>
      <vt:lpstr>Lucida Grande</vt:lpstr>
      <vt:lpstr>Wingdings</vt:lpstr>
      <vt:lpstr>1_Office Theme</vt:lpstr>
      <vt:lpstr>2_Office Theme</vt:lpstr>
      <vt:lpstr>4_Office Theme</vt:lpstr>
      <vt:lpstr>1_Default Design</vt:lpstr>
      <vt:lpstr>7_Office Theme</vt:lpstr>
      <vt:lpstr>PowerPoint Presentation</vt:lpstr>
      <vt:lpstr>Recovering the Weight of Being Called…</vt:lpstr>
      <vt:lpstr>PowerPoint Presentation</vt:lpstr>
      <vt:lpstr>PowerPoint Presentation</vt:lpstr>
      <vt:lpstr>December 26, 1987</vt:lpstr>
      <vt:lpstr>PowerPoint Presentation</vt:lpstr>
      <vt:lpstr>Proposal with a Purpose</vt:lpstr>
      <vt:lpstr>PowerPoint Presentation</vt:lpstr>
      <vt:lpstr>May 7, 1988</vt:lpstr>
      <vt:lpstr>The Ceremony</vt:lpstr>
      <vt:lpstr>PowerPoint Presentation</vt:lpstr>
      <vt:lpstr>The Ten Wedding Vows</vt:lpstr>
      <vt:lpstr>Wedding Vows</vt:lpstr>
      <vt:lpstr>PowerPoint Presentation</vt:lpstr>
      <vt:lpstr>God’s Wedding Vows</vt:lpstr>
      <vt:lpstr>PowerPoint Presentation</vt:lpstr>
      <vt:lpstr>God’s Wedding Vows</vt:lpstr>
      <vt:lpstr>God’s Wedding Vows</vt:lpstr>
      <vt:lpstr>God’s Wedding Vows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Great Commission</vt:lpstr>
      <vt:lpstr>The Means of the Mission</vt:lpstr>
      <vt:lpstr>“It is not so much the case that God has a mission for his church in the world, as that God has a church for his mission in the world. Mission was not made for the church; the church was made for mission – God’s mission.” </vt:lpstr>
      <vt:lpstr>PowerPoint Presentation</vt:lpstr>
      <vt:lpstr>PowerPoint Presentation</vt:lpstr>
      <vt:lpstr>PowerPoint Presentation</vt:lpstr>
      <vt:lpstr>PowerPoint Presentation</vt:lpstr>
      <vt:lpstr>PowerPoint Presentation</vt:lpstr>
      <vt:lpstr>Recovering the Weight of Being Called…</vt:lpstr>
      <vt:lpstr>It is time to embrace our true identity!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Kirk Brothers</dc:creator>
  <cp:lastModifiedBy>Kirk Brothers</cp:lastModifiedBy>
  <cp:revision>368</cp:revision>
  <dcterms:created xsi:type="dcterms:W3CDTF">2021-08-08T22:56:40Z</dcterms:created>
  <dcterms:modified xsi:type="dcterms:W3CDTF">2026-08-14T16:31:38Z</dcterms:modified>
</cp:coreProperties>
</file>