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943A6-70C3-4914-94DA-71C77E78B1FE}" v="1504" dt="2026-07-30T20:24:57.4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dis Duncan" userId="719e250a10ba9d74" providerId="LiveId" clId="{C0F2BC4C-7A8B-4D97-8696-5CB734111DE7}"/>
    <pc:docChg chg="custSel addSld modSld">
      <pc:chgData name="Odis Duncan" userId="719e250a10ba9d74" providerId="LiveId" clId="{C0F2BC4C-7A8B-4D97-8696-5CB734111DE7}" dt="2026-07-30T20:24:57.466" v="1539" actId="20577"/>
      <pc:docMkLst>
        <pc:docMk/>
      </pc:docMkLst>
      <pc:sldChg chg="modSp add mod addAnim delAnim modAnim">
        <pc:chgData name="Odis Duncan" userId="719e250a10ba9d74" providerId="LiveId" clId="{C0F2BC4C-7A8B-4D97-8696-5CB734111DE7}" dt="2026-07-30T19:49:34.705" v="117" actId="20577"/>
        <pc:sldMkLst>
          <pc:docMk/>
          <pc:sldMk cId="588213676" sldId="259"/>
        </pc:sldMkLst>
        <pc:spChg chg="mod">
          <ac:chgData name="Odis Duncan" userId="719e250a10ba9d74" providerId="LiveId" clId="{C0F2BC4C-7A8B-4D97-8696-5CB734111DE7}" dt="2026-07-30T19:49:34.705" v="117" actId="20577"/>
          <ac:spMkLst>
            <pc:docMk/>
            <pc:sldMk cId="588213676" sldId="259"/>
            <ac:spMk id="3" creationId="{4CF800A9-ABCD-E3DF-F786-D4F6E85D7226}"/>
          </ac:spMkLst>
        </pc:spChg>
      </pc:sldChg>
      <pc:sldChg chg="modSp add mod addAnim delAnim modAnim">
        <pc:chgData name="Odis Duncan" userId="719e250a10ba9d74" providerId="LiveId" clId="{C0F2BC4C-7A8B-4D97-8696-5CB734111DE7}" dt="2026-07-30T20:01:33.424" v="304" actId="20577"/>
        <pc:sldMkLst>
          <pc:docMk/>
          <pc:sldMk cId="2414962942" sldId="260"/>
        </pc:sldMkLst>
        <pc:spChg chg="mod">
          <ac:chgData name="Odis Duncan" userId="719e250a10ba9d74" providerId="LiveId" clId="{C0F2BC4C-7A8B-4D97-8696-5CB734111DE7}" dt="2026-07-30T20:01:33.424" v="304" actId="20577"/>
          <ac:spMkLst>
            <pc:docMk/>
            <pc:sldMk cId="2414962942" sldId="260"/>
            <ac:spMk id="3" creationId="{59E2B0E9-EA30-731A-F37F-B946F04AE380}"/>
          </ac:spMkLst>
        </pc:spChg>
      </pc:sldChg>
      <pc:sldChg chg="modSp add mod addAnim delAnim modAnim">
        <pc:chgData name="Odis Duncan" userId="719e250a10ba9d74" providerId="LiveId" clId="{C0F2BC4C-7A8B-4D97-8696-5CB734111DE7}" dt="2026-07-30T20:06:01.307" v="508" actId="5793"/>
        <pc:sldMkLst>
          <pc:docMk/>
          <pc:sldMk cId="710827401" sldId="261"/>
        </pc:sldMkLst>
        <pc:spChg chg="mod">
          <ac:chgData name="Odis Duncan" userId="719e250a10ba9d74" providerId="LiveId" clId="{C0F2BC4C-7A8B-4D97-8696-5CB734111DE7}" dt="2026-07-30T20:06:01.307" v="508" actId="5793"/>
          <ac:spMkLst>
            <pc:docMk/>
            <pc:sldMk cId="710827401" sldId="261"/>
            <ac:spMk id="3" creationId="{F686F7D1-A707-32ED-F1FB-BD5585BE0A4A}"/>
          </ac:spMkLst>
        </pc:spChg>
      </pc:sldChg>
      <pc:sldChg chg="modSp add mod addAnim delAnim modAnim">
        <pc:chgData name="Odis Duncan" userId="719e250a10ba9d74" providerId="LiveId" clId="{C0F2BC4C-7A8B-4D97-8696-5CB734111DE7}" dt="2026-07-30T20:09:18.626" v="585"/>
        <pc:sldMkLst>
          <pc:docMk/>
          <pc:sldMk cId="2933806716" sldId="262"/>
        </pc:sldMkLst>
        <pc:spChg chg="mod">
          <ac:chgData name="Odis Duncan" userId="719e250a10ba9d74" providerId="LiveId" clId="{C0F2BC4C-7A8B-4D97-8696-5CB734111DE7}" dt="2026-07-30T20:08:20.528" v="581" actId="20577"/>
          <ac:spMkLst>
            <pc:docMk/>
            <pc:sldMk cId="2933806716" sldId="262"/>
            <ac:spMk id="3" creationId="{461B7442-1DD8-1F0B-A955-458176398C27}"/>
          </ac:spMkLst>
        </pc:spChg>
      </pc:sldChg>
      <pc:sldChg chg="modSp add addAnim delAnim modAnim">
        <pc:chgData name="Odis Duncan" userId="719e250a10ba9d74" providerId="LiveId" clId="{C0F2BC4C-7A8B-4D97-8696-5CB734111DE7}" dt="2026-07-30T20:12:12.442" v="718"/>
        <pc:sldMkLst>
          <pc:docMk/>
          <pc:sldMk cId="3225271637" sldId="263"/>
        </pc:sldMkLst>
        <pc:spChg chg="mod">
          <ac:chgData name="Odis Duncan" userId="719e250a10ba9d74" providerId="LiveId" clId="{C0F2BC4C-7A8B-4D97-8696-5CB734111DE7}" dt="2026-07-30T20:12:12.442" v="718"/>
          <ac:spMkLst>
            <pc:docMk/>
            <pc:sldMk cId="3225271637" sldId="263"/>
            <ac:spMk id="3" creationId="{5CD71F10-726F-F87C-3FB4-58D07D1D7D39}"/>
          </ac:spMkLst>
        </pc:spChg>
      </pc:sldChg>
      <pc:sldChg chg="add">
        <pc:chgData name="Odis Duncan" userId="719e250a10ba9d74" providerId="LiveId" clId="{C0F2BC4C-7A8B-4D97-8696-5CB734111DE7}" dt="2026-07-30T20:12:15.981" v="719" actId="2890"/>
        <pc:sldMkLst>
          <pc:docMk/>
          <pc:sldMk cId="2275331297" sldId="264"/>
        </pc:sldMkLst>
      </pc:sldChg>
      <pc:sldChg chg="modSp add addAnim delAnim modAnim">
        <pc:chgData name="Odis Duncan" userId="719e250a10ba9d74" providerId="LiveId" clId="{C0F2BC4C-7A8B-4D97-8696-5CB734111DE7}" dt="2026-07-30T20:16:16.068" v="948" actId="20577"/>
        <pc:sldMkLst>
          <pc:docMk/>
          <pc:sldMk cId="2196728607" sldId="265"/>
        </pc:sldMkLst>
        <pc:spChg chg="mod">
          <ac:chgData name="Odis Duncan" userId="719e250a10ba9d74" providerId="LiveId" clId="{C0F2BC4C-7A8B-4D97-8696-5CB734111DE7}" dt="2026-07-30T20:16:16.068" v="948" actId="20577"/>
          <ac:spMkLst>
            <pc:docMk/>
            <pc:sldMk cId="2196728607" sldId="265"/>
            <ac:spMk id="3" creationId="{10B47040-5542-6497-C515-7343D01519CA}"/>
          </ac:spMkLst>
        </pc:spChg>
      </pc:sldChg>
      <pc:sldChg chg="modSp add addAnim delAnim modAnim">
        <pc:chgData name="Odis Duncan" userId="719e250a10ba9d74" providerId="LiveId" clId="{C0F2BC4C-7A8B-4D97-8696-5CB734111DE7}" dt="2026-07-30T20:19:23.869" v="1108" actId="5793"/>
        <pc:sldMkLst>
          <pc:docMk/>
          <pc:sldMk cId="589493968" sldId="266"/>
        </pc:sldMkLst>
        <pc:spChg chg="mod">
          <ac:chgData name="Odis Duncan" userId="719e250a10ba9d74" providerId="LiveId" clId="{C0F2BC4C-7A8B-4D97-8696-5CB734111DE7}" dt="2026-07-30T20:19:23.869" v="1108" actId="5793"/>
          <ac:spMkLst>
            <pc:docMk/>
            <pc:sldMk cId="589493968" sldId="266"/>
            <ac:spMk id="3" creationId="{4BEDC3C4-760B-09E1-8728-DFD5012C524B}"/>
          </ac:spMkLst>
        </pc:spChg>
      </pc:sldChg>
      <pc:sldChg chg="modSp add mod modAnim">
        <pc:chgData name="Odis Duncan" userId="719e250a10ba9d74" providerId="LiveId" clId="{C0F2BC4C-7A8B-4D97-8696-5CB734111DE7}" dt="2026-07-30T20:23:04.527" v="1218" actId="20577"/>
        <pc:sldMkLst>
          <pc:docMk/>
          <pc:sldMk cId="1863097220" sldId="267"/>
        </pc:sldMkLst>
        <pc:spChg chg="mod">
          <ac:chgData name="Odis Duncan" userId="719e250a10ba9d74" providerId="LiveId" clId="{C0F2BC4C-7A8B-4D97-8696-5CB734111DE7}" dt="2026-07-30T20:23:04.527" v="1218" actId="20577"/>
          <ac:spMkLst>
            <pc:docMk/>
            <pc:sldMk cId="1863097220" sldId="267"/>
            <ac:spMk id="3" creationId="{678E9780-AC20-ECF8-7D10-8B2844A26B4E}"/>
          </ac:spMkLst>
        </pc:spChg>
      </pc:sldChg>
      <pc:sldChg chg="modSp add addAnim delAnim modAnim">
        <pc:chgData name="Odis Duncan" userId="719e250a10ba9d74" providerId="LiveId" clId="{C0F2BC4C-7A8B-4D97-8696-5CB734111DE7}" dt="2026-07-30T20:24:57.466" v="1539" actId="20577"/>
        <pc:sldMkLst>
          <pc:docMk/>
          <pc:sldMk cId="3505231919" sldId="268"/>
        </pc:sldMkLst>
        <pc:spChg chg="mod">
          <ac:chgData name="Odis Duncan" userId="719e250a10ba9d74" providerId="LiveId" clId="{C0F2BC4C-7A8B-4D97-8696-5CB734111DE7}" dt="2026-07-30T20:24:57.466" v="1539" actId="20577"/>
          <ac:spMkLst>
            <pc:docMk/>
            <pc:sldMk cId="3505231919" sldId="268"/>
            <ac:spMk id="3" creationId="{DB7958E8-3642-7EFC-8BD0-F656FDE7B5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9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6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7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4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1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6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2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7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9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CEE1A5-5120-4F4A-BC4E-B81EDEAE662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EA3B1-732F-4645-A1C2-82D930577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9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8923A-B767-BE82-72E9-7BE21A7258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The Gospel According to John: That </a:t>
            </a:r>
            <a:r>
              <a:rPr lang="en-US" b="1" u="sng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We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 May Believe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639FDC-B8DA-D933-CAFB-8E56E3BA9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26023"/>
            <a:ext cx="6858000" cy="1655762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chemeClr val="bg1">
                    <a:lumMod val="85000"/>
                  </a:schemeClr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Why John Tells the Story the Way He Does</a:t>
            </a:r>
          </a:p>
        </p:txBody>
      </p:sp>
    </p:spTree>
    <p:extLst>
      <p:ext uri="{BB962C8B-B14F-4D97-AF65-F5344CB8AC3E}">
        <p14:creationId xmlns:p14="http://schemas.microsoft.com/office/powerpoint/2010/main" val="1168824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84C90-26E9-178C-FE00-DBC7F2C69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47040-5542-6497-C515-7343D0151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Whole bit on Nathanael – full circle moment!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Verse 3 – going fishing, back to previous life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But Jesus called him to…what?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Change priorities – fish for men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Super fast summary – drops hint, John catches it, Peter goes swimming, # of fish, Peter totes the net, conversation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Now…back to our point</a:t>
            </a:r>
          </a:p>
        </p:txBody>
      </p:sp>
    </p:spTree>
    <p:extLst>
      <p:ext uri="{BB962C8B-B14F-4D97-AF65-F5344CB8AC3E}">
        <p14:creationId xmlns:p14="http://schemas.microsoft.com/office/powerpoint/2010/main" val="219672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653EF-49E4-C677-1B4D-F2CCC06C6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DC3C4-760B-09E1-8728-DFD5012C5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Why did John write his gospel this way?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20:30-31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Jump ahead – 21:24-25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Evidence / witness / faith 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He focuses on certain appearances b/c they needed those appearances, so we get this…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When we do it right – read this and develop faith…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…faith turns to fire and…</a:t>
            </a:r>
          </a:p>
        </p:txBody>
      </p:sp>
    </p:spTree>
    <p:extLst>
      <p:ext uri="{BB962C8B-B14F-4D97-AF65-F5344CB8AC3E}">
        <p14:creationId xmlns:p14="http://schemas.microsoft.com/office/powerpoint/2010/main" val="58949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97731-AB90-1E0C-8983-CEECAE879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E9780-AC20-ECF8-7D10-8B2844A26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31" y="433754"/>
            <a:ext cx="86868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…fire turns into action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Why does Jesus have this heart-to-heart w/Peter?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To remind him he is expected to be active in the work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Fire created by evidence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Fire created by appearances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Should not have you fishing and swimming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You should be out doing what I trained you to do</a:t>
            </a:r>
          </a:p>
        </p:txBody>
      </p:sp>
    </p:spTree>
    <p:extLst>
      <p:ext uri="{BB962C8B-B14F-4D97-AF65-F5344CB8AC3E}">
        <p14:creationId xmlns:p14="http://schemas.microsoft.com/office/powerpoint/2010/main" val="186309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85767-7399-B81A-91FF-41FFE0692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958E8-3642-7EFC-8BD0-F656FDE7B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31" y="433754"/>
            <a:ext cx="86868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So…the Holy Spirit inspired John to write his gospel in such a way that we have exactly the evidence needed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Evidence needed to develop faith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 faith that leads to conviction and action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And like Peter (others) we are expected to be doing what we </a:t>
            </a:r>
            <a:r>
              <a:rPr lang="en-US" sz="3200">
                <a:latin typeface="Aptos Black" panose="020B0004020202020204" pitchFamily="34" charset="0"/>
              </a:rPr>
              <a:t>are trained to do</a:t>
            </a:r>
            <a:endParaRPr lang="en-US" sz="3200" dirty="0"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B95E5-E396-6972-1126-58A17ACF6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Just 2 verses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John’s intro to his conclusion before the final scene (21:24, 25)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Also, works like an intro to his first letter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Verse 30 – many other signs (attesting miracles)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Miracles / wonders / signs intended to identify Him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Not running around </a:t>
            </a:r>
            <a:r>
              <a:rPr lang="en-US" sz="3200" b="1" dirty="0">
                <a:latin typeface="Aptos Black" panose="020B0004020202020204" pitchFamily="34" charset="0"/>
              </a:rPr>
              <a:t>higgledy-piggledy</a:t>
            </a:r>
            <a:endParaRPr lang="en-US" sz="3200" dirty="0">
              <a:latin typeface="Aptos Black" panose="020B0004020202020204" pitchFamily="34" charset="0"/>
            </a:endParaRPr>
          </a:p>
          <a:p>
            <a:r>
              <a:rPr lang="en-US" sz="3200" dirty="0">
                <a:latin typeface="Aptos Black" panose="020B0004020202020204" pitchFamily="34" charset="0"/>
              </a:rPr>
              <a:t>Wilderness</a:t>
            </a:r>
          </a:p>
        </p:txBody>
      </p:sp>
    </p:spTree>
    <p:extLst>
      <p:ext uri="{BB962C8B-B14F-4D97-AF65-F5344CB8AC3E}">
        <p14:creationId xmlns:p14="http://schemas.microsoft.com/office/powerpoint/2010/main" val="421338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BF7F-E206-6083-52DA-6DAA65CFB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0628-4322-91E6-7B04-C790E4AFC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Measured / intentional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John records 7 in Chapters 1-11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2 – water to wine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4 – nobleman’s son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5 – paralytic at Bethesda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6 – feeding of the 5,000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6 – walking on water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9 – sight to man born blind</a:t>
            </a:r>
          </a:p>
          <a:p>
            <a:pPr lvl="1"/>
            <a:r>
              <a:rPr lang="en-US" sz="2800" dirty="0">
                <a:latin typeface="Aptos Black" panose="020B0004020202020204" pitchFamily="34" charset="0"/>
              </a:rPr>
              <a:t>Chapter 11 – resurrection of Lazarus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Many others reserved for the disciples 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They  got to see it all – </a:t>
            </a:r>
            <a:r>
              <a:rPr lang="en-US" sz="3200" dirty="0" err="1">
                <a:latin typeface="Aptos Black" panose="020B0004020202020204" pitchFamily="34" charset="0"/>
              </a:rPr>
              <a:t>soo</a:t>
            </a:r>
            <a:r>
              <a:rPr lang="en-US" sz="3200" dirty="0">
                <a:latin typeface="Aptos Black" panose="020B0004020202020204" pitchFamily="34" charset="0"/>
              </a:rPr>
              <a:t>…cool</a:t>
            </a:r>
          </a:p>
        </p:txBody>
      </p:sp>
    </p:spTree>
    <p:extLst>
      <p:ext uri="{BB962C8B-B14F-4D97-AF65-F5344CB8AC3E}">
        <p14:creationId xmlns:p14="http://schemas.microsoft.com/office/powerpoint/2010/main" val="206023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CCC79-DC46-4615-8FC6-924AB9F00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800A9-ABCD-E3DF-F786-D4F6E85D7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Only these are recorded by John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The Holy Spirit chose which ones John would share w/us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Many others reserved for the disciples 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They  got to see it all – </a:t>
            </a:r>
            <a:r>
              <a:rPr lang="en-US" sz="3200" dirty="0" err="1">
                <a:latin typeface="Aptos Black" panose="020B0004020202020204" pitchFamily="34" charset="0"/>
              </a:rPr>
              <a:t>soo</a:t>
            </a:r>
            <a:r>
              <a:rPr lang="en-US" sz="3200" dirty="0">
                <a:latin typeface="Aptos Black" panose="020B0004020202020204" pitchFamily="34" charset="0"/>
              </a:rPr>
              <a:t>…cool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Why? I like details – Paul Harvey people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Watch – 2 points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#1 – The ones recorded are that…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…you (readers) might believe (insert we)</a:t>
            </a:r>
          </a:p>
        </p:txBody>
      </p:sp>
    </p:spTree>
    <p:extLst>
      <p:ext uri="{BB962C8B-B14F-4D97-AF65-F5344CB8AC3E}">
        <p14:creationId xmlns:p14="http://schemas.microsoft.com/office/powerpoint/2010/main" val="58821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89DFE-C033-0EBE-A566-9A4A4B7A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2B0E9-EA30-731A-F37F-B946F04AE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What both the original readers and… 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…and…what the modern reader needs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All we need – all we need to reach the conclusion is the Christ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The rest of the miracles…the ones John does not record…well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…jump down to 21:24, 25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#2 - Were for the disciples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Uh…why?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They needed to see!</a:t>
            </a:r>
          </a:p>
        </p:txBody>
      </p:sp>
    </p:spTree>
    <p:extLst>
      <p:ext uri="{BB962C8B-B14F-4D97-AF65-F5344CB8AC3E}">
        <p14:creationId xmlns:p14="http://schemas.microsoft.com/office/powerpoint/2010/main" val="241496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4D7-DDC5-AB8B-9441-86363A0A6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6F7D1-A707-32ED-F1FB-BD5585BE0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Now…so fun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20:29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We need the ones recorded and the rest of inspiration for the greater blessing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This is John’s penultimate conclusion, go ahead and tie in his conclusion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Last chapter – walked alongside John for 3+ years and observed Jesus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How will he finish out the story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What final scene does the Holy Spirit…</a:t>
            </a:r>
          </a:p>
        </p:txBody>
      </p:sp>
    </p:spTree>
    <p:extLst>
      <p:ext uri="{BB962C8B-B14F-4D97-AF65-F5344CB8AC3E}">
        <p14:creationId xmlns:p14="http://schemas.microsoft.com/office/powerpoint/2010/main" val="71082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DB1F3-CA3D-50AC-9EBA-43D41E1D4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B7442-1DD8-1F0B-A955-458176398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…want him to record – sign off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Watch…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21:1 – after these things (always ask)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Resurrection, 1</a:t>
            </a:r>
            <a:r>
              <a:rPr lang="en-US" sz="3200" baseline="30000" dirty="0">
                <a:latin typeface="Aptos Black" panose="020B0004020202020204" pitchFamily="34" charset="0"/>
              </a:rPr>
              <a:t>st</a:t>
            </a:r>
            <a:r>
              <a:rPr lang="en-US" sz="3200" dirty="0">
                <a:latin typeface="Aptos Black" panose="020B0004020202020204" pitchFamily="34" charset="0"/>
              </a:rPr>
              <a:t> appearance to disciples sans Thomas, 2</a:t>
            </a:r>
            <a:r>
              <a:rPr lang="en-US" sz="3200" baseline="30000" dirty="0">
                <a:latin typeface="Aptos Black" panose="020B0004020202020204" pitchFamily="34" charset="0"/>
              </a:rPr>
              <a:t>nd</a:t>
            </a:r>
            <a:r>
              <a:rPr lang="en-US" sz="3200" dirty="0">
                <a:latin typeface="Aptos Black" panose="020B0004020202020204" pitchFamily="34" charset="0"/>
              </a:rPr>
              <a:t> appearance 8 days later w/Thommas present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After these things, He manifested Himself (made Himself visible, revealed) to His disciples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John is focused only on specific appearances</a:t>
            </a:r>
          </a:p>
        </p:txBody>
      </p:sp>
    </p:spTree>
    <p:extLst>
      <p:ext uri="{BB962C8B-B14F-4D97-AF65-F5344CB8AC3E}">
        <p14:creationId xmlns:p14="http://schemas.microsoft.com/office/powerpoint/2010/main" val="29338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9C60-20F1-AAB2-4D51-EB78DF8C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71F10-726F-F87C-3FB4-58D07D1D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For them!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Why? Why not the 500+ Paul mentions in 1 Corinthians 15?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Why did Matthew not tell us all of them – Mark – Luke?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Answer will come in Verses 24, 25 (other foci)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This time – Sea of Tiberius (Galilee)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This is how He did it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Verse 2 – usual crew, plus Nathanael</a:t>
            </a:r>
          </a:p>
        </p:txBody>
      </p:sp>
    </p:spTree>
    <p:extLst>
      <p:ext uri="{BB962C8B-B14F-4D97-AF65-F5344CB8AC3E}">
        <p14:creationId xmlns:p14="http://schemas.microsoft.com/office/powerpoint/2010/main" val="322527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B34DD-1DE3-BAF9-803D-F50D63E10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0C86A-3CF6-3842-BA14-638FADF6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33754"/>
            <a:ext cx="8382000" cy="5990492"/>
          </a:xfrm>
          <a:solidFill>
            <a:srgbClr val="FFCCCC">
              <a:alpha val="80000"/>
            </a:srgbClr>
          </a:solidFill>
        </p:spPr>
        <p:txBody>
          <a:bodyPr anchor="ctr">
            <a:normAutofit/>
          </a:bodyPr>
          <a:lstStyle/>
          <a:p>
            <a:r>
              <a:rPr lang="en-US" sz="3200" dirty="0">
                <a:latin typeface="Aptos Black" panose="020B0004020202020204" pitchFamily="34" charset="0"/>
              </a:rPr>
              <a:t>For them!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Why? Why not the 500+ Paul mentions in 1 Corinthians 15?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Why did Matthew not tell us all of them – Mark – Luke?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Answer will come in Verses 24, 25 (other foci)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This time – Sea of Tiberius (Galilee)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This is how He did it</a:t>
            </a:r>
          </a:p>
          <a:p>
            <a:r>
              <a:rPr lang="en-US" sz="3200" dirty="0">
                <a:latin typeface="Aptos Black" panose="020B0004020202020204" pitchFamily="34" charset="0"/>
              </a:rPr>
              <a:t>Verse 2 – usual crew, plus Nathanael</a:t>
            </a:r>
          </a:p>
        </p:txBody>
      </p:sp>
    </p:spTree>
    <p:extLst>
      <p:ext uri="{BB962C8B-B14F-4D97-AF65-F5344CB8AC3E}">
        <p14:creationId xmlns:p14="http://schemas.microsoft.com/office/powerpoint/2010/main" val="227533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751</Words>
  <Application>Microsoft Office PowerPoint</Application>
  <PresentationFormat>On-screen Show (4:3)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Black</vt:lpstr>
      <vt:lpstr>Aptos Display</vt:lpstr>
      <vt:lpstr>Arial</vt:lpstr>
      <vt:lpstr>Lato SemiBold</vt:lpstr>
      <vt:lpstr>Office Theme</vt:lpstr>
      <vt:lpstr>The Gospel According to John: That We May Believe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Odis Duncan</dc:creator>
  <cp:lastModifiedBy>Odis Duncan</cp:lastModifiedBy>
  <cp:revision>1</cp:revision>
  <dcterms:created xsi:type="dcterms:W3CDTF">2026-07-30T19:11:25Z</dcterms:created>
  <dcterms:modified xsi:type="dcterms:W3CDTF">2026-07-30T20:24:59Z</dcterms:modified>
</cp:coreProperties>
</file>