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43"/>
  </p:normalViewPr>
  <p:slideViewPr>
    <p:cSldViewPr snapToGrid="0">
      <p:cViewPr varScale="1">
        <p:scale>
          <a:sx n="134" d="100"/>
          <a:sy n="134" d="100"/>
        </p:scale>
        <p:origin x="9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7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7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0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4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5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6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8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08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90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89FA9D-FFD8-E04C-BE9C-6350BB5662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86EB0A-F1CE-7149-983E-463D5E02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3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403ADD-B9CC-FA6F-3A65-9BBC8E106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6F99-3E69-13E5-C07C-7F098F8B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C787F2-9202-F36C-E933-3346992BD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60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0797D-9980-CC49-A8FC-20869524D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EB276-0317-B691-DE74-714457FEA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1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35DD-4FA4-FAC1-01A0-1BD531501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B6589-D1D9-CD15-BDF9-ED2549889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80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80B2B-010E-318B-8D18-BAC88CB5C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BB4266-5B40-790A-A4EE-41EC5BE70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01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6180-A7C3-D9B0-E71B-412C359F7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615977-0DA9-734C-C356-09EF9755A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0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070CF-28D6-313F-859B-A8E5203AB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E556AF-1F4D-AF6A-17B3-3954824FB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15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44399-8067-1080-69EA-B59DDE69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E1DE1-3006-629B-8813-A8A0AAD7A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5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1FF23-605B-8C7E-29DC-327994C51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A5795-7B62-8AC3-9D6B-09E467678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4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CC958-B376-A971-AE58-07ED84A64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08F8E2-9DE3-6CC9-AE4F-B7BB0D679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6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E982A-03A7-157A-F6CC-1437E4A98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73967F-BECC-8A6C-4461-F27CDB9A0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9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0EDC3-F7EC-437A-25D6-AFB06A383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325AB4-A979-2B87-955F-A61EC20D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F4D95-884F-F88B-C4F2-AA472D204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4A126-3FE0-745F-6548-601866205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7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FA919-ECBC-CC35-2DCD-0F4C9FE32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A41CA8-8493-6DB3-F265-9E32973D0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38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32743-22C4-493B-EDEB-BB10E896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28CFA8-01D2-EF94-29D8-74CE97D92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18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C3816-AC2E-CD23-3DB7-DAC79F8CE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ED401-F95B-98AC-CBA2-4461054CE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On-screen Show (16:9)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2</cp:revision>
  <dcterms:created xsi:type="dcterms:W3CDTF">2026-08-17T18:45:53Z</dcterms:created>
  <dcterms:modified xsi:type="dcterms:W3CDTF">2026-08-17T18:50:10Z</dcterms:modified>
</cp:coreProperties>
</file>