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7" r:id="rId2"/>
    <p:sldId id="292" r:id="rId3"/>
    <p:sldId id="279" r:id="rId4"/>
    <p:sldId id="275" r:id="rId5"/>
    <p:sldId id="285" r:id="rId6"/>
    <p:sldId id="289" r:id="rId7"/>
    <p:sldId id="284" r:id="rId8"/>
    <p:sldId id="278" r:id="rId9"/>
    <p:sldId id="296" r:id="rId10"/>
    <p:sldId id="294" r:id="rId11"/>
    <p:sldId id="290" r:id="rId12"/>
  </p:sldIdLst>
  <p:sldSz cx="12188825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1008">
          <p15:clr>
            <a:srgbClr val="A4A3A4"/>
          </p15:clr>
        </p15:guide>
        <p15:guide id="3" orient="horz" pos="3792">
          <p15:clr>
            <a:srgbClr val="A4A3A4"/>
          </p15:clr>
        </p15:guide>
        <p15:guide id="4" orient="horz" pos="1152">
          <p15:clr>
            <a:srgbClr val="A4A3A4"/>
          </p15:clr>
        </p15:guide>
        <p15:guide id="5" orient="horz" pos="3360">
          <p15:clr>
            <a:srgbClr val="A4A3A4"/>
          </p15:clr>
        </p15:guide>
        <p15:guide id="6" orient="horz" pos="3072">
          <p15:clr>
            <a:srgbClr val="A4A3A4"/>
          </p15:clr>
        </p15:guide>
        <p15:guide id="7" orient="horz" pos="864">
          <p15:clr>
            <a:srgbClr val="A4A3A4"/>
          </p15:clr>
        </p15:guide>
        <p15:guide id="8" orient="horz" pos="528">
          <p15:clr>
            <a:srgbClr val="A4A3A4"/>
          </p15:clr>
        </p15:guide>
        <p15:guide id="9" orient="horz" pos="2784">
          <p15:clr>
            <a:srgbClr val="A4A3A4"/>
          </p15:clr>
        </p15:guide>
        <p15:guide id="10" pos="3839">
          <p15:clr>
            <a:srgbClr val="A4A3A4"/>
          </p15:clr>
        </p15:guide>
        <p15:guide id="11" pos="959">
          <p15:clr>
            <a:srgbClr val="A4A3A4"/>
          </p15:clr>
        </p15:guide>
        <p15:guide id="12" pos="7007">
          <p15:clr>
            <a:srgbClr val="A4A3A4"/>
          </p15:clr>
        </p15:guide>
        <p15:guide id="13" pos="6719">
          <p15:clr>
            <a:srgbClr val="A4A3A4"/>
          </p15:clr>
        </p15:guide>
        <p15:guide id="14" pos="6143">
          <p15:clr>
            <a:srgbClr val="A4A3A4"/>
          </p15:clr>
        </p15:guide>
        <p15:guide id="15" pos="3983">
          <p15:clr>
            <a:srgbClr val="A4A3A4"/>
          </p15:clr>
        </p15:guide>
        <p15:guide id="16" pos="527">
          <p15:clr>
            <a:srgbClr val="A4A3A4"/>
          </p15:clr>
        </p15:guide>
        <p15:guide id="17" pos="715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01FEC01-4A4B-4650-9ECB-CB24F643527F}" v="9" dt="2026-07-20T18:29:02.066"/>
  </p1510:revLst>
</p1510:revInfo>
</file>

<file path=ppt/tableStyles.xml><?xml version="1.0" encoding="utf-8"?>
<a:tblStyleLst xmlns:a="http://schemas.openxmlformats.org/drawingml/2006/main" def="{F5AB1C69-6EDB-4FF4-983F-18BD219EF322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481" autoAdjust="0"/>
    <p:restoredTop sz="94660"/>
  </p:normalViewPr>
  <p:slideViewPr>
    <p:cSldViewPr>
      <p:cViewPr>
        <p:scale>
          <a:sx n="90" d="100"/>
          <a:sy n="90" d="100"/>
        </p:scale>
        <p:origin x="149" y="67"/>
      </p:cViewPr>
      <p:guideLst>
        <p:guide orient="horz" pos="2160"/>
        <p:guide orient="horz" pos="1008"/>
        <p:guide orient="horz" pos="3792"/>
        <p:guide orient="horz" pos="1152"/>
        <p:guide orient="horz" pos="3360"/>
        <p:guide orient="horz" pos="3072"/>
        <p:guide orient="horz" pos="864"/>
        <p:guide orient="horz" pos="528"/>
        <p:guide orient="horz" pos="2784"/>
        <p:guide pos="3839"/>
        <p:guide pos="959"/>
        <p:guide pos="7007"/>
        <p:guide pos="6719"/>
        <p:guide pos="6143"/>
        <p:guide pos="3983"/>
        <p:guide pos="527"/>
        <p:guide pos="7151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4" d="100"/>
          <a:sy n="84" d="100"/>
        </p:scale>
        <p:origin x="1002" y="6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im Chalmers" userId="c2ed71a621471e2b" providerId="LiveId" clId="{DD5235AE-CE57-4C8E-AE4C-8C50CEC132A8}"/>
    <pc:docChg chg="undo custSel addSld delSld modSld sldOrd">
      <pc:chgData name="Kim Chalmers" userId="c2ed71a621471e2b" providerId="LiveId" clId="{DD5235AE-CE57-4C8E-AE4C-8C50CEC132A8}" dt="2026-07-26T01:29:10.178" v="2355" actId="113"/>
      <pc:docMkLst>
        <pc:docMk/>
      </pc:docMkLst>
      <pc:sldChg chg="modSp mod">
        <pc:chgData name="Kim Chalmers" userId="c2ed71a621471e2b" providerId="LiveId" clId="{DD5235AE-CE57-4C8E-AE4C-8C50CEC132A8}" dt="2026-07-19T01:40:08.085" v="1575" actId="114"/>
        <pc:sldMkLst>
          <pc:docMk/>
          <pc:sldMk cId="456561043" sldId="257"/>
        </pc:sldMkLst>
        <pc:spChg chg="mod">
          <ac:chgData name="Kim Chalmers" userId="c2ed71a621471e2b" providerId="LiveId" clId="{DD5235AE-CE57-4C8E-AE4C-8C50CEC132A8}" dt="2026-07-19T01:40:08.085" v="1575" actId="114"/>
          <ac:spMkLst>
            <pc:docMk/>
            <pc:sldMk cId="456561043" sldId="257"/>
            <ac:spMk id="2" creationId="{00000000-0000-0000-0000-000000000000}"/>
          </ac:spMkLst>
        </pc:spChg>
        <pc:spChg chg="mod">
          <ac:chgData name="Kim Chalmers" userId="c2ed71a621471e2b" providerId="LiveId" clId="{DD5235AE-CE57-4C8E-AE4C-8C50CEC132A8}" dt="2026-07-11T13:50:54.962" v="1346" actId="2711"/>
          <ac:spMkLst>
            <pc:docMk/>
            <pc:sldMk cId="456561043" sldId="257"/>
            <ac:spMk id="3" creationId="{00000000-0000-0000-0000-000000000000}"/>
          </ac:spMkLst>
        </pc:spChg>
      </pc:sldChg>
      <pc:sldChg chg="modSp mod ord">
        <pc:chgData name="Kim Chalmers" userId="c2ed71a621471e2b" providerId="LiveId" clId="{DD5235AE-CE57-4C8E-AE4C-8C50CEC132A8}" dt="2026-07-20T18:33:27.747" v="1851" actId="5793"/>
        <pc:sldMkLst>
          <pc:docMk/>
          <pc:sldMk cId="1605215884" sldId="275"/>
        </pc:sldMkLst>
        <pc:spChg chg="mod">
          <ac:chgData name="Kim Chalmers" userId="c2ed71a621471e2b" providerId="LiveId" clId="{DD5235AE-CE57-4C8E-AE4C-8C50CEC132A8}" dt="2026-07-12T01:14:22.439" v="1573" actId="20577"/>
          <ac:spMkLst>
            <pc:docMk/>
            <pc:sldMk cId="1605215884" sldId="275"/>
            <ac:spMk id="13" creationId="{00000000-0000-0000-0000-000000000000}"/>
          </ac:spMkLst>
        </pc:spChg>
        <pc:spChg chg="mod">
          <ac:chgData name="Kim Chalmers" userId="c2ed71a621471e2b" providerId="LiveId" clId="{DD5235AE-CE57-4C8E-AE4C-8C50CEC132A8}" dt="2026-07-20T18:33:27.747" v="1851" actId="5793"/>
          <ac:spMkLst>
            <pc:docMk/>
            <pc:sldMk cId="1605215884" sldId="275"/>
            <ac:spMk id="14" creationId="{00000000-0000-0000-0000-000000000000}"/>
          </ac:spMkLst>
        </pc:spChg>
      </pc:sldChg>
      <pc:sldChg chg="modSp mod ord">
        <pc:chgData name="Kim Chalmers" userId="c2ed71a621471e2b" providerId="LiveId" clId="{DD5235AE-CE57-4C8E-AE4C-8C50CEC132A8}" dt="2026-07-21T01:17:52.512" v="2301" actId="20577"/>
        <pc:sldMkLst>
          <pc:docMk/>
          <pc:sldMk cId="2067374505" sldId="278"/>
        </pc:sldMkLst>
        <pc:spChg chg="mod">
          <ac:chgData name="Kim Chalmers" userId="c2ed71a621471e2b" providerId="LiveId" clId="{DD5235AE-CE57-4C8E-AE4C-8C50CEC132A8}" dt="2026-07-19T01:46:56.851" v="1662" actId="14100"/>
          <ac:spMkLst>
            <pc:docMk/>
            <pc:sldMk cId="2067374505" sldId="278"/>
            <ac:spMk id="13" creationId="{00000000-0000-0000-0000-000000000000}"/>
          </ac:spMkLst>
        </pc:spChg>
        <pc:spChg chg="mod">
          <ac:chgData name="Kim Chalmers" userId="c2ed71a621471e2b" providerId="LiveId" clId="{DD5235AE-CE57-4C8E-AE4C-8C50CEC132A8}" dt="2026-07-21T01:17:52.512" v="2301" actId="20577"/>
          <ac:spMkLst>
            <pc:docMk/>
            <pc:sldMk cId="2067374505" sldId="278"/>
            <ac:spMk id="20" creationId="{34CC07F2-8A68-A2B4-2B23-7C7663E6010F}"/>
          </ac:spMkLst>
        </pc:spChg>
      </pc:sldChg>
      <pc:sldChg chg="modSp mod">
        <pc:chgData name="Kim Chalmers" userId="c2ed71a621471e2b" providerId="LiveId" clId="{DD5235AE-CE57-4C8E-AE4C-8C50CEC132A8}" dt="2026-07-20T18:30:53.676" v="1840" actId="113"/>
        <pc:sldMkLst>
          <pc:docMk/>
          <pc:sldMk cId="3820087301" sldId="279"/>
        </pc:sldMkLst>
        <pc:spChg chg="mod">
          <ac:chgData name="Kim Chalmers" userId="c2ed71a621471e2b" providerId="LiveId" clId="{DD5235AE-CE57-4C8E-AE4C-8C50CEC132A8}" dt="2026-07-20T18:30:53.676" v="1840" actId="113"/>
          <ac:spMkLst>
            <pc:docMk/>
            <pc:sldMk cId="3820087301" sldId="279"/>
            <ac:spMk id="7" creationId="{8E239AA0-3063-4503-0048-16098CEF5492}"/>
          </ac:spMkLst>
        </pc:spChg>
        <pc:spChg chg="mod">
          <ac:chgData name="Kim Chalmers" userId="c2ed71a621471e2b" providerId="LiveId" clId="{DD5235AE-CE57-4C8E-AE4C-8C50CEC132A8}" dt="2026-07-11T13:51:31.194" v="1347" actId="2711"/>
          <ac:spMkLst>
            <pc:docMk/>
            <pc:sldMk cId="3820087301" sldId="279"/>
            <ac:spMk id="13" creationId="{00000000-0000-0000-0000-000000000000}"/>
          </ac:spMkLst>
        </pc:spChg>
      </pc:sldChg>
      <pc:sldChg chg="modSp add del mod ord">
        <pc:chgData name="Kim Chalmers" userId="c2ed71a621471e2b" providerId="LiveId" clId="{DD5235AE-CE57-4C8E-AE4C-8C50CEC132A8}" dt="2026-07-20T22:29:01.488" v="1874" actId="20577"/>
        <pc:sldMkLst>
          <pc:docMk/>
          <pc:sldMk cId="2474475254" sldId="284"/>
        </pc:sldMkLst>
        <pc:spChg chg="mod">
          <ac:chgData name="Kim Chalmers" userId="c2ed71a621471e2b" providerId="LiveId" clId="{DD5235AE-CE57-4C8E-AE4C-8C50CEC132A8}" dt="2026-07-19T01:48:56.366" v="1688" actId="255"/>
          <ac:spMkLst>
            <pc:docMk/>
            <pc:sldMk cId="2474475254" sldId="284"/>
            <ac:spMk id="13" creationId="{00000000-0000-0000-0000-000000000000}"/>
          </ac:spMkLst>
        </pc:spChg>
        <pc:spChg chg="mod">
          <ac:chgData name="Kim Chalmers" userId="c2ed71a621471e2b" providerId="LiveId" clId="{DD5235AE-CE57-4C8E-AE4C-8C50CEC132A8}" dt="2026-07-20T22:29:01.488" v="1874" actId="20577"/>
          <ac:spMkLst>
            <pc:docMk/>
            <pc:sldMk cId="2474475254" sldId="284"/>
            <ac:spMk id="14" creationId="{00000000-0000-0000-0000-000000000000}"/>
          </ac:spMkLst>
        </pc:spChg>
      </pc:sldChg>
      <pc:sldChg chg="modSp mod ord">
        <pc:chgData name="Kim Chalmers" userId="c2ed71a621471e2b" providerId="LiveId" clId="{DD5235AE-CE57-4C8E-AE4C-8C50CEC132A8}" dt="2026-07-20T18:35:01.479" v="1862" actId="20577"/>
        <pc:sldMkLst>
          <pc:docMk/>
          <pc:sldMk cId="3894652883" sldId="285"/>
        </pc:sldMkLst>
        <pc:spChg chg="mod">
          <ac:chgData name="Kim Chalmers" userId="c2ed71a621471e2b" providerId="LiveId" clId="{DD5235AE-CE57-4C8E-AE4C-8C50CEC132A8}" dt="2026-07-20T18:14:12.322" v="1737" actId="255"/>
          <ac:spMkLst>
            <pc:docMk/>
            <pc:sldMk cId="3894652883" sldId="285"/>
            <ac:spMk id="13" creationId="{00000000-0000-0000-0000-000000000000}"/>
          </ac:spMkLst>
        </pc:spChg>
        <pc:spChg chg="mod">
          <ac:chgData name="Kim Chalmers" userId="c2ed71a621471e2b" providerId="LiveId" clId="{DD5235AE-CE57-4C8E-AE4C-8C50CEC132A8}" dt="2026-07-20T18:35:01.479" v="1862" actId="20577"/>
          <ac:spMkLst>
            <pc:docMk/>
            <pc:sldMk cId="3894652883" sldId="285"/>
            <ac:spMk id="14" creationId="{00000000-0000-0000-0000-000000000000}"/>
          </ac:spMkLst>
        </pc:spChg>
      </pc:sldChg>
      <pc:sldChg chg="modSp add mod ord">
        <pc:chgData name="Kim Chalmers" userId="c2ed71a621471e2b" providerId="LiveId" clId="{DD5235AE-CE57-4C8E-AE4C-8C50CEC132A8}" dt="2026-07-19T01:45:06.932" v="1647" actId="255"/>
        <pc:sldMkLst>
          <pc:docMk/>
          <pc:sldMk cId="4042936122" sldId="289"/>
        </pc:sldMkLst>
        <pc:spChg chg="mod">
          <ac:chgData name="Kim Chalmers" userId="c2ed71a621471e2b" providerId="LiveId" clId="{DD5235AE-CE57-4C8E-AE4C-8C50CEC132A8}" dt="2026-07-19T01:45:06.932" v="1647" actId="255"/>
          <ac:spMkLst>
            <pc:docMk/>
            <pc:sldMk cId="4042936122" sldId="289"/>
            <ac:spMk id="7" creationId="{8E239AA0-3063-4503-0048-16098CEF5492}"/>
          </ac:spMkLst>
        </pc:spChg>
        <pc:spChg chg="mod">
          <ac:chgData name="Kim Chalmers" userId="c2ed71a621471e2b" providerId="LiveId" clId="{DD5235AE-CE57-4C8E-AE4C-8C50CEC132A8}" dt="2026-07-11T13:54:42.217" v="1370" actId="14100"/>
          <ac:spMkLst>
            <pc:docMk/>
            <pc:sldMk cId="4042936122" sldId="289"/>
            <ac:spMk id="13" creationId="{00000000-0000-0000-0000-000000000000}"/>
          </ac:spMkLst>
        </pc:spChg>
      </pc:sldChg>
      <pc:sldChg chg="addSp delSp modSp new mod modClrScheme chgLayout">
        <pc:chgData name="Kim Chalmers" userId="c2ed71a621471e2b" providerId="LiveId" clId="{DD5235AE-CE57-4C8E-AE4C-8C50CEC132A8}" dt="2026-07-11T13:44:35.480" v="1343" actId="14100"/>
        <pc:sldMkLst>
          <pc:docMk/>
          <pc:sldMk cId="1963225916" sldId="290"/>
        </pc:sldMkLst>
        <pc:picChg chg="add mod">
          <ac:chgData name="Kim Chalmers" userId="c2ed71a621471e2b" providerId="LiveId" clId="{DD5235AE-CE57-4C8E-AE4C-8C50CEC132A8}" dt="2026-07-11T13:44:35.480" v="1343" actId="14100"/>
          <ac:picMkLst>
            <pc:docMk/>
            <pc:sldMk cId="1963225916" sldId="290"/>
            <ac:picMk id="3" creationId="{4E195D8C-86DF-4ADD-BEE2-F5CDC6E5DC49}"/>
          </ac:picMkLst>
        </pc:picChg>
        <pc:picChg chg="add mod">
          <ac:chgData name="Kim Chalmers" userId="c2ed71a621471e2b" providerId="LiveId" clId="{DD5235AE-CE57-4C8E-AE4C-8C50CEC132A8}" dt="2026-07-10T20:20:30.180" v="1338" actId="1076"/>
          <ac:picMkLst>
            <pc:docMk/>
            <pc:sldMk cId="1963225916" sldId="290"/>
            <ac:picMk id="7" creationId="{53072A26-A228-B87B-9F43-5A5574DC1DB4}"/>
          </ac:picMkLst>
        </pc:picChg>
      </pc:sldChg>
      <pc:sldChg chg="addSp modSp new mod">
        <pc:chgData name="Kim Chalmers" userId="c2ed71a621471e2b" providerId="LiveId" clId="{DD5235AE-CE57-4C8E-AE4C-8C50CEC132A8}" dt="2026-07-19T01:57:01.010" v="1701" actId="14100"/>
        <pc:sldMkLst>
          <pc:docMk/>
          <pc:sldMk cId="2689260997" sldId="292"/>
        </pc:sldMkLst>
        <pc:picChg chg="add mod">
          <ac:chgData name="Kim Chalmers" userId="c2ed71a621471e2b" providerId="LiveId" clId="{DD5235AE-CE57-4C8E-AE4C-8C50CEC132A8}" dt="2026-07-19T01:57:01.010" v="1701" actId="14100"/>
          <ac:picMkLst>
            <pc:docMk/>
            <pc:sldMk cId="2689260997" sldId="292"/>
            <ac:picMk id="3" creationId="{250EE4DC-1296-56CE-E40B-FA60A9F43A3B}"/>
          </ac:picMkLst>
        </pc:picChg>
      </pc:sldChg>
      <pc:sldChg chg="addSp modSp new mod">
        <pc:chgData name="Kim Chalmers" userId="c2ed71a621471e2b" providerId="LiveId" clId="{DD5235AE-CE57-4C8E-AE4C-8C50CEC132A8}" dt="2026-07-20T23:06:23.684" v="1879" actId="14100"/>
        <pc:sldMkLst>
          <pc:docMk/>
          <pc:sldMk cId="1663680875" sldId="294"/>
        </pc:sldMkLst>
        <pc:picChg chg="add mod">
          <ac:chgData name="Kim Chalmers" userId="c2ed71a621471e2b" providerId="LiveId" clId="{DD5235AE-CE57-4C8E-AE4C-8C50CEC132A8}" dt="2026-07-20T23:06:23.684" v="1879" actId="14100"/>
          <ac:picMkLst>
            <pc:docMk/>
            <pc:sldMk cId="1663680875" sldId="294"/>
            <ac:picMk id="3" creationId="{FCC58B26-2CC5-37F3-9580-74B3D35063DA}"/>
          </ac:picMkLst>
        </pc:picChg>
      </pc:sldChg>
      <pc:sldChg chg="modSp new mod">
        <pc:chgData name="Kim Chalmers" userId="c2ed71a621471e2b" providerId="LiveId" clId="{DD5235AE-CE57-4C8E-AE4C-8C50CEC132A8}" dt="2026-07-26T01:29:10.178" v="2355" actId="113"/>
        <pc:sldMkLst>
          <pc:docMk/>
          <pc:sldMk cId="4221963151" sldId="296"/>
        </pc:sldMkLst>
        <pc:spChg chg="mod">
          <ac:chgData name="Kim Chalmers" userId="c2ed71a621471e2b" providerId="LiveId" clId="{DD5235AE-CE57-4C8E-AE4C-8C50CEC132A8}" dt="2026-07-20T23:18:37.106" v="2281" actId="27636"/>
          <ac:spMkLst>
            <pc:docMk/>
            <pc:sldMk cId="4221963151" sldId="296"/>
            <ac:spMk id="2" creationId="{5C52F5E6-0AF1-37F4-6844-BB141699C8B2}"/>
          </ac:spMkLst>
        </pc:spChg>
        <pc:spChg chg="mod">
          <ac:chgData name="Kim Chalmers" userId="c2ed71a621471e2b" providerId="LiveId" clId="{DD5235AE-CE57-4C8E-AE4C-8C50CEC132A8}" dt="2026-07-26T01:28:40.737" v="2352" actId="113"/>
          <ac:spMkLst>
            <pc:docMk/>
            <pc:sldMk cId="4221963151" sldId="296"/>
            <ac:spMk id="3" creationId="{CCB22F27-34E2-61BC-121C-1437DC137D56}"/>
          </ac:spMkLst>
        </pc:spChg>
        <pc:spChg chg="mod">
          <ac:chgData name="Kim Chalmers" userId="c2ed71a621471e2b" providerId="LiveId" clId="{DD5235AE-CE57-4C8E-AE4C-8C50CEC132A8}" dt="2026-07-26T01:29:10.178" v="2355" actId="113"/>
          <ac:spMkLst>
            <pc:docMk/>
            <pc:sldMk cId="4221963151" sldId="296"/>
            <ac:spMk id="4" creationId="{FAB434A6-2B72-860B-B250-1E3E0409158E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4A8D02-4E65-4CCD-8312-4AB164C6C77D}" type="datetimeFigureOut">
              <a:rPr lang="en-US"/>
              <a:t>7/25/2026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119DBA-4540-49B3-8FA9-6259387ECF9E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876198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A755D9-D361-47B8-9652-3B4EA9776CE5}" type="datetimeFigureOut">
              <a:rPr lang="en-US"/>
              <a:t>7/22/2026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B36274-F2B9-4C45-BBB4-0EDF4CD651A7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476885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B36274-F2B9-4C45-BBB4-0EDF4CD651A7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50234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B36274-F2B9-4C45-BBB4-0EDF4CD651A7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6517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B36274-F2B9-4C45-BBB4-0EDF4CD651A7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08528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B36274-F2B9-4C45-BBB4-0EDF4CD651A7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6244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B36274-F2B9-4C45-BBB4-0EDF4CD651A7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latino Linotyp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alatino Linotyp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16517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B36274-F2B9-4C45-BBB4-0EDF4CD651A7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0542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B36274-F2B9-4C45-BBB4-0EDF4CD651A7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84917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2413" y="1371600"/>
            <a:ext cx="9144000" cy="3505200"/>
          </a:xfrm>
        </p:spPr>
        <p:txBody>
          <a:bodyPr>
            <a:noAutofit/>
          </a:bodyPr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2413" y="4953000"/>
            <a:ext cx="8229600" cy="10668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29175-527E-46A3-863C-1BB1F163B849}" type="datetimeFigureOut">
              <a:rPr lang="en-US"/>
              <a:t>7/22/2026</a:t>
            </a:fld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56865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>
              <a:defRPr baseline="0"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29175-527E-46A3-863C-1BB1F163B849}" type="datetimeFigureOut">
              <a:rPr lang="en-US"/>
              <a:t>7/22/2026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42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52012" y="533400"/>
            <a:ext cx="1371600" cy="559276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2411" y="533400"/>
            <a:ext cx="8077201" cy="5592764"/>
          </a:xfrm>
        </p:spPr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29175-527E-46A3-863C-1BB1F163B849}" type="datetimeFigureOut">
              <a:rPr lang="en-US"/>
              <a:t>7/22/2026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5018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 baseline="0"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29175-527E-46A3-863C-1BB1F163B849}" type="datetimeFigureOut">
              <a:rPr lang="en-US"/>
              <a:t>7/22/2026</a:t>
            </a:fld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99455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4" y="2514601"/>
            <a:ext cx="9144000" cy="2819400"/>
          </a:xfrm>
        </p:spPr>
        <p:txBody>
          <a:bodyPr anchor="b">
            <a:noAutofit/>
          </a:bodyPr>
          <a:lstStyle>
            <a:lvl1pPr algn="l">
              <a:defRPr sz="6600" b="0" i="0" cap="none" baseline="0"/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2413" y="990600"/>
            <a:ext cx="8229600" cy="1143000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29175-527E-46A3-863C-1BB1F163B849}" type="datetimeFigureOut">
              <a:rPr lang="en-US"/>
              <a:t>7/22/2026</a:t>
            </a:fld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06994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4" y="533400"/>
            <a:ext cx="96012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2414" y="1828800"/>
            <a:ext cx="4645152" cy="41910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75412" y="1828800"/>
            <a:ext cx="4648201" cy="41910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5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29175-527E-46A3-863C-1BB1F163B849}" type="datetimeFigureOut">
              <a:rPr lang="en-US"/>
              <a:t>7/22/2026</a:t>
            </a:fld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76970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4" y="533400"/>
            <a:ext cx="96012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2414" y="1828800"/>
            <a:ext cx="4645152" cy="76200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22414" y="2667000"/>
            <a:ext cx="4645152" cy="33528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 baseline="0"/>
            </a:lvl6pPr>
            <a:lvl7pPr>
              <a:defRPr sz="1400" baseline="0"/>
            </a:lvl7pPr>
            <a:lvl8pPr>
              <a:defRPr sz="1400" baseline="0"/>
            </a:lvl8pPr>
            <a:lvl9pPr>
              <a:defRPr sz="140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78462" y="1828800"/>
            <a:ext cx="4645152" cy="76200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78462" y="2667000"/>
            <a:ext cx="4645152" cy="33528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8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7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29175-527E-46A3-863C-1BB1F163B849}" type="datetimeFigureOut">
              <a:rPr lang="en-US"/>
              <a:t>7/22/2026</a:t>
            </a:fld>
            <a:endParaRPr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01231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29175-527E-46A3-863C-1BB1F163B849}" type="datetimeFigureOut">
              <a:rPr lang="en-US"/>
              <a:t>7/22/2026</a:t>
            </a:fld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55701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2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29175-527E-46A3-863C-1BB1F163B849}" type="datetimeFigureOut">
              <a:rPr lang="en-US"/>
              <a:t>7/22/2026</a:t>
            </a:fld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52017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613" y="2590800"/>
            <a:ext cx="3276599" cy="1924050"/>
          </a:xfrm>
        </p:spPr>
        <p:txBody>
          <a:bodyPr anchor="b">
            <a:normAutofit/>
          </a:bodyPr>
          <a:lstStyle>
            <a:lvl1pPr algn="l">
              <a:defRPr sz="3200" b="0"/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4" name="Text Placeholder 2"/>
          <p:cNvSpPr>
            <a:spLocks noGrp="1"/>
          </p:cNvSpPr>
          <p:nvPr>
            <p:ph type="body" sz="half" idx="2"/>
          </p:nvPr>
        </p:nvSpPr>
        <p:spPr>
          <a:xfrm>
            <a:off x="836613" y="4648200"/>
            <a:ext cx="3276599" cy="1371600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3"/>
          <p:cNvSpPr>
            <a:spLocks noGrp="1"/>
          </p:cNvSpPr>
          <p:nvPr>
            <p:ph idx="1"/>
          </p:nvPr>
        </p:nvSpPr>
        <p:spPr>
          <a:xfrm>
            <a:off x="5180012" y="838200"/>
            <a:ext cx="6172201" cy="51816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8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29175-527E-46A3-863C-1BB1F163B849}" type="datetimeFigureOut">
              <a:rPr lang="en-US"/>
              <a:pPr/>
              <a:t>7/22/2026</a:t>
            </a:fld>
            <a:endParaRPr dirty="0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18280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613" y="2590800"/>
            <a:ext cx="3276599" cy="1924050"/>
          </a:xfrm>
        </p:spPr>
        <p:txBody>
          <a:bodyPr anchor="b">
            <a:normAutofit/>
          </a:bodyPr>
          <a:lstStyle>
            <a:lvl1pPr algn="l">
              <a:defRPr sz="32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2"/>
          <p:cNvSpPr>
            <a:spLocks noGrp="1"/>
          </p:cNvSpPr>
          <p:nvPr>
            <p:ph type="body" sz="half" idx="2"/>
          </p:nvPr>
        </p:nvSpPr>
        <p:spPr>
          <a:xfrm>
            <a:off x="836613" y="4648200"/>
            <a:ext cx="3276599" cy="1371600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3"/>
          <p:cNvSpPr>
            <a:spLocks noGrp="1"/>
          </p:cNvSpPr>
          <p:nvPr>
            <p:ph type="pic" idx="1"/>
          </p:nvPr>
        </p:nvSpPr>
        <p:spPr>
          <a:xfrm>
            <a:off x="5484812" y="836610"/>
            <a:ext cx="5867401" cy="5183190"/>
          </a:xfrm>
          <a:solidFill>
            <a:schemeClr val="bg2"/>
          </a:solidFill>
        </p:spPr>
        <p:txBody>
          <a:bodyPr tIns="91440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dirty="0"/>
          </a:p>
        </p:txBody>
      </p:sp>
      <p:pic>
        <p:nvPicPr>
          <p:cNvPr id="9" name="Picture 4" descr="An empty placeholder to add an image. Click on the placeholder and select the image that you wish to ad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3812" y="458787"/>
            <a:ext cx="6626225" cy="5938837"/>
          </a:xfrm>
          <a:prstGeom prst="rect">
            <a:avLst/>
          </a:prstGeom>
          <a:noFill/>
          <a:ln>
            <a:noFill/>
          </a:ln>
          <a:effectLst>
            <a:outerShdw blurRad="292100" algn="ctr" rotWithShape="0">
              <a:prstClr val="black">
                <a:alpha val="36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44693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22414" y="533400"/>
            <a:ext cx="96012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2414" y="1828800"/>
            <a:ext cx="9601200" cy="4191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517950" y="6172200"/>
            <a:ext cx="6862462" cy="2730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4"/>
          <p:cNvSpPr>
            <a:spLocks noGrp="1"/>
          </p:cNvSpPr>
          <p:nvPr>
            <p:ph type="dt" sz="half" idx="2"/>
          </p:nvPr>
        </p:nvSpPr>
        <p:spPr>
          <a:xfrm>
            <a:off x="8609012" y="6172200"/>
            <a:ext cx="1320059" cy="2730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fld id="{83829175-527E-46A3-863C-1BB1F163B849}" type="datetimeFigureOut">
              <a:rPr lang="en-US" smtClean="0"/>
              <a:pPr/>
              <a:t>7/22/2026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33012" y="6172200"/>
            <a:ext cx="990601" cy="2730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fld id="{E5137D0E-4A4F-4307-8994-C1891D747D5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6050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3838" indent="-223838" algn="l" defTabSz="914400" rtl="0" eaLnBrk="1" latinLnBrk="0" hangingPunct="1">
        <a:lnSpc>
          <a:spcPct val="90000"/>
        </a:lnSpc>
        <a:spcBef>
          <a:spcPts val="18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223838" algn="l" defTabSz="914400" rtl="0" eaLnBrk="1" latinLnBrk="0" hangingPunct="1">
        <a:lnSpc>
          <a:spcPct val="90000"/>
        </a:lnSpc>
        <a:spcBef>
          <a:spcPts val="8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41363" indent="-17145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66788" indent="-173038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08088" indent="-173038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444752" indent="-173736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82496" indent="-173736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73736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157984" indent="-173736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2413" y="0"/>
            <a:ext cx="9144000" cy="6324600"/>
          </a:xfrm>
        </p:spPr>
        <p:txBody>
          <a:bodyPr/>
          <a:lstStyle/>
          <a:p>
            <a:pPr algn="ctr"/>
            <a:r>
              <a:rPr lang="en-US" sz="6000" b="1" i="1" dirty="0">
                <a:latin typeface="Verdana" panose="020B0604030504040204" pitchFamily="34" charset="0"/>
                <a:ea typeface="Verdana" panose="020B0604030504040204" pitchFamily="34" charset="0"/>
              </a:rPr>
              <a:t>Supporting Sisters: </a:t>
            </a:r>
            <a:br>
              <a:rPr lang="en-US" sz="6000" b="1" dirty="0">
                <a:latin typeface="Verdana" panose="020B0604030504040204" pitchFamily="34" charset="0"/>
                <a:ea typeface="Verdana" panose="020B0604030504040204" pitchFamily="34" charset="0"/>
              </a:rPr>
            </a:br>
            <a:br>
              <a:rPr lang="en-US" sz="6000" b="1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US" sz="6000" dirty="0">
                <a:latin typeface="Verdana" panose="020B0604030504040204" pitchFamily="34" charset="0"/>
                <a:ea typeface="Verdana" panose="020B0604030504040204" pitchFamily="34" charset="0"/>
              </a:rPr>
              <a:t>The Lost Art of Bearing Each Other’s Burdens and Listening Well</a:t>
            </a:r>
            <a:br>
              <a:rPr lang="en-US" dirty="0">
                <a:latin typeface="Verdana" panose="020B0604030504040204" pitchFamily="34" charset="0"/>
                <a:ea typeface="Verdana" panose="020B0604030504040204" pitchFamily="34" charset="0"/>
              </a:rPr>
            </a:br>
            <a:endParaRPr lang="en-US" sz="8800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2413" y="5410200"/>
            <a:ext cx="8229600" cy="1295400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>
                <a:solidFill>
                  <a:schemeClr val="tx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PTP 2026</a:t>
            </a:r>
          </a:p>
          <a:p>
            <a:pPr algn="ctr"/>
            <a:r>
              <a:rPr lang="en-US" sz="3600" b="1" dirty="0">
                <a:solidFill>
                  <a:schemeClr val="tx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Kim Chalmers</a:t>
            </a:r>
          </a:p>
          <a:p>
            <a:pPr algn="ctr"/>
            <a:endParaRPr lang="en-US" sz="3600" b="1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6561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CC58B26-2CC5-37F3-9580-74B3D35063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0012" y="381000"/>
            <a:ext cx="93726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680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3072A26-A228-B87B-9F43-5A5574DC1D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9012" y="4482"/>
            <a:ext cx="4657948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E195D8C-86DF-4ADD-BEE2-F5CDC6E5DC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8212" y="685800"/>
            <a:ext cx="5562600" cy="579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3225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50EE4DC-1296-56CE-E40B-FA60A9F43A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0012" y="95250"/>
            <a:ext cx="9486900" cy="666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260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522414" y="533400"/>
            <a:ext cx="9601200" cy="91440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800" b="1" dirty="0">
                <a:latin typeface="Verdana" panose="020B0604030504040204" pitchFamily="34" charset="0"/>
                <a:ea typeface="Verdana" panose="020B0604030504040204" pitchFamily="34" charset="0"/>
              </a:rPr>
              <a:t>What is Active Listening?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E239AA0-3063-4503-0048-16098CEF5492}"/>
              </a:ext>
            </a:extLst>
          </p:cNvPr>
          <p:cNvSpPr txBox="1"/>
          <p:nvPr/>
        </p:nvSpPr>
        <p:spPr>
          <a:xfrm>
            <a:off x="303211" y="1600200"/>
            <a:ext cx="12039601" cy="5029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50000"/>
              </a:lnSpc>
            </a:pPr>
            <a:r>
              <a:rPr 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Active listening is the </a:t>
            </a:r>
            <a:r>
              <a:rPr lang="en-US" sz="3600" b="1" dirty="0">
                <a:latin typeface="Verdana" panose="020B0604030504040204" pitchFamily="34" charset="0"/>
                <a:ea typeface="Verdana" panose="020B0604030504040204" pitchFamily="34" charset="0"/>
              </a:rPr>
              <a:t>practice of preparing to listen, observing what verbal and non-verbal messages are being sent, and then providing appropriate feedback</a:t>
            </a:r>
            <a:r>
              <a:rPr 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 for the sake of showing attentiveness to the message being presented.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36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4CEFD4F8-F76A-0858-AADC-66D2F9C77C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75412" y="2057400"/>
            <a:ext cx="4648201" cy="1752600"/>
          </a:xfrm>
        </p:spPr>
        <p:txBody>
          <a:bodyPr/>
          <a:lstStyle/>
          <a:p>
            <a:pPr marL="0" indent="0">
              <a:buNone/>
            </a:pPr>
            <a:endParaRPr lang="en-US" sz="2400" dirty="0">
              <a:effectLst/>
              <a:latin typeface="Monotype Corsiva" panose="03010101010201010101" pitchFamily="66" charset="0"/>
              <a:ea typeface="Calibri" panose="020F050202020403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0087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522414" y="152400"/>
            <a:ext cx="9601200" cy="1219200"/>
          </a:xfrm>
        </p:spPr>
        <p:txBody>
          <a:bodyPr anchor="b">
            <a:normAutofit fontScale="90000"/>
          </a:bodyPr>
          <a:lstStyle/>
          <a:p>
            <a:pPr algn="ctr"/>
            <a:r>
              <a:rPr lang="en-US" sz="4400" b="1" dirty="0">
                <a:latin typeface="Verdana" panose="020B0604030504040204" pitchFamily="34" charset="0"/>
                <a:ea typeface="Verdana" panose="020B0604030504040204" pitchFamily="34" charset="0"/>
              </a:rPr>
              <a:t>Active Listening: </a:t>
            </a:r>
            <a:br>
              <a:rPr lang="en-US" sz="4400" b="1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US" sz="4400" b="1" dirty="0">
                <a:latin typeface="Verdana" panose="020B0604030504040204" pitchFamily="34" charset="0"/>
                <a:ea typeface="Verdana" panose="020B0604030504040204" pitchFamily="34" charset="0"/>
              </a:rPr>
              <a:t>A </a:t>
            </a:r>
            <a:r>
              <a:rPr lang="en-US" sz="4400" b="1">
                <a:latin typeface="Verdana" panose="020B0604030504040204" pitchFamily="34" charset="0"/>
                <a:ea typeface="Verdana" panose="020B0604030504040204" pitchFamily="34" charset="0"/>
              </a:rPr>
              <a:t>Biblical Foundation</a:t>
            </a:r>
            <a:endParaRPr lang="en-US" sz="44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1530062" y="1447800"/>
            <a:ext cx="9601200" cy="464820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sz="4000" dirty="0">
                <a:latin typeface="Verdana" panose="020B0604030504040204" pitchFamily="34" charset="0"/>
                <a:ea typeface="Verdana" panose="020B0604030504040204" pitchFamily="34" charset="0"/>
              </a:rPr>
              <a:t>Samuel: Listened at a young age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en-US" sz="4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4000" dirty="0">
                <a:latin typeface="Verdana" panose="020B0604030504040204" pitchFamily="34" charset="0"/>
                <a:ea typeface="Verdana" panose="020B0604030504040204" pitchFamily="34" charset="0"/>
              </a:rPr>
              <a:t>Esther: Listened regardless of her position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4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sz="4000" dirty="0">
                <a:latin typeface="Verdana" panose="020B0604030504040204" pitchFamily="34" charset="0"/>
                <a:ea typeface="Verdana" panose="020B0604030504040204" pitchFamily="34" charset="0"/>
              </a:rPr>
              <a:t>Mary: Listened regardless of duties</a:t>
            </a:r>
          </a:p>
        </p:txBody>
      </p:sp>
    </p:spTree>
    <p:extLst>
      <p:ext uri="{BB962C8B-B14F-4D97-AF65-F5344CB8AC3E}">
        <p14:creationId xmlns:p14="http://schemas.microsoft.com/office/powerpoint/2010/main" val="1605215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836612" y="114300"/>
            <a:ext cx="10287002" cy="952500"/>
          </a:xfrm>
        </p:spPr>
        <p:txBody>
          <a:bodyPr anchor="b">
            <a:normAutofit/>
          </a:bodyPr>
          <a:lstStyle/>
          <a:p>
            <a:pPr algn="ctr"/>
            <a:r>
              <a:rPr lang="en-US" sz="4000" b="1" dirty="0">
                <a:latin typeface="Verdana" panose="020B0604030504040204" pitchFamily="34" charset="0"/>
                <a:ea typeface="Verdana" panose="020B0604030504040204" pitchFamily="34" charset="0"/>
              </a:rPr>
              <a:t>Active Listening: Jesus’ Approach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760412" y="1524000"/>
            <a:ext cx="11201400" cy="521970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3600" dirty="0">
                <a:solidFill>
                  <a:srgbClr val="0A0A0A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Fully present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3600" dirty="0">
              <a:solidFill>
                <a:srgbClr val="0A0A0A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3600" dirty="0">
                <a:solidFill>
                  <a:srgbClr val="0A0A0A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</a:t>
            </a:r>
            <a:r>
              <a:rPr lang="en-US" sz="3600" dirty="0">
                <a:solidFill>
                  <a:srgbClr val="0A0A0A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nderstood perspective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3600" dirty="0">
              <a:solidFill>
                <a:srgbClr val="0A0A0A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3600" dirty="0">
                <a:solidFill>
                  <a:srgbClr val="0A0A0A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Asked informative questions</a:t>
            </a:r>
            <a:endParaRPr lang="en-US" sz="3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3600" dirty="0">
              <a:solidFill>
                <a:srgbClr val="0A0A0A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3600" dirty="0">
                <a:solidFill>
                  <a:srgbClr val="0A0A0A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Not m</a:t>
            </a:r>
            <a:r>
              <a:rPr lang="en-US" sz="3600" dirty="0">
                <a:solidFill>
                  <a:srgbClr val="0A0A0A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otivated</a:t>
            </a:r>
            <a:r>
              <a:rPr lang="en-US" sz="3600" dirty="0">
                <a:solidFill>
                  <a:srgbClr val="0A0A0A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to b</a:t>
            </a:r>
            <a:r>
              <a:rPr lang="en-US" sz="3600" dirty="0">
                <a:solidFill>
                  <a:srgbClr val="0A0A0A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 critical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3600" dirty="0">
              <a:solidFill>
                <a:srgbClr val="0A0A0A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3600" dirty="0">
                <a:solidFill>
                  <a:srgbClr val="0A0A0A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Spent time </a:t>
            </a:r>
            <a:r>
              <a:rPr lang="en-US" sz="3600" dirty="0">
                <a:solidFill>
                  <a:srgbClr val="0A0A0A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</a:t>
            </a:r>
            <a:r>
              <a:rPr lang="en-US" sz="3600" dirty="0">
                <a:solidFill>
                  <a:srgbClr val="0A0A0A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ith those hurting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3200" b="1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4652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522414" y="228600"/>
            <a:ext cx="9601200" cy="144780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r>
              <a:rPr lang="en-US" sz="6000" b="1" dirty="0">
                <a:latin typeface="Verdana" panose="020B0604030504040204" pitchFamily="34" charset="0"/>
                <a:ea typeface="Verdana" panose="020B0604030504040204" pitchFamily="34" charset="0"/>
              </a:rPr>
              <a:t>What is Active Listening?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E239AA0-3063-4503-0048-16098CEF5492}"/>
              </a:ext>
            </a:extLst>
          </p:cNvPr>
          <p:cNvSpPr txBox="1"/>
          <p:nvPr/>
        </p:nvSpPr>
        <p:spPr>
          <a:xfrm>
            <a:off x="1519364" y="1524000"/>
            <a:ext cx="10137648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alatino Linotype"/>
              <a:ea typeface="+mn-ea"/>
              <a:cs typeface="+mn-cs"/>
            </a:endParaRPr>
          </a:p>
          <a:p>
            <a:pPr marL="571500" marR="0" lvl="0" indent="-5715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4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Preparing to listen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44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571500" marR="0" lvl="0" indent="-5715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4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Observing what verbal and non-verbal messages are being sent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44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571500" marR="0" lvl="0" indent="-5715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4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Providing appropriate feedback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4CEFD4F8-F76A-0858-AADC-66D2F9C77C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75412" y="2057400"/>
            <a:ext cx="4648201" cy="1752600"/>
          </a:xfrm>
        </p:spPr>
        <p:txBody>
          <a:bodyPr/>
          <a:lstStyle/>
          <a:p>
            <a:pPr marL="0" indent="0">
              <a:buNone/>
            </a:pPr>
            <a:endParaRPr lang="en-US" sz="2400" dirty="0">
              <a:effectLst/>
              <a:latin typeface="Monotype Corsiva" panose="03010101010201010101" pitchFamily="66" charset="0"/>
              <a:ea typeface="Calibri" panose="020F050202020403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2936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74612" y="228600"/>
            <a:ext cx="11963400" cy="533400"/>
          </a:xfrm>
        </p:spPr>
        <p:txBody>
          <a:bodyPr anchor="b">
            <a:noAutofit/>
          </a:bodyPr>
          <a:lstStyle/>
          <a:p>
            <a:pPr algn="ctr"/>
            <a:r>
              <a:rPr lang="en-US" sz="4800" b="1" dirty="0">
                <a:latin typeface="Verdana" panose="020B0604030504040204" pitchFamily="34" charset="0"/>
                <a:ea typeface="Verdana" panose="020B0604030504040204" pitchFamily="34" charset="0"/>
              </a:rPr>
              <a:t>Practical Ways to Actively Listen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608012" y="1066800"/>
            <a:ext cx="11201400" cy="5257800"/>
          </a:xfrm>
        </p:spPr>
        <p:txBody>
          <a:bodyPr>
            <a:normAutofit/>
          </a:bodyPr>
          <a:lstStyle/>
          <a:p>
            <a:r>
              <a:rPr lang="en-US" sz="40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Listen to understand her</a:t>
            </a:r>
            <a:r>
              <a:rPr lang="en-US" sz="4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40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perspective and the issue at hand. </a:t>
            </a:r>
          </a:p>
          <a:p>
            <a:endParaRPr lang="en-US" sz="40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n-US" sz="4000" dirty="0">
                <a:latin typeface="Verdana" panose="020B0604030504040204" pitchFamily="34" charset="0"/>
                <a:ea typeface="Verdana" panose="020B0604030504040204" pitchFamily="34" charset="0"/>
              </a:rPr>
              <a:t>Strive for true dialogue.</a:t>
            </a:r>
          </a:p>
          <a:p>
            <a:pPr marL="0" indent="0">
              <a:buNone/>
            </a:pPr>
            <a:endParaRPr lang="en-US" sz="4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n-US" sz="4000" dirty="0">
                <a:latin typeface="Verdana" panose="020B0604030504040204" pitchFamily="34" charset="0"/>
                <a:ea typeface="Verdana" panose="020B0604030504040204" pitchFamily="34" charset="0"/>
              </a:rPr>
              <a:t>Silence is Golden: If you don’t know what to say, don’t say anything at all.</a:t>
            </a:r>
          </a:p>
          <a:p>
            <a:pPr marL="0" indent="0">
              <a:buNone/>
            </a:pPr>
            <a:endParaRPr lang="en-US" sz="4000" dirty="0">
              <a:latin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474475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27013" y="152400"/>
            <a:ext cx="3886200" cy="6324600"/>
          </a:xfrm>
        </p:spPr>
        <p:txBody>
          <a:bodyPr anchor="b">
            <a:noAutofit/>
          </a:bodyPr>
          <a:lstStyle/>
          <a:p>
            <a:pPr algn="ctr">
              <a:lnSpc>
                <a:spcPct val="200000"/>
              </a:lnSpc>
            </a:pPr>
            <a:r>
              <a:rPr lang="en-US" sz="5400" b="1" i="1" dirty="0">
                <a:latin typeface="Verdana" panose="020B0604030504040204" pitchFamily="34" charset="0"/>
                <a:ea typeface="Verdana" panose="020B0604030504040204" pitchFamily="34" charset="0"/>
              </a:rPr>
              <a:t>Lessons in </a:t>
            </a:r>
            <a:br>
              <a:rPr lang="en-US" sz="5400" b="1" i="1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US" sz="5400" b="1" i="1" dirty="0">
                <a:latin typeface="Verdana" panose="020B0604030504040204" pitchFamily="34" charset="0"/>
                <a:ea typeface="Verdana" panose="020B0604030504040204" pitchFamily="34" charset="0"/>
              </a:rPr>
              <a:t>Active Listening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E4801BB3-1D11-3C70-86EA-49E59E3A46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6613" y="4648200"/>
            <a:ext cx="3276599" cy="13716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0" name="Content Placeholder 3">
            <a:extLst>
              <a:ext uri="{FF2B5EF4-FFF2-40B4-BE49-F238E27FC236}">
                <a16:creationId xmlns:a16="http://schemas.microsoft.com/office/drawing/2014/main" id="{34CC07F2-8A68-A2B4-2B23-7C7663E601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0412" y="228600"/>
            <a:ext cx="7467600" cy="6477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400" b="1" dirty="0">
                <a:solidFill>
                  <a:srgbClr val="33333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Good </a:t>
            </a:r>
            <a:r>
              <a:rPr lang="en-US" sz="4400" b="1">
                <a:solidFill>
                  <a:srgbClr val="33333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Listening….</a:t>
            </a:r>
          </a:p>
          <a:p>
            <a:pPr marL="0" indent="0">
              <a:buNone/>
            </a:pPr>
            <a:endParaRPr lang="en-US" sz="4400" b="1" dirty="0">
              <a:solidFill>
                <a:srgbClr val="333333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n-US" sz="4000" dirty="0">
                <a:solidFill>
                  <a:srgbClr val="33333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</a:t>
            </a:r>
            <a:r>
              <a:rPr lang="en-US" sz="40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equires patience</a:t>
            </a:r>
          </a:p>
          <a:p>
            <a:r>
              <a:rPr lang="en-US" sz="4000" dirty="0">
                <a:solidFill>
                  <a:srgbClr val="33333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</a:t>
            </a:r>
            <a:r>
              <a:rPr lang="en-US" sz="40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ct of love</a:t>
            </a:r>
            <a:endParaRPr lang="en-US" sz="40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n-US" sz="4000" dirty="0">
                <a:solidFill>
                  <a:srgbClr val="33333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</a:t>
            </a:r>
            <a:r>
              <a:rPr lang="en-US" sz="40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sks perceptive </a:t>
            </a:r>
            <a:r>
              <a:rPr lang="en-US" sz="4000" dirty="0">
                <a:solidFill>
                  <a:srgbClr val="33333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</a:t>
            </a:r>
            <a:r>
              <a:rPr lang="en-US" sz="40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uestions</a:t>
            </a:r>
            <a:endParaRPr lang="en-US" sz="40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n-US" sz="4000" dirty="0">
                <a:solidFill>
                  <a:srgbClr val="33333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</a:t>
            </a:r>
            <a:r>
              <a:rPr lang="en-US" sz="40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 </a:t>
            </a:r>
            <a:r>
              <a:rPr lang="en-US" sz="4000" dirty="0">
                <a:solidFill>
                  <a:srgbClr val="33333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</a:t>
            </a:r>
            <a:r>
              <a:rPr lang="en-US" sz="40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inistry</a:t>
            </a:r>
            <a:endParaRPr lang="en-US" sz="40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n-US" sz="4000" dirty="0">
                <a:solidFill>
                  <a:srgbClr val="33333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</a:t>
            </a:r>
            <a:r>
              <a:rPr lang="en-US" sz="40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eflects our relationship with God</a:t>
            </a:r>
            <a:endParaRPr lang="en-US" sz="40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7374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52F5E6-0AF1-37F4-6844-BB141699C8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2414" y="533400"/>
            <a:ext cx="9601200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400" b="1" dirty="0">
                <a:latin typeface="Verdana" panose="020B0604030504040204" pitchFamily="34" charset="0"/>
                <a:ea typeface="Verdana" panose="020B0604030504040204" pitchFamily="34" charset="0"/>
              </a:rPr>
              <a:t>How Good of a Listener are You?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B22F27-34E2-61BC-121C-1437DC137D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6612" y="1524000"/>
            <a:ext cx="5330954" cy="5029200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3600" b="1" dirty="0">
                <a:latin typeface="Verdana" panose="020B0604030504040204" pitchFamily="34" charset="0"/>
                <a:ea typeface="Verdana" panose="020B0604030504040204" pitchFamily="34" charset="0"/>
              </a:rPr>
              <a:t>~</a:t>
            </a:r>
            <a:r>
              <a:rPr 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Thinking about     other things?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3600" b="1" dirty="0">
                <a:latin typeface="Verdana" panose="020B0604030504040204" pitchFamily="34" charset="0"/>
                <a:ea typeface="Verdana" panose="020B0604030504040204" pitchFamily="34" charset="0"/>
              </a:rPr>
              <a:t>~</a:t>
            </a:r>
            <a:r>
              <a:rPr 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Listening for ideas?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3600" b="1" dirty="0">
                <a:latin typeface="Verdana" panose="020B0604030504040204" pitchFamily="34" charset="0"/>
                <a:ea typeface="Verdana" panose="020B0604030504040204" pitchFamily="34" charset="0"/>
              </a:rPr>
              <a:t>~</a:t>
            </a:r>
            <a:r>
              <a:rPr 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Subject too difficult?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3600" b="1" dirty="0">
                <a:latin typeface="Verdana" panose="020B0604030504040204" pitchFamily="34" charset="0"/>
                <a:ea typeface="Verdana" panose="020B0604030504040204" pitchFamily="34" charset="0"/>
              </a:rPr>
              <a:t>~</a:t>
            </a:r>
            <a:r>
              <a:rPr 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Prejudge on what will be said?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B434A6-2B72-860B-B250-1E3E040915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75412" y="1524000"/>
            <a:ext cx="4648201" cy="4495800"/>
          </a:xfrm>
        </p:spPr>
        <p:txBody>
          <a:bodyPr/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3600" b="1" dirty="0">
                <a:latin typeface="Verdana" panose="020B0604030504040204" pitchFamily="34" charset="0"/>
                <a:ea typeface="Verdana" panose="020B0604030504040204" pitchFamily="34" charset="0"/>
              </a:rPr>
              <a:t>~</a:t>
            </a:r>
            <a:r>
              <a:rPr 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Paying attention?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3600" b="1" dirty="0">
                <a:latin typeface="Verdana" panose="020B0604030504040204" pitchFamily="34" charset="0"/>
                <a:ea typeface="Verdana" panose="020B0604030504040204" pitchFamily="34" charset="0"/>
              </a:rPr>
              <a:t>~</a:t>
            </a:r>
            <a:r>
              <a:rPr 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Sensitive to words/phrases?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3600" b="1" dirty="0">
                <a:latin typeface="Verdana" panose="020B0604030504040204" pitchFamily="34" charset="0"/>
                <a:ea typeface="Verdana" panose="020B0604030504040204" pitchFamily="34" charset="0"/>
              </a:rPr>
              <a:t>~</a:t>
            </a:r>
            <a:r>
              <a:rPr 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Distracted?</a:t>
            </a:r>
          </a:p>
        </p:txBody>
      </p:sp>
    </p:spTree>
    <p:extLst>
      <p:ext uri="{BB962C8B-B14F-4D97-AF65-F5344CB8AC3E}">
        <p14:creationId xmlns:p14="http://schemas.microsoft.com/office/powerpoint/2010/main" val="4221963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Watercolor_16x9">
  <a:themeElements>
    <a:clrScheme name="Watercolor_16x9">
      <a:dk1>
        <a:sysClr val="windowText" lastClr="000000"/>
      </a:dk1>
      <a:lt1>
        <a:sysClr val="window" lastClr="FFFFFF"/>
      </a:lt1>
      <a:dk2>
        <a:srgbClr val="09AFA7"/>
      </a:dk2>
      <a:lt2>
        <a:srgbClr val="AEF1EA"/>
      </a:lt2>
      <a:accent1>
        <a:srgbClr val="08CAC1"/>
      </a:accent1>
      <a:accent2>
        <a:srgbClr val="76C714"/>
      </a:accent2>
      <a:accent3>
        <a:srgbClr val="0E70C2"/>
      </a:accent3>
      <a:accent4>
        <a:srgbClr val="259F39"/>
      </a:accent4>
      <a:accent5>
        <a:srgbClr val="C8C015"/>
      </a:accent5>
      <a:accent6>
        <a:srgbClr val="444FDC"/>
      </a:accent6>
      <a:hlink>
        <a:srgbClr val="76C714"/>
      </a:hlink>
      <a:folHlink>
        <a:srgbClr val="7F7F7F"/>
      </a:folHlink>
    </a:clrScheme>
    <a:fontScheme name="Elemental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TF00001016.potx" id="{8AD53B0B-FC02-4342-9C97-FCB4E3E31C20}" vid="{17FAF719-7E74-4133-9EF7-340AA294087B}"/>
    </a:ext>
  </a:extLst>
</a:theme>
</file>

<file path=ppt/theme/theme2.xml><?xml version="1.0" encoding="utf-8"?>
<a:theme xmlns:a="http://schemas.openxmlformats.org/drawingml/2006/main" name="Office Theme">
  <a:themeElements>
    <a:clrScheme name="Watercolor_16x9">
      <a:dk1>
        <a:sysClr val="windowText" lastClr="000000"/>
      </a:dk1>
      <a:lt1>
        <a:sysClr val="window" lastClr="FFFFFF"/>
      </a:lt1>
      <a:dk2>
        <a:srgbClr val="09AFA7"/>
      </a:dk2>
      <a:lt2>
        <a:srgbClr val="AEF1EA"/>
      </a:lt2>
      <a:accent1>
        <a:srgbClr val="08CAC1"/>
      </a:accent1>
      <a:accent2>
        <a:srgbClr val="76C714"/>
      </a:accent2>
      <a:accent3>
        <a:srgbClr val="0E70C2"/>
      </a:accent3>
      <a:accent4>
        <a:srgbClr val="259F39"/>
      </a:accent4>
      <a:accent5>
        <a:srgbClr val="C8C015"/>
      </a:accent5>
      <a:accent6>
        <a:srgbClr val="444FDC"/>
      </a:accent6>
      <a:hlink>
        <a:srgbClr val="76C714"/>
      </a:hlink>
      <a:folHlink>
        <a:srgbClr val="7F7F7F"/>
      </a:folHlink>
    </a:clrScheme>
    <a:fontScheme name="Elemental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Watercolor_16x9">
      <a:dk1>
        <a:sysClr val="windowText" lastClr="000000"/>
      </a:dk1>
      <a:lt1>
        <a:sysClr val="window" lastClr="FFFFFF"/>
      </a:lt1>
      <a:dk2>
        <a:srgbClr val="09AFA7"/>
      </a:dk2>
      <a:lt2>
        <a:srgbClr val="AEF1EA"/>
      </a:lt2>
      <a:accent1>
        <a:srgbClr val="08CAC1"/>
      </a:accent1>
      <a:accent2>
        <a:srgbClr val="76C714"/>
      </a:accent2>
      <a:accent3>
        <a:srgbClr val="0E70C2"/>
      </a:accent3>
      <a:accent4>
        <a:srgbClr val="259F39"/>
      </a:accent4>
      <a:accent5>
        <a:srgbClr val="C8C015"/>
      </a:accent5>
      <a:accent6>
        <a:srgbClr val="444FDC"/>
      </a:accent6>
      <a:hlink>
        <a:srgbClr val="76C714"/>
      </a:hlink>
      <a:folHlink>
        <a:srgbClr val="7F7F7F"/>
      </a:folHlink>
    </a:clrScheme>
    <a:fontScheme name="Elemental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Watercolor presentation (widescreen)</Template>
  <TotalTime>14535</TotalTime>
  <Words>248</Words>
  <Application>Microsoft Office PowerPoint</Application>
  <PresentationFormat>Custom</PresentationFormat>
  <Paragraphs>58</Paragraphs>
  <Slides>11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Monotype Corsiva</vt:lpstr>
      <vt:lpstr>Palatino Linotype</vt:lpstr>
      <vt:lpstr>Times New Roman</vt:lpstr>
      <vt:lpstr>Verdana</vt:lpstr>
      <vt:lpstr>Watercolor_16x9</vt:lpstr>
      <vt:lpstr>Supporting Sisters:   The Lost Art of Bearing Each Other’s Burdens and Listening Well </vt:lpstr>
      <vt:lpstr>PowerPoint Presentation</vt:lpstr>
      <vt:lpstr>What is Active Listening?</vt:lpstr>
      <vt:lpstr>Active Listening:  A Biblical Foundation</vt:lpstr>
      <vt:lpstr>Active Listening: Jesus’ Approach</vt:lpstr>
      <vt:lpstr>What is Active Listening?</vt:lpstr>
      <vt:lpstr>Practical Ways to Actively Listen</vt:lpstr>
      <vt:lpstr>Lessons in  Active Listening</vt:lpstr>
      <vt:lpstr>How Good of a Listener are You?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Active Listening</dc:title>
  <dc:creator>Kim Chalmers</dc:creator>
  <cp:lastModifiedBy>Kim Chalmers</cp:lastModifiedBy>
  <cp:revision>6</cp:revision>
  <dcterms:created xsi:type="dcterms:W3CDTF">2023-01-07T17:50:44Z</dcterms:created>
  <dcterms:modified xsi:type="dcterms:W3CDTF">2026-07-26T01:29:18Z</dcterms:modified>
</cp:coreProperties>
</file>