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43"/>
  </p:normalViewPr>
  <p:slideViewPr>
    <p:cSldViewPr snapToGrid="0">
      <p:cViewPr varScale="1">
        <p:scale>
          <a:sx n="134" d="100"/>
          <a:sy n="134" d="100"/>
        </p:scale>
        <p:origin x="9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2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8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3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2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79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3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6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9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3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07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6B8C98-906B-9045-ACA4-6D8DF77B7F01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FA97F2-6FD8-C141-9CAD-7D3AC271A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1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DFCD0D-C452-2004-A920-52E46AC27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5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A0FE-0783-297C-58A1-934C79B20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75B429-EEB8-4A6C-AFC0-CABBA20A1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8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73704-0525-2319-890A-F854FB07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FC76C6-E745-2CFE-427A-04C3644E8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57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998E2-69E5-5A84-937C-DE15C63F9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7569F8-B73D-14B4-1331-6D84144D9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18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62E6D-DA31-141C-2AC5-AD373EB9A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4A59A6-0526-ABB3-CBB4-0EE5253F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26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40C3A-FBDC-17C9-F498-C84B15424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72CBB8-F202-9B96-9847-3867FC212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09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B84C1-2898-6928-2E52-CFB415D5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47D298-0173-311B-867B-DE47110FD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1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32833-9DDC-7746-8179-4DD31D68B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AE5233-125B-031B-BFA2-8310E14F8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31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9CBC9-01B8-6CEB-8814-A663479F6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A26CF-A086-7E43-8F45-59B61F634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43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F3EBD-9977-7400-664F-0AA825EC2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284DE4-80C0-8DBC-0D95-0E4F62EA3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30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BC602-D20A-612F-AC24-FE6B37D1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846DE-BE11-74A3-2F95-340837493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13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1C40-3DD8-8E43-BAF7-EB38C1E9A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357B3-68DA-CEA3-FC15-3DBE426E9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58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FF39F-D2AD-35FB-68C6-59DE971E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F32963-F84D-969B-8FCF-B68745512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28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A8163-518F-0456-34F1-00898535A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32C4F0-7BD1-2E51-92F0-B7B15B24B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9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36779-EE00-CC26-22A5-A6BA3BA54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31B071-5AF0-DC6D-E563-FB831E552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2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DA708-354D-E0B0-E7CE-AF0E34838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FD4887-8FF4-66AB-EE5A-231F94458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8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90F5-E221-1E92-6133-D9BA7F673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4CBEC4-94D5-F072-F81D-4D07E367C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72873-3070-6798-C7C1-452AB7E92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3E268A-7097-A1E2-B6C1-0DFE899FA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7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8B114-6104-5127-9C39-846E28D72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F43043-6CF9-B6D5-10FF-AD9CFCA64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5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Macintosh PowerPoint</Application>
  <PresentationFormat>On-screen Show (16:9)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2</cp:revision>
  <dcterms:created xsi:type="dcterms:W3CDTF">2026-08-17T16:19:32Z</dcterms:created>
  <dcterms:modified xsi:type="dcterms:W3CDTF">2026-08-17T16:25:15Z</dcterms:modified>
</cp:coreProperties>
</file>