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253481-F2AC-425C-93E3-49AEA46D1A09}" v="3350" dt="2026-08-01T07:27:40.9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9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dis Duncan" userId="719e250a10ba9d74" providerId="LiveId" clId="{C0F2BC4C-7A8B-4D97-8696-5CB734111DE7}"/>
    <pc:docChg chg="custSel addSld modSld sldOrd">
      <pc:chgData name="Odis Duncan" userId="719e250a10ba9d74" providerId="LiveId" clId="{C0F2BC4C-7A8B-4D97-8696-5CB734111DE7}" dt="2026-08-01T07:27:40.919" v="3796" actId="20577"/>
      <pc:docMkLst>
        <pc:docMk/>
      </pc:docMkLst>
      <pc:sldChg chg="modSp mod">
        <pc:chgData name="Odis Duncan" userId="719e250a10ba9d74" providerId="LiveId" clId="{C0F2BC4C-7A8B-4D97-8696-5CB734111DE7}" dt="2026-08-01T05:32:45.259" v="1" actId="14100"/>
        <pc:sldMkLst>
          <pc:docMk/>
          <pc:sldMk cId="495360880" sldId="256"/>
        </pc:sldMkLst>
        <pc:spChg chg="mod">
          <ac:chgData name="Odis Duncan" userId="719e250a10ba9d74" providerId="LiveId" clId="{C0F2BC4C-7A8B-4D97-8696-5CB734111DE7}" dt="2026-08-01T05:32:45.259" v="1" actId="14100"/>
          <ac:spMkLst>
            <pc:docMk/>
            <pc:sldMk cId="495360880" sldId="256"/>
            <ac:spMk id="2" creationId="{3150CEC3-5575-545A-A642-F08412F87D8E}"/>
          </ac:spMkLst>
        </pc:spChg>
        <pc:spChg chg="mod">
          <ac:chgData name="Odis Duncan" userId="719e250a10ba9d74" providerId="LiveId" clId="{C0F2BC4C-7A8B-4D97-8696-5CB734111DE7}" dt="2026-08-01T05:32:39.153" v="0" actId="1076"/>
          <ac:spMkLst>
            <pc:docMk/>
            <pc:sldMk cId="495360880" sldId="256"/>
            <ac:spMk id="3" creationId="{79F9A27A-5C6E-027B-4D2E-684A2C36F152}"/>
          </ac:spMkLst>
        </pc:spChg>
      </pc:sldChg>
      <pc:sldChg chg="delSp modSp new mod addAnim delAnim modAnim">
        <pc:chgData name="Odis Duncan" userId="719e250a10ba9d74" providerId="LiveId" clId="{C0F2BC4C-7A8B-4D97-8696-5CB734111DE7}" dt="2026-08-01T05:42:49.650" v="405"/>
        <pc:sldMkLst>
          <pc:docMk/>
          <pc:sldMk cId="696289370" sldId="257"/>
        </pc:sldMkLst>
        <pc:spChg chg="del">
          <ac:chgData name="Odis Duncan" userId="719e250a10ba9d74" providerId="LiveId" clId="{C0F2BC4C-7A8B-4D97-8696-5CB734111DE7}" dt="2026-08-01T05:32:55.236" v="3" actId="478"/>
          <ac:spMkLst>
            <pc:docMk/>
            <pc:sldMk cId="696289370" sldId="257"/>
            <ac:spMk id="2" creationId="{AA09913F-2D09-0F35-516D-17AFD7AA3F0B}"/>
          </ac:spMkLst>
        </pc:spChg>
        <pc:spChg chg="mod">
          <ac:chgData name="Odis Duncan" userId="719e250a10ba9d74" providerId="LiveId" clId="{C0F2BC4C-7A8B-4D97-8696-5CB734111DE7}" dt="2026-08-01T05:42:39.497" v="402" actId="20577"/>
          <ac:spMkLst>
            <pc:docMk/>
            <pc:sldMk cId="696289370" sldId="257"/>
            <ac:spMk id="3" creationId="{FC3BE908-5826-F0C9-B26D-33DE9C7F0F1C}"/>
          </ac:spMkLst>
        </pc:spChg>
      </pc:sldChg>
      <pc:sldChg chg="modSp add mod modAnim">
        <pc:chgData name="Odis Duncan" userId="719e250a10ba9d74" providerId="LiveId" clId="{C0F2BC4C-7A8B-4D97-8696-5CB734111DE7}" dt="2026-08-01T05:54:12.497" v="544" actId="20577"/>
        <pc:sldMkLst>
          <pc:docMk/>
          <pc:sldMk cId="135447329" sldId="258"/>
        </pc:sldMkLst>
        <pc:spChg chg="mod">
          <ac:chgData name="Odis Duncan" userId="719e250a10ba9d74" providerId="LiveId" clId="{C0F2BC4C-7A8B-4D97-8696-5CB734111DE7}" dt="2026-08-01T05:54:12.497" v="544" actId="20577"/>
          <ac:spMkLst>
            <pc:docMk/>
            <pc:sldMk cId="135447329" sldId="258"/>
            <ac:spMk id="3" creationId="{226DA3EF-C75D-AFDB-023D-5809BA8CDC94}"/>
          </ac:spMkLst>
        </pc:spChg>
      </pc:sldChg>
      <pc:sldChg chg="modSp add mod addAnim delAnim modAnim">
        <pc:chgData name="Odis Duncan" userId="719e250a10ba9d74" providerId="LiveId" clId="{C0F2BC4C-7A8B-4D97-8696-5CB734111DE7}" dt="2026-08-01T05:51:52.321" v="463" actId="27636"/>
        <pc:sldMkLst>
          <pc:docMk/>
          <pc:sldMk cId="3178686323" sldId="259"/>
        </pc:sldMkLst>
        <pc:spChg chg="mod">
          <ac:chgData name="Odis Duncan" userId="719e250a10ba9d74" providerId="LiveId" clId="{C0F2BC4C-7A8B-4D97-8696-5CB734111DE7}" dt="2026-08-01T05:51:52.321" v="463" actId="27636"/>
          <ac:spMkLst>
            <pc:docMk/>
            <pc:sldMk cId="3178686323" sldId="259"/>
            <ac:spMk id="3" creationId="{DCCF6F73-1AC4-192F-3936-62673FBAF45E}"/>
          </ac:spMkLst>
        </pc:spChg>
      </pc:sldChg>
      <pc:sldChg chg="modSp add modAnim">
        <pc:chgData name="Odis Duncan" userId="719e250a10ba9d74" providerId="LiveId" clId="{C0F2BC4C-7A8B-4D97-8696-5CB734111DE7}" dt="2026-08-01T05:58:54.053" v="731" actId="20577"/>
        <pc:sldMkLst>
          <pc:docMk/>
          <pc:sldMk cId="2268130173" sldId="260"/>
        </pc:sldMkLst>
        <pc:spChg chg="mod">
          <ac:chgData name="Odis Duncan" userId="719e250a10ba9d74" providerId="LiveId" clId="{C0F2BC4C-7A8B-4D97-8696-5CB734111DE7}" dt="2026-08-01T05:58:54.053" v="731" actId="20577"/>
          <ac:spMkLst>
            <pc:docMk/>
            <pc:sldMk cId="2268130173" sldId="260"/>
            <ac:spMk id="3" creationId="{FE886A13-612F-A992-B715-BFF5F318CCAE}"/>
          </ac:spMkLst>
        </pc:spChg>
      </pc:sldChg>
      <pc:sldChg chg="modSp add mod modAnim">
        <pc:chgData name="Odis Duncan" userId="719e250a10ba9d74" providerId="LiveId" clId="{C0F2BC4C-7A8B-4D97-8696-5CB734111DE7}" dt="2026-08-01T06:13:52.896" v="902" actId="207"/>
        <pc:sldMkLst>
          <pc:docMk/>
          <pc:sldMk cId="2323389062" sldId="261"/>
        </pc:sldMkLst>
        <pc:spChg chg="mod">
          <ac:chgData name="Odis Duncan" userId="719e250a10ba9d74" providerId="LiveId" clId="{C0F2BC4C-7A8B-4D97-8696-5CB734111DE7}" dt="2026-08-01T06:13:52.896" v="902" actId="207"/>
          <ac:spMkLst>
            <pc:docMk/>
            <pc:sldMk cId="2323389062" sldId="261"/>
            <ac:spMk id="3" creationId="{310129C5-EE6B-3681-0497-A57E19A30884}"/>
          </ac:spMkLst>
        </pc:spChg>
      </pc:sldChg>
      <pc:sldChg chg="modSp add modAnim">
        <pc:chgData name="Odis Duncan" userId="719e250a10ba9d74" providerId="LiveId" clId="{C0F2BC4C-7A8B-4D97-8696-5CB734111DE7}" dt="2026-08-01T06:17:42.922" v="1115" actId="20577"/>
        <pc:sldMkLst>
          <pc:docMk/>
          <pc:sldMk cId="703338084" sldId="262"/>
        </pc:sldMkLst>
        <pc:spChg chg="mod">
          <ac:chgData name="Odis Duncan" userId="719e250a10ba9d74" providerId="LiveId" clId="{C0F2BC4C-7A8B-4D97-8696-5CB734111DE7}" dt="2026-08-01T06:17:42.922" v="1115" actId="20577"/>
          <ac:spMkLst>
            <pc:docMk/>
            <pc:sldMk cId="703338084" sldId="262"/>
            <ac:spMk id="3" creationId="{083E1E32-0EDB-A6E6-6412-AAC375D6AD5A}"/>
          </ac:spMkLst>
        </pc:spChg>
      </pc:sldChg>
      <pc:sldChg chg="modSp add modAnim">
        <pc:chgData name="Odis Duncan" userId="719e250a10ba9d74" providerId="LiveId" clId="{C0F2BC4C-7A8B-4D97-8696-5CB734111DE7}" dt="2026-08-01T06:23:45.260" v="1463" actId="20577"/>
        <pc:sldMkLst>
          <pc:docMk/>
          <pc:sldMk cId="4250730294" sldId="263"/>
        </pc:sldMkLst>
        <pc:spChg chg="mod">
          <ac:chgData name="Odis Duncan" userId="719e250a10ba9d74" providerId="LiveId" clId="{C0F2BC4C-7A8B-4D97-8696-5CB734111DE7}" dt="2026-08-01T06:23:45.260" v="1463" actId="20577"/>
          <ac:spMkLst>
            <pc:docMk/>
            <pc:sldMk cId="4250730294" sldId="263"/>
            <ac:spMk id="3" creationId="{F397B7CA-CDFD-E831-E4E3-EA3EF5117A5C}"/>
          </ac:spMkLst>
        </pc:spChg>
      </pc:sldChg>
      <pc:sldChg chg="modSp add modAnim">
        <pc:chgData name="Odis Duncan" userId="719e250a10ba9d74" providerId="LiveId" clId="{C0F2BC4C-7A8B-4D97-8696-5CB734111DE7}" dt="2026-08-01T06:30:21.185" v="1783" actId="20577"/>
        <pc:sldMkLst>
          <pc:docMk/>
          <pc:sldMk cId="696189820" sldId="264"/>
        </pc:sldMkLst>
        <pc:spChg chg="mod">
          <ac:chgData name="Odis Duncan" userId="719e250a10ba9d74" providerId="LiveId" clId="{C0F2BC4C-7A8B-4D97-8696-5CB734111DE7}" dt="2026-08-01T06:30:21.185" v="1783" actId="20577"/>
          <ac:spMkLst>
            <pc:docMk/>
            <pc:sldMk cId="696189820" sldId="264"/>
            <ac:spMk id="3" creationId="{66256014-FB0E-B347-6487-94124B8E7604}"/>
          </ac:spMkLst>
        </pc:spChg>
      </pc:sldChg>
      <pc:sldChg chg="modSp add addAnim delAnim modAnim">
        <pc:chgData name="Odis Duncan" userId="719e250a10ba9d74" providerId="LiveId" clId="{C0F2BC4C-7A8B-4D97-8696-5CB734111DE7}" dt="2026-08-01T06:36:17.248" v="2086"/>
        <pc:sldMkLst>
          <pc:docMk/>
          <pc:sldMk cId="4120206977" sldId="265"/>
        </pc:sldMkLst>
        <pc:spChg chg="mod">
          <ac:chgData name="Odis Duncan" userId="719e250a10ba9d74" providerId="LiveId" clId="{C0F2BC4C-7A8B-4D97-8696-5CB734111DE7}" dt="2026-08-01T06:36:10.336" v="2085" actId="20577"/>
          <ac:spMkLst>
            <pc:docMk/>
            <pc:sldMk cId="4120206977" sldId="265"/>
            <ac:spMk id="3" creationId="{A1D3DCC5-FE24-A9BF-8372-1EA2A2BDAC77}"/>
          </ac:spMkLst>
        </pc:spChg>
      </pc:sldChg>
      <pc:sldChg chg="modSp add mod ord addAnim delAnim modAnim">
        <pc:chgData name="Odis Duncan" userId="719e250a10ba9d74" providerId="LiveId" clId="{C0F2BC4C-7A8B-4D97-8696-5CB734111DE7}" dt="2026-08-01T07:15:50.059" v="3018" actId="20577"/>
        <pc:sldMkLst>
          <pc:docMk/>
          <pc:sldMk cId="2223699389" sldId="266"/>
        </pc:sldMkLst>
        <pc:spChg chg="mod">
          <ac:chgData name="Odis Duncan" userId="719e250a10ba9d74" providerId="LiveId" clId="{C0F2BC4C-7A8B-4D97-8696-5CB734111DE7}" dt="2026-08-01T07:15:50.059" v="3018" actId="20577"/>
          <ac:spMkLst>
            <pc:docMk/>
            <pc:sldMk cId="2223699389" sldId="266"/>
            <ac:spMk id="3" creationId="{C864B4CF-6CF0-DDA6-14BC-06D57560B9EE}"/>
          </ac:spMkLst>
        </pc:spChg>
      </pc:sldChg>
      <pc:sldChg chg="modSp add mod addAnim delAnim modAnim">
        <pc:chgData name="Odis Duncan" userId="719e250a10ba9d74" providerId="LiveId" clId="{C0F2BC4C-7A8B-4D97-8696-5CB734111DE7}" dt="2026-08-01T07:16:59.054" v="3057" actId="5793"/>
        <pc:sldMkLst>
          <pc:docMk/>
          <pc:sldMk cId="3293898568" sldId="267"/>
        </pc:sldMkLst>
        <pc:spChg chg="mod">
          <ac:chgData name="Odis Duncan" userId="719e250a10ba9d74" providerId="LiveId" clId="{C0F2BC4C-7A8B-4D97-8696-5CB734111DE7}" dt="2026-08-01T07:16:59.054" v="3057" actId="5793"/>
          <ac:spMkLst>
            <pc:docMk/>
            <pc:sldMk cId="3293898568" sldId="267"/>
            <ac:spMk id="3" creationId="{0447C42D-3FBD-DA9F-09C0-1EDEFC30E12A}"/>
          </ac:spMkLst>
        </pc:spChg>
      </pc:sldChg>
      <pc:sldChg chg="modSp add mod modAnim">
        <pc:chgData name="Odis Duncan" userId="719e250a10ba9d74" providerId="LiveId" clId="{C0F2BC4C-7A8B-4D97-8696-5CB734111DE7}" dt="2026-08-01T07:19:24.015" v="3382" actId="20577"/>
        <pc:sldMkLst>
          <pc:docMk/>
          <pc:sldMk cId="2084316060" sldId="268"/>
        </pc:sldMkLst>
        <pc:spChg chg="mod">
          <ac:chgData name="Odis Duncan" userId="719e250a10ba9d74" providerId="LiveId" clId="{C0F2BC4C-7A8B-4D97-8696-5CB734111DE7}" dt="2026-08-01T07:19:24.015" v="3382" actId="20577"/>
          <ac:spMkLst>
            <pc:docMk/>
            <pc:sldMk cId="2084316060" sldId="268"/>
            <ac:spMk id="3" creationId="{3B4D1C7B-4113-832C-3518-B54324600C5D}"/>
          </ac:spMkLst>
        </pc:spChg>
      </pc:sldChg>
      <pc:sldChg chg="modSp add modAnim">
        <pc:chgData name="Odis Duncan" userId="719e250a10ba9d74" providerId="LiveId" clId="{C0F2BC4C-7A8B-4D97-8696-5CB734111DE7}" dt="2026-08-01T07:25:19.922" v="3698" actId="20577"/>
        <pc:sldMkLst>
          <pc:docMk/>
          <pc:sldMk cId="1161655076" sldId="269"/>
        </pc:sldMkLst>
        <pc:spChg chg="mod">
          <ac:chgData name="Odis Duncan" userId="719e250a10ba9d74" providerId="LiveId" clId="{C0F2BC4C-7A8B-4D97-8696-5CB734111DE7}" dt="2026-08-01T07:25:19.922" v="3698" actId="20577"/>
          <ac:spMkLst>
            <pc:docMk/>
            <pc:sldMk cId="1161655076" sldId="269"/>
            <ac:spMk id="3" creationId="{74EF9A87-CB38-A7B5-7349-81B7912DA699}"/>
          </ac:spMkLst>
        </pc:spChg>
      </pc:sldChg>
      <pc:sldChg chg="modSp add modAnim">
        <pc:chgData name="Odis Duncan" userId="719e250a10ba9d74" providerId="LiveId" clId="{C0F2BC4C-7A8B-4D97-8696-5CB734111DE7}" dt="2026-08-01T07:27:40.919" v="3796" actId="20577"/>
        <pc:sldMkLst>
          <pc:docMk/>
          <pc:sldMk cId="701162594" sldId="270"/>
        </pc:sldMkLst>
        <pc:spChg chg="mod">
          <ac:chgData name="Odis Duncan" userId="719e250a10ba9d74" providerId="LiveId" clId="{C0F2BC4C-7A8B-4D97-8696-5CB734111DE7}" dt="2026-08-01T07:27:40.919" v="3796" actId="20577"/>
          <ac:spMkLst>
            <pc:docMk/>
            <pc:sldMk cId="701162594" sldId="270"/>
            <ac:spMk id="3" creationId="{28E1DAFB-7571-43E2-2A64-729D0CE316D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E07A-3782-410F-B95E-A5AEE94BE20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3498-5FB1-4D2D-A9DD-5130B8424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68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E07A-3782-410F-B95E-A5AEE94BE20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3498-5FB1-4D2D-A9DD-5130B8424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641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E07A-3782-410F-B95E-A5AEE94BE20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3498-5FB1-4D2D-A9DD-5130B8424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213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E07A-3782-410F-B95E-A5AEE94BE20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3498-5FB1-4D2D-A9DD-5130B8424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844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E07A-3782-410F-B95E-A5AEE94BE20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3498-5FB1-4D2D-A9DD-5130B8424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2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E07A-3782-410F-B95E-A5AEE94BE20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3498-5FB1-4D2D-A9DD-5130B8424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12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E07A-3782-410F-B95E-A5AEE94BE20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3498-5FB1-4D2D-A9DD-5130B8424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058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E07A-3782-410F-B95E-A5AEE94BE20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3498-5FB1-4D2D-A9DD-5130B8424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43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E07A-3782-410F-B95E-A5AEE94BE20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3498-5FB1-4D2D-A9DD-5130B8424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000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E07A-3782-410F-B95E-A5AEE94BE20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3498-5FB1-4D2D-A9DD-5130B8424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208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E07A-3782-410F-B95E-A5AEE94BE20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3498-5FB1-4D2D-A9DD-5130B8424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087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2EE07A-3782-410F-B95E-A5AEE94BE20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D83498-5FB1-4D2D-A9DD-5130B8424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0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CEC3-5575-545A-A642-F08412F87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91391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The Gospel According to John: Believe It or Not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F9A27A-5C6E-027B-4D2E-684A2C36F1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79875"/>
            <a:ext cx="6858000" cy="1655762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>
                    <a:lumMod val="85000"/>
                  </a:schemeClr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The Gospel Written for Skeptics</a:t>
            </a:r>
          </a:p>
        </p:txBody>
      </p:sp>
    </p:spTree>
    <p:extLst>
      <p:ext uri="{BB962C8B-B14F-4D97-AF65-F5344CB8AC3E}">
        <p14:creationId xmlns:p14="http://schemas.microsoft.com/office/powerpoint/2010/main" val="495360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50211-022D-D40F-0BE0-E00C848EA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3DCC5-FE24-A9BF-8372-1EA2A2BDA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39" y="542467"/>
            <a:ext cx="8698522" cy="5773066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Verses 19, 20 – this is the judgement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I AM here / I AM the light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Too many of you love the darkness and hate the light…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Verse 21 – belief will result in action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Final text – 12:37</a:t>
            </a:r>
          </a:p>
          <a:p>
            <a:pPr marL="0" indent="0" algn="ctr">
              <a:buNone/>
            </a:pPr>
            <a:endParaRPr lang="en-US" sz="3200" dirty="0">
              <a:latin typeface="Lato SemiBold" panose="020F0502020204030203" pitchFamily="34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  <a:p>
            <a:pPr marL="0" indent="0" algn="ctr">
              <a:buNone/>
            </a:pPr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“But though He had performed so many signs before them, yet they were not believing in Him”</a:t>
            </a:r>
          </a:p>
        </p:txBody>
      </p:sp>
    </p:spTree>
    <p:extLst>
      <p:ext uri="{BB962C8B-B14F-4D97-AF65-F5344CB8AC3E}">
        <p14:creationId xmlns:p14="http://schemas.microsoft.com/office/powerpoint/2010/main" val="412020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75C9D-343E-B5B2-3DF1-1E863F6A8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4B4CF-6CF0-DDA6-14BC-06D57560B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39" y="542467"/>
            <a:ext cx="8698522" cy="5773066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Context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Right after the triumphal entry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Crowd made up of – well, let’s look around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Verses 17, 18 - Actually two crowds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The crowd that has come with Him from Bethany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Those who had been at the tomb &amp; those who had gathered around the house in Bethany</a:t>
            </a:r>
          </a:p>
        </p:txBody>
      </p:sp>
    </p:spTree>
    <p:extLst>
      <p:ext uri="{BB962C8B-B14F-4D97-AF65-F5344CB8AC3E}">
        <p14:creationId xmlns:p14="http://schemas.microsoft.com/office/powerpoint/2010/main" val="222369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E1D9A-277E-681A-8F99-B9C4966C7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7C42D-3FBD-DA9F-09C0-1EDEFC30E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39" y="542467"/>
            <a:ext cx="8698522" cy="5773066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Next scene - we have Greeks who are getting it…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Those Greeks (specific word for Greek speaking NON Jews) have approached b/c they have heard of the 2</a:t>
            </a:r>
            <a:r>
              <a:rPr lang="en-US" sz="3200" baseline="300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nd</a:t>
            </a:r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 cleansing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No time to explore fully – between Verses 19, 20 (different purpose than the cleansing John described in Chapter 2)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Described in Mark 10:15-18</a:t>
            </a:r>
          </a:p>
        </p:txBody>
      </p:sp>
    </p:spTree>
    <p:extLst>
      <p:ext uri="{BB962C8B-B14F-4D97-AF65-F5344CB8AC3E}">
        <p14:creationId xmlns:p14="http://schemas.microsoft.com/office/powerpoint/2010/main" val="329389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E4EB5-5C82-3BD8-FFE2-9CE44FD60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D1C7B-4113-832C-3518-B54324600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39" y="542467"/>
            <a:ext cx="8698522" cy="5773066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So…we have Greeks who believe but then John says the crowd chanting His name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Paving the road – waving palm fronds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Don’t get it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When He starts talking about dying – being lifted up – all confused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So much so…John says the many signs He did in front of them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Note – John records 7, mentions there many</a:t>
            </a:r>
          </a:p>
        </p:txBody>
      </p:sp>
    </p:spTree>
    <p:extLst>
      <p:ext uri="{BB962C8B-B14F-4D97-AF65-F5344CB8AC3E}">
        <p14:creationId xmlns:p14="http://schemas.microsoft.com/office/powerpoint/2010/main" val="208431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FDCDF-5E44-8FE7-AF3D-CF2746219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F9A87-CB38-A7B5-7349-81B7912DA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39" y="542467"/>
            <a:ext cx="8698522" cy="5773066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So confused they are not convinced by…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Water to wine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Healing of the official’s son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Healing at Bethesda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Feeding of the 5,000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Walking on water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Healing man born blind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Lazarus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Plus, whatever other ones included in many</a:t>
            </a:r>
          </a:p>
        </p:txBody>
      </p:sp>
    </p:spTree>
    <p:extLst>
      <p:ext uri="{BB962C8B-B14F-4D97-AF65-F5344CB8AC3E}">
        <p14:creationId xmlns:p14="http://schemas.microsoft.com/office/powerpoint/2010/main" val="116165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8ADAD-E012-889E-306B-520BDE1ED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1DAFB-7571-43E2-2A64-729D0CE31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39" y="542467"/>
            <a:ext cx="8698522" cy="5773066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The evidence we read – they saw!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Still skeptics in His day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Guess what – </a:t>
            </a:r>
            <a:r>
              <a:rPr lang="en-US" sz="320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exist today</a:t>
            </a:r>
            <a:endParaRPr lang="en-US" sz="3200" dirty="0">
              <a:latin typeface="Lato SemiBold" panose="020F0502020204030203" pitchFamily="34" charset="0"/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16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BE908-5826-F0C9-B26D-33DE9C7F0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38" y="639457"/>
            <a:ext cx="8393723" cy="5579086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Tuesday – explored John 20:30, 31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John’s purpose in writing – create belief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Allow his readers to walk w/him for 3+ years – observe Jesus, watch the miracles / interactions – come to our own conclusions about Jesus as the Son of God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One of the interesting subjects to explore is: How did the people around Him respond to the same evidence we are reading?</a:t>
            </a:r>
          </a:p>
        </p:txBody>
      </p:sp>
    </p:spTree>
    <p:extLst>
      <p:ext uri="{BB962C8B-B14F-4D97-AF65-F5344CB8AC3E}">
        <p14:creationId xmlns:p14="http://schemas.microsoft.com/office/powerpoint/2010/main" val="69628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60A64-E648-B637-B59B-18F193D91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DA3EF-C75D-AFDB-023D-5809BA8CD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38" y="639457"/>
            <a:ext cx="8393723" cy="5579086"/>
          </a:xfrm>
          <a:solidFill>
            <a:srgbClr val="FFCCCC">
              <a:alpha val="80000"/>
            </a:srgbClr>
          </a:solidFill>
        </p:spPr>
        <p:txBody>
          <a:bodyPr anchor="ctr">
            <a:normAutofit lnSpcReduction="10000"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Three primary texts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John 1:1-13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Start with Verses 1-5 - What do you see?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“In the beginning was the Word…”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Preexistence – existed before Bethlehem!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“In the beginning…”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Sound familiar?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Genesis 1:1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He was there!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“…and the Word was with God…</a:t>
            </a:r>
          </a:p>
        </p:txBody>
      </p:sp>
    </p:spTree>
    <p:extLst>
      <p:ext uri="{BB962C8B-B14F-4D97-AF65-F5344CB8AC3E}">
        <p14:creationId xmlns:p14="http://schemas.microsoft.com/office/powerpoint/2010/main" val="13544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FB85A-2AE2-843F-2E04-259FEF92E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F6F73-1AC4-192F-3936-62673FBAF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38" y="639457"/>
            <a:ext cx="8393723" cy="5579086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He was there!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“…and the Word was with God…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Outside of creation – w/God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Existence prior to birth had nothing to do w/Creation 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He was there BEFORE Creation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“…and the Word was God”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Not just w/Him = to the Father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Verse 3 – the power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God spoke (word) and THE WORD…</a:t>
            </a:r>
          </a:p>
        </p:txBody>
      </p:sp>
    </p:spTree>
    <p:extLst>
      <p:ext uri="{BB962C8B-B14F-4D97-AF65-F5344CB8AC3E}">
        <p14:creationId xmlns:p14="http://schemas.microsoft.com/office/powerpoint/2010/main" val="317868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4CD60-C863-3850-B647-8FDC1A58C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86A13-612F-A992-B715-BFF5F318C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38" y="639457"/>
            <a:ext cx="8393723" cy="5579086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…acted!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Life-Giver! Light of men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Verses 6-8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The greatest man born of woman – one w//the spirit of Elijah introduced Him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That’s HIM – Lamb of God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Baptized Him / heard the voice / saw the Spirit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Crowds flocked to him</a:t>
            </a:r>
          </a:p>
        </p:txBody>
      </p:sp>
    </p:spTree>
    <p:extLst>
      <p:ext uri="{BB962C8B-B14F-4D97-AF65-F5344CB8AC3E}">
        <p14:creationId xmlns:p14="http://schemas.microsoft.com/office/powerpoint/2010/main" val="226813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C306C-1829-C9E8-8E9E-E8179AA28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129C5-EE6B-3681-0497-A57E19A30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39" y="542467"/>
            <a:ext cx="8698522" cy="5773066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Verses 9-13 – many did get it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World did not know Him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His own did not accept Him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Second text – 3:16-21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Prior to Jesus’ conclusion – meet Nicodemus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Ruler of the Jews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See him again in Chapters 7 &amp; 19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Verse 2 – came by night</a:t>
            </a:r>
          </a:p>
        </p:txBody>
      </p:sp>
    </p:spTree>
    <p:extLst>
      <p:ext uri="{BB962C8B-B14F-4D97-AF65-F5344CB8AC3E}">
        <p14:creationId xmlns:p14="http://schemas.microsoft.com/office/powerpoint/2010/main" val="232338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8BD94-1FC5-80F2-88EC-F740564A6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E1E32-0EDB-A6E6-6412-AAC375D6A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39" y="542467"/>
            <a:ext cx="8698522" cy="5773066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Not told why – lots of guesses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Ruler – so afraid / night owl / Jesus will have time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Not what is important – Listen to him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Verse 2 – “we know”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Not told who the we is but we know (7:26) – people think the rulers know something they are not saying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(7:48) super defensive about “knowing”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(12:48) we know some believe</a:t>
            </a:r>
          </a:p>
        </p:txBody>
      </p:sp>
    </p:spTree>
    <p:extLst>
      <p:ext uri="{BB962C8B-B14F-4D97-AF65-F5344CB8AC3E}">
        <p14:creationId xmlns:p14="http://schemas.microsoft.com/office/powerpoint/2010/main" val="70333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6CCC1-7811-4BB3-815D-AE81BBC23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7B7CA-CDFD-E831-E4E3-EA3EF5117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39" y="542467"/>
            <a:ext cx="8698522" cy="5773066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Side note: notice how we love to get distracted by things God does not answer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Important thing – “we know”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A – he is not the only one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 – they have seen the evidence and have a measure of belief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Verse 3 – En Garde (no hesitation) / “You ‘think’ you know…let’s check”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Jesus starts leading him where He wants him to end up</a:t>
            </a:r>
          </a:p>
        </p:txBody>
      </p:sp>
    </p:spTree>
    <p:extLst>
      <p:ext uri="{BB962C8B-B14F-4D97-AF65-F5344CB8AC3E}">
        <p14:creationId xmlns:p14="http://schemas.microsoft.com/office/powerpoint/2010/main" val="425073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A33E9-2429-79DF-520C-298DFBF12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56014-FB0E-B347-6487-94124B8E7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39" y="542467"/>
            <a:ext cx="8698522" cy="5773066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Where He is trying to get him is Verses 16-21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I AM the MAN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My Father gave Me to save you – true belief / the belief we are discussing will always lead to salvation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Therefore, I am not here to judge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My very existence in your world does that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Belief = salvation</a:t>
            </a:r>
          </a:p>
          <a:p>
            <a:r>
              <a:rPr lang="en-US" sz="3200" dirty="0"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Unbelief = judgement</a:t>
            </a:r>
          </a:p>
        </p:txBody>
      </p:sp>
    </p:spTree>
    <p:extLst>
      <p:ext uri="{BB962C8B-B14F-4D97-AF65-F5344CB8AC3E}">
        <p14:creationId xmlns:p14="http://schemas.microsoft.com/office/powerpoint/2010/main" val="69618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</TotalTime>
  <Words>795</Words>
  <Application>Microsoft Office PowerPoint</Application>
  <PresentationFormat>On-screen Show (4:3)</PresentationFormat>
  <Paragraphs>95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Lato SemiBold</vt:lpstr>
      <vt:lpstr>Office Theme</vt:lpstr>
      <vt:lpstr>The Gospel According to John: Believe It or Not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Odis Duncan</dc:creator>
  <cp:lastModifiedBy>Odis Duncan</cp:lastModifiedBy>
  <cp:revision>1</cp:revision>
  <dcterms:created xsi:type="dcterms:W3CDTF">2026-08-01T05:27:03Z</dcterms:created>
  <dcterms:modified xsi:type="dcterms:W3CDTF">2026-08-01T07:27:43Z</dcterms:modified>
</cp:coreProperties>
</file>