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28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67" r:id="rId21"/>
    <p:sldId id="268" r:id="rId22"/>
    <p:sldId id="269" r:id="rId23"/>
    <p:sldId id="292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93" r:id="rId32"/>
    <p:sldId id="277" r:id="rId33"/>
    <p:sldId id="279" r:id="rId34"/>
    <p:sldId id="278" r:id="rId35"/>
    <p:sldId id="280" r:id="rId36"/>
    <p:sldId id="307" r:id="rId37"/>
    <p:sldId id="302" r:id="rId38"/>
    <p:sldId id="303" r:id="rId39"/>
    <p:sldId id="294" r:id="rId40"/>
    <p:sldId id="295" r:id="rId41"/>
    <p:sldId id="296" r:id="rId42"/>
    <p:sldId id="300" r:id="rId43"/>
    <p:sldId id="305" r:id="rId44"/>
    <p:sldId id="301" r:id="rId45"/>
    <p:sldId id="297" r:id="rId46"/>
    <p:sldId id="298" r:id="rId47"/>
    <p:sldId id="306" r:id="rId48"/>
    <p:sldId id="299" r:id="rId49"/>
    <p:sldId id="308" r:id="rId50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9BAB6-C4EC-A535-2803-2A7CBE12B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F701A9-D329-DEBC-99A4-836B8A6CBA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EF8F7-C51C-98E3-04CE-EEB1FB29D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CAE5-CB7B-4C57-98F8-6C8D7E30EEDB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207F06-F740-3046-2966-F8ABC9DC8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DFA23-FC11-E3E7-F30A-A9AB45CC2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09A1-F144-4837-8138-076E6E25E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84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8E468-F487-293F-9A4A-869FE2E95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B845DC-0623-4BF0-48BF-117930A48E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777FD-C5D1-9526-782B-B256C66AA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CAE5-CB7B-4C57-98F8-6C8D7E30EEDB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C49C2-D40E-A159-2BD1-CAAB614BE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3E6401-BD75-2FAE-644A-8802ECBEC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09A1-F144-4837-8138-076E6E25E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0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B58D02-B299-954D-DB34-ECBD530D70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0F1A99-5A60-739D-D81B-E4A134CC5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19875E-EC08-F183-8FEE-E59C57226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CAE5-CB7B-4C57-98F8-6C8D7E30EEDB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DFAF7-9C5E-929D-D376-D56FF5A0F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191AA2-9091-6038-3F80-5BE1BF781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09A1-F144-4837-8138-076E6E25E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01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D4327-F2C9-9893-96C4-E6C9C814F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D509F-7259-75F1-966E-82E7579579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A7632-8B30-D112-A3B9-5F0816ABF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CAE5-CB7B-4C57-98F8-6C8D7E30EEDB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7E3F0-4C88-78ED-A16F-10509B2E5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2D325-09A9-91EB-F940-32914117D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09A1-F144-4837-8138-076E6E25E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002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E5B9D-B74A-03EC-D5D0-A1D088781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5E61D7-7262-765D-AFF3-9DE243779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769B7-97E9-D26F-74F5-30224EAFF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CAE5-CB7B-4C57-98F8-6C8D7E30EEDB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B9DC52-1408-0D25-5E72-4B2AED673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E3A7C-98C2-4463-8531-F43AC9F2E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09A1-F144-4837-8138-076E6E25E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1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188BB-4754-EBFC-5E70-B7DF59910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7E767-B282-703F-4D17-1F35FDD76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26BF30-6297-F88C-E988-A33F56AA21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EA74B1-7B4E-ACA3-578C-C80FA48DA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CAE5-CB7B-4C57-98F8-6C8D7E30EEDB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FCD6AA-F5FA-84F5-D7B3-C21783BC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6101E2-AA78-42B9-CD60-B445985EC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09A1-F144-4837-8138-076E6E25E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5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6E063-07B0-52B1-9473-A975B518F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2E1B3A-33B0-07FB-5CB2-D6205210F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92A31-CDEC-B43E-AB90-643EDAFEA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0BF8B-FFDC-AEF9-FAF3-9854CBD857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53EFA3-8A61-C029-C112-10D08690F1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306F01-CA3E-9230-7ED2-05FD2CC15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CAE5-CB7B-4C57-98F8-6C8D7E30EEDB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3002A8-B3EC-E8A9-284E-B3A147466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8D60F4-1E93-6AEE-B8A5-33F20FA52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09A1-F144-4837-8138-076E6E25E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565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C16EF-8F5C-F6D3-B7E5-D5B83E184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F9A597-0742-2E28-907D-396649BC4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CAE5-CB7B-4C57-98F8-6C8D7E30EEDB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295BB0-D77C-7548-FCF8-5FC53FE6C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72D85-A4DB-7266-9FE2-54013CEA6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09A1-F144-4837-8138-076E6E25E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822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2CC642-35D8-5FD6-E6AD-A97CD6E89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CAE5-CB7B-4C57-98F8-6C8D7E30EEDB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278F0D-9A9E-6D20-C291-EA84893E3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8B7EE0-CC1E-E0D2-FD50-27BCA28A6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09A1-F144-4837-8138-076E6E25E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235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90EFD-630C-62D9-8F1B-E5C3B222A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D1977-384A-3EA0-5434-C8072A82A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D3F357-B816-19FE-3F5B-7825DA17D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E33BF-5FA8-D787-7947-DABD6BD5A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CAE5-CB7B-4C57-98F8-6C8D7E30EEDB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D2E148-F571-74FC-EA81-306285612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138C6-D0C1-1B65-8AE8-9FE9FD856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09A1-F144-4837-8138-076E6E25E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37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E0B8B-1997-C3B8-5DA9-1E2EFAD66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B74877-C4D2-6354-7472-D525B36BDA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D8F647-6975-F5EF-CE39-A5D889D056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16B1D5-3B48-AA8B-6D1A-85267FA83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1CAE5-CB7B-4C57-98F8-6C8D7E30EEDB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659182-74D2-C971-D6A1-20AAC56B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4E4B2D-AC65-0E77-D55D-EE824203D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309A1-F144-4837-8138-076E6E25E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066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C968B8-BD08-7456-1C4E-403C4170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BAF4-D67A-CF1F-5359-C9C61B8F1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8EBB2-C913-582E-F830-6762F34E7C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C1CAE5-CB7B-4C57-98F8-6C8D7E30EEDB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A3B13-DEA1-37E9-4151-7D4D4FD6C7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559B10-D386-B9D5-3B51-AC2839BD30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E309A1-F144-4837-8138-076E6E25E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42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9A702-E8CE-21EA-81B6-0545DB213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2C5F00-9FD1-1443-7A0C-97CA3FC9DF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90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D993F-9A81-A595-8B7C-6A8B128A6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DC005-80BF-6A6C-4D8F-4C37E3DEA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051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C946D-E1E5-51E8-AA15-01C6E5414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210A6-9D34-8812-2C20-6759E7628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53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595FB-CD63-DC86-E55E-482155A76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E97BA-9BF5-0BF2-E47A-3B485297D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510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DEB08-E9D0-2E19-BBB5-B9C91AC0A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B8E8C-8CFB-AE3A-1F34-336A31EB7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533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4C895-3CD4-0A31-2CE2-496146CE6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61602-4E68-5528-02DA-75B48A046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88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A816-7118-BC29-74ED-E760D2FF5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BA3B5-0C85-3FF3-F308-F1F1670B2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818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EBF17-EAFD-1526-E9B9-24224143B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106C8-447D-5A28-CE9B-DB529E34D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862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656C7-C891-8D5C-4AB3-A6F8BC8DB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2772A-DA64-1077-D65A-E86203C50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162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4B2D7-A922-6568-06F7-D6E80A185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0C843-9432-5072-3ED9-9478442B6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16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7A9F9-5F83-B7D0-31CE-F6C0D6A49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97929-755D-311E-1269-6A28CCA4C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911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C877D-FC54-CDE4-4DC0-764358170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31D5F-D437-7ABE-9262-3F9AAA2C3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212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16EA1-7C3C-65E0-8735-32A08D5D3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C5A03-6A77-7CF2-0B3B-CF28AA8E0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533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FC2A0-B4F2-FA7C-B622-42D4C1125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D7961-F100-6932-E3FE-8299284BB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58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9E330-356F-7FD5-DB27-ACDE62E03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05CA2-3A87-19E8-65C4-BEB4B116F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710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F285-8713-E6DB-DE66-467A41028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0F7E7-8D19-1F89-B1CA-870262386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88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6BA97-EA13-4ABD-618E-C2A80A325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FC5DD-4984-502A-CDB2-3A36AA183B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3736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5B756-9031-ED6A-84D7-0767715FF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092B6-54BD-991C-D875-940066197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5369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A65F7-D9D2-2271-3464-1CD86DE78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0BA01-0154-AF5A-6B89-A3E99780E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3002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E6AED-1BCC-2648-16DA-3A0383773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212DC-EF8D-7A5F-A2EB-08344333A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841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8C026-7467-FCA8-7623-25002A411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4E5AD-66EB-87A3-2ADF-6024109C2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92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02E41-ED7E-4EA4-6E98-D69C72D5B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726AC-B7D9-829A-7F6F-738E92E36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57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1CB04-A75C-9D0A-4B61-06C6B4AF1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71645-EA7A-FED4-FCFD-9A9354C2B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181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C9F37-0474-1A2D-9683-49C916DCB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D7D14-9CBD-A6E6-5B55-B607DFC02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2552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F3062-B46D-275E-8303-1D6FAD60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F71E6-7909-5B29-10AE-2D64B6EE3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99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85C27-066B-F111-6070-90E01B7AD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885E2-A0F2-994F-80E7-BCA6A543E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6688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1A3CC-5505-679F-665F-E4A40FC99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AB2C5-97F3-00DA-1BC9-214952009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5492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D1312-A88D-87B3-50F0-229533DDE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70128-7135-6AE2-7CC5-8AFF681B9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7664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BDE3E-16B2-9D33-46A4-D6E8A4E58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9CE33-D734-24DD-D799-97B232CE4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1498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3F8A0-0253-6C35-3E32-1216D94E4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59BC1-DAA4-6A6B-DE78-FF0AF486B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2566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69666-D928-3FC9-BC84-7091B4375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06AE3-8DD6-47AB-EE4B-14DC634E75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2263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47FC4-D888-C711-3FEB-F959376F7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92865-88DA-4942-A57E-22581F838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072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81704-4FFA-163D-F445-56A4D4E6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08F32-319F-E98D-8774-8D87A1EB5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35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66480-F678-12B6-DA8F-9DFAC8691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E25FB-8AC0-B373-4E13-B2D683BE9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09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C8318-7440-17BE-9560-989086632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8AF62-A5A5-111D-444E-BE15D3614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9122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AFECE-9C38-9241-3729-2D4484DF0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548A0-C5FC-1404-0CB8-75923E664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366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FE00D-22C1-82F5-20F0-7FB5D657B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CF90E-1996-E590-D08A-6994E3740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0788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CB580-5290-DAB4-4216-FE582EFC5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D02B5-E5A7-5D3A-BB7E-FB107BDE8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7205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987AE-052B-6DBA-F714-C63F34C9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C78A2-7CF8-54AE-BF97-3CEFE5220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3972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09341-BF80-EB3C-FE67-5EF68D774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802FC-304A-9236-8ACD-541E64552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974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B6D02-282B-E3E0-7A74-86567311C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01100-F611-FD11-C676-5FA84E6E6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6458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E1621-CE12-FD23-C8B8-9D5E59167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F8548-0B75-1A09-D118-FE5A2B261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5433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4704A-5174-8EEE-12DD-3E4323145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AEFDD-F68C-F168-6469-F1008FF24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183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90AEA-C73E-38C0-8CE2-ADA5EEF49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85677-2BC0-E839-0F2A-1455DF007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37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872E2-9382-9B91-E22F-7676CF94A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FA35D-4B0B-8295-17B5-D06F6E8C72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593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EA12D-AC1A-FE76-6CAD-F9A0D0BA6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B05B2-A95F-4954-1355-C290E03A2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50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24C28-429E-9D1C-801B-F6C48667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E099B-6E81-6F2A-F527-A53E6284A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38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941B7-134A-C91C-81B2-9B43EB1A9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9BEBA-FB21-B08E-2965-98B1E860C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70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050C5-C556-3CDD-9F80-8D5F67A48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04C8F-9286-6D0E-FDEC-4A8F1D315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24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0</Words>
  <Application>Microsoft Office PowerPoint</Application>
  <PresentationFormat>Widescreen</PresentationFormat>
  <Paragraphs>0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Posey</dc:creator>
  <cp:lastModifiedBy>Mark Posey</cp:lastModifiedBy>
  <cp:revision>24</cp:revision>
  <cp:lastPrinted>2026-08-13T15:11:36Z</cp:lastPrinted>
  <dcterms:created xsi:type="dcterms:W3CDTF">2026-08-11T19:13:00Z</dcterms:created>
  <dcterms:modified xsi:type="dcterms:W3CDTF">2026-08-14T20:27:40Z</dcterms:modified>
</cp:coreProperties>
</file>