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8" r:id="rId3"/>
    <p:sldId id="279" r:id="rId4"/>
    <p:sldId id="264" r:id="rId5"/>
    <p:sldId id="272" r:id="rId6"/>
    <p:sldId id="273" r:id="rId7"/>
    <p:sldId id="275" r:id="rId8"/>
    <p:sldId id="281" r:id="rId9"/>
    <p:sldId id="260" r:id="rId10"/>
    <p:sldId id="280" r:id="rId11"/>
    <p:sldId id="269" r:id="rId12"/>
    <p:sldId id="266" r:id="rId13"/>
    <p:sldId id="270" r:id="rId14"/>
    <p:sldId id="271" r:id="rId15"/>
    <p:sldId id="268" r:id="rId16"/>
    <p:sldId id="27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D18F21-5C8B-6644-8DC0-BC1302A07253}" v="91" dt="2026-07-29T15:08:43.796"/>
    <p1510:client id="{EDE537E9-392E-5C44-B790-63B0187957E3}" v="10" dt="2026-07-28T15:49:49.8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urnett" userId="3fd37ec6a1828f63" providerId="LiveId" clId="{2519C717-8B31-41CA-8478-74D0F3018867}"/>
    <pc:docChg chg="undo custSel addSld delSld modSld addMainMaster">
      <pc:chgData name="Jon Burnett" userId="3fd37ec6a1828f63" providerId="LiveId" clId="{2519C717-8B31-41CA-8478-74D0F3018867}" dt="2026-07-29T14:27:58.842" v="2626" actId="20577"/>
      <pc:docMkLst>
        <pc:docMk/>
      </pc:docMkLst>
      <pc:sldChg chg="addSp delSp modSp del mod setBg">
        <pc:chgData name="Jon Burnett" userId="3fd37ec6a1828f63" providerId="LiveId" clId="{2519C717-8B31-41CA-8478-74D0F3018867}" dt="2026-07-28T04:10:01.890" v="2403" actId="2696"/>
        <pc:sldMkLst>
          <pc:docMk/>
          <pc:sldMk cId="2365834309" sldId="257"/>
        </pc:sldMkLst>
      </pc:sldChg>
      <pc:sldChg chg="modSp mod">
        <pc:chgData name="Jon Burnett" userId="3fd37ec6a1828f63" providerId="LiveId" clId="{2519C717-8B31-41CA-8478-74D0F3018867}" dt="2026-07-28T12:33:41.126" v="2607" actId="255"/>
        <pc:sldMkLst>
          <pc:docMk/>
          <pc:sldMk cId="155638926" sldId="260"/>
        </pc:sldMkLst>
        <pc:spChg chg="mod">
          <ac:chgData name="Jon Burnett" userId="3fd37ec6a1828f63" providerId="LiveId" clId="{2519C717-8B31-41CA-8478-74D0F3018867}" dt="2026-07-24T03:10:30.512" v="2251" actId="20577"/>
          <ac:spMkLst>
            <pc:docMk/>
            <pc:sldMk cId="155638926" sldId="260"/>
            <ac:spMk id="2" creationId="{C741BF27-6353-D7D8-B053-6D94934ACC63}"/>
          </ac:spMkLst>
        </pc:spChg>
        <pc:graphicFrameChg chg="mod modGraphic">
          <ac:chgData name="Jon Burnett" userId="3fd37ec6a1828f63" providerId="LiveId" clId="{2519C717-8B31-41CA-8478-74D0F3018867}" dt="2026-07-28T12:33:41.126" v="2607" actId="255"/>
          <ac:graphicFrameMkLst>
            <pc:docMk/>
            <pc:sldMk cId="155638926" sldId="260"/>
            <ac:graphicFrameMk id="5" creationId="{A69FBCE2-D571-8FBA-99C4-BA392ADF1923}"/>
          </ac:graphicFrameMkLst>
        </pc:graphicFrameChg>
      </pc:sldChg>
      <pc:sldChg chg="modSp del mod modShow">
        <pc:chgData name="Jon Burnett" userId="3fd37ec6a1828f63" providerId="LiveId" clId="{2519C717-8B31-41CA-8478-74D0F3018867}" dt="2026-07-28T04:32:01.941" v="2488" actId="729"/>
        <pc:sldMkLst>
          <pc:docMk/>
          <pc:sldMk cId="3467676339" sldId="264"/>
        </pc:sldMkLst>
        <pc:graphicFrameChg chg="modGraphic">
          <ac:chgData name="Jon Burnett" userId="3fd37ec6a1828f63" providerId="LiveId" clId="{2519C717-8B31-41CA-8478-74D0F3018867}" dt="2026-07-28T04:18:46.644" v="2487" actId="255"/>
          <ac:graphicFrameMkLst>
            <pc:docMk/>
            <pc:sldMk cId="3467676339" sldId="264"/>
            <ac:graphicFrameMk id="22" creationId="{31861701-18D8-BE37-6205-EC849794076B}"/>
          </ac:graphicFrameMkLst>
        </pc:graphicFrameChg>
      </pc:sldChg>
      <pc:sldChg chg="addSp delSp modSp add mod">
        <pc:chgData name="Jon Burnett" userId="3fd37ec6a1828f63" providerId="LiveId" clId="{2519C717-8B31-41CA-8478-74D0F3018867}" dt="2026-07-29T14:27:58.842" v="2626" actId="20577"/>
        <pc:sldMkLst>
          <pc:docMk/>
          <pc:sldMk cId="3193510120" sldId="266"/>
        </pc:sldMkLst>
        <pc:spChg chg="mod">
          <ac:chgData name="Jon Burnett" userId="3fd37ec6a1828f63" providerId="LiveId" clId="{2519C717-8B31-41CA-8478-74D0F3018867}" dt="2026-07-23T11:28:55.772" v="1816" actId="20577"/>
          <ac:spMkLst>
            <pc:docMk/>
            <pc:sldMk cId="3193510120" sldId="266"/>
            <ac:spMk id="2" creationId="{3C607248-5126-5BF0-DFB2-2D580997EFE4}"/>
          </ac:spMkLst>
        </pc:spChg>
        <pc:graphicFrameChg chg="mod modGraphic">
          <ac:chgData name="Jon Burnett" userId="3fd37ec6a1828f63" providerId="LiveId" clId="{2519C717-8B31-41CA-8478-74D0F3018867}" dt="2026-07-29T14:27:58.842" v="2626" actId="20577"/>
          <ac:graphicFrameMkLst>
            <pc:docMk/>
            <pc:sldMk cId="3193510120" sldId="266"/>
            <ac:graphicFrameMk id="4" creationId="{220F73A1-D07A-9A31-B260-0709C6D341E8}"/>
          </ac:graphicFrameMkLst>
        </pc:graphicFrameChg>
      </pc:sldChg>
      <pc:sldChg chg="modSp add mod">
        <pc:chgData name="Jon Burnett" userId="3fd37ec6a1828f63" providerId="LiveId" clId="{2519C717-8B31-41CA-8478-74D0F3018867}" dt="2026-07-28T04:35:41.383" v="2517" actId="255"/>
        <pc:sldMkLst>
          <pc:docMk/>
          <pc:sldMk cId="406399933" sldId="268"/>
        </pc:sldMkLst>
        <pc:spChg chg="mod">
          <ac:chgData name="Jon Burnett" userId="3fd37ec6a1828f63" providerId="LiveId" clId="{2519C717-8B31-41CA-8478-74D0F3018867}" dt="2026-07-22T01:50:43.362" v="1079" actId="20577"/>
          <ac:spMkLst>
            <pc:docMk/>
            <pc:sldMk cId="406399933" sldId="268"/>
            <ac:spMk id="2" creationId="{C3938AA8-1723-73BC-02AD-F0CE2CAF8599}"/>
          </ac:spMkLst>
        </pc:spChg>
        <pc:spChg chg="mod">
          <ac:chgData name="Jon Burnett" userId="3fd37ec6a1828f63" providerId="LiveId" clId="{2519C717-8B31-41CA-8478-74D0F3018867}" dt="2026-07-28T04:35:41.383" v="2517" actId="255"/>
          <ac:spMkLst>
            <pc:docMk/>
            <pc:sldMk cId="406399933" sldId="268"/>
            <ac:spMk id="4" creationId="{219AE4DD-B733-CD0C-61C8-7DB8D7F08D99}"/>
          </ac:spMkLst>
        </pc:spChg>
      </pc:sldChg>
      <pc:sldChg chg="modSp add mod">
        <pc:chgData name="Jon Burnett" userId="3fd37ec6a1828f63" providerId="LiveId" clId="{2519C717-8B31-41CA-8478-74D0F3018867}" dt="2026-07-28T15:49:49.884" v="2617" actId="20577"/>
        <pc:sldMkLst>
          <pc:docMk/>
          <pc:sldMk cId="436731109" sldId="269"/>
        </pc:sldMkLst>
        <pc:spChg chg="mod">
          <ac:chgData name="Jon Burnett" userId="3fd37ec6a1828f63" providerId="LiveId" clId="{2519C717-8B31-41CA-8478-74D0F3018867}" dt="2026-07-28T15:49:49.884" v="2617" actId="20577"/>
          <ac:spMkLst>
            <pc:docMk/>
            <pc:sldMk cId="436731109" sldId="269"/>
            <ac:spMk id="2" creationId="{2ECB4239-B782-4B0D-AF13-6FB73C0794B4}"/>
          </ac:spMkLst>
        </pc:spChg>
        <pc:graphicFrameChg chg="mod modGraphic">
          <ac:chgData name="Jon Burnett" userId="3fd37ec6a1828f63" providerId="LiveId" clId="{2519C717-8B31-41CA-8478-74D0F3018867}" dt="2026-07-28T04:33:24.783" v="2491" actId="14100"/>
          <ac:graphicFrameMkLst>
            <pc:docMk/>
            <pc:sldMk cId="436731109" sldId="269"/>
            <ac:graphicFrameMk id="5" creationId="{02BBB550-A297-3C83-010F-03FA9536E84E}"/>
          </ac:graphicFrameMkLst>
        </pc:graphicFrameChg>
      </pc:sldChg>
      <pc:sldChg chg="addSp delSp modSp add mod">
        <pc:chgData name="Jon Burnett" userId="3fd37ec6a1828f63" providerId="LiveId" clId="{2519C717-8B31-41CA-8478-74D0F3018867}" dt="2026-07-28T04:43:02.641" v="2582" actId="255"/>
        <pc:sldMkLst>
          <pc:docMk/>
          <pc:sldMk cId="3384509192" sldId="270"/>
        </pc:sldMkLst>
        <pc:spChg chg="mod">
          <ac:chgData name="Jon Burnett" userId="3fd37ec6a1828f63" providerId="LiveId" clId="{2519C717-8B31-41CA-8478-74D0F3018867}" dt="2026-07-22T03:24:56.704" v="1755" actId="20577"/>
          <ac:spMkLst>
            <pc:docMk/>
            <pc:sldMk cId="3384509192" sldId="270"/>
            <ac:spMk id="2" creationId="{3C607248-5126-5BF0-DFB2-2D580997EFE4}"/>
          </ac:spMkLst>
        </pc:spChg>
        <pc:graphicFrameChg chg="mod modGraphic">
          <ac:chgData name="Jon Burnett" userId="3fd37ec6a1828f63" providerId="LiveId" clId="{2519C717-8B31-41CA-8478-74D0F3018867}" dt="2026-07-28T04:43:02.641" v="2582" actId="255"/>
          <ac:graphicFrameMkLst>
            <pc:docMk/>
            <pc:sldMk cId="3384509192" sldId="270"/>
            <ac:graphicFrameMk id="4" creationId="{220F73A1-D07A-9A31-B260-0709C6D341E8}"/>
          </ac:graphicFrameMkLst>
        </pc:graphicFrameChg>
      </pc:sldChg>
      <pc:sldChg chg="modSp add mod">
        <pc:chgData name="Jon Burnett" userId="3fd37ec6a1828f63" providerId="LiveId" clId="{2519C717-8B31-41CA-8478-74D0F3018867}" dt="2026-07-28T04:43:12.977" v="2585" actId="255"/>
        <pc:sldMkLst>
          <pc:docMk/>
          <pc:sldMk cId="2449759319" sldId="271"/>
        </pc:sldMkLst>
        <pc:spChg chg="mod">
          <ac:chgData name="Jon Burnett" userId="3fd37ec6a1828f63" providerId="LiveId" clId="{2519C717-8B31-41CA-8478-74D0F3018867}" dt="2026-07-22T03:25:44.032" v="1764" actId="113"/>
          <ac:spMkLst>
            <pc:docMk/>
            <pc:sldMk cId="2449759319" sldId="271"/>
            <ac:spMk id="2" creationId="{3C607248-5126-5BF0-DFB2-2D580997EFE4}"/>
          </ac:spMkLst>
        </pc:spChg>
        <pc:spChg chg="mod">
          <ac:chgData name="Jon Burnett" userId="3fd37ec6a1828f63" providerId="LiveId" clId="{2519C717-8B31-41CA-8478-74D0F3018867}" dt="2026-07-28T04:34:50.899" v="2512" actId="255"/>
          <ac:spMkLst>
            <pc:docMk/>
            <pc:sldMk cId="2449759319" sldId="271"/>
            <ac:spMk id="3" creationId="{48DD4C8F-40F5-8AE9-C423-FAB29E246B2B}"/>
          </ac:spMkLst>
        </pc:spChg>
        <pc:graphicFrameChg chg="mod modGraphic">
          <ac:chgData name="Jon Burnett" userId="3fd37ec6a1828f63" providerId="LiveId" clId="{2519C717-8B31-41CA-8478-74D0F3018867}" dt="2026-07-28T04:43:12.977" v="2585" actId="255"/>
          <ac:graphicFrameMkLst>
            <pc:docMk/>
            <pc:sldMk cId="2449759319" sldId="271"/>
            <ac:graphicFrameMk id="4" creationId="{220F73A1-D07A-9A31-B260-0709C6D341E8}"/>
          </ac:graphicFrameMkLst>
        </pc:graphicFrameChg>
      </pc:sldChg>
      <pc:sldChg chg="modSp add del mod">
        <pc:chgData name="Jon Burnett" userId="3fd37ec6a1828f63" providerId="LiveId" clId="{2519C717-8B31-41CA-8478-74D0F3018867}" dt="2026-07-28T04:17:00.369" v="2466" actId="1076"/>
        <pc:sldMkLst>
          <pc:docMk/>
          <pc:sldMk cId="630026322" sldId="272"/>
        </pc:sldMkLst>
        <pc:spChg chg="mod">
          <ac:chgData name="Jon Burnett" userId="3fd37ec6a1828f63" providerId="LiveId" clId="{2519C717-8B31-41CA-8478-74D0F3018867}" dt="2026-07-28T04:16:42.926" v="2465" actId="20577"/>
          <ac:spMkLst>
            <pc:docMk/>
            <pc:sldMk cId="630026322" sldId="272"/>
            <ac:spMk id="2" creationId="{66C1F474-17F9-D7A5-E0DD-2835AF3DF2B4}"/>
          </ac:spMkLst>
        </pc:spChg>
        <pc:spChg chg="mod">
          <ac:chgData name="Jon Burnett" userId="3fd37ec6a1828f63" providerId="LiveId" clId="{2519C717-8B31-41CA-8478-74D0F3018867}" dt="2026-07-28T04:17:00.369" v="2466" actId="1076"/>
          <ac:spMkLst>
            <pc:docMk/>
            <pc:sldMk cId="630026322" sldId="272"/>
            <ac:spMk id="3" creationId="{B3DEA6AC-31EF-DA52-725E-4024A87F1F4D}"/>
          </ac:spMkLst>
        </pc:spChg>
      </pc:sldChg>
      <pc:sldChg chg="modSp mod">
        <pc:chgData name="Jon Burnett" userId="3fd37ec6a1828f63" providerId="LiveId" clId="{2519C717-8B31-41CA-8478-74D0F3018867}" dt="2026-07-28T04:11:21.605" v="2420" actId="20577"/>
        <pc:sldMkLst>
          <pc:docMk/>
          <pc:sldMk cId="335238507" sldId="273"/>
        </pc:sldMkLst>
        <pc:graphicFrameChg chg="modGraphic">
          <ac:chgData name="Jon Burnett" userId="3fd37ec6a1828f63" providerId="LiveId" clId="{2519C717-8B31-41CA-8478-74D0F3018867}" dt="2026-07-28T04:11:21.605" v="2420" actId="20577"/>
          <ac:graphicFrameMkLst>
            <pc:docMk/>
            <pc:sldMk cId="335238507" sldId="273"/>
            <ac:graphicFrameMk id="15" creationId="{00B1B8C1-A39B-F63A-8C03-3B8AEA1F64BD}"/>
          </ac:graphicFrameMkLst>
        </pc:graphicFrameChg>
      </pc:sldChg>
      <pc:sldChg chg="modSp mod">
        <pc:chgData name="Jon Burnett" userId="3fd37ec6a1828f63" providerId="LiveId" clId="{2519C717-8B31-41CA-8478-74D0F3018867}" dt="2026-07-28T04:11:40.456" v="2429" actId="255"/>
        <pc:sldMkLst>
          <pc:docMk/>
          <pc:sldMk cId="1315135730" sldId="274"/>
        </pc:sldMkLst>
        <pc:graphicFrameChg chg="modGraphic">
          <ac:chgData name="Jon Burnett" userId="3fd37ec6a1828f63" providerId="LiveId" clId="{2519C717-8B31-41CA-8478-74D0F3018867}" dt="2026-07-28T04:11:40.456" v="2429" actId="255"/>
          <ac:graphicFrameMkLst>
            <pc:docMk/>
            <pc:sldMk cId="1315135730" sldId="274"/>
            <ac:graphicFrameMk id="15" creationId="{00B1B8C1-A39B-F63A-8C03-3B8AEA1F64BD}"/>
          </ac:graphicFrameMkLst>
        </pc:graphicFrameChg>
      </pc:sldChg>
      <pc:sldChg chg="modSp mod">
        <pc:chgData name="Jon Burnett" userId="3fd37ec6a1828f63" providerId="LiveId" clId="{2519C717-8B31-41CA-8478-74D0F3018867}" dt="2026-07-28T04:39:29.936" v="2570" actId="255"/>
        <pc:sldMkLst>
          <pc:docMk/>
          <pc:sldMk cId="2993077536" sldId="275"/>
        </pc:sldMkLst>
        <pc:spChg chg="mod">
          <ac:chgData name="Jon Burnett" userId="3fd37ec6a1828f63" providerId="LiveId" clId="{2519C717-8B31-41CA-8478-74D0F3018867}" dt="2026-07-28T04:39:29.936" v="2570" actId="255"/>
          <ac:spMkLst>
            <pc:docMk/>
            <pc:sldMk cId="2993077536" sldId="275"/>
            <ac:spMk id="3" creationId="{4350E545-8331-D15B-A5A1-482D8A218C30}"/>
          </ac:spMkLst>
        </pc:spChg>
        <pc:graphicFrameChg chg="modGraphic">
          <ac:chgData name="Jon Burnett" userId="3fd37ec6a1828f63" providerId="LiveId" clId="{2519C717-8B31-41CA-8478-74D0F3018867}" dt="2026-07-28T04:12:05.859" v="2439" actId="255"/>
          <ac:graphicFrameMkLst>
            <pc:docMk/>
            <pc:sldMk cId="2993077536" sldId="275"/>
            <ac:graphicFrameMk id="15" creationId="{00B1B8C1-A39B-F63A-8C03-3B8AEA1F64BD}"/>
          </ac:graphicFrameMkLst>
        </pc:graphicFrameChg>
      </pc:sldChg>
      <pc:sldChg chg="modSp mod">
        <pc:chgData name="Jon Burnett" userId="3fd37ec6a1828f63" providerId="LiveId" clId="{2519C717-8B31-41CA-8478-74D0F3018867}" dt="2026-07-28T04:50:14.455" v="2596" actId="1076"/>
        <pc:sldMkLst>
          <pc:docMk/>
          <pc:sldMk cId="908542540" sldId="276"/>
        </pc:sldMkLst>
        <pc:spChg chg="mod">
          <ac:chgData name="Jon Burnett" userId="3fd37ec6a1828f63" providerId="LiveId" clId="{2519C717-8B31-41CA-8478-74D0F3018867}" dt="2026-07-28T04:50:14.455" v="2596" actId="1076"/>
          <ac:spMkLst>
            <pc:docMk/>
            <pc:sldMk cId="908542540" sldId="276"/>
            <ac:spMk id="3" creationId="{08C3F343-6E8F-7895-F10C-C6BC10A73540}"/>
          </ac:spMkLst>
        </pc:spChg>
      </pc:sldChg>
      <pc:sldChg chg="addSp delSp modSp add del mod">
        <pc:chgData name="Jon Burnett" userId="3fd37ec6a1828f63" providerId="LiveId" clId="{2519C717-8B31-41CA-8478-74D0F3018867}" dt="2026-07-28T04:37:53.933" v="2540" actId="2696"/>
        <pc:sldMkLst>
          <pc:docMk/>
          <pc:sldMk cId="1534024294" sldId="277"/>
        </pc:sldMkLst>
        <pc:spChg chg="mod">
          <ac:chgData name="Jon Burnett" userId="3fd37ec6a1828f63" providerId="LiveId" clId="{2519C717-8B31-41CA-8478-74D0F3018867}" dt="2026-07-28T04:09:08.159" v="2396" actId="113"/>
          <ac:spMkLst>
            <pc:docMk/>
            <pc:sldMk cId="1534024294" sldId="277"/>
            <ac:spMk id="3" creationId="{6EBACBFB-D371-6104-512D-C2CDEBFD4E35}"/>
          </ac:spMkLst>
        </pc:spChg>
        <pc:spChg chg="mod">
          <ac:chgData name="Jon Burnett" userId="3fd37ec6a1828f63" providerId="LiveId" clId="{2519C717-8B31-41CA-8478-74D0F3018867}" dt="2026-07-28T04:37:49.409" v="2539" actId="255"/>
          <ac:spMkLst>
            <pc:docMk/>
            <pc:sldMk cId="1534024294" sldId="277"/>
            <ac:spMk id="4" creationId="{E300F4A9-44D5-CB2A-DC7F-3914E4DDC9A9}"/>
          </ac:spMkLst>
        </pc:spChg>
        <pc:spChg chg="del mod">
          <ac:chgData name="Jon Burnett" userId="3fd37ec6a1828f63" providerId="LiveId" clId="{2519C717-8B31-41CA-8478-74D0F3018867}" dt="2026-07-28T04:10:09.524" v="2405" actId="478"/>
          <ac:spMkLst>
            <pc:docMk/>
            <pc:sldMk cId="1534024294" sldId="277"/>
            <ac:spMk id="5" creationId="{CE079F42-2AB2-8444-E8B7-ECF235861798}"/>
          </ac:spMkLst>
        </pc:spChg>
        <pc:spChg chg="del mod">
          <ac:chgData name="Jon Burnett" userId="3fd37ec6a1828f63" providerId="LiveId" clId="{2519C717-8B31-41CA-8478-74D0F3018867}" dt="2026-07-28T04:10:13.118" v="2407" actId="478"/>
          <ac:spMkLst>
            <pc:docMk/>
            <pc:sldMk cId="1534024294" sldId="277"/>
            <ac:spMk id="6" creationId="{32D8AC0B-85A2-5120-4CC9-DB976E35E716}"/>
          </ac:spMkLst>
        </pc:spChg>
        <pc:spChg chg="add del mod">
          <ac:chgData name="Jon Burnett" userId="3fd37ec6a1828f63" providerId="LiveId" clId="{2519C717-8B31-41CA-8478-74D0F3018867}" dt="2026-07-28T04:10:11.480" v="2406" actId="478"/>
          <ac:spMkLst>
            <pc:docMk/>
            <pc:sldMk cId="1534024294" sldId="277"/>
            <ac:spMk id="8" creationId="{F0B6C91C-A716-A282-1AAA-76C4608F8F3F}"/>
          </ac:spMkLst>
        </pc:spChg>
        <pc:spChg chg="add del mod">
          <ac:chgData name="Jon Burnett" userId="3fd37ec6a1828f63" providerId="LiveId" clId="{2519C717-8B31-41CA-8478-74D0F3018867}" dt="2026-07-28T04:10:14.880" v="2408" actId="478"/>
          <ac:spMkLst>
            <pc:docMk/>
            <pc:sldMk cId="1534024294" sldId="277"/>
            <ac:spMk id="10" creationId="{089BEF1C-220E-9D1E-4F20-AED55E707B4D}"/>
          </ac:spMkLst>
        </pc:spChg>
      </pc:sldChg>
      <pc:sldChg chg="addSp modSp new mod modTransition setBg modClrScheme chgLayout">
        <pc:chgData name="Jon Burnett" userId="3fd37ec6a1828f63" providerId="LiveId" clId="{2519C717-8B31-41CA-8478-74D0F3018867}" dt="2026-07-24T04:09:14.703" v="2323" actId="113"/>
        <pc:sldMkLst>
          <pc:docMk/>
          <pc:sldMk cId="662494058" sldId="278"/>
        </pc:sldMkLst>
        <pc:spChg chg="mod ord">
          <ac:chgData name="Jon Burnett" userId="3fd37ec6a1828f63" providerId="LiveId" clId="{2519C717-8B31-41CA-8478-74D0F3018867}" dt="2026-07-24T03:15:19.372" v="2320" actId="26606"/>
          <ac:spMkLst>
            <pc:docMk/>
            <pc:sldMk cId="662494058" sldId="278"/>
            <ac:spMk id="2" creationId="{2692F151-6C3C-AC20-73EE-68E9F837FA01}"/>
          </ac:spMkLst>
        </pc:spChg>
        <pc:spChg chg="mod ord">
          <ac:chgData name="Jon Burnett" userId="3fd37ec6a1828f63" providerId="LiveId" clId="{2519C717-8B31-41CA-8478-74D0F3018867}" dt="2026-07-24T04:09:14.703" v="2323" actId="113"/>
          <ac:spMkLst>
            <pc:docMk/>
            <pc:sldMk cId="662494058" sldId="278"/>
            <ac:spMk id="3" creationId="{8A807AF8-7A0F-3665-B685-F8E6A7EBD427}"/>
          </ac:spMkLst>
        </pc:spChg>
        <pc:spChg chg="add">
          <ac:chgData name="Jon Burnett" userId="3fd37ec6a1828f63" providerId="LiveId" clId="{2519C717-8B31-41CA-8478-74D0F3018867}" dt="2026-07-24T03:15:19.372" v="2320" actId="26606"/>
          <ac:spMkLst>
            <pc:docMk/>
            <pc:sldMk cId="662494058" sldId="278"/>
            <ac:spMk id="8" creationId="{787F4F1C-8D3D-4EC1-B72D-A0470A5A08B8}"/>
          </ac:spMkLst>
        </pc:spChg>
        <pc:grpChg chg="add">
          <ac:chgData name="Jon Burnett" userId="3fd37ec6a1828f63" providerId="LiveId" clId="{2519C717-8B31-41CA-8478-74D0F3018867}" dt="2026-07-24T03:15:19.372" v="2320" actId="26606"/>
          <ac:grpSpMkLst>
            <pc:docMk/>
            <pc:sldMk cId="662494058" sldId="278"/>
            <ac:grpSpMk id="10" creationId="{D1E3DD61-64DB-46AD-B249-E273CD86B051}"/>
          </ac:grpSpMkLst>
        </pc:grpChg>
      </pc:sldChg>
      <pc:sldChg chg="modSp add mod">
        <pc:chgData name="Jon Burnett" userId="3fd37ec6a1828f63" providerId="LiveId" clId="{2519C717-8B31-41CA-8478-74D0F3018867}" dt="2026-07-28T12:32:10.572" v="2598" actId="255"/>
        <pc:sldMkLst>
          <pc:docMk/>
          <pc:sldMk cId="1477268869" sldId="279"/>
        </pc:sldMkLst>
        <pc:spChg chg="mod">
          <ac:chgData name="Jon Burnett" userId="3fd37ec6a1828f63" providerId="LiveId" clId="{2519C717-8B31-41CA-8478-74D0F3018867}" dt="2026-07-28T12:32:03.908" v="2597" actId="255"/>
          <ac:spMkLst>
            <pc:docMk/>
            <pc:sldMk cId="1477268869" sldId="279"/>
            <ac:spMk id="3" creationId="{6EBACBFB-D371-6104-512D-C2CDEBFD4E35}"/>
          </ac:spMkLst>
        </pc:spChg>
        <pc:spChg chg="mod">
          <ac:chgData name="Jon Burnett" userId="3fd37ec6a1828f63" providerId="LiveId" clId="{2519C717-8B31-41CA-8478-74D0F3018867}" dt="2026-07-28T04:37:15.540" v="2532" actId="255"/>
          <ac:spMkLst>
            <pc:docMk/>
            <pc:sldMk cId="1477268869" sldId="279"/>
            <ac:spMk id="4" creationId="{E300F4A9-44D5-CB2A-DC7F-3914E4DDC9A9}"/>
          </ac:spMkLst>
        </pc:spChg>
        <pc:spChg chg="mod">
          <ac:chgData name="Jon Burnett" userId="3fd37ec6a1828f63" providerId="LiveId" clId="{2519C717-8B31-41CA-8478-74D0F3018867}" dt="2026-07-28T04:37:27.673" v="2537" actId="255"/>
          <ac:spMkLst>
            <pc:docMk/>
            <pc:sldMk cId="1477268869" sldId="279"/>
            <ac:spMk id="5" creationId="{CE079F42-2AB2-8444-E8B7-ECF235861798}"/>
          </ac:spMkLst>
        </pc:spChg>
        <pc:spChg chg="mod">
          <ac:chgData name="Jon Burnett" userId="3fd37ec6a1828f63" providerId="LiveId" clId="{2519C717-8B31-41CA-8478-74D0F3018867}" dt="2026-07-28T12:32:10.572" v="2598" actId="255"/>
          <ac:spMkLst>
            <pc:docMk/>
            <pc:sldMk cId="1477268869" sldId="279"/>
            <ac:spMk id="6" creationId="{32D8AC0B-85A2-5120-4CC9-DB976E35E716}"/>
          </ac:spMkLst>
        </pc:spChg>
      </pc:sldChg>
      <pc:sldMasterChg chg="add addSldLayout">
        <pc:chgData name="Jon Burnett" userId="3fd37ec6a1828f63" providerId="LiveId" clId="{2519C717-8B31-41CA-8478-74D0F3018867}" dt="2026-07-21T11:14:38.582" v="4" actId="22"/>
        <pc:sldMasterMkLst>
          <pc:docMk/>
          <pc:sldMasterMk cId="3515627619" sldId="2147483660"/>
        </pc:sldMasterMkLst>
        <pc:sldLayoutChg chg="add">
          <pc:chgData name="Jon Burnett" userId="3fd37ec6a1828f63" providerId="LiveId" clId="{2519C717-8B31-41CA-8478-74D0F3018867}" dt="2026-07-21T11:14:38.582" v="4" actId="22"/>
          <pc:sldLayoutMkLst>
            <pc:docMk/>
            <pc:sldMasterMk cId="3515627619" sldId="2147483660"/>
            <pc:sldLayoutMk cId="3937713536" sldId="2147483661"/>
          </pc:sldLayoutMkLst>
        </pc:sldLayoutChg>
        <pc:sldLayoutChg chg="add">
          <pc:chgData name="Jon Burnett" userId="3fd37ec6a1828f63" providerId="LiveId" clId="{2519C717-8B31-41CA-8478-74D0F3018867}" dt="2026-07-21T11:14:38.582" v="4" actId="22"/>
          <pc:sldLayoutMkLst>
            <pc:docMk/>
            <pc:sldMasterMk cId="3515627619" sldId="2147483660"/>
            <pc:sldLayoutMk cId="1920759064" sldId="2147483662"/>
          </pc:sldLayoutMkLst>
        </pc:sldLayoutChg>
        <pc:sldLayoutChg chg="add">
          <pc:chgData name="Jon Burnett" userId="3fd37ec6a1828f63" providerId="LiveId" clId="{2519C717-8B31-41CA-8478-74D0F3018867}" dt="2026-07-21T11:14:38.582" v="4" actId="22"/>
          <pc:sldLayoutMkLst>
            <pc:docMk/>
            <pc:sldMasterMk cId="3515627619" sldId="2147483660"/>
            <pc:sldLayoutMk cId="265618743" sldId="2147483663"/>
          </pc:sldLayoutMkLst>
        </pc:sldLayoutChg>
        <pc:sldLayoutChg chg="add">
          <pc:chgData name="Jon Burnett" userId="3fd37ec6a1828f63" providerId="LiveId" clId="{2519C717-8B31-41CA-8478-74D0F3018867}" dt="2026-07-21T11:14:38.582" v="4" actId="22"/>
          <pc:sldLayoutMkLst>
            <pc:docMk/>
            <pc:sldMasterMk cId="3515627619" sldId="2147483660"/>
            <pc:sldLayoutMk cId="1429727618" sldId="2147483664"/>
          </pc:sldLayoutMkLst>
        </pc:sldLayoutChg>
        <pc:sldLayoutChg chg="add">
          <pc:chgData name="Jon Burnett" userId="3fd37ec6a1828f63" providerId="LiveId" clId="{2519C717-8B31-41CA-8478-74D0F3018867}" dt="2026-07-21T11:14:38.582" v="4" actId="22"/>
          <pc:sldLayoutMkLst>
            <pc:docMk/>
            <pc:sldMasterMk cId="3515627619" sldId="2147483660"/>
            <pc:sldLayoutMk cId="3492114592" sldId="2147483665"/>
          </pc:sldLayoutMkLst>
        </pc:sldLayoutChg>
        <pc:sldLayoutChg chg="add">
          <pc:chgData name="Jon Burnett" userId="3fd37ec6a1828f63" providerId="LiveId" clId="{2519C717-8B31-41CA-8478-74D0F3018867}" dt="2026-07-21T11:14:38.582" v="4" actId="22"/>
          <pc:sldLayoutMkLst>
            <pc:docMk/>
            <pc:sldMasterMk cId="3515627619" sldId="2147483660"/>
            <pc:sldLayoutMk cId="3916685146" sldId="2147483666"/>
          </pc:sldLayoutMkLst>
        </pc:sldLayoutChg>
        <pc:sldLayoutChg chg="add">
          <pc:chgData name="Jon Burnett" userId="3fd37ec6a1828f63" providerId="LiveId" clId="{2519C717-8B31-41CA-8478-74D0F3018867}" dt="2026-07-21T11:14:38.582" v="4" actId="22"/>
          <pc:sldLayoutMkLst>
            <pc:docMk/>
            <pc:sldMasterMk cId="3515627619" sldId="2147483660"/>
            <pc:sldLayoutMk cId="3228521441" sldId="2147483667"/>
          </pc:sldLayoutMkLst>
        </pc:sldLayoutChg>
        <pc:sldLayoutChg chg="add">
          <pc:chgData name="Jon Burnett" userId="3fd37ec6a1828f63" providerId="LiveId" clId="{2519C717-8B31-41CA-8478-74D0F3018867}" dt="2026-07-21T11:14:38.582" v="4" actId="22"/>
          <pc:sldLayoutMkLst>
            <pc:docMk/>
            <pc:sldMasterMk cId="3515627619" sldId="2147483660"/>
            <pc:sldLayoutMk cId="189471694" sldId="2147483668"/>
          </pc:sldLayoutMkLst>
        </pc:sldLayoutChg>
        <pc:sldLayoutChg chg="add">
          <pc:chgData name="Jon Burnett" userId="3fd37ec6a1828f63" providerId="LiveId" clId="{2519C717-8B31-41CA-8478-74D0F3018867}" dt="2026-07-21T11:14:38.582" v="4" actId="22"/>
          <pc:sldLayoutMkLst>
            <pc:docMk/>
            <pc:sldMasterMk cId="3515627619" sldId="2147483660"/>
            <pc:sldLayoutMk cId="4169228675" sldId="2147483669"/>
          </pc:sldLayoutMkLst>
        </pc:sldLayoutChg>
        <pc:sldLayoutChg chg="add">
          <pc:chgData name="Jon Burnett" userId="3fd37ec6a1828f63" providerId="LiveId" clId="{2519C717-8B31-41CA-8478-74D0F3018867}" dt="2026-07-21T11:14:38.582" v="4" actId="22"/>
          <pc:sldLayoutMkLst>
            <pc:docMk/>
            <pc:sldMasterMk cId="3515627619" sldId="2147483660"/>
            <pc:sldLayoutMk cId="3449711099" sldId="2147483670"/>
          </pc:sldLayoutMkLst>
        </pc:sldLayoutChg>
        <pc:sldLayoutChg chg="add">
          <pc:chgData name="Jon Burnett" userId="3fd37ec6a1828f63" providerId="LiveId" clId="{2519C717-8B31-41CA-8478-74D0F3018867}" dt="2026-07-21T11:14:38.582" v="4" actId="22"/>
          <pc:sldLayoutMkLst>
            <pc:docMk/>
            <pc:sldMasterMk cId="3515627619" sldId="2147483660"/>
            <pc:sldLayoutMk cId="2342931721" sldId="2147483671"/>
          </pc:sldLayoutMkLst>
        </pc:sldLayoutChg>
      </pc:sldMasterChg>
    </pc:docChg>
  </pc:docChgLst>
  <pc:docChgLst>
    <pc:chgData name="Jon Burnett" userId="3fd37ec6a1828f63" providerId="LiveId" clId="{F64ECB59-221D-597F-91C8-F99E93B2B082}"/>
    <pc:docChg chg="undo custSel addSld delSld modSld modMainMaster">
      <pc:chgData name="Jon Burnett" userId="3fd37ec6a1828f63" providerId="LiveId" clId="{F64ECB59-221D-597F-91C8-F99E93B2B082}" dt="2026-07-29T15:08:43.795" v="1130" actId="34476"/>
      <pc:docMkLst>
        <pc:docMk/>
      </pc:docMkLst>
      <pc:sldChg chg="addSp delSp modSp add del mod modTransition setBg">
        <pc:chgData name="Jon Burnett" userId="3fd37ec6a1828f63" providerId="LiveId" clId="{F64ECB59-221D-597F-91C8-F99E93B2B082}" dt="2026-07-29T14:10:53.220" v="1051" actId="20577"/>
        <pc:sldMkLst>
          <pc:docMk/>
          <pc:sldMk cId="155638926" sldId="260"/>
        </pc:sldMkLst>
        <pc:spChg chg="mod">
          <ac:chgData name="Jon Burnett" userId="3fd37ec6a1828f63" providerId="LiveId" clId="{F64ECB59-221D-597F-91C8-F99E93B2B082}" dt="2026-07-29T12:33:49.337" v="1031" actId="113"/>
          <ac:spMkLst>
            <pc:docMk/>
            <pc:sldMk cId="155638926" sldId="260"/>
            <ac:spMk id="2" creationId="{C741BF27-6353-D7D8-B053-6D94934ACC63}"/>
          </ac:spMkLst>
        </pc:spChg>
        <pc:graphicFrameChg chg="mod">
          <ac:chgData name="Jon Burnett" userId="3fd37ec6a1828f63" providerId="LiveId" clId="{F64ECB59-221D-597F-91C8-F99E93B2B082}" dt="2026-07-29T14:10:53.220" v="1051" actId="20577"/>
          <ac:graphicFrameMkLst>
            <pc:docMk/>
            <pc:sldMk cId="155638926" sldId="260"/>
            <ac:graphicFrameMk id="5" creationId="{A69FBCE2-D571-8FBA-99C4-BA392ADF1923}"/>
          </ac:graphicFrameMkLst>
        </pc:graphicFrameChg>
      </pc:sldChg>
      <pc:sldChg chg="addSp delSp modSp add del mod modTransition delDesignElem modShow">
        <pc:chgData name="Jon Burnett" userId="3fd37ec6a1828f63" providerId="LiveId" clId="{F64ECB59-221D-597F-91C8-F99E93B2B082}" dt="2026-07-29T15:08:43.795" v="1130" actId="34476"/>
        <pc:sldMkLst>
          <pc:docMk/>
          <pc:sldMk cId="3467676339" sldId="264"/>
        </pc:sldMkLst>
        <pc:spChg chg="mod">
          <ac:chgData name="Jon Burnett" userId="3fd37ec6a1828f63" providerId="LiveId" clId="{F64ECB59-221D-597F-91C8-F99E93B2B082}" dt="2026-07-29T12:33:28.949" v="1027" actId="113"/>
          <ac:spMkLst>
            <pc:docMk/>
            <pc:sldMk cId="3467676339" sldId="264"/>
            <ac:spMk id="2" creationId="{FAA46E5C-F860-F987-1C53-CC4151BB2B8B}"/>
          </ac:spMkLst>
        </pc:spChg>
        <pc:spChg chg="add del">
          <ac:chgData name="Jon Burnett" userId="3fd37ec6a1828f63" providerId="LiveId" clId="{F64ECB59-221D-597F-91C8-F99E93B2B082}" dt="2026-07-22T10:51:10.387" v="21"/>
          <ac:spMkLst>
            <pc:docMk/>
            <pc:sldMk cId="3467676339" sldId="264"/>
            <ac:spMk id="21" creationId="{B50AB553-2A96-4A92-96F2-93548E096954}"/>
          </ac:spMkLst>
        </pc:spChg>
        <pc:graphicFrameChg chg="mod">
          <ac:chgData name="Jon Burnett" userId="3fd37ec6a1828f63" providerId="LiveId" clId="{F64ECB59-221D-597F-91C8-F99E93B2B082}" dt="2026-07-24T11:09:18.144" v="874" actId="20577"/>
          <ac:graphicFrameMkLst>
            <pc:docMk/>
            <pc:sldMk cId="3467676339" sldId="264"/>
            <ac:graphicFrameMk id="22" creationId="{31861701-18D8-BE37-6205-EC849794076B}"/>
          </ac:graphicFrameMkLst>
        </pc:graphicFrameChg>
      </pc:sldChg>
      <pc:sldChg chg="modSp mod modTransition setBg modAnim">
        <pc:chgData name="Jon Burnett" userId="3fd37ec6a1828f63" providerId="LiveId" clId="{F64ECB59-221D-597F-91C8-F99E93B2B082}" dt="2026-07-29T15:01:23.717" v="1104"/>
        <pc:sldMkLst>
          <pc:docMk/>
          <pc:sldMk cId="3193510120" sldId="266"/>
        </pc:sldMkLst>
        <pc:spChg chg="mod">
          <ac:chgData name="Jon Burnett" userId="3fd37ec6a1828f63" providerId="LiveId" clId="{F64ECB59-221D-597F-91C8-F99E93B2B082}" dt="2026-07-29T12:34:04.397" v="1034" actId="113"/>
          <ac:spMkLst>
            <pc:docMk/>
            <pc:sldMk cId="3193510120" sldId="266"/>
            <ac:spMk id="2" creationId="{3C607248-5126-5BF0-DFB2-2D580997EFE4}"/>
          </ac:spMkLst>
        </pc:spChg>
        <pc:graphicFrameChg chg="mod">
          <ac:chgData name="Jon Burnett" userId="3fd37ec6a1828f63" providerId="LiveId" clId="{F64ECB59-221D-597F-91C8-F99E93B2B082}" dt="2026-07-29T15:01:23.717" v="1104"/>
          <ac:graphicFrameMkLst>
            <pc:docMk/>
            <pc:sldMk cId="3193510120" sldId="266"/>
            <ac:graphicFrameMk id="4" creationId="{220F73A1-D07A-9A31-B260-0709C6D341E8}"/>
          </ac:graphicFrameMkLst>
        </pc:graphicFrameChg>
      </pc:sldChg>
      <pc:sldChg chg="modSp mod modTransition setBg">
        <pc:chgData name="Jon Burnett" userId="3fd37ec6a1828f63" providerId="LiveId" clId="{F64ECB59-221D-597F-91C8-F99E93B2B082}" dt="2026-07-28T15:43:56.380" v="934" actId="20577"/>
        <pc:sldMkLst>
          <pc:docMk/>
          <pc:sldMk cId="406399933" sldId="268"/>
        </pc:sldMkLst>
        <pc:spChg chg="mod">
          <ac:chgData name="Jon Burnett" userId="3fd37ec6a1828f63" providerId="LiveId" clId="{F64ECB59-221D-597F-91C8-F99E93B2B082}" dt="2026-07-28T15:43:56.380" v="934" actId="20577"/>
          <ac:spMkLst>
            <pc:docMk/>
            <pc:sldMk cId="406399933" sldId="268"/>
            <ac:spMk id="4" creationId="{219AE4DD-B733-CD0C-61C8-7DB8D7F08D99}"/>
          </ac:spMkLst>
        </pc:spChg>
      </pc:sldChg>
      <pc:sldChg chg="addSp delSp modSp mod modTransition setBg modAnim">
        <pc:chgData name="Jon Burnett" userId="3fd37ec6a1828f63" providerId="LiveId" clId="{F64ECB59-221D-597F-91C8-F99E93B2B082}" dt="2026-07-29T14:12:49.430" v="1053" actId="20577"/>
        <pc:sldMkLst>
          <pc:docMk/>
          <pc:sldMk cId="436731109" sldId="269"/>
        </pc:sldMkLst>
        <pc:spChg chg="mod">
          <ac:chgData name="Jon Burnett" userId="3fd37ec6a1828f63" providerId="LiveId" clId="{F64ECB59-221D-597F-91C8-F99E93B2B082}" dt="2026-07-29T14:12:49.430" v="1053" actId="20577"/>
          <ac:spMkLst>
            <pc:docMk/>
            <pc:sldMk cId="436731109" sldId="269"/>
            <ac:spMk id="2" creationId="{2ECB4239-B782-4B0D-AF13-6FB73C0794B4}"/>
          </ac:spMkLst>
        </pc:spChg>
      </pc:sldChg>
      <pc:sldChg chg="modSp mod modTransition">
        <pc:chgData name="Jon Burnett" userId="3fd37ec6a1828f63" providerId="LiveId" clId="{F64ECB59-221D-597F-91C8-F99E93B2B082}" dt="2026-07-29T12:34:08.947" v="1035" actId="113"/>
        <pc:sldMkLst>
          <pc:docMk/>
          <pc:sldMk cId="3384509192" sldId="270"/>
        </pc:sldMkLst>
        <pc:spChg chg="mod">
          <ac:chgData name="Jon Burnett" userId="3fd37ec6a1828f63" providerId="LiveId" clId="{F64ECB59-221D-597F-91C8-F99E93B2B082}" dt="2026-07-29T12:34:08.947" v="1035" actId="113"/>
          <ac:spMkLst>
            <pc:docMk/>
            <pc:sldMk cId="3384509192" sldId="270"/>
            <ac:spMk id="2" creationId="{3C607248-5126-5BF0-DFB2-2D580997EFE4}"/>
          </ac:spMkLst>
        </pc:spChg>
        <pc:graphicFrameChg chg="mod">
          <ac:chgData name="Jon Burnett" userId="3fd37ec6a1828f63" providerId="LiveId" clId="{F64ECB59-221D-597F-91C8-F99E93B2B082}" dt="2026-07-22T11:29:17.117" v="258" actId="20577"/>
          <ac:graphicFrameMkLst>
            <pc:docMk/>
            <pc:sldMk cId="3384509192" sldId="270"/>
            <ac:graphicFrameMk id="4" creationId="{220F73A1-D07A-9A31-B260-0709C6D341E8}"/>
          </ac:graphicFrameMkLst>
        </pc:graphicFrameChg>
      </pc:sldChg>
      <pc:sldChg chg="addSp modSp mod modTransition">
        <pc:chgData name="Jon Burnett" userId="3fd37ec6a1828f63" providerId="LiveId" clId="{F64ECB59-221D-597F-91C8-F99E93B2B082}" dt="2026-07-29T12:34:12.942" v="1036" actId="113"/>
        <pc:sldMkLst>
          <pc:docMk/>
          <pc:sldMk cId="2449759319" sldId="271"/>
        </pc:sldMkLst>
        <pc:spChg chg="mod">
          <ac:chgData name="Jon Burnett" userId="3fd37ec6a1828f63" providerId="LiveId" clId="{F64ECB59-221D-597F-91C8-F99E93B2B082}" dt="2026-07-29T12:34:12.942" v="1036" actId="113"/>
          <ac:spMkLst>
            <pc:docMk/>
            <pc:sldMk cId="2449759319" sldId="271"/>
            <ac:spMk id="2" creationId="{3C607248-5126-5BF0-DFB2-2D580997EFE4}"/>
          </ac:spMkLst>
        </pc:spChg>
        <pc:spChg chg="add mod">
          <ac:chgData name="Jon Burnett" userId="3fd37ec6a1828f63" providerId="LiveId" clId="{F64ECB59-221D-597F-91C8-F99E93B2B082}" dt="2026-07-29T12:21:15.444" v="1006" actId="33524"/>
          <ac:spMkLst>
            <pc:docMk/>
            <pc:sldMk cId="2449759319" sldId="271"/>
            <ac:spMk id="3" creationId="{48DD4C8F-40F5-8AE9-C423-FAB29E246B2B}"/>
          </ac:spMkLst>
        </pc:spChg>
        <pc:graphicFrameChg chg="mod">
          <ac:chgData name="Jon Burnett" userId="3fd37ec6a1828f63" providerId="LiveId" clId="{F64ECB59-221D-597F-91C8-F99E93B2B082}" dt="2026-07-23T12:11:54.748" v="841" actId="20577"/>
          <ac:graphicFrameMkLst>
            <pc:docMk/>
            <pc:sldMk cId="2449759319" sldId="271"/>
            <ac:graphicFrameMk id="4" creationId="{220F73A1-D07A-9A31-B260-0709C6D341E8}"/>
          </ac:graphicFrameMkLst>
        </pc:graphicFrameChg>
      </pc:sldChg>
      <pc:sldChg chg="addSp delSp modSp add del mod modTransition setBg delDesignElem">
        <pc:chgData name="Jon Burnett" userId="3fd37ec6a1828f63" providerId="LiveId" clId="{F64ECB59-221D-597F-91C8-F99E93B2B082}" dt="2026-07-29T14:37:58.865" v="1084" actId="20577"/>
        <pc:sldMkLst>
          <pc:docMk/>
          <pc:sldMk cId="630026322" sldId="272"/>
        </pc:sldMkLst>
        <pc:spChg chg="mod">
          <ac:chgData name="Jon Burnett" userId="3fd37ec6a1828f63" providerId="LiveId" clId="{F64ECB59-221D-597F-91C8-F99E93B2B082}" dt="2026-07-29T14:37:58.865" v="1084" actId="20577"/>
          <ac:spMkLst>
            <pc:docMk/>
            <pc:sldMk cId="630026322" sldId="272"/>
            <ac:spMk id="3" creationId="{B3DEA6AC-31EF-DA52-725E-4024A87F1F4D}"/>
          </ac:spMkLst>
        </pc:spChg>
        <pc:spChg chg="add del">
          <ac:chgData name="Jon Burnett" userId="3fd37ec6a1828f63" providerId="LiveId" clId="{F64ECB59-221D-597F-91C8-F99E93B2B082}" dt="2026-07-22T10:51:10.387" v="21"/>
          <ac:spMkLst>
            <pc:docMk/>
            <pc:sldMk cId="630026322" sldId="272"/>
            <ac:spMk id="26" creationId="{A440A548-C0D4-4418-940E-EDC2F1D9A599}"/>
          </ac:spMkLst>
        </pc:spChg>
        <pc:spChg chg="add del">
          <ac:chgData name="Jon Burnett" userId="3fd37ec6a1828f63" providerId="LiveId" clId="{F64ECB59-221D-597F-91C8-F99E93B2B082}" dt="2026-07-22T10:51:10.387" v="21"/>
          <ac:spMkLst>
            <pc:docMk/>
            <pc:sldMk cId="630026322" sldId="272"/>
            <ac:spMk id="27" creationId="{E708B267-8CD2-4684-A57B-9F1070769203}"/>
          </ac:spMkLst>
        </pc:spChg>
        <pc:grpChg chg="add del">
          <ac:chgData name="Jon Burnett" userId="3fd37ec6a1828f63" providerId="LiveId" clId="{F64ECB59-221D-597F-91C8-F99E93B2B082}" dt="2026-07-22T10:51:10.387" v="21"/>
          <ac:grpSpMkLst>
            <pc:docMk/>
            <pc:sldMk cId="630026322" sldId="272"/>
            <ac:grpSpMk id="33" creationId="{41E5AB36-9328-47E9-95AD-E38AC1C0E18D}"/>
          </ac:grpSpMkLst>
        </pc:grpChg>
      </pc:sldChg>
      <pc:sldChg chg="modSp add del mod modTransition setBg">
        <pc:chgData name="Jon Burnett" userId="3fd37ec6a1828f63" providerId="LiveId" clId="{F64ECB59-221D-597F-91C8-F99E93B2B082}" dt="2026-07-29T12:33:35.047" v="1028" actId="113"/>
        <pc:sldMkLst>
          <pc:docMk/>
          <pc:sldMk cId="335238507" sldId="273"/>
        </pc:sldMkLst>
        <pc:spChg chg="mod">
          <ac:chgData name="Jon Burnett" userId="3fd37ec6a1828f63" providerId="LiveId" clId="{F64ECB59-221D-597F-91C8-F99E93B2B082}" dt="2026-07-29T12:33:35.047" v="1028" actId="113"/>
          <ac:spMkLst>
            <pc:docMk/>
            <pc:sldMk cId="335238507" sldId="273"/>
            <ac:spMk id="2" creationId="{E0430CC6-46C4-F6C8-424C-56B3B0A28579}"/>
          </ac:spMkLst>
        </pc:spChg>
      </pc:sldChg>
      <pc:sldChg chg="add del modTransition">
        <pc:chgData name="Jon Burnett" userId="3fd37ec6a1828f63" providerId="LiveId" clId="{F64ECB59-221D-597F-91C8-F99E93B2B082}" dt="2026-07-29T12:13:23.926" v="935" actId="2696"/>
        <pc:sldMkLst>
          <pc:docMk/>
          <pc:sldMk cId="1315135730" sldId="274"/>
        </pc:sldMkLst>
      </pc:sldChg>
      <pc:sldChg chg="addSp delSp modSp add del mod modTransition modAnim">
        <pc:chgData name="Jon Burnett" userId="3fd37ec6a1828f63" providerId="LiveId" clId="{F64ECB59-221D-597F-91C8-F99E93B2B082}" dt="2026-07-29T12:33:39.257" v="1029" actId="113"/>
        <pc:sldMkLst>
          <pc:docMk/>
          <pc:sldMk cId="2993077536" sldId="275"/>
        </pc:sldMkLst>
        <pc:spChg chg="mod">
          <ac:chgData name="Jon Burnett" userId="3fd37ec6a1828f63" providerId="LiveId" clId="{F64ECB59-221D-597F-91C8-F99E93B2B082}" dt="2026-07-29T12:33:39.257" v="1029" actId="113"/>
          <ac:spMkLst>
            <pc:docMk/>
            <pc:sldMk cId="2993077536" sldId="275"/>
            <ac:spMk id="2" creationId="{E0430CC6-46C4-F6C8-424C-56B3B0A28579}"/>
          </ac:spMkLst>
        </pc:spChg>
        <pc:spChg chg="del mod">
          <ac:chgData name="Jon Burnett" userId="3fd37ec6a1828f63" providerId="LiveId" clId="{F64ECB59-221D-597F-91C8-F99E93B2B082}" dt="2026-07-29T12:17:33.978" v="1000" actId="478"/>
          <ac:spMkLst>
            <pc:docMk/>
            <pc:sldMk cId="2993077536" sldId="275"/>
            <ac:spMk id="3" creationId="{4350E545-8331-D15B-A5A1-482D8A218C30}"/>
          </ac:spMkLst>
        </pc:spChg>
        <pc:spChg chg="add del mod">
          <ac:chgData name="Jon Burnett" userId="3fd37ec6a1828f63" providerId="LiveId" clId="{F64ECB59-221D-597F-91C8-F99E93B2B082}" dt="2026-07-29T12:17:39.196" v="1001" actId="478"/>
          <ac:spMkLst>
            <pc:docMk/>
            <pc:sldMk cId="2993077536" sldId="275"/>
            <ac:spMk id="5" creationId="{7FF85287-B9C2-42FE-8C15-3E5A397B2B3D}"/>
          </ac:spMkLst>
        </pc:spChg>
        <pc:graphicFrameChg chg="mod">
          <ac:chgData name="Jon Burnett" userId="3fd37ec6a1828f63" providerId="LiveId" clId="{F64ECB59-221D-597F-91C8-F99E93B2B082}" dt="2026-07-22T11:24:49.242" v="250" actId="1035"/>
          <ac:graphicFrameMkLst>
            <pc:docMk/>
            <pc:sldMk cId="2993077536" sldId="275"/>
            <ac:graphicFrameMk id="15" creationId="{00B1B8C1-A39B-F63A-8C03-3B8AEA1F64BD}"/>
          </ac:graphicFrameMkLst>
        </pc:graphicFrameChg>
      </pc:sldChg>
      <pc:sldChg chg="addSp delSp modSp new mod setBg">
        <pc:chgData name="Jon Burnett" userId="3fd37ec6a1828f63" providerId="LiveId" clId="{F64ECB59-221D-597F-91C8-F99E93B2B082}" dt="2026-07-23T12:14:12.624" v="844"/>
        <pc:sldMkLst>
          <pc:docMk/>
          <pc:sldMk cId="908542540" sldId="276"/>
        </pc:sldMkLst>
        <pc:spChg chg="mod">
          <ac:chgData name="Jon Burnett" userId="3fd37ec6a1828f63" providerId="LiveId" clId="{F64ECB59-221D-597F-91C8-F99E93B2B082}" dt="2026-07-22T11:41:09.300" v="620" actId="26606"/>
          <ac:spMkLst>
            <pc:docMk/>
            <pc:sldMk cId="908542540" sldId="276"/>
            <ac:spMk id="2" creationId="{00703B07-C5C8-AC87-A535-005203E4307A}"/>
          </ac:spMkLst>
        </pc:spChg>
        <pc:spChg chg="mod">
          <ac:chgData name="Jon Burnett" userId="3fd37ec6a1828f63" providerId="LiveId" clId="{F64ECB59-221D-597F-91C8-F99E93B2B082}" dt="2026-07-22T11:45:50.185" v="802" actId="114"/>
          <ac:spMkLst>
            <pc:docMk/>
            <pc:sldMk cId="908542540" sldId="276"/>
            <ac:spMk id="3" creationId="{08C3F343-6E8F-7895-F10C-C6BC10A73540}"/>
          </ac:spMkLst>
        </pc:spChg>
        <pc:spChg chg="add">
          <ac:chgData name="Jon Burnett" userId="3fd37ec6a1828f63" providerId="LiveId" clId="{F64ECB59-221D-597F-91C8-F99E93B2B082}" dt="2026-07-22T11:41:09.300" v="620" actId="26606"/>
          <ac:spMkLst>
            <pc:docMk/>
            <pc:sldMk cId="908542540" sldId="276"/>
            <ac:spMk id="17" creationId="{B210AC1D-4063-4C6E-9528-FA9C4C0C18E6}"/>
          </ac:spMkLst>
        </pc:spChg>
        <pc:spChg chg="add">
          <ac:chgData name="Jon Burnett" userId="3fd37ec6a1828f63" providerId="LiveId" clId="{F64ECB59-221D-597F-91C8-F99E93B2B082}" dt="2026-07-22T11:41:09.300" v="620" actId="26606"/>
          <ac:spMkLst>
            <pc:docMk/>
            <pc:sldMk cId="908542540" sldId="276"/>
            <ac:spMk id="19" creationId="{02F8C595-E68C-4306-AED8-DC7826A0A506}"/>
          </ac:spMkLst>
        </pc:spChg>
        <pc:picChg chg="add mod ord">
          <ac:chgData name="Jon Burnett" userId="3fd37ec6a1828f63" providerId="LiveId" clId="{F64ECB59-221D-597F-91C8-F99E93B2B082}" dt="2026-07-22T11:41:09.300" v="620" actId="26606"/>
          <ac:picMkLst>
            <pc:docMk/>
            <pc:sldMk cId="908542540" sldId="276"/>
            <ac:picMk id="5" creationId="{BA79D6A3-EA64-082D-FD50-98DDBF3D496B}"/>
          </ac:picMkLst>
        </pc:picChg>
      </pc:sldChg>
      <pc:sldChg chg="modSp mod setBg">
        <pc:chgData name="Jon Burnett" userId="3fd37ec6a1828f63" providerId="LiveId" clId="{F64ECB59-221D-597F-91C8-F99E93B2B082}" dt="2026-07-29T15:06:33.194" v="1129" actId="20577"/>
        <pc:sldMkLst>
          <pc:docMk/>
          <pc:sldMk cId="662494058" sldId="278"/>
        </pc:sldMkLst>
        <pc:spChg chg="mod">
          <ac:chgData name="Jon Burnett" userId="3fd37ec6a1828f63" providerId="LiveId" clId="{F64ECB59-221D-597F-91C8-F99E93B2B082}" dt="2026-07-29T15:06:33.194" v="1129" actId="20577"/>
          <ac:spMkLst>
            <pc:docMk/>
            <pc:sldMk cId="662494058" sldId="278"/>
            <ac:spMk id="2" creationId="{2692F151-6C3C-AC20-73EE-68E9F837FA01}"/>
          </ac:spMkLst>
        </pc:spChg>
      </pc:sldChg>
      <pc:sldChg chg="modSp mod setBg">
        <pc:chgData name="Jon Burnett" userId="3fd37ec6a1828f63" providerId="LiveId" clId="{F64ECB59-221D-597F-91C8-F99E93B2B082}" dt="2026-07-29T12:32:59.636" v="1025" actId="122"/>
        <pc:sldMkLst>
          <pc:docMk/>
          <pc:sldMk cId="1477268869" sldId="279"/>
        </pc:sldMkLst>
        <pc:spChg chg="mod">
          <ac:chgData name="Jon Burnett" userId="3fd37ec6a1828f63" providerId="LiveId" clId="{F64ECB59-221D-597F-91C8-F99E93B2B082}" dt="2026-07-29T12:32:59.636" v="1025" actId="122"/>
          <ac:spMkLst>
            <pc:docMk/>
            <pc:sldMk cId="1477268869" sldId="279"/>
            <ac:spMk id="2" creationId="{E5ADC0F5-7108-9FA9-CE18-E55F89F96036}"/>
          </ac:spMkLst>
        </pc:spChg>
      </pc:sldChg>
      <pc:sldChg chg="modSp add mod">
        <pc:chgData name="Jon Burnett" userId="3fd37ec6a1828f63" providerId="LiveId" clId="{F64ECB59-221D-597F-91C8-F99E93B2B082}" dt="2026-07-29T14:40:42.956" v="1086" actId="20577"/>
        <pc:sldMkLst>
          <pc:docMk/>
          <pc:sldMk cId="1262639874" sldId="280"/>
        </pc:sldMkLst>
        <pc:spChg chg="mod">
          <ac:chgData name="Jon Burnett" userId="3fd37ec6a1828f63" providerId="LiveId" clId="{F64ECB59-221D-597F-91C8-F99E93B2B082}" dt="2026-07-29T12:33:53.717" v="1032" actId="113"/>
          <ac:spMkLst>
            <pc:docMk/>
            <pc:sldMk cId="1262639874" sldId="280"/>
            <ac:spMk id="2" creationId="{2D26BE07-F25F-8FC6-F873-03DDA265FAF9}"/>
          </ac:spMkLst>
        </pc:spChg>
        <pc:graphicFrameChg chg="mod">
          <ac:chgData name="Jon Burnett" userId="3fd37ec6a1828f63" providerId="LiveId" clId="{F64ECB59-221D-597F-91C8-F99E93B2B082}" dt="2026-07-29T14:40:42.956" v="1086" actId="20577"/>
          <ac:graphicFrameMkLst>
            <pc:docMk/>
            <pc:sldMk cId="1262639874" sldId="280"/>
            <ac:graphicFrameMk id="5" creationId="{3D363851-D310-554C-A128-BF4AF28493FB}"/>
          </ac:graphicFrameMkLst>
        </pc:graphicFrameChg>
      </pc:sldChg>
      <pc:sldChg chg="modSp add mod">
        <pc:chgData name="Jon Burnett" userId="3fd37ec6a1828f63" providerId="LiveId" clId="{F64ECB59-221D-597F-91C8-F99E93B2B082}" dt="2026-07-29T14:03:46.776" v="1049" actId="20577"/>
        <pc:sldMkLst>
          <pc:docMk/>
          <pc:sldMk cId="2679477510" sldId="281"/>
        </pc:sldMkLst>
        <pc:spChg chg="mod">
          <ac:chgData name="Jon Burnett" userId="3fd37ec6a1828f63" providerId="LiveId" clId="{F64ECB59-221D-597F-91C8-F99E93B2B082}" dt="2026-07-29T12:33:44.318" v="1030" actId="113"/>
          <ac:spMkLst>
            <pc:docMk/>
            <pc:sldMk cId="2679477510" sldId="281"/>
            <ac:spMk id="2" creationId="{8D175B27-588C-75E3-FD21-B40BBCFE4F36}"/>
          </ac:spMkLst>
        </pc:spChg>
        <pc:spChg chg="mod">
          <ac:chgData name="Jon Burnett" userId="3fd37ec6a1828f63" providerId="LiveId" clId="{F64ECB59-221D-597F-91C8-F99E93B2B082}" dt="2026-07-29T14:03:46.776" v="1049" actId="20577"/>
          <ac:spMkLst>
            <pc:docMk/>
            <pc:sldMk cId="2679477510" sldId="281"/>
            <ac:spMk id="3" creationId="{A69000E6-B186-BC3F-2C6F-555CBD89FDE5}"/>
          </ac:spMkLst>
        </pc:spChg>
      </pc:sldChg>
      <pc:sldMasterChg chg="setBg modSldLayout">
        <pc:chgData name="Jon Burnett" userId="3fd37ec6a1828f63" providerId="LiveId" clId="{F64ECB59-221D-597F-91C8-F99E93B2B082}" dt="2026-07-28T15:43:08.607" v="929"/>
        <pc:sldMasterMkLst>
          <pc:docMk/>
          <pc:sldMasterMk cId="3515627619" sldId="2147483648"/>
        </pc:sldMasterMkLst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48"/>
            <pc:sldLayoutMk cId="3937713536" sldId="2147483649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48"/>
            <pc:sldLayoutMk cId="1920759064" sldId="2147483650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48"/>
            <pc:sldLayoutMk cId="265618743" sldId="2147483651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48"/>
            <pc:sldLayoutMk cId="1429727618" sldId="2147483652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48"/>
            <pc:sldLayoutMk cId="3492114592" sldId="2147483653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48"/>
            <pc:sldLayoutMk cId="3916685146" sldId="2147483654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48"/>
            <pc:sldLayoutMk cId="3228521441" sldId="2147483655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48"/>
            <pc:sldLayoutMk cId="189471694" sldId="2147483656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48"/>
            <pc:sldLayoutMk cId="4169228675" sldId="2147483657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48"/>
            <pc:sldLayoutMk cId="3449711099" sldId="2147483658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48"/>
            <pc:sldLayoutMk cId="2342931721" sldId="2147483659"/>
          </pc:sldLayoutMkLst>
        </pc:sldLayoutChg>
      </pc:sldMasterChg>
      <pc:sldMasterChg chg="setBg modSldLayout">
        <pc:chgData name="Jon Burnett" userId="3fd37ec6a1828f63" providerId="LiveId" clId="{F64ECB59-221D-597F-91C8-F99E93B2B082}" dt="2026-07-28T15:43:08.607" v="929"/>
        <pc:sldMasterMkLst>
          <pc:docMk/>
          <pc:sldMasterMk cId="3515627619" sldId="2147483660"/>
        </pc:sldMasterMkLst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60"/>
            <pc:sldLayoutMk cId="3937713536" sldId="2147483661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60"/>
            <pc:sldLayoutMk cId="1920759064" sldId="2147483662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60"/>
            <pc:sldLayoutMk cId="265618743" sldId="2147483663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60"/>
            <pc:sldLayoutMk cId="1429727618" sldId="2147483664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60"/>
            <pc:sldLayoutMk cId="3492114592" sldId="2147483665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60"/>
            <pc:sldLayoutMk cId="3916685146" sldId="2147483666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60"/>
            <pc:sldLayoutMk cId="3228521441" sldId="2147483667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60"/>
            <pc:sldLayoutMk cId="189471694" sldId="2147483668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60"/>
            <pc:sldLayoutMk cId="4169228675" sldId="2147483669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60"/>
            <pc:sldLayoutMk cId="3449711099" sldId="2147483670"/>
          </pc:sldLayoutMkLst>
        </pc:sldLayoutChg>
        <pc:sldLayoutChg chg="setBg">
          <pc:chgData name="Jon Burnett" userId="3fd37ec6a1828f63" providerId="LiveId" clId="{F64ECB59-221D-597F-91C8-F99E93B2B082}" dt="2026-07-28T15:43:08.607" v="929"/>
          <pc:sldLayoutMkLst>
            <pc:docMk/>
            <pc:sldMasterMk cId="3515627619" sldId="2147483660"/>
            <pc:sldLayoutMk cId="2342931721" sldId="2147483671"/>
          </pc:sldLayoutMkLst>
        </pc:sldLayoutChg>
      </pc:sldMasterChg>
    </pc:docChg>
  </pc:docChgLst>
  <pc:docChgLst>
    <pc:chgData name="Jon Burnett" userId="3fd37ec6a1828f63" providerId="LiveId" clId="{777035E0-F8C8-4845-8793-7E86670E438C}"/>
    <pc:docChg chg="custSel modSld">
      <pc:chgData name="Jon Burnett" userId="3fd37ec6a1828f63" providerId="LiveId" clId="{777035E0-F8C8-4845-8793-7E86670E438C}" dt="2026-07-22T02:37:30.912" v="1328" actId="20577"/>
      <pc:docMkLst>
        <pc:docMk/>
      </pc:docMkLst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743124-0BBC-4C19-9AB7-4CDAEA0DD74D}" type="doc">
      <dgm:prSet loTypeId="urn:microsoft.com/office/officeart/2005/8/layout/vList5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47D1198-D3D8-497A-89DA-F9518FA4B19D}">
      <dgm:prSet custT="1"/>
      <dgm:spPr/>
      <dgm:t>
        <a:bodyPr/>
        <a:lstStyle/>
        <a:p>
          <a:r>
            <a:rPr lang="en-US" sz="2600"/>
            <a:t>Love the LORD your God</a:t>
          </a:r>
        </a:p>
      </dgm:t>
    </dgm:pt>
    <dgm:pt modelId="{1B62E614-A2E7-4CC5-BDDD-4DEE8F48CFB0}" type="parTrans" cxnId="{ACCDB156-838B-4E41-90EF-2C182ADF1456}">
      <dgm:prSet/>
      <dgm:spPr/>
      <dgm:t>
        <a:bodyPr/>
        <a:lstStyle/>
        <a:p>
          <a:endParaRPr lang="en-US" sz="2600"/>
        </a:p>
      </dgm:t>
    </dgm:pt>
    <dgm:pt modelId="{2E39D289-54EE-4A98-B117-D954B339D9B4}" type="sibTrans" cxnId="{ACCDB156-838B-4E41-90EF-2C182ADF1456}">
      <dgm:prSet/>
      <dgm:spPr/>
      <dgm:t>
        <a:bodyPr/>
        <a:lstStyle/>
        <a:p>
          <a:endParaRPr lang="en-US" sz="2600"/>
        </a:p>
      </dgm:t>
    </dgm:pt>
    <dgm:pt modelId="{50AF99F0-EA04-4B38-A300-01D04E73098C}">
      <dgm:prSet custT="1"/>
      <dgm:spPr/>
      <dgm:t>
        <a:bodyPr/>
        <a:lstStyle/>
        <a:p>
          <a:pPr>
            <a:buNone/>
          </a:pPr>
          <a:r>
            <a:rPr lang="en-US" sz="2600"/>
            <a:t>Deut 6:4–6  //  Mark 12:29–30</a:t>
          </a:r>
        </a:p>
      </dgm:t>
    </dgm:pt>
    <dgm:pt modelId="{FD739B92-AB1A-445C-8DE6-44769C1431EE}" type="parTrans" cxnId="{D269784B-D8ED-43D3-AD2E-8C6279AB3F9C}">
      <dgm:prSet/>
      <dgm:spPr/>
      <dgm:t>
        <a:bodyPr/>
        <a:lstStyle/>
        <a:p>
          <a:endParaRPr lang="en-US" sz="2600"/>
        </a:p>
      </dgm:t>
    </dgm:pt>
    <dgm:pt modelId="{639E592D-7685-48C8-B07C-A05A74196F52}" type="sibTrans" cxnId="{D269784B-D8ED-43D3-AD2E-8C6279AB3F9C}">
      <dgm:prSet/>
      <dgm:spPr/>
      <dgm:t>
        <a:bodyPr/>
        <a:lstStyle/>
        <a:p>
          <a:endParaRPr lang="en-US" sz="2600"/>
        </a:p>
      </dgm:t>
    </dgm:pt>
    <dgm:pt modelId="{8B947903-9618-4091-80DB-DC787D6A0745}">
      <dgm:prSet custT="1"/>
      <dgm:spPr/>
      <dgm:t>
        <a:bodyPr/>
        <a:lstStyle/>
        <a:p>
          <a:r>
            <a:rPr lang="en-US" sz="2600"/>
            <a:t>Love your neighbor</a:t>
          </a:r>
        </a:p>
      </dgm:t>
    </dgm:pt>
    <dgm:pt modelId="{C1C4DC92-6EE2-4438-8AA4-D1102AF8535B}" type="parTrans" cxnId="{90CB8017-E895-49C1-9997-AB40A4C8F33A}">
      <dgm:prSet/>
      <dgm:spPr/>
      <dgm:t>
        <a:bodyPr/>
        <a:lstStyle/>
        <a:p>
          <a:endParaRPr lang="en-US" sz="2600"/>
        </a:p>
      </dgm:t>
    </dgm:pt>
    <dgm:pt modelId="{C58D7A75-11D3-41DB-A1C4-0A8EF133B61E}" type="sibTrans" cxnId="{90CB8017-E895-49C1-9997-AB40A4C8F33A}">
      <dgm:prSet/>
      <dgm:spPr/>
      <dgm:t>
        <a:bodyPr/>
        <a:lstStyle/>
        <a:p>
          <a:endParaRPr lang="en-US" sz="2600"/>
        </a:p>
      </dgm:t>
    </dgm:pt>
    <dgm:pt modelId="{E66E6E66-B597-4BCE-BD1B-EFC3305FE1F8}">
      <dgm:prSet custT="1"/>
      <dgm:spPr/>
      <dgm:t>
        <a:bodyPr/>
        <a:lstStyle/>
        <a:p>
          <a:pPr>
            <a:buNone/>
          </a:pPr>
          <a:r>
            <a:rPr lang="en-US" sz="2600"/>
            <a:t>Lev 19:18, 34  //  Mark 12:31</a:t>
          </a:r>
        </a:p>
      </dgm:t>
    </dgm:pt>
    <dgm:pt modelId="{3A4B8204-26C0-4DF9-B68B-4364E3B3A0AA}" type="parTrans" cxnId="{B6C8DB1A-9667-4837-A40F-4A1F1D9A083D}">
      <dgm:prSet/>
      <dgm:spPr/>
      <dgm:t>
        <a:bodyPr/>
        <a:lstStyle/>
        <a:p>
          <a:endParaRPr lang="en-US" sz="2600"/>
        </a:p>
      </dgm:t>
    </dgm:pt>
    <dgm:pt modelId="{3CFBB494-5569-47B5-8EF8-67404B6935E1}" type="sibTrans" cxnId="{B6C8DB1A-9667-4837-A40F-4A1F1D9A083D}">
      <dgm:prSet/>
      <dgm:spPr/>
      <dgm:t>
        <a:bodyPr/>
        <a:lstStyle/>
        <a:p>
          <a:endParaRPr lang="en-US" sz="2600"/>
        </a:p>
      </dgm:t>
    </dgm:pt>
    <dgm:pt modelId="{A0F2DEF5-3248-49CB-BABE-86CC21863507}">
      <dgm:prSet custT="1"/>
      <dgm:spPr/>
      <dgm:t>
        <a:bodyPr/>
        <a:lstStyle/>
        <a:p>
          <a:r>
            <a:rPr lang="en-US" sz="2600"/>
            <a:t>Be holy</a:t>
          </a:r>
        </a:p>
      </dgm:t>
    </dgm:pt>
    <dgm:pt modelId="{3F9D7C38-675B-40EF-8070-515F9D2EBFF2}" type="parTrans" cxnId="{A0AA6632-F567-4F6C-BA3B-4D06E30895AC}">
      <dgm:prSet/>
      <dgm:spPr/>
      <dgm:t>
        <a:bodyPr/>
        <a:lstStyle/>
        <a:p>
          <a:endParaRPr lang="en-US" sz="2600"/>
        </a:p>
      </dgm:t>
    </dgm:pt>
    <dgm:pt modelId="{12ADBA7C-BB65-461F-BE33-B0BC66929C60}" type="sibTrans" cxnId="{A0AA6632-F567-4F6C-BA3B-4D06E30895AC}">
      <dgm:prSet/>
      <dgm:spPr/>
      <dgm:t>
        <a:bodyPr/>
        <a:lstStyle/>
        <a:p>
          <a:endParaRPr lang="en-US" sz="2600"/>
        </a:p>
      </dgm:t>
    </dgm:pt>
    <dgm:pt modelId="{7FCDD4C8-EA38-4788-BADB-9DA325BC8245}">
      <dgm:prSet custT="1"/>
      <dgm:spPr/>
      <dgm:t>
        <a:bodyPr/>
        <a:lstStyle/>
        <a:p>
          <a:pPr>
            <a:buNone/>
          </a:pPr>
          <a:r>
            <a:rPr lang="en-US" sz="2600"/>
            <a:t>Lev 19:2  //  1 Pet 1:16</a:t>
          </a:r>
        </a:p>
      </dgm:t>
    </dgm:pt>
    <dgm:pt modelId="{BBC71986-4780-47B9-A2CF-563681198886}" type="parTrans" cxnId="{B48AC98D-06D6-4EA3-B766-207A64A0579E}">
      <dgm:prSet/>
      <dgm:spPr/>
      <dgm:t>
        <a:bodyPr/>
        <a:lstStyle/>
        <a:p>
          <a:endParaRPr lang="en-US" sz="2600"/>
        </a:p>
      </dgm:t>
    </dgm:pt>
    <dgm:pt modelId="{8F63B5D1-816F-48A4-88D8-DF86B307F32B}" type="sibTrans" cxnId="{B48AC98D-06D6-4EA3-B766-207A64A0579E}">
      <dgm:prSet/>
      <dgm:spPr/>
      <dgm:t>
        <a:bodyPr/>
        <a:lstStyle/>
        <a:p>
          <a:endParaRPr lang="en-US" sz="2600"/>
        </a:p>
      </dgm:t>
    </dgm:pt>
    <dgm:pt modelId="{FBC5BD65-F373-4A61-8EAD-6EEBCB6EB3EC}">
      <dgm:prSet custT="1"/>
      <dgm:spPr/>
      <dgm:t>
        <a:bodyPr/>
        <a:lstStyle/>
        <a:p>
          <a:r>
            <a:rPr lang="en-US" sz="2600"/>
            <a:t>Do not covet</a:t>
          </a:r>
        </a:p>
      </dgm:t>
    </dgm:pt>
    <dgm:pt modelId="{B627DEFE-5EE5-4A99-B7FE-8D9F684920BD}" type="parTrans" cxnId="{300A6AF0-7664-4419-A548-1F2823381B14}">
      <dgm:prSet/>
      <dgm:spPr/>
      <dgm:t>
        <a:bodyPr/>
        <a:lstStyle/>
        <a:p>
          <a:endParaRPr lang="en-US" sz="2600"/>
        </a:p>
      </dgm:t>
    </dgm:pt>
    <dgm:pt modelId="{72C9A7E5-B87F-424E-9589-93046158CBD0}" type="sibTrans" cxnId="{300A6AF0-7664-4419-A548-1F2823381B14}">
      <dgm:prSet/>
      <dgm:spPr/>
      <dgm:t>
        <a:bodyPr/>
        <a:lstStyle/>
        <a:p>
          <a:endParaRPr lang="en-US" sz="2600"/>
        </a:p>
      </dgm:t>
    </dgm:pt>
    <dgm:pt modelId="{47F83535-FA2E-4D5A-BE5F-9B574DFE3BDA}">
      <dgm:prSet custT="1"/>
      <dgm:spPr/>
      <dgm:t>
        <a:bodyPr/>
        <a:lstStyle/>
        <a:p>
          <a:pPr>
            <a:buNone/>
          </a:pPr>
          <a:r>
            <a:rPr lang="en-US" sz="2600"/>
            <a:t>Exod 20:17  //  Rom 7:7; see Mark 10:17–22</a:t>
          </a:r>
        </a:p>
      </dgm:t>
    </dgm:pt>
    <dgm:pt modelId="{979EA48B-A8A9-4759-ACE4-86F4375E2FB4}" type="parTrans" cxnId="{1D84B822-5A85-47FD-A8F0-42A37944D537}">
      <dgm:prSet/>
      <dgm:spPr/>
      <dgm:t>
        <a:bodyPr/>
        <a:lstStyle/>
        <a:p>
          <a:endParaRPr lang="en-US" sz="2600"/>
        </a:p>
      </dgm:t>
    </dgm:pt>
    <dgm:pt modelId="{BF2D2794-B313-4D97-854F-652E0432B929}" type="sibTrans" cxnId="{1D84B822-5A85-47FD-A8F0-42A37944D537}">
      <dgm:prSet/>
      <dgm:spPr/>
      <dgm:t>
        <a:bodyPr/>
        <a:lstStyle/>
        <a:p>
          <a:endParaRPr lang="en-US" sz="2600"/>
        </a:p>
      </dgm:t>
    </dgm:pt>
    <dgm:pt modelId="{C588A554-A0C3-41A5-B24C-1F19C98DF952}">
      <dgm:prSet custT="1"/>
      <dgm:spPr/>
      <dgm:t>
        <a:bodyPr/>
        <a:lstStyle/>
        <a:p>
          <a:r>
            <a:rPr lang="en-US" sz="2600"/>
            <a:t>I desire mercy</a:t>
          </a:r>
        </a:p>
      </dgm:t>
    </dgm:pt>
    <dgm:pt modelId="{416A1191-C9B1-46C8-87E3-069A086B6F53}" type="parTrans" cxnId="{AC22EFA5-D46B-45C1-8764-B72F6F2F61D3}">
      <dgm:prSet/>
      <dgm:spPr/>
      <dgm:t>
        <a:bodyPr/>
        <a:lstStyle/>
        <a:p>
          <a:endParaRPr lang="en-US" sz="2600"/>
        </a:p>
      </dgm:t>
    </dgm:pt>
    <dgm:pt modelId="{6D16DB54-B06B-4556-A719-5DAC7F8D886E}" type="sibTrans" cxnId="{AC22EFA5-D46B-45C1-8764-B72F6F2F61D3}">
      <dgm:prSet/>
      <dgm:spPr/>
      <dgm:t>
        <a:bodyPr/>
        <a:lstStyle/>
        <a:p>
          <a:endParaRPr lang="en-US" sz="2600"/>
        </a:p>
      </dgm:t>
    </dgm:pt>
    <dgm:pt modelId="{B3E4C5B5-DE15-41F7-889F-0967D79C3028}">
      <dgm:prSet custT="1"/>
      <dgm:spPr/>
      <dgm:t>
        <a:bodyPr/>
        <a:lstStyle/>
        <a:p>
          <a:pPr>
            <a:buNone/>
          </a:pPr>
          <a:r>
            <a:rPr lang="en-US" sz="2600"/>
            <a:t>Hos 6:6  //  Matt 9:13; 12:7</a:t>
          </a:r>
        </a:p>
      </dgm:t>
    </dgm:pt>
    <dgm:pt modelId="{3B60FCEA-2F13-4772-99CC-0D45B3DC01E8}" type="parTrans" cxnId="{3F1C85A4-3D87-4B7A-9CD9-854B419C4959}">
      <dgm:prSet/>
      <dgm:spPr/>
      <dgm:t>
        <a:bodyPr/>
        <a:lstStyle/>
        <a:p>
          <a:endParaRPr lang="en-US" sz="2600"/>
        </a:p>
      </dgm:t>
    </dgm:pt>
    <dgm:pt modelId="{5E0A5FC8-A839-49E3-8C44-33A1427714D8}" type="sibTrans" cxnId="{3F1C85A4-3D87-4B7A-9CD9-854B419C4959}">
      <dgm:prSet/>
      <dgm:spPr/>
      <dgm:t>
        <a:bodyPr/>
        <a:lstStyle/>
        <a:p>
          <a:endParaRPr lang="en-US" sz="2600"/>
        </a:p>
      </dgm:t>
    </dgm:pt>
    <dgm:pt modelId="{3471CFF5-A65D-C348-9B2E-C0B7F3F88AA0}" type="pres">
      <dgm:prSet presAssocID="{48743124-0BBC-4C19-9AB7-4CDAEA0DD74D}" presName="Name0" presStyleCnt="0">
        <dgm:presLayoutVars>
          <dgm:dir/>
          <dgm:animLvl val="lvl"/>
          <dgm:resizeHandles val="exact"/>
        </dgm:presLayoutVars>
      </dgm:prSet>
      <dgm:spPr/>
    </dgm:pt>
    <dgm:pt modelId="{1678AAF7-0D2B-2148-B93E-D27172280CBB}" type="pres">
      <dgm:prSet presAssocID="{C47D1198-D3D8-497A-89DA-F9518FA4B19D}" presName="linNode" presStyleCnt="0"/>
      <dgm:spPr/>
    </dgm:pt>
    <dgm:pt modelId="{CF7307FB-6C5C-624E-B231-58A04DF750DB}" type="pres">
      <dgm:prSet presAssocID="{C47D1198-D3D8-497A-89DA-F9518FA4B19D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5085F933-3404-7948-B615-05A1D8164C22}" type="pres">
      <dgm:prSet presAssocID="{C47D1198-D3D8-497A-89DA-F9518FA4B19D}" presName="descendantText" presStyleLbl="alignAccFollowNode1" presStyleIdx="0" presStyleCnt="5">
        <dgm:presLayoutVars>
          <dgm:bulletEnabled val="1"/>
        </dgm:presLayoutVars>
      </dgm:prSet>
      <dgm:spPr/>
    </dgm:pt>
    <dgm:pt modelId="{1E18D1BB-C365-6643-AF94-A7DCE0FE9821}" type="pres">
      <dgm:prSet presAssocID="{2E39D289-54EE-4A98-B117-D954B339D9B4}" presName="sp" presStyleCnt="0"/>
      <dgm:spPr/>
    </dgm:pt>
    <dgm:pt modelId="{7AB17D7A-0C5D-1644-98BF-D84304F47DBB}" type="pres">
      <dgm:prSet presAssocID="{8B947903-9618-4091-80DB-DC787D6A0745}" presName="linNode" presStyleCnt="0"/>
      <dgm:spPr/>
    </dgm:pt>
    <dgm:pt modelId="{08A9EC7D-F649-854C-81C4-2479D083D5A2}" type="pres">
      <dgm:prSet presAssocID="{8B947903-9618-4091-80DB-DC787D6A0745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5F15348D-6D10-4947-B48A-03276F79F952}" type="pres">
      <dgm:prSet presAssocID="{8B947903-9618-4091-80DB-DC787D6A0745}" presName="descendantText" presStyleLbl="alignAccFollowNode1" presStyleIdx="1" presStyleCnt="5">
        <dgm:presLayoutVars>
          <dgm:bulletEnabled val="1"/>
        </dgm:presLayoutVars>
      </dgm:prSet>
      <dgm:spPr/>
    </dgm:pt>
    <dgm:pt modelId="{C981FD1F-0600-BD4D-99CB-D24326004BCE}" type="pres">
      <dgm:prSet presAssocID="{C58D7A75-11D3-41DB-A1C4-0A8EF133B61E}" presName="sp" presStyleCnt="0"/>
      <dgm:spPr/>
    </dgm:pt>
    <dgm:pt modelId="{CB2B499C-E660-5347-A7B1-2318C73FBCDD}" type="pres">
      <dgm:prSet presAssocID="{A0F2DEF5-3248-49CB-BABE-86CC21863507}" presName="linNode" presStyleCnt="0"/>
      <dgm:spPr/>
    </dgm:pt>
    <dgm:pt modelId="{6204520D-822A-EE4F-9AC6-E0B25D93E18C}" type="pres">
      <dgm:prSet presAssocID="{A0F2DEF5-3248-49CB-BABE-86CC21863507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76BBE2D5-325A-6144-877F-5BC0B420DB2B}" type="pres">
      <dgm:prSet presAssocID="{A0F2DEF5-3248-49CB-BABE-86CC21863507}" presName="descendantText" presStyleLbl="alignAccFollowNode1" presStyleIdx="2" presStyleCnt="5">
        <dgm:presLayoutVars>
          <dgm:bulletEnabled val="1"/>
        </dgm:presLayoutVars>
      </dgm:prSet>
      <dgm:spPr/>
    </dgm:pt>
    <dgm:pt modelId="{D7CCCE77-4BDE-B843-8552-710E3669D4ED}" type="pres">
      <dgm:prSet presAssocID="{12ADBA7C-BB65-461F-BE33-B0BC66929C60}" presName="sp" presStyleCnt="0"/>
      <dgm:spPr/>
    </dgm:pt>
    <dgm:pt modelId="{5A1E6D9D-68A6-E948-A453-F3269A1E0C58}" type="pres">
      <dgm:prSet presAssocID="{FBC5BD65-F373-4A61-8EAD-6EEBCB6EB3EC}" presName="linNode" presStyleCnt="0"/>
      <dgm:spPr/>
    </dgm:pt>
    <dgm:pt modelId="{4339C1D9-E2C4-0A4C-B302-C064B6A3B8DC}" type="pres">
      <dgm:prSet presAssocID="{FBC5BD65-F373-4A61-8EAD-6EEBCB6EB3EC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1142006C-54D9-E248-B410-9D9A4B7A3F4C}" type="pres">
      <dgm:prSet presAssocID="{FBC5BD65-F373-4A61-8EAD-6EEBCB6EB3EC}" presName="descendantText" presStyleLbl="alignAccFollowNode1" presStyleIdx="3" presStyleCnt="5">
        <dgm:presLayoutVars>
          <dgm:bulletEnabled val="1"/>
        </dgm:presLayoutVars>
      </dgm:prSet>
      <dgm:spPr/>
    </dgm:pt>
    <dgm:pt modelId="{578F05C6-6501-034C-B2CF-2984729CDD78}" type="pres">
      <dgm:prSet presAssocID="{72C9A7E5-B87F-424E-9589-93046158CBD0}" presName="sp" presStyleCnt="0"/>
      <dgm:spPr/>
    </dgm:pt>
    <dgm:pt modelId="{F6097525-CA25-6644-915E-5E1728A8436E}" type="pres">
      <dgm:prSet presAssocID="{C588A554-A0C3-41A5-B24C-1F19C98DF952}" presName="linNode" presStyleCnt="0"/>
      <dgm:spPr/>
    </dgm:pt>
    <dgm:pt modelId="{87A3177A-DB76-BC45-A9B8-12C61E86D743}" type="pres">
      <dgm:prSet presAssocID="{C588A554-A0C3-41A5-B24C-1F19C98DF952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9A9D36A6-F575-3241-B91B-4D0B1F1DB83A}" type="pres">
      <dgm:prSet presAssocID="{C588A554-A0C3-41A5-B24C-1F19C98DF952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3CFDEE13-BB45-8043-A095-687B4BB728CD}" type="presOf" srcId="{A0F2DEF5-3248-49CB-BABE-86CC21863507}" destId="{6204520D-822A-EE4F-9AC6-E0B25D93E18C}" srcOrd="0" destOrd="0" presId="urn:microsoft.com/office/officeart/2005/8/layout/vList5"/>
    <dgm:cxn modelId="{90CB8017-E895-49C1-9997-AB40A4C8F33A}" srcId="{48743124-0BBC-4C19-9AB7-4CDAEA0DD74D}" destId="{8B947903-9618-4091-80DB-DC787D6A0745}" srcOrd="1" destOrd="0" parTransId="{C1C4DC92-6EE2-4438-8AA4-D1102AF8535B}" sibTransId="{C58D7A75-11D3-41DB-A1C4-0A8EF133B61E}"/>
    <dgm:cxn modelId="{B6C8DB1A-9667-4837-A40F-4A1F1D9A083D}" srcId="{8B947903-9618-4091-80DB-DC787D6A0745}" destId="{E66E6E66-B597-4BCE-BD1B-EFC3305FE1F8}" srcOrd="0" destOrd="0" parTransId="{3A4B8204-26C0-4DF9-B68B-4364E3B3A0AA}" sibTransId="{3CFBB494-5569-47B5-8EF8-67404B6935E1}"/>
    <dgm:cxn modelId="{1D84B822-5A85-47FD-A8F0-42A37944D537}" srcId="{FBC5BD65-F373-4A61-8EAD-6EEBCB6EB3EC}" destId="{47F83535-FA2E-4D5A-BE5F-9B574DFE3BDA}" srcOrd="0" destOrd="0" parTransId="{979EA48B-A8A9-4759-ACE4-86F4375E2FB4}" sibTransId="{BF2D2794-B313-4D97-854F-652E0432B929}"/>
    <dgm:cxn modelId="{ACFEE226-8DFE-C441-8B17-E1ACDCA0747B}" type="presOf" srcId="{8B947903-9618-4091-80DB-DC787D6A0745}" destId="{08A9EC7D-F649-854C-81C4-2479D083D5A2}" srcOrd="0" destOrd="0" presId="urn:microsoft.com/office/officeart/2005/8/layout/vList5"/>
    <dgm:cxn modelId="{A0AA6632-F567-4F6C-BA3B-4D06E30895AC}" srcId="{48743124-0BBC-4C19-9AB7-4CDAEA0DD74D}" destId="{A0F2DEF5-3248-49CB-BABE-86CC21863507}" srcOrd="2" destOrd="0" parTransId="{3F9D7C38-675B-40EF-8070-515F9D2EBFF2}" sibTransId="{12ADBA7C-BB65-461F-BE33-B0BC66929C60}"/>
    <dgm:cxn modelId="{C0E20235-05FC-F54D-AAF4-551D066809EC}" type="presOf" srcId="{47F83535-FA2E-4D5A-BE5F-9B574DFE3BDA}" destId="{1142006C-54D9-E248-B410-9D9A4B7A3F4C}" srcOrd="0" destOrd="0" presId="urn:microsoft.com/office/officeart/2005/8/layout/vList5"/>
    <dgm:cxn modelId="{D269784B-D8ED-43D3-AD2E-8C6279AB3F9C}" srcId="{C47D1198-D3D8-497A-89DA-F9518FA4B19D}" destId="{50AF99F0-EA04-4B38-A300-01D04E73098C}" srcOrd="0" destOrd="0" parTransId="{FD739B92-AB1A-445C-8DE6-44769C1431EE}" sibTransId="{639E592D-7685-48C8-B07C-A05A74196F52}"/>
    <dgm:cxn modelId="{ACCDB156-838B-4E41-90EF-2C182ADF1456}" srcId="{48743124-0BBC-4C19-9AB7-4CDAEA0DD74D}" destId="{C47D1198-D3D8-497A-89DA-F9518FA4B19D}" srcOrd="0" destOrd="0" parTransId="{1B62E614-A2E7-4CC5-BDDD-4DEE8F48CFB0}" sibTransId="{2E39D289-54EE-4A98-B117-D954B339D9B4}"/>
    <dgm:cxn modelId="{D2BB5A7E-5B10-E848-8F3F-5F4DD09D336E}" type="presOf" srcId="{50AF99F0-EA04-4B38-A300-01D04E73098C}" destId="{5085F933-3404-7948-B615-05A1D8164C22}" srcOrd="0" destOrd="0" presId="urn:microsoft.com/office/officeart/2005/8/layout/vList5"/>
    <dgm:cxn modelId="{B48AC98D-06D6-4EA3-B766-207A64A0579E}" srcId="{A0F2DEF5-3248-49CB-BABE-86CC21863507}" destId="{7FCDD4C8-EA38-4788-BADB-9DA325BC8245}" srcOrd="0" destOrd="0" parTransId="{BBC71986-4780-47B9-A2CF-563681198886}" sibTransId="{8F63B5D1-816F-48A4-88D8-DF86B307F32B}"/>
    <dgm:cxn modelId="{4EF07D9D-B525-D340-9B2F-4AF0D17CF052}" type="presOf" srcId="{FBC5BD65-F373-4A61-8EAD-6EEBCB6EB3EC}" destId="{4339C1D9-E2C4-0A4C-B302-C064B6A3B8DC}" srcOrd="0" destOrd="0" presId="urn:microsoft.com/office/officeart/2005/8/layout/vList5"/>
    <dgm:cxn modelId="{3F1C85A4-3D87-4B7A-9CD9-854B419C4959}" srcId="{C588A554-A0C3-41A5-B24C-1F19C98DF952}" destId="{B3E4C5B5-DE15-41F7-889F-0967D79C3028}" srcOrd="0" destOrd="0" parTransId="{3B60FCEA-2F13-4772-99CC-0D45B3DC01E8}" sibTransId="{5E0A5FC8-A839-49E3-8C44-33A1427714D8}"/>
    <dgm:cxn modelId="{AC22EFA5-D46B-45C1-8764-B72F6F2F61D3}" srcId="{48743124-0BBC-4C19-9AB7-4CDAEA0DD74D}" destId="{C588A554-A0C3-41A5-B24C-1F19C98DF952}" srcOrd="4" destOrd="0" parTransId="{416A1191-C9B1-46C8-87E3-069A086B6F53}" sibTransId="{6D16DB54-B06B-4556-A719-5DAC7F8D886E}"/>
    <dgm:cxn modelId="{0A463EAB-1490-834B-983C-5601F85343ED}" type="presOf" srcId="{C47D1198-D3D8-497A-89DA-F9518FA4B19D}" destId="{CF7307FB-6C5C-624E-B231-58A04DF750DB}" srcOrd="0" destOrd="0" presId="urn:microsoft.com/office/officeart/2005/8/layout/vList5"/>
    <dgm:cxn modelId="{9D1F46AE-68A6-6F47-8BCA-5EDBD6AF6AB7}" type="presOf" srcId="{7FCDD4C8-EA38-4788-BADB-9DA325BC8245}" destId="{76BBE2D5-325A-6144-877F-5BC0B420DB2B}" srcOrd="0" destOrd="0" presId="urn:microsoft.com/office/officeart/2005/8/layout/vList5"/>
    <dgm:cxn modelId="{8A6CA0B1-02FC-ED46-B420-A5AAAD774849}" type="presOf" srcId="{48743124-0BBC-4C19-9AB7-4CDAEA0DD74D}" destId="{3471CFF5-A65D-C348-9B2E-C0B7F3F88AA0}" srcOrd="0" destOrd="0" presId="urn:microsoft.com/office/officeart/2005/8/layout/vList5"/>
    <dgm:cxn modelId="{0D99B9B7-5A86-C642-A86F-FA48FAA01653}" type="presOf" srcId="{B3E4C5B5-DE15-41F7-889F-0967D79C3028}" destId="{9A9D36A6-F575-3241-B91B-4D0B1F1DB83A}" srcOrd="0" destOrd="0" presId="urn:microsoft.com/office/officeart/2005/8/layout/vList5"/>
    <dgm:cxn modelId="{273F11C5-66BC-8448-89BB-6809E0072D4A}" type="presOf" srcId="{C588A554-A0C3-41A5-B24C-1F19C98DF952}" destId="{87A3177A-DB76-BC45-A9B8-12C61E86D743}" srcOrd="0" destOrd="0" presId="urn:microsoft.com/office/officeart/2005/8/layout/vList5"/>
    <dgm:cxn modelId="{300A6AF0-7664-4419-A548-1F2823381B14}" srcId="{48743124-0BBC-4C19-9AB7-4CDAEA0DD74D}" destId="{FBC5BD65-F373-4A61-8EAD-6EEBCB6EB3EC}" srcOrd="3" destOrd="0" parTransId="{B627DEFE-5EE5-4A99-B7FE-8D9F684920BD}" sibTransId="{72C9A7E5-B87F-424E-9589-93046158CBD0}"/>
    <dgm:cxn modelId="{295568FC-4F38-BB46-B76C-3EDA62C4595D}" type="presOf" srcId="{E66E6E66-B597-4BCE-BD1B-EFC3305FE1F8}" destId="{5F15348D-6D10-4947-B48A-03276F79F952}" srcOrd="0" destOrd="0" presId="urn:microsoft.com/office/officeart/2005/8/layout/vList5"/>
    <dgm:cxn modelId="{CBEBFB9A-B44E-1F49-B2E6-FC195AF5326C}" type="presParOf" srcId="{3471CFF5-A65D-C348-9B2E-C0B7F3F88AA0}" destId="{1678AAF7-0D2B-2148-B93E-D27172280CBB}" srcOrd="0" destOrd="0" presId="urn:microsoft.com/office/officeart/2005/8/layout/vList5"/>
    <dgm:cxn modelId="{BB136A81-C164-374C-8229-135FE3D8F348}" type="presParOf" srcId="{1678AAF7-0D2B-2148-B93E-D27172280CBB}" destId="{CF7307FB-6C5C-624E-B231-58A04DF750DB}" srcOrd="0" destOrd="0" presId="urn:microsoft.com/office/officeart/2005/8/layout/vList5"/>
    <dgm:cxn modelId="{7E7A5681-2B29-FB4D-8EE0-48CB22E416C3}" type="presParOf" srcId="{1678AAF7-0D2B-2148-B93E-D27172280CBB}" destId="{5085F933-3404-7948-B615-05A1D8164C22}" srcOrd="1" destOrd="0" presId="urn:microsoft.com/office/officeart/2005/8/layout/vList5"/>
    <dgm:cxn modelId="{6807FF6E-B326-494B-B418-7F1B85B40A00}" type="presParOf" srcId="{3471CFF5-A65D-C348-9B2E-C0B7F3F88AA0}" destId="{1E18D1BB-C365-6643-AF94-A7DCE0FE9821}" srcOrd="1" destOrd="0" presId="urn:microsoft.com/office/officeart/2005/8/layout/vList5"/>
    <dgm:cxn modelId="{BCC68254-473B-9446-B0A2-9B1504049D3C}" type="presParOf" srcId="{3471CFF5-A65D-C348-9B2E-C0B7F3F88AA0}" destId="{7AB17D7A-0C5D-1644-98BF-D84304F47DBB}" srcOrd="2" destOrd="0" presId="urn:microsoft.com/office/officeart/2005/8/layout/vList5"/>
    <dgm:cxn modelId="{4E31B44B-5B22-B044-9EAC-E6A377AEA1F2}" type="presParOf" srcId="{7AB17D7A-0C5D-1644-98BF-D84304F47DBB}" destId="{08A9EC7D-F649-854C-81C4-2479D083D5A2}" srcOrd="0" destOrd="0" presId="urn:microsoft.com/office/officeart/2005/8/layout/vList5"/>
    <dgm:cxn modelId="{D2943547-91E1-1940-A35B-99C6FE41BD21}" type="presParOf" srcId="{7AB17D7A-0C5D-1644-98BF-D84304F47DBB}" destId="{5F15348D-6D10-4947-B48A-03276F79F952}" srcOrd="1" destOrd="0" presId="urn:microsoft.com/office/officeart/2005/8/layout/vList5"/>
    <dgm:cxn modelId="{FC229F2C-90B0-3441-85BB-C43352BCC8E2}" type="presParOf" srcId="{3471CFF5-A65D-C348-9B2E-C0B7F3F88AA0}" destId="{C981FD1F-0600-BD4D-99CB-D24326004BCE}" srcOrd="3" destOrd="0" presId="urn:microsoft.com/office/officeart/2005/8/layout/vList5"/>
    <dgm:cxn modelId="{8FF5BDCA-8DC9-934D-8E77-C95C60526FE3}" type="presParOf" srcId="{3471CFF5-A65D-C348-9B2E-C0B7F3F88AA0}" destId="{CB2B499C-E660-5347-A7B1-2318C73FBCDD}" srcOrd="4" destOrd="0" presId="urn:microsoft.com/office/officeart/2005/8/layout/vList5"/>
    <dgm:cxn modelId="{6CA234E1-C060-B945-86B9-1B463AAC24D3}" type="presParOf" srcId="{CB2B499C-E660-5347-A7B1-2318C73FBCDD}" destId="{6204520D-822A-EE4F-9AC6-E0B25D93E18C}" srcOrd="0" destOrd="0" presId="urn:microsoft.com/office/officeart/2005/8/layout/vList5"/>
    <dgm:cxn modelId="{A8587CBD-CC4A-1F49-A8B0-8D741C84392E}" type="presParOf" srcId="{CB2B499C-E660-5347-A7B1-2318C73FBCDD}" destId="{76BBE2D5-325A-6144-877F-5BC0B420DB2B}" srcOrd="1" destOrd="0" presId="urn:microsoft.com/office/officeart/2005/8/layout/vList5"/>
    <dgm:cxn modelId="{25CE5834-2E08-7D4B-9968-D5D24BE63A79}" type="presParOf" srcId="{3471CFF5-A65D-C348-9B2E-C0B7F3F88AA0}" destId="{D7CCCE77-4BDE-B843-8552-710E3669D4ED}" srcOrd="5" destOrd="0" presId="urn:microsoft.com/office/officeart/2005/8/layout/vList5"/>
    <dgm:cxn modelId="{732A0A1D-F422-2C46-8AE6-09EDF1C7BB20}" type="presParOf" srcId="{3471CFF5-A65D-C348-9B2E-C0B7F3F88AA0}" destId="{5A1E6D9D-68A6-E948-A453-F3269A1E0C58}" srcOrd="6" destOrd="0" presId="urn:microsoft.com/office/officeart/2005/8/layout/vList5"/>
    <dgm:cxn modelId="{6DF7D36B-9D0C-A149-9668-036B348B1593}" type="presParOf" srcId="{5A1E6D9D-68A6-E948-A453-F3269A1E0C58}" destId="{4339C1D9-E2C4-0A4C-B302-C064B6A3B8DC}" srcOrd="0" destOrd="0" presId="urn:microsoft.com/office/officeart/2005/8/layout/vList5"/>
    <dgm:cxn modelId="{2AF670B6-BB04-1346-8802-B4D339F93D37}" type="presParOf" srcId="{5A1E6D9D-68A6-E948-A453-F3269A1E0C58}" destId="{1142006C-54D9-E248-B410-9D9A4B7A3F4C}" srcOrd="1" destOrd="0" presId="urn:microsoft.com/office/officeart/2005/8/layout/vList5"/>
    <dgm:cxn modelId="{F9748294-47A9-154F-BE19-0B0881E8083E}" type="presParOf" srcId="{3471CFF5-A65D-C348-9B2E-C0B7F3F88AA0}" destId="{578F05C6-6501-034C-B2CF-2984729CDD78}" srcOrd="7" destOrd="0" presId="urn:microsoft.com/office/officeart/2005/8/layout/vList5"/>
    <dgm:cxn modelId="{E3F67B7E-2F9E-514B-AED1-0E4E76051467}" type="presParOf" srcId="{3471CFF5-A65D-C348-9B2E-C0B7F3F88AA0}" destId="{F6097525-CA25-6644-915E-5E1728A8436E}" srcOrd="8" destOrd="0" presId="urn:microsoft.com/office/officeart/2005/8/layout/vList5"/>
    <dgm:cxn modelId="{F27EAC7F-1A8D-8F41-B8AA-3E7DE1D4FBD3}" type="presParOf" srcId="{F6097525-CA25-6644-915E-5E1728A8436E}" destId="{87A3177A-DB76-BC45-A9B8-12C61E86D743}" srcOrd="0" destOrd="0" presId="urn:microsoft.com/office/officeart/2005/8/layout/vList5"/>
    <dgm:cxn modelId="{1749ED31-6F99-7F44-8C44-C2236ECBB913}" type="presParOf" srcId="{F6097525-CA25-6644-915E-5E1728A8436E}" destId="{9A9D36A6-F575-3241-B91B-4D0B1F1DB83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5DCE31-2D1F-FD4D-A5A9-E361F680CAF6}" type="doc">
      <dgm:prSet loTypeId="urn:microsoft.com/office/officeart/2005/8/layout/arrow1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C4D3386-0D5B-3240-BB09-13FB7E9D22C8}">
      <dgm:prSet phldrT="[Text]" phldr="0" custT="1"/>
      <dgm:spPr/>
      <dgm:t>
        <a:bodyPr/>
        <a:lstStyle/>
        <a:p>
          <a:pPr algn="ctr">
            <a:buNone/>
          </a:pPr>
          <a:r>
            <a:rPr lang="en-US" sz="3600" b="1" u="sng"/>
            <a:t>Crusade</a:t>
          </a:r>
        </a:p>
      </dgm:t>
    </dgm:pt>
    <dgm:pt modelId="{7D4C96EF-6934-D148-A5AC-315C806C078D}" type="parTrans" cxnId="{EAC1CA1E-0353-1E43-B128-B12C2A2DDFF7}">
      <dgm:prSet/>
      <dgm:spPr/>
      <dgm:t>
        <a:bodyPr/>
        <a:lstStyle/>
        <a:p>
          <a:endParaRPr lang="en-US" sz="3600"/>
        </a:p>
      </dgm:t>
    </dgm:pt>
    <dgm:pt modelId="{EA8FA819-E5EA-DB4B-A394-F9019B9B1E31}" type="sibTrans" cxnId="{EAC1CA1E-0353-1E43-B128-B12C2A2DDFF7}">
      <dgm:prSet/>
      <dgm:spPr/>
      <dgm:t>
        <a:bodyPr/>
        <a:lstStyle/>
        <a:p>
          <a:endParaRPr lang="en-US" sz="3600"/>
        </a:p>
      </dgm:t>
    </dgm:pt>
    <dgm:pt modelId="{4D76DCAF-EA85-3B48-AD18-CDD4BB331A14}">
      <dgm:prSet phldrT="[Text]" phldr="0" custT="1"/>
      <dgm:spPr/>
      <dgm:t>
        <a:bodyPr/>
        <a:lstStyle/>
        <a:p>
          <a:pPr algn="l">
            <a:buFont typeface="Wingdings" pitchFamily="2" charset="2"/>
            <a:buChar char="ü"/>
          </a:pPr>
          <a:r>
            <a:rPr lang="en-US" sz="3600"/>
            <a:t>Deut 20:16–18</a:t>
          </a:r>
        </a:p>
      </dgm:t>
    </dgm:pt>
    <dgm:pt modelId="{06E8D2EC-A993-1F44-A191-CEDF2ABF14A9}" type="parTrans" cxnId="{AF4FB312-2E4C-2345-B5EF-D827222B45C1}">
      <dgm:prSet/>
      <dgm:spPr/>
      <dgm:t>
        <a:bodyPr/>
        <a:lstStyle/>
        <a:p>
          <a:endParaRPr lang="en-US" sz="3600"/>
        </a:p>
      </dgm:t>
    </dgm:pt>
    <dgm:pt modelId="{60BE024F-53E4-4844-B319-402948E7A2F8}" type="sibTrans" cxnId="{AF4FB312-2E4C-2345-B5EF-D827222B45C1}">
      <dgm:prSet/>
      <dgm:spPr/>
      <dgm:t>
        <a:bodyPr/>
        <a:lstStyle/>
        <a:p>
          <a:endParaRPr lang="en-US" sz="3600"/>
        </a:p>
      </dgm:t>
    </dgm:pt>
    <dgm:pt modelId="{B4D01F2A-F88A-1243-B7BE-C813E23F81CC}">
      <dgm:prSet phldrT="[Text]" phldr="0" custT="1"/>
      <dgm:spPr/>
      <dgm:t>
        <a:bodyPr/>
        <a:lstStyle/>
        <a:p>
          <a:pPr algn="ctr">
            <a:buNone/>
          </a:pPr>
          <a:r>
            <a:rPr lang="en-US" sz="3600" b="1" u="sng"/>
            <a:t>Pacifism</a:t>
          </a:r>
        </a:p>
      </dgm:t>
    </dgm:pt>
    <dgm:pt modelId="{58C41DC9-D685-4B40-A758-799EA3CE2202}" type="parTrans" cxnId="{FC3D4242-69A8-DD4C-B0D7-96213F3073D5}">
      <dgm:prSet/>
      <dgm:spPr/>
      <dgm:t>
        <a:bodyPr/>
        <a:lstStyle/>
        <a:p>
          <a:endParaRPr lang="en-US" sz="3600"/>
        </a:p>
      </dgm:t>
    </dgm:pt>
    <dgm:pt modelId="{D6CC0029-F988-9648-AAC4-37FFF6ED0F7D}" type="sibTrans" cxnId="{FC3D4242-69A8-DD4C-B0D7-96213F3073D5}">
      <dgm:prSet/>
      <dgm:spPr/>
      <dgm:t>
        <a:bodyPr/>
        <a:lstStyle/>
        <a:p>
          <a:endParaRPr lang="en-US" sz="3600"/>
        </a:p>
      </dgm:t>
    </dgm:pt>
    <dgm:pt modelId="{E03CB2B0-AF33-9649-AD17-FD1391921858}">
      <dgm:prSet phldrT="[Text]" phldr="0" custT="1"/>
      <dgm:spPr/>
      <dgm:t>
        <a:bodyPr/>
        <a:lstStyle/>
        <a:p>
          <a:pPr algn="l">
            <a:buFont typeface="Wingdings" pitchFamily="2" charset="2"/>
            <a:buChar char="ü"/>
          </a:pPr>
          <a:r>
            <a:rPr lang="en-US" sz="3600"/>
            <a:t>Matt 5:9, 39, 44</a:t>
          </a:r>
        </a:p>
      </dgm:t>
    </dgm:pt>
    <dgm:pt modelId="{D9052DB4-A4BB-B844-A5BC-01EE757F9DCF}" type="parTrans" cxnId="{C6185219-1145-B644-8563-5FC6CF520868}">
      <dgm:prSet/>
      <dgm:spPr/>
      <dgm:t>
        <a:bodyPr/>
        <a:lstStyle/>
        <a:p>
          <a:endParaRPr lang="en-US" sz="3600"/>
        </a:p>
      </dgm:t>
    </dgm:pt>
    <dgm:pt modelId="{A8855042-F4B4-4144-846B-913F9CAF1A24}" type="sibTrans" cxnId="{C6185219-1145-B644-8563-5FC6CF520868}">
      <dgm:prSet/>
      <dgm:spPr/>
      <dgm:t>
        <a:bodyPr/>
        <a:lstStyle/>
        <a:p>
          <a:endParaRPr lang="en-US" sz="3600"/>
        </a:p>
      </dgm:t>
    </dgm:pt>
    <dgm:pt modelId="{8DDEFD48-C7B1-2841-AC85-1E1B5FC81345}">
      <dgm:prSet phldrT="[Text]" phldr="0" custT="1"/>
      <dgm:spPr/>
      <dgm:t>
        <a:bodyPr/>
        <a:lstStyle/>
        <a:p>
          <a:pPr algn="l">
            <a:buFont typeface="Courier New" panose="02070309020205020404" pitchFamily="49" charset="0"/>
            <a:buChar char="o"/>
          </a:pPr>
          <a:r>
            <a:rPr lang="en-US" sz="3600"/>
            <a:t>Rom 12:19; 13:4</a:t>
          </a:r>
        </a:p>
      </dgm:t>
    </dgm:pt>
    <dgm:pt modelId="{EA20F20A-DD1D-8D42-AA71-79C908BFB04A}" type="parTrans" cxnId="{8C711979-5B82-1544-BCAD-4749F7113C0C}">
      <dgm:prSet/>
      <dgm:spPr/>
      <dgm:t>
        <a:bodyPr/>
        <a:lstStyle/>
        <a:p>
          <a:endParaRPr lang="en-US" sz="3600"/>
        </a:p>
      </dgm:t>
    </dgm:pt>
    <dgm:pt modelId="{F89B0760-C860-C149-B41C-ADE6910A81A4}" type="sibTrans" cxnId="{8C711979-5B82-1544-BCAD-4749F7113C0C}">
      <dgm:prSet/>
      <dgm:spPr/>
      <dgm:t>
        <a:bodyPr/>
        <a:lstStyle/>
        <a:p>
          <a:endParaRPr lang="en-US" sz="3600"/>
        </a:p>
      </dgm:t>
    </dgm:pt>
    <dgm:pt modelId="{F35F3ED2-9EA8-644C-BDB8-66D9092A3500}">
      <dgm:prSet phldrT="[Text]" phldr="0" custT="1"/>
      <dgm:spPr/>
      <dgm:t>
        <a:bodyPr/>
        <a:lstStyle/>
        <a:p>
          <a:pPr algn="l">
            <a:buFont typeface="Courier New" panose="02070309020205020404" pitchFamily="49" charset="0"/>
            <a:buChar char="o"/>
          </a:pPr>
          <a:r>
            <a:rPr lang="en-US" sz="3600"/>
            <a:t>Gen 15:16</a:t>
          </a:r>
        </a:p>
      </dgm:t>
    </dgm:pt>
    <dgm:pt modelId="{F616CB4E-30D0-E74F-BD0F-C94820C38E32}" type="parTrans" cxnId="{345786B1-B6B0-F44D-B759-5724AD4619C5}">
      <dgm:prSet/>
      <dgm:spPr/>
      <dgm:t>
        <a:bodyPr/>
        <a:lstStyle/>
        <a:p>
          <a:endParaRPr lang="en-US" sz="3600"/>
        </a:p>
      </dgm:t>
    </dgm:pt>
    <dgm:pt modelId="{4CA8E792-F80F-B544-A613-1E2057EC095D}" type="sibTrans" cxnId="{345786B1-B6B0-F44D-B759-5724AD4619C5}">
      <dgm:prSet/>
      <dgm:spPr/>
      <dgm:t>
        <a:bodyPr/>
        <a:lstStyle/>
        <a:p>
          <a:endParaRPr lang="en-US" sz="3600"/>
        </a:p>
      </dgm:t>
    </dgm:pt>
    <dgm:pt modelId="{7A5E687E-2328-3D48-8C9F-FAD65B3EA63A}" type="pres">
      <dgm:prSet presAssocID="{F55DCE31-2D1F-FD4D-A5A9-E361F680CAF6}" presName="cycle" presStyleCnt="0">
        <dgm:presLayoutVars>
          <dgm:dir val="rev"/>
          <dgm:resizeHandles val="exact"/>
        </dgm:presLayoutVars>
      </dgm:prSet>
      <dgm:spPr/>
    </dgm:pt>
    <dgm:pt modelId="{C7CC02BC-2934-C049-A0A9-1DC9A30DAB46}" type="pres">
      <dgm:prSet presAssocID="{EC4D3386-0D5B-3240-BB09-13FB7E9D22C8}" presName="arrow" presStyleLbl="node1" presStyleIdx="0" presStyleCnt="2">
        <dgm:presLayoutVars>
          <dgm:bulletEnabled val="1"/>
        </dgm:presLayoutVars>
      </dgm:prSet>
      <dgm:spPr/>
    </dgm:pt>
    <dgm:pt modelId="{58BDCC03-4DB1-E44B-811F-C232231F72EC}" type="pres">
      <dgm:prSet presAssocID="{B4D01F2A-F88A-1243-B7BE-C813E23F81CC}" presName="arrow" presStyleLbl="node1" presStyleIdx="1" presStyleCnt="2">
        <dgm:presLayoutVars>
          <dgm:bulletEnabled val="1"/>
        </dgm:presLayoutVars>
      </dgm:prSet>
      <dgm:spPr/>
    </dgm:pt>
  </dgm:ptLst>
  <dgm:cxnLst>
    <dgm:cxn modelId="{71200E0B-3533-3243-9777-7FF15A2DE19D}" type="presOf" srcId="{8DDEFD48-C7B1-2841-AC85-1E1B5FC81345}" destId="{58BDCC03-4DB1-E44B-811F-C232231F72EC}" srcOrd="0" destOrd="2" presId="urn:microsoft.com/office/officeart/2005/8/layout/arrow1"/>
    <dgm:cxn modelId="{AF4FB312-2E4C-2345-B5EF-D827222B45C1}" srcId="{EC4D3386-0D5B-3240-BB09-13FB7E9D22C8}" destId="{4D76DCAF-EA85-3B48-AD18-CDD4BB331A14}" srcOrd="0" destOrd="0" parTransId="{06E8D2EC-A993-1F44-A191-CEDF2ABF14A9}" sibTransId="{60BE024F-53E4-4844-B319-402948E7A2F8}"/>
    <dgm:cxn modelId="{C6185219-1145-B644-8563-5FC6CF520868}" srcId="{B4D01F2A-F88A-1243-B7BE-C813E23F81CC}" destId="{E03CB2B0-AF33-9649-AD17-FD1391921858}" srcOrd="0" destOrd="0" parTransId="{D9052DB4-A4BB-B844-A5BC-01EE757F9DCF}" sibTransId="{A8855042-F4B4-4144-846B-913F9CAF1A24}"/>
    <dgm:cxn modelId="{EAC1CA1E-0353-1E43-B128-B12C2A2DDFF7}" srcId="{F55DCE31-2D1F-FD4D-A5A9-E361F680CAF6}" destId="{EC4D3386-0D5B-3240-BB09-13FB7E9D22C8}" srcOrd="0" destOrd="0" parTransId="{7D4C96EF-6934-D148-A5AC-315C806C078D}" sibTransId="{EA8FA819-E5EA-DB4B-A394-F9019B9B1E31}"/>
    <dgm:cxn modelId="{B127EA23-CB97-0045-BC05-80B1620CA8F9}" type="presOf" srcId="{F35F3ED2-9EA8-644C-BDB8-66D9092A3500}" destId="{C7CC02BC-2934-C049-A0A9-1DC9A30DAB46}" srcOrd="0" destOrd="2" presId="urn:microsoft.com/office/officeart/2005/8/layout/arrow1"/>
    <dgm:cxn modelId="{E8E87830-9938-FA42-94C3-87E2A56EE4DC}" type="presOf" srcId="{EC4D3386-0D5B-3240-BB09-13FB7E9D22C8}" destId="{C7CC02BC-2934-C049-A0A9-1DC9A30DAB46}" srcOrd="0" destOrd="0" presId="urn:microsoft.com/office/officeart/2005/8/layout/arrow1"/>
    <dgm:cxn modelId="{DBF65D3D-3346-6C43-95EE-D015FFC23175}" type="presOf" srcId="{4D76DCAF-EA85-3B48-AD18-CDD4BB331A14}" destId="{C7CC02BC-2934-C049-A0A9-1DC9A30DAB46}" srcOrd="0" destOrd="1" presId="urn:microsoft.com/office/officeart/2005/8/layout/arrow1"/>
    <dgm:cxn modelId="{FC3D4242-69A8-DD4C-B0D7-96213F3073D5}" srcId="{F55DCE31-2D1F-FD4D-A5A9-E361F680CAF6}" destId="{B4D01F2A-F88A-1243-B7BE-C813E23F81CC}" srcOrd="1" destOrd="0" parTransId="{58C41DC9-D685-4B40-A758-799EA3CE2202}" sibTransId="{D6CC0029-F988-9648-AAC4-37FFF6ED0F7D}"/>
    <dgm:cxn modelId="{8C711979-5B82-1544-BCAD-4749F7113C0C}" srcId="{B4D01F2A-F88A-1243-B7BE-C813E23F81CC}" destId="{8DDEFD48-C7B1-2841-AC85-1E1B5FC81345}" srcOrd="1" destOrd="0" parTransId="{EA20F20A-DD1D-8D42-AA71-79C908BFB04A}" sibTransId="{F89B0760-C860-C149-B41C-ADE6910A81A4}"/>
    <dgm:cxn modelId="{345786B1-B6B0-F44D-B759-5724AD4619C5}" srcId="{EC4D3386-0D5B-3240-BB09-13FB7E9D22C8}" destId="{F35F3ED2-9EA8-644C-BDB8-66D9092A3500}" srcOrd="1" destOrd="0" parTransId="{F616CB4E-30D0-E74F-BD0F-C94820C38E32}" sibTransId="{4CA8E792-F80F-B544-A613-1E2057EC095D}"/>
    <dgm:cxn modelId="{678165D5-CDC8-5E41-B989-481ABACE7B5A}" type="presOf" srcId="{F55DCE31-2D1F-FD4D-A5A9-E361F680CAF6}" destId="{7A5E687E-2328-3D48-8C9F-FAD65B3EA63A}" srcOrd="0" destOrd="0" presId="urn:microsoft.com/office/officeart/2005/8/layout/arrow1"/>
    <dgm:cxn modelId="{B458B5F5-BD52-C84C-B920-39B4471FF28A}" type="presOf" srcId="{E03CB2B0-AF33-9649-AD17-FD1391921858}" destId="{58BDCC03-4DB1-E44B-811F-C232231F72EC}" srcOrd="0" destOrd="1" presId="urn:microsoft.com/office/officeart/2005/8/layout/arrow1"/>
    <dgm:cxn modelId="{7EB582FA-121A-2444-873D-4BAB4EDA7F6B}" type="presOf" srcId="{B4D01F2A-F88A-1243-B7BE-C813E23F81CC}" destId="{58BDCC03-4DB1-E44B-811F-C232231F72EC}" srcOrd="0" destOrd="0" presId="urn:microsoft.com/office/officeart/2005/8/layout/arrow1"/>
    <dgm:cxn modelId="{2F8D82F3-C897-184B-AE68-A34492C01A89}" type="presParOf" srcId="{7A5E687E-2328-3D48-8C9F-FAD65B3EA63A}" destId="{C7CC02BC-2934-C049-A0A9-1DC9A30DAB46}" srcOrd="0" destOrd="0" presId="urn:microsoft.com/office/officeart/2005/8/layout/arrow1"/>
    <dgm:cxn modelId="{02D63A9F-33F7-AD4F-999D-0DB5795672A9}" type="presParOf" srcId="{7A5E687E-2328-3D48-8C9F-FAD65B3EA63A}" destId="{58BDCC03-4DB1-E44B-811F-C232231F72EC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5DCE31-2D1F-FD4D-A5A9-E361F680CAF6}" type="doc">
      <dgm:prSet loTypeId="urn:microsoft.com/office/officeart/2005/8/layout/arrow1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C4D3386-0D5B-3240-BB09-13FB7E9D22C8}">
      <dgm:prSet phldrT="[Text]" phldr="0" custT="1"/>
      <dgm:spPr/>
      <dgm:t>
        <a:bodyPr/>
        <a:lstStyle/>
        <a:p>
          <a:pPr algn="ctr">
            <a:buNone/>
          </a:pPr>
          <a:r>
            <a:rPr lang="en-US" sz="3600" b="1" u="sng"/>
            <a:t>Crusade</a:t>
          </a:r>
        </a:p>
      </dgm:t>
    </dgm:pt>
    <dgm:pt modelId="{7D4C96EF-6934-D148-A5AC-315C806C078D}" type="parTrans" cxnId="{EAC1CA1E-0353-1E43-B128-B12C2A2DDFF7}">
      <dgm:prSet/>
      <dgm:spPr/>
      <dgm:t>
        <a:bodyPr/>
        <a:lstStyle/>
        <a:p>
          <a:endParaRPr lang="en-US" sz="3600"/>
        </a:p>
      </dgm:t>
    </dgm:pt>
    <dgm:pt modelId="{EA8FA819-E5EA-DB4B-A394-F9019B9B1E31}" type="sibTrans" cxnId="{EAC1CA1E-0353-1E43-B128-B12C2A2DDFF7}">
      <dgm:prSet/>
      <dgm:spPr/>
      <dgm:t>
        <a:bodyPr/>
        <a:lstStyle/>
        <a:p>
          <a:endParaRPr lang="en-US" sz="3600"/>
        </a:p>
      </dgm:t>
    </dgm:pt>
    <dgm:pt modelId="{4D76DCAF-EA85-3B48-AD18-CDD4BB331A14}">
      <dgm:prSet phldrT="[Text]" phldr="0" custT="1"/>
      <dgm:spPr/>
      <dgm:t>
        <a:bodyPr/>
        <a:lstStyle/>
        <a:p>
          <a:pPr algn="l">
            <a:buFont typeface="Wingdings" pitchFamily="2" charset="2"/>
            <a:buChar char="ü"/>
          </a:pPr>
          <a:r>
            <a:rPr lang="en-US" sz="3600"/>
            <a:t>Deut 20:16–18</a:t>
          </a:r>
        </a:p>
      </dgm:t>
    </dgm:pt>
    <dgm:pt modelId="{06E8D2EC-A993-1F44-A191-CEDF2ABF14A9}" type="parTrans" cxnId="{AF4FB312-2E4C-2345-B5EF-D827222B45C1}">
      <dgm:prSet/>
      <dgm:spPr/>
      <dgm:t>
        <a:bodyPr/>
        <a:lstStyle/>
        <a:p>
          <a:endParaRPr lang="en-US" sz="3600"/>
        </a:p>
      </dgm:t>
    </dgm:pt>
    <dgm:pt modelId="{60BE024F-53E4-4844-B319-402948E7A2F8}" type="sibTrans" cxnId="{AF4FB312-2E4C-2345-B5EF-D827222B45C1}">
      <dgm:prSet/>
      <dgm:spPr/>
      <dgm:t>
        <a:bodyPr/>
        <a:lstStyle/>
        <a:p>
          <a:endParaRPr lang="en-US" sz="3600"/>
        </a:p>
      </dgm:t>
    </dgm:pt>
    <dgm:pt modelId="{B4D01F2A-F88A-1243-B7BE-C813E23F81CC}">
      <dgm:prSet phldrT="[Text]" phldr="0" custT="1"/>
      <dgm:spPr/>
      <dgm:t>
        <a:bodyPr/>
        <a:lstStyle/>
        <a:p>
          <a:pPr algn="ctr">
            <a:buNone/>
          </a:pPr>
          <a:r>
            <a:rPr lang="en-US" sz="3600" b="1" u="sng"/>
            <a:t>Pacifism</a:t>
          </a:r>
        </a:p>
      </dgm:t>
    </dgm:pt>
    <dgm:pt modelId="{58C41DC9-D685-4B40-A758-799EA3CE2202}" type="parTrans" cxnId="{FC3D4242-69A8-DD4C-B0D7-96213F3073D5}">
      <dgm:prSet/>
      <dgm:spPr/>
      <dgm:t>
        <a:bodyPr/>
        <a:lstStyle/>
        <a:p>
          <a:endParaRPr lang="en-US" sz="3600"/>
        </a:p>
      </dgm:t>
    </dgm:pt>
    <dgm:pt modelId="{D6CC0029-F988-9648-AAC4-37FFF6ED0F7D}" type="sibTrans" cxnId="{FC3D4242-69A8-DD4C-B0D7-96213F3073D5}">
      <dgm:prSet/>
      <dgm:spPr/>
      <dgm:t>
        <a:bodyPr/>
        <a:lstStyle/>
        <a:p>
          <a:endParaRPr lang="en-US" sz="3600"/>
        </a:p>
      </dgm:t>
    </dgm:pt>
    <dgm:pt modelId="{E03CB2B0-AF33-9649-AD17-FD1391921858}">
      <dgm:prSet phldrT="[Text]" phldr="0" custT="1"/>
      <dgm:spPr/>
      <dgm:t>
        <a:bodyPr/>
        <a:lstStyle/>
        <a:p>
          <a:pPr algn="l">
            <a:buFont typeface="Wingdings" pitchFamily="2" charset="2"/>
            <a:buChar char="ü"/>
          </a:pPr>
          <a:r>
            <a:rPr lang="en-US" sz="3600"/>
            <a:t>Matt 5:9, 39, 44</a:t>
          </a:r>
        </a:p>
      </dgm:t>
    </dgm:pt>
    <dgm:pt modelId="{D9052DB4-A4BB-B844-A5BC-01EE757F9DCF}" type="parTrans" cxnId="{C6185219-1145-B644-8563-5FC6CF520868}">
      <dgm:prSet/>
      <dgm:spPr/>
      <dgm:t>
        <a:bodyPr/>
        <a:lstStyle/>
        <a:p>
          <a:endParaRPr lang="en-US" sz="3600"/>
        </a:p>
      </dgm:t>
    </dgm:pt>
    <dgm:pt modelId="{A8855042-F4B4-4144-846B-913F9CAF1A24}" type="sibTrans" cxnId="{C6185219-1145-B644-8563-5FC6CF520868}">
      <dgm:prSet/>
      <dgm:spPr/>
      <dgm:t>
        <a:bodyPr/>
        <a:lstStyle/>
        <a:p>
          <a:endParaRPr lang="en-US" sz="3600"/>
        </a:p>
      </dgm:t>
    </dgm:pt>
    <dgm:pt modelId="{8DDEFD48-C7B1-2841-AC85-1E1B5FC81345}">
      <dgm:prSet phldrT="[Text]" phldr="0" custT="1"/>
      <dgm:spPr/>
      <dgm:t>
        <a:bodyPr/>
        <a:lstStyle/>
        <a:p>
          <a:pPr algn="l">
            <a:buFont typeface="Courier New" panose="02070309020205020404" pitchFamily="49" charset="0"/>
            <a:buChar char="o"/>
          </a:pPr>
          <a:r>
            <a:rPr lang="en-US" sz="3600"/>
            <a:t>Rom 12:19; 13:4</a:t>
          </a:r>
        </a:p>
      </dgm:t>
    </dgm:pt>
    <dgm:pt modelId="{EA20F20A-DD1D-8D42-AA71-79C908BFB04A}" type="parTrans" cxnId="{8C711979-5B82-1544-BCAD-4749F7113C0C}">
      <dgm:prSet/>
      <dgm:spPr/>
      <dgm:t>
        <a:bodyPr/>
        <a:lstStyle/>
        <a:p>
          <a:endParaRPr lang="en-US" sz="3600"/>
        </a:p>
      </dgm:t>
    </dgm:pt>
    <dgm:pt modelId="{F89B0760-C860-C149-B41C-ADE6910A81A4}" type="sibTrans" cxnId="{8C711979-5B82-1544-BCAD-4749F7113C0C}">
      <dgm:prSet/>
      <dgm:spPr/>
      <dgm:t>
        <a:bodyPr/>
        <a:lstStyle/>
        <a:p>
          <a:endParaRPr lang="en-US" sz="3600"/>
        </a:p>
      </dgm:t>
    </dgm:pt>
    <dgm:pt modelId="{F35F3ED2-9EA8-644C-BDB8-66D9092A3500}">
      <dgm:prSet phldrT="[Text]" phldr="0" custT="1"/>
      <dgm:spPr/>
      <dgm:t>
        <a:bodyPr/>
        <a:lstStyle/>
        <a:p>
          <a:pPr algn="l">
            <a:buFont typeface="Courier New" panose="02070309020205020404" pitchFamily="49" charset="0"/>
            <a:buChar char="o"/>
          </a:pPr>
          <a:r>
            <a:rPr lang="en-US" sz="3600"/>
            <a:t>Gen 15:16</a:t>
          </a:r>
        </a:p>
      </dgm:t>
    </dgm:pt>
    <dgm:pt modelId="{F616CB4E-30D0-E74F-BD0F-C94820C38E32}" type="parTrans" cxnId="{345786B1-B6B0-F44D-B759-5724AD4619C5}">
      <dgm:prSet/>
      <dgm:spPr/>
      <dgm:t>
        <a:bodyPr/>
        <a:lstStyle/>
        <a:p>
          <a:endParaRPr lang="en-US" sz="3600"/>
        </a:p>
      </dgm:t>
    </dgm:pt>
    <dgm:pt modelId="{4CA8E792-F80F-B544-A613-1E2057EC095D}" type="sibTrans" cxnId="{345786B1-B6B0-F44D-B759-5724AD4619C5}">
      <dgm:prSet/>
      <dgm:spPr/>
      <dgm:t>
        <a:bodyPr/>
        <a:lstStyle/>
        <a:p>
          <a:endParaRPr lang="en-US" sz="3600"/>
        </a:p>
      </dgm:t>
    </dgm:pt>
    <dgm:pt modelId="{7A5E687E-2328-3D48-8C9F-FAD65B3EA63A}" type="pres">
      <dgm:prSet presAssocID="{F55DCE31-2D1F-FD4D-A5A9-E361F680CAF6}" presName="cycle" presStyleCnt="0">
        <dgm:presLayoutVars>
          <dgm:dir val="rev"/>
          <dgm:resizeHandles val="exact"/>
        </dgm:presLayoutVars>
      </dgm:prSet>
      <dgm:spPr/>
    </dgm:pt>
    <dgm:pt modelId="{C7CC02BC-2934-C049-A0A9-1DC9A30DAB46}" type="pres">
      <dgm:prSet presAssocID="{EC4D3386-0D5B-3240-BB09-13FB7E9D22C8}" presName="arrow" presStyleLbl="node1" presStyleIdx="0" presStyleCnt="2">
        <dgm:presLayoutVars>
          <dgm:bulletEnabled val="1"/>
        </dgm:presLayoutVars>
      </dgm:prSet>
      <dgm:spPr/>
    </dgm:pt>
    <dgm:pt modelId="{58BDCC03-4DB1-E44B-811F-C232231F72EC}" type="pres">
      <dgm:prSet presAssocID="{B4D01F2A-F88A-1243-B7BE-C813E23F81CC}" presName="arrow" presStyleLbl="node1" presStyleIdx="1" presStyleCnt="2">
        <dgm:presLayoutVars>
          <dgm:bulletEnabled val="1"/>
        </dgm:presLayoutVars>
      </dgm:prSet>
      <dgm:spPr/>
    </dgm:pt>
  </dgm:ptLst>
  <dgm:cxnLst>
    <dgm:cxn modelId="{71200E0B-3533-3243-9777-7FF15A2DE19D}" type="presOf" srcId="{8DDEFD48-C7B1-2841-AC85-1E1B5FC81345}" destId="{58BDCC03-4DB1-E44B-811F-C232231F72EC}" srcOrd="0" destOrd="2" presId="urn:microsoft.com/office/officeart/2005/8/layout/arrow1"/>
    <dgm:cxn modelId="{AF4FB312-2E4C-2345-B5EF-D827222B45C1}" srcId="{EC4D3386-0D5B-3240-BB09-13FB7E9D22C8}" destId="{4D76DCAF-EA85-3B48-AD18-CDD4BB331A14}" srcOrd="0" destOrd="0" parTransId="{06E8D2EC-A993-1F44-A191-CEDF2ABF14A9}" sibTransId="{60BE024F-53E4-4844-B319-402948E7A2F8}"/>
    <dgm:cxn modelId="{C6185219-1145-B644-8563-5FC6CF520868}" srcId="{B4D01F2A-F88A-1243-B7BE-C813E23F81CC}" destId="{E03CB2B0-AF33-9649-AD17-FD1391921858}" srcOrd="0" destOrd="0" parTransId="{D9052DB4-A4BB-B844-A5BC-01EE757F9DCF}" sibTransId="{A8855042-F4B4-4144-846B-913F9CAF1A24}"/>
    <dgm:cxn modelId="{EAC1CA1E-0353-1E43-B128-B12C2A2DDFF7}" srcId="{F55DCE31-2D1F-FD4D-A5A9-E361F680CAF6}" destId="{EC4D3386-0D5B-3240-BB09-13FB7E9D22C8}" srcOrd="0" destOrd="0" parTransId="{7D4C96EF-6934-D148-A5AC-315C806C078D}" sibTransId="{EA8FA819-E5EA-DB4B-A394-F9019B9B1E31}"/>
    <dgm:cxn modelId="{B127EA23-CB97-0045-BC05-80B1620CA8F9}" type="presOf" srcId="{F35F3ED2-9EA8-644C-BDB8-66D9092A3500}" destId="{C7CC02BC-2934-C049-A0A9-1DC9A30DAB46}" srcOrd="0" destOrd="2" presId="urn:microsoft.com/office/officeart/2005/8/layout/arrow1"/>
    <dgm:cxn modelId="{E8E87830-9938-FA42-94C3-87E2A56EE4DC}" type="presOf" srcId="{EC4D3386-0D5B-3240-BB09-13FB7E9D22C8}" destId="{C7CC02BC-2934-C049-A0A9-1DC9A30DAB46}" srcOrd="0" destOrd="0" presId="urn:microsoft.com/office/officeart/2005/8/layout/arrow1"/>
    <dgm:cxn modelId="{DBF65D3D-3346-6C43-95EE-D015FFC23175}" type="presOf" srcId="{4D76DCAF-EA85-3B48-AD18-CDD4BB331A14}" destId="{C7CC02BC-2934-C049-A0A9-1DC9A30DAB46}" srcOrd="0" destOrd="1" presId="urn:microsoft.com/office/officeart/2005/8/layout/arrow1"/>
    <dgm:cxn modelId="{FC3D4242-69A8-DD4C-B0D7-96213F3073D5}" srcId="{F55DCE31-2D1F-FD4D-A5A9-E361F680CAF6}" destId="{B4D01F2A-F88A-1243-B7BE-C813E23F81CC}" srcOrd="1" destOrd="0" parTransId="{58C41DC9-D685-4B40-A758-799EA3CE2202}" sibTransId="{D6CC0029-F988-9648-AAC4-37FFF6ED0F7D}"/>
    <dgm:cxn modelId="{8C711979-5B82-1544-BCAD-4749F7113C0C}" srcId="{B4D01F2A-F88A-1243-B7BE-C813E23F81CC}" destId="{8DDEFD48-C7B1-2841-AC85-1E1B5FC81345}" srcOrd="1" destOrd="0" parTransId="{EA20F20A-DD1D-8D42-AA71-79C908BFB04A}" sibTransId="{F89B0760-C860-C149-B41C-ADE6910A81A4}"/>
    <dgm:cxn modelId="{345786B1-B6B0-F44D-B759-5724AD4619C5}" srcId="{EC4D3386-0D5B-3240-BB09-13FB7E9D22C8}" destId="{F35F3ED2-9EA8-644C-BDB8-66D9092A3500}" srcOrd="1" destOrd="0" parTransId="{F616CB4E-30D0-E74F-BD0F-C94820C38E32}" sibTransId="{4CA8E792-F80F-B544-A613-1E2057EC095D}"/>
    <dgm:cxn modelId="{678165D5-CDC8-5E41-B989-481ABACE7B5A}" type="presOf" srcId="{F55DCE31-2D1F-FD4D-A5A9-E361F680CAF6}" destId="{7A5E687E-2328-3D48-8C9F-FAD65B3EA63A}" srcOrd="0" destOrd="0" presId="urn:microsoft.com/office/officeart/2005/8/layout/arrow1"/>
    <dgm:cxn modelId="{B458B5F5-BD52-C84C-B920-39B4471FF28A}" type="presOf" srcId="{E03CB2B0-AF33-9649-AD17-FD1391921858}" destId="{58BDCC03-4DB1-E44B-811F-C232231F72EC}" srcOrd="0" destOrd="1" presId="urn:microsoft.com/office/officeart/2005/8/layout/arrow1"/>
    <dgm:cxn modelId="{7EB582FA-121A-2444-873D-4BAB4EDA7F6B}" type="presOf" srcId="{B4D01F2A-F88A-1243-B7BE-C813E23F81CC}" destId="{58BDCC03-4DB1-E44B-811F-C232231F72EC}" srcOrd="0" destOrd="0" presId="urn:microsoft.com/office/officeart/2005/8/layout/arrow1"/>
    <dgm:cxn modelId="{2F8D82F3-C897-184B-AE68-A34492C01A89}" type="presParOf" srcId="{7A5E687E-2328-3D48-8C9F-FAD65B3EA63A}" destId="{C7CC02BC-2934-C049-A0A9-1DC9A30DAB46}" srcOrd="0" destOrd="0" presId="urn:microsoft.com/office/officeart/2005/8/layout/arrow1"/>
    <dgm:cxn modelId="{02D63A9F-33F7-AD4F-999D-0DB5795672A9}" type="presParOf" srcId="{7A5E687E-2328-3D48-8C9F-FAD65B3EA63A}" destId="{58BDCC03-4DB1-E44B-811F-C232231F72EC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3C2C71-AC0F-42AC-9283-AD8FE5029AE7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A760E33-81D3-40C5-931F-3292109C7E49}">
      <dgm:prSet/>
      <dgm:spPr/>
      <dgm:t>
        <a:bodyPr/>
        <a:lstStyle/>
        <a:p>
          <a:r>
            <a:rPr lang="en-US" b="1"/>
            <a:t>“Threshed … with threshing sledges of iron” (1:3)</a:t>
          </a:r>
        </a:p>
      </dgm:t>
    </dgm:pt>
    <dgm:pt modelId="{3C64D4AB-EBBA-47F7-B4F7-347FA80BF6EE}" type="parTrans" cxnId="{5B6359B2-77CE-4F21-A6B7-436F79134CEB}">
      <dgm:prSet/>
      <dgm:spPr/>
      <dgm:t>
        <a:bodyPr/>
        <a:lstStyle/>
        <a:p>
          <a:endParaRPr lang="en-US" b="1"/>
        </a:p>
      </dgm:t>
    </dgm:pt>
    <dgm:pt modelId="{42403430-E78A-491A-9C2D-9AD32B636935}" type="sibTrans" cxnId="{5B6359B2-77CE-4F21-A6B7-436F79134CEB}">
      <dgm:prSet/>
      <dgm:spPr/>
      <dgm:t>
        <a:bodyPr/>
        <a:lstStyle/>
        <a:p>
          <a:endParaRPr lang="en-US" b="1"/>
        </a:p>
      </dgm:t>
    </dgm:pt>
    <dgm:pt modelId="{823A7F1A-2335-425C-8333-B20A722DB35F}">
      <dgm:prSet/>
      <dgm:spPr/>
      <dgm:t>
        <a:bodyPr/>
        <a:lstStyle/>
        <a:p>
          <a:r>
            <a:rPr lang="en-US" b="1"/>
            <a:t>“Carried into exile a whole people to deliver them up” (1:6)</a:t>
          </a:r>
        </a:p>
      </dgm:t>
    </dgm:pt>
    <dgm:pt modelId="{28713632-5C5F-4AC4-B971-37756BBA283C}" type="parTrans" cxnId="{45DF3E80-8293-410D-B25A-CC82B8AA0FAB}">
      <dgm:prSet/>
      <dgm:spPr/>
      <dgm:t>
        <a:bodyPr/>
        <a:lstStyle/>
        <a:p>
          <a:endParaRPr lang="en-US" b="1"/>
        </a:p>
      </dgm:t>
    </dgm:pt>
    <dgm:pt modelId="{AE2B1AD2-71FE-43E0-BDDA-FCA4A7C24978}" type="sibTrans" cxnId="{45DF3E80-8293-410D-B25A-CC82B8AA0FAB}">
      <dgm:prSet/>
      <dgm:spPr/>
      <dgm:t>
        <a:bodyPr/>
        <a:lstStyle/>
        <a:p>
          <a:endParaRPr lang="en-US" b="1"/>
        </a:p>
      </dgm:t>
    </dgm:pt>
    <dgm:pt modelId="{C6A8C163-A6D5-4ED0-8B62-685E17C6C55D}">
      <dgm:prSet/>
      <dgm:spPr/>
      <dgm:t>
        <a:bodyPr/>
        <a:lstStyle/>
        <a:p>
          <a:r>
            <a:rPr lang="en-US" b="1"/>
            <a:t>“Did not remember the covenant of brotherhood” (1:9)</a:t>
          </a:r>
        </a:p>
      </dgm:t>
    </dgm:pt>
    <dgm:pt modelId="{50714D8F-7E85-4B44-A169-049FC0C57BFD}" type="parTrans" cxnId="{E5A1ED78-AC6F-4757-BEB6-0D655D3C0BA0}">
      <dgm:prSet/>
      <dgm:spPr/>
      <dgm:t>
        <a:bodyPr/>
        <a:lstStyle/>
        <a:p>
          <a:endParaRPr lang="en-US" b="1"/>
        </a:p>
      </dgm:t>
    </dgm:pt>
    <dgm:pt modelId="{C68054F6-43A5-4B8A-AB52-D4CA274C0E91}" type="sibTrans" cxnId="{E5A1ED78-AC6F-4757-BEB6-0D655D3C0BA0}">
      <dgm:prSet/>
      <dgm:spPr/>
      <dgm:t>
        <a:bodyPr/>
        <a:lstStyle/>
        <a:p>
          <a:endParaRPr lang="en-US" b="1"/>
        </a:p>
      </dgm:t>
    </dgm:pt>
    <dgm:pt modelId="{41E98EE1-9EEF-4913-AB3B-9B3207A15B5B}">
      <dgm:prSet/>
      <dgm:spPr/>
      <dgm:t>
        <a:bodyPr/>
        <a:lstStyle/>
        <a:p>
          <a:r>
            <a:rPr lang="en-US" b="1"/>
            <a:t>“Pursued his brother with the sword and cast off all pity, and his anger tore perpetually, and he kept his wrath forever” (1:11)</a:t>
          </a:r>
        </a:p>
      </dgm:t>
    </dgm:pt>
    <dgm:pt modelId="{BC20BFC9-722D-44A4-B5E9-E8D9144659BF}" type="parTrans" cxnId="{C37A5141-C088-48B7-9B1A-DACC6AA39AF1}">
      <dgm:prSet/>
      <dgm:spPr/>
      <dgm:t>
        <a:bodyPr/>
        <a:lstStyle/>
        <a:p>
          <a:endParaRPr lang="en-US" b="1"/>
        </a:p>
      </dgm:t>
    </dgm:pt>
    <dgm:pt modelId="{59965A15-D4C0-4685-BE75-FAA0B978F368}" type="sibTrans" cxnId="{C37A5141-C088-48B7-9B1A-DACC6AA39AF1}">
      <dgm:prSet/>
      <dgm:spPr/>
      <dgm:t>
        <a:bodyPr/>
        <a:lstStyle/>
        <a:p>
          <a:endParaRPr lang="en-US" b="1"/>
        </a:p>
      </dgm:t>
    </dgm:pt>
    <dgm:pt modelId="{BB8D9B32-103E-4283-AB9B-046E0B318536}">
      <dgm:prSet/>
      <dgm:spPr/>
      <dgm:t>
        <a:bodyPr/>
        <a:lstStyle/>
        <a:p>
          <a:r>
            <a:rPr lang="en-US" b="1"/>
            <a:t>“Ripped open pregnant women … that they may enlarge their border” (1:13)</a:t>
          </a:r>
        </a:p>
      </dgm:t>
    </dgm:pt>
    <dgm:pt modelId="{CB2ABFCF-7C53-43B6-9BDE-3939D8695788}" type="parTrans" cxnId="{DDBB8A46-77C1-4945-92B9-F088AA5CF063}">
      <dgm:prSet/>
      <dgm:spPr/>
      <dgm:t>
        <a:bodyPr/>
        <a:lstStyle/>
        <a:p>
          <a:endParaRPr lang="en-US" b="1"/>
        </a:p>
      </dgm:t>
    </dgm:pt>
    <dgm:pt modelId="{C8424FB2-B952-4AEF-84DE-C5ACE2C72C56}" type="sibTrans" cxnId="{DDBB8A46-77C1-4945-92B9-F088AA5CF063}">
      <dgm:prSet/>
      <dgm:spPr/>
      <dgm:t>
        <a:bodyPr/>
        <a:lstStyle/>
        <a:p>
          <a:endParaRPr lang="en-US" b="1"/>
        </a:p>
      </dgm:t>
    </dgm:pt>
    <dgm:pt modelId="{EF63F22A-32D1-43CA-9AEC-89015CC3DCB2}">
      <dgm:prSet/>
      <dgm:spPr/>
      <dgm:t>
        <a:bodyPr/>
        <a:lstStyle/>
        <a:p>
          <a:r>
            <a:rPr lang="en-US" b="1"/>
            <a:t>“Burned to lime the bones” of a neighboring king (2:1)</a:t>
          </a:r>
        </a:p>
      </dgm:t>
    </dgm:pt>
    <dgm:pt modelId="{BB46D05D-1CD1-4030-B96A-B5E5516CBB34}" type="parTrans" cxnId="{EFF1D6AE-4A85-B944-8DF6-1DE56E357E63}">
      <dgm:prSet/>
      <dgm:spPr/>
      <dgm:t>
        <a:bodyPr/>
        <a:lstStyle/>
        <a:p>
          <a:endParaRPr lang="en-US" b="1"/>
        </a:p>
      </dgm:t>
    </dgm:pt>
    <dgm:pt modelId="{E8AF7A06-AEEC-4FB6-9497-8B6FA09AB0DE}" type="sibTrans" cxnId="{EFF1D6AE-4A85-B944-8DF6-1DE56E357E63}">
      <dgm:prSet/>
      <dgm:spPr/>
      <dgm:t>
        <a:bodyPr/>
        <a:lstStyle/>
        <a:p>
          <a:endParaRPr lang="en-US" b="1"/>
        </a:p>
      </dgm:t>
    </dgm:pt>
    <dgm:pt modelId="{2BA254FD-D97A-5440-BEA1-DFBCF328DB90}" type="pres">
      <dgm:prSet presAssocID="{DC3C2C71-AC0F-42AC-9283-AD8FE5029AE7}" presName="diagram" presStyleCnt="0">
        <dgm:presLayoutVars>
          <dgm:dir/>
          <dgm:resizeHandles val="exact"/>
        </dgm:presLayoutVars>
      </dgm:prSet>
      <dgm:spPr/>
    </dgm:pt>
    <dgm:pt modelId="{52359241-0E06-A149-9071-582EEA561605}" type="pres">
      <dgm:prSet presAssocID="{7A760E33-81D3-40C5-931F-3292109C7E49}" presName="node" presStyleLbl="node1" presStyleIdx="0" presStyleCnt="6">
        <dgm:presLayoutVars>
          <dgm:bulletEnabled val="1"/>
        </dgm:presLayoutVars>
      </dgm:prSet>
      <dgm:spPr/>
    </dgm:pt>
    <dgm:pt modelId="{82B506BA-65A7-3949-B96C-627E0A8D8FC9}" type="pres">
      <dgm:prSet presAssocID="{42403430-E78A-491A-9C2D-9AD32B636935}" presName="sibTrans" presStyleCnt="0"/>
      <dgm:spPr/>
    </dgm:pt>
    <dgm:pt modelId="{64253422-5F1F-D84B-9743-4A6D860553E8}" type="pres">
      <dgm:prSet presAssocID="{823A7F1A-2335-425C-8333-B20A722DB35F}" presName="node" presStyleLbl="node1" presStyleIdx="1" presStyleCnt="6">
        <dgm:presLayoutVars>
          <dgm:bulletEnabled val="1"/>
        </dgm:presLayoutVars>
      </dgm:prSet>
      <dgm:spPr/>
    </dgm:pt>
    <dgm:pt modelId="{C1445E2B-497B-CA4B-87EC-4EB2C774A077}" type="pres">
      <dgm:prSet presAssocID="{AE2B1AD2-71FE-43E0-BDDA-FCA4A7C24978}" presName="sibTrans" presStyleCnt="0"/>
      <dgm:spPr/>
    </dgm:pt>
    <dgm:pt modelId="{09784F20-D4C9-0146-BBCA-3C32A5E11852}" type="pres">
      <dgm:prSet presAssocID="{C6A8C163-A6D5-4ED0-8B62-685E17C6C55D}" presName="node" presStyleLbl="node1" presStyleIdx="2" presStyleCnt="6">
        <dgm:presLayoutVars>
          <dgm:bulletEnabled val="1"/>
        </dgm:presLayoutVars>
      </dgm:prSet>
      <dgm:spPr/>
    </dgm:pt>
    <dgm:pt modelId="{B831B478-EBC3-1745-8605-B4D779CDA188}" type="pres">
      <dgm:prSet presAssocID="{C68054F6-43A5-4B8A-AB52-D4CA274C0E91}" presName="sibTrans" presStyleCnt="0"/>
      <dgm:spPr/>
    </dgm:pt>
    <dgm:pt modelId="{2FBBADB2-1DA1-6348-9D3B-DD71B7CD2FF6}" type="pres">
      <dgm:prSet presAssocID="{41E98EE1-9EEF-4913-AB3B-9B3207A15B5B}" presName="node" presStyleLbl="node1" presStyleIdx="3" presStyleCnt="6">
        <dgm:presLayoutVars>
          <dgm:bulletEnabled val="1"/>
        </dgm:presLayoutVars>
      </dgm:prSet>
      <dgm:spPr/>
    </dgm:pt>
    <dgm:pt modelId="{D0E69260-0FB4-8342-A70A-46D3810BF2A6}" type="pres">
      <dgm:prSet presAssocID="{59965A15-D4C0-4685-BE75-FAA0B978F368}" presName="sibTrans" presStyleCnt="0"/>
      <dgm:spPr/>
    </dgm:pt>
    <dgm:pt modelId="{9CFEC9E4-EC6F-C441-AEE2-6279A2182695}" type="pres">
      <dgm:prSet presAssocID="{BB8D9B32-103E-4283-AB9B-046E0B318536}" presName="node" presStyleLbl="node1" presStyleIdx="4" presStyleCnt="6">
        <dgm:presLayoutVars>
          <dgm:bulletEnabled val="1"/>
        </dgm:presLayoutVars>
      </dgm:prSet>
      <dgm:spPr/>
    </dgm:pt>
    <dgm:pt modelId="{673D1939-823D-6348-8DDE-E6F2CEB01256}" type="pres">
      <dgm:prSet presAssocID="{C8424FB2-B952-4AEF-84DE-C5ACE2C72C56}" presName="sibTrans" presStyleCnt="0"/>
      <dgm:spPr/>
    </dgm:pt>
    <dgm:pt modelId="{521E88CE-AF66-B440-8E61-4582C40B050E}" type="pres">
      <dgm:prSet presAssocID="{EF63F22A-32D1-43CA-9AEC-89015CC3DCB2}" presName="node" presStyleLbl="node1" presStyleIdx="5" presStyleCnt="6">
        <dgm:presLayoutVars>
          <dgm:bulletEnabled val="1"/>
        </dgm:presLayoutVars>
      </dgm:prSet>
      <dgm:spPr/>
    </dgm:pt>
  </dgm:ptLst>
  <dgm:cxnLst>
    <dgm:cxn modelId="{FD05BF00-3437-F145-B6B2-C03F1B3722F4}" type="presOf" srcId="{C6A8C163-A6D5-4ED0-8B62-685E17C6C55D}" destId="{09784F20-D4C9-0146-BBCA-3C32A5E11852}" srcOrd="0" destOrd="0" presId="urn:microsoft.com/office/officeart/2005/8/layout/default"/>
    <dgm:cxn modelId="{F8ED0108-25C1-EB4E-A2D4-DE0D13CDC2BA}" type="presOf" srcId="{823A7F1A-2335-425C-8333-B20A722DB35F}" destId="{64253422-5F1F-D84B-9743-4A6D860553E8}" srcOrd="0" destOrd="0" presId="urn:microsoft.com/office/officeart/2005/8/layout/default"/>
    <dgm:cxn modelId="{1E89271A-406B-6041-9A74-3500E102B75F}" type="presOf" srcId="{BB8D9B32-103E-4283-AB9B-046E0B318536}" destId="{9CFEC9E4-EC6F-C441-AEE2-6279A2182695}" srcOrd="0" destOrd="0" presId="urn:microsoft.com/office/officeart/2005/8/layout/default"/>
    <dgm:cxn modelId="{C37A5141-C088-48B7-9B1A-DACC6AA39AF1}" srcId="{DC3C2C71-AC0F-42AC-9283-AD8FE5029AE7}" destId="{41E98EE1-9EEF-4913-AB3B-9B3207A15B5B}" srcOrd="3" destOrd="0" parTransId="{BC20BFC9-722D-44A4-B5E9-E8D9144659BF}" sibTransId="{59965A15-D4C0-4685-BE75-FAA0B978F368}"/>
    <dgm:cxn modelId="{DDBB8A46-77C1-4945-92B9-F088AA5CF063}" srcId="{DC3C2C71-AC0F-42AC-9283-AD8FE5029AE7}" destId="{BB8D9B32-103E-4283-AB9B-046E0B318536}" srcOrd="4" destOrd="0" parTransId="{CB2ABFCF-7C53-43B6-9BDE-3939D8695788}" sibTransId="{C8424FB2-B952-4AEF-84DE-C5ACE2C72C56}"/>
    <dgm:cxn modelId="{9C255475-A2ED-4647-886E-EEE76272D28D}" type="presOf" srcId="{41E98EE1-9EEF-4913-AB3B-9B3207A15B5B}" destId="{2FBBADB2-1DA1-6348-9D3B-DD71B7CD2FF6}" srcOrd="0" destOrd="0" presId="urn:microsoft.com/office/officeart/2005/8/layout/default"/>
    <dgm:cxn modelId="{E5A1ED78-AC6F-4757-BEB6-0D655D3C0BA0}" srcId="{DC3C2C71-AC0F-42AC-9283-AD8FE5029AE7}" destId="{C6A8C163-A6D5-4ED0-8B62-685E17C6C55D}" srcOrd="2" destOrd="0" parTransId="{50714D8F-7E85-4B44-A169-049FC0C57BFD}" sibTransId="{C68054F6-43A5-4B8A-AB52-D4CA274C0E91}"/>
    <dgm:cxn modelId="{45DF3E80-8293-410D-B25A-CC82B8AA0FAB}" srcId="{DC3C2C71-AC0F-42AC-9283-AD8FE5029AE7}" destId="{823A7F1A-2335-425C-8333-B20A722DB35F}" srcOrd="1" destOrd="0" parTransId="{28713632-5C5F-4AC4-B971-37756BBA283C}" sibTransId="{AE2B1AD2-71FE-43E0-BDDA-FCA4A7C24978}"/>
    <dgm:cxn modelId="{EFF1D6AE-4A85-B944-8DF6-1DE56E357E63}" srcId="{DC3C2C71-AC0F-42AC-9283-AD8FE5029AE7}" destId="{EF63F22A-32D1-43CA-9AEC-89015CC3DCB2}" srcOrd="5" destOrd="0" parTransId="{BB46D05D-1CD1-4030-B96A-B5E5516CBB34}" sibTransId="{E8AF7A06-AEEC-4FB6-9497-8B6FA09AB0DE}"/>
    <dgm:cxn modelId="{5B6359B2-77CE-4F21-A6B7-436F79134CEB}" srcId="{DC3C2C71-AC0F-42AC-9283-AD8FE5029AE7}" destId="{7A760E33-81D3-40C5-931F-3292109C7E49}" srcOrd="0" destOrd="0" parTransId="{3C64D4AB-EBBA-47F7-B4F7-347FA80BF6EE}" sibTransId="{42403430-E78A-491A-9C2D-9AD32B636935}"/>
    <dgm:cxn modelId="{E51A01B4-CE19-644B-8C62-03EE49FB9141}" type="presOf" srcId="{DC3C2C71-AC0F-42AC-9283-AD8FE5029AE7}" destId="{2BA254FD-D97A-5440-BEA1-DFBCF328DB90}" srcOrd="0" destOrd="0" presId="urn:microsoft.com/office/officeart/2005/8/layout/default"/>
    <dgm:cxn modelId="{765DC7CB-8A7B-D54E-AF11-F18EB369B54C}" type="presOf" srcId="{EF63F22A-32D1-43CA-9AEC-89015CC3DCB2}" destId="{521E88CE-AF66-B440-8E61-4582C40B050E}" srcOrd="0" destOrd="0" presId="urn:microsoft.com/office/officeart/2005/8/layout/default"/>
    <dgm:cxn modelId="{038A76F8-DA68-594E-B470-30D07B7AD8A2}" type="presOf" srcId="{7A760E33-81D3-40C5-931F-3292109C7E49}" destId="{52359241-0E06-A149-9071-582EEA561605}" srcOrd="0" destOrd="0" presId="urn:microsoft.com/office/officeart/2005/8/layout/default"/>
    <dgm:cxn modelId="{50572B93-36D9-274C-A13D-3B9172122D26}" type="presParOf" srcId="{2BA254FD-D97A-5440-BEA1-DFBCF328DB90}" destId="{52359241-0E06-A149-9071-582EEA561605}" srcOrd="0" destOrd="0" presId="urn:microsoft.com/office/officeart/2005/8/layout/default"/>
    <dgm:cxn modelId="{10A99A16-66B6-D541-95FB-02FE006C72DF}" type="presParOf" srcId="{2BA254FD-D97A-5440-BEA1-DFBCF328DB90}" destId="{82B506BA-65A7-3949-B96C-627E0A8D8FC9}" srcOrd="1" destOrd="0" presId="urn:microsoft.com/office/officeart/2005/8/layout/default"/>
    <dgm:cxn modelId="{8841CE4A-45F5-6548-B328-7C07ABFBE31A}" type="presParOf" srcId="{2BA254FD-D97A-5440-BEA1-DFBCF328DB90}" destId="{64253422-5F1F-D84B-9743-4A6D860553E8}" srcOrd="2" destOrd="0" presId="urn:microsoft.com/office/officeart/2005/8/layout/default"/>
    <dgm:cxn modelId="{00DFA6BD-1AC6-3B4D-A986-F04AD3A3EEA5}" type="presParOf" srcId="{2BA254FD-D97A-5440-BEA1-DFBCF328DB90}" destId="{C1445E2B-497B-CA4B-87EC-4EB2C774A077}" srcOrd="3" destOrd="0" presId="urn:microsoft.com/office/officeart/2005/8/layout/default"/>
    <dgm:cxn modelId="{E144795C-AE18-0542-9A8C-9C003D80FEC5}" type="presParOf" srcId="{2BA254FD-D97A-5440-BEA1-DFBCF328DB90}" destId="{09784F20-D4C9-0146-BBCA-3C32A5E11852}" srcOrd="4" destOrd="0" presId="urn:microsoft.com/office/officeart/2005/8/layout/default"/>
    <dgm:cxn modelId="{D5F87682-29FB-2D41-9306-05C25C6A86B7}" type="presParOf" srcId="{2BA254FD-D97A-5440-BEA1-DFBCF328DB90}" destId="{B831B478-EBC3-1745-8605-B4D779CDA188}" srcOrd="5" destOrd="0" presId="urn:microsoft.com/office/officeart/2005/8/layout/default"/>
    <dgm:cxn modelId="{9485BDDA-AEFA-5B46-9806-2B5DBBCD3252}" type="presParOf" srcId="{2BA254FD-D97A-5440-BEA1-DFBCF328DB90}" destId="{2FBBADB2-1DA1-6348-9D3B-DD71B7CD2FF6}" srcOrd="6" destOrd="0" presId="urn:microsoft.com/office/officeart/2005/8/layout/default"/>
    <dgm:cxn modelId="{AFB31D6C-EF35-B64E-961F-31E872EA16AC}" type="presParOf" srcId="{2BA254FD-D97A-5440-BEA1-DFBCF328DB90}" destId="{D0E69260-0FB4-8342-A70A-46D3810BF2A6}" srcOrd="7" destOrd="0" presId="urn:microsoft.com/office/officeart/2005/8/layout/default"/>
    <dgm:cxn modelId="{02102EBA-22C4-2B42-BD90-7893720A16CF}" type="presParOf" srcId="{2BA254FD-D97A-5440-BEA1-DFBCF328DB90}" destId="{9CFEC9E4-EC6F-C441-AEE2-6279A2182695}" srcOrd="8" destOrd="0" presId="urn:microsoft.com/office/officeart/2005/8/layout/default"/>
    <dgm:cxn modelId="{80302E1A-7175-7942-92A6-BB0272B2B6FD}" type="presParOf" srcId="{2BA254FD-D97A-5440-BEA1-DFBCF328DB90}" destId="{673D1939-823D-6348-8DDE-E6F2CEB01256}" srcOrd="9" destOrd="0" presId="urn:microsoft.com/office/officeart/2005/8/layout/default"/>
    <dgm:cxn modelId="{60915510-8AA3-1F46-A230-3A3D0E199A2F}" type="presParOf" srcId="{2BA254FD-D97A-5440-BEA1-DFBCF328DB90}" destId="{521E88CE-AF66-B440-8E61-4582C40B050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BFD26C-EAB8-954D-B099-320047A5FC33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79E2516-B8CE-CA4D-B217-A1444A78C6A2}">
      <dgm:prSet phldrT="[Text]" phldr="0" custT="1"/>
      <dgm:spPr/>
      <dgm:t>
        <a:bodyPr/>
        <a:lstStyle/>
        <a:p>
          <a:r>
            <a:rPr lang="en-US" sz="2500" b="1"/>
            <a:t>Justice </a:t>
          </a:r>
          <a:r>
            <a:rPr lang="en-US" sz="2500" b="1" u="sng"/>
            <a:t>of</a:t>
          </a:r>
          <a:r>
            <a:rPr lang="en-US" sz="2500" b="1"/>
            <a:t> war </a:t>
          </a:r>
          <a:br>
            <a:rPr lang="en-US" sz="2500" b="1"/>
          </a:br>
          <a:r>
            <a:rPr lang="en-US" sz="2500" b="1"/>
            <a:t>(</a:t>
          </a:r>
          <a:r>
            <a:rPr lang="en-US" sz="2500" b="1" i="1"/>
            <a:t>jus ad bellum</a:t>
          </a:r>
          <a:r>
            <a:rPr lang="en-US" sz="2500" b="1"/>
            <a:t>)</a:t>
          </a:r>
        </a:p>
      </dgm:t>
    </dgm:pt>
    <dgm:pt modelId="{A35BF434-9A1B-F249-B6BE-7E4689636209}" type="parTrans" cxnId="{7D0B2138-622C-A54F-83BE-8F4534408BDC}">
      <dgm:prSet/>
      <dgm:spPr/>
      <dgm:t>
        <a:bodyPr/>
        <a:lstStyle/>
        <a:p>
          <a:endParaRPr lang="en-US" sz="2500"/>
        </a:p>
      </dgm:t>
    </dgm:pt>
    <dgm:pt modelId="{73B5661F-22C7-2142-BE83-A13F6510E4D1}" type="sibTrans" cxnId="{7D0B2138-622C-A54F-83BE-8F4534408BDC}">
      <dgm:prSet/>
      <dgm:spPr/>
      <dgm:t>
        <a:bodyPr/>
        <a:lstStyle/>
        <a:p>
          <a:endParaRPr lang="en-US" sz="2500"/>
        </a:p>
      </dgm:t>
    </dgm:pt>
    <dgm:pt modelId="{0441B172-749D-A64F-8457-6EAE093290AA}">
      <dgm:prSet phldrT="[Text]" phldr="0" custT="1"/>
      <dgm:spPr/>
      <dgm:t>
        <a:bodyPr/>
        <a:lstStyle/>
        <a:p>
          <a:r>
            <a:rPr lang="en-US" sz="2500" b="1"/>
            <a:t>Just cause* </a:t>
          </a:r>
          <a:br>
            <a:rPr lang="en-US" sz="2500"/>
          </a:br>
          <a:r>
            <a:rPr lang="en-US" sz="2500"/>
            <a:t>(Neh 4:14)</a:t>
          </a:r>
        </a:p>
      </dgm:t>
    </dgm:pt>
    <dgm:pt modelId="{C4C2A222-91FB-BF4A-AB0C-4AEEBB309A0D}" type="parTrans" cxnId="{C9217FEF-F4F2-1A46-94F5-B9DB5394EB16}">
      <dgm:prSet/>
      <dgm:spPr/>
      <dgm:t>
        <a:bodyPr/>
        <a:lstStyle/>
        <a:p>
          <a:endParaRPr lang="en-US" sz="2500"/>
        </a:p>
      </dgm:t>
    </dgm:pt>
    <dgm:pt modelId="{43EA8112-F13C-8949-821B-568BFCEA8C17}" type="sibTrans" cxnId="{C9217FEF-F4F2-1A46-94F5-B9DB5394EB16}">
      <dgm:prSet/>
      <dgm:spPr/>
      <dgm:t>
        <a:bodyPr/>
        <a:lstStyle/>
        <a:p>
          <a:endParaRPr lang="en-US" sz="2500"/>
        </a:p>
      </dgm:t>
    </dgm:pt>
    <dgm:pt modelId="{8E97404A-B247-104D-B6E2-51E4E1C78EEC}">
      <dgm:prSet phldrT="[Text]" phldr="0" custT="1"/>
      <dgm:spPr/>
      <dgm:t>
        <a:bodyPr/>
        <a:lstStyle/>
        <a:p>
          <a:r>
            <a:rPr lang="en-US" sz="2500" b="1"/>
            <a:t>Justice </a:t>
          </a:r>
          <a:r>
            <a:rPr lang="en-US" sz="2500" b="1" i="0" u="sng"/>
            <a:t>in</a:t>
          </a:r>
          <a:r>
            <a:rPr lang="en-US" sz="2500" b="1"/>
            <a:t> war </a:t>
          </a:r>
          <a:br>
            <a:rPr lang="en-US" sz="2500" b="1"/>
          </a:br>
          <a:r>
            <a:rPr lang="en-US" sz="2500" b="1"/>
            <a:t>(</a:t>
          </a:r>
          <a:r>
            <a:rPr lang="en-US" sz="2500" b="1" i="1"/>
            <a:t>jus in bello</a:t>
          </a:r>
          <a:r>
            <a:rPr lang="en-US" sz="2500" b="1"/>
            <a:t>)</a:t>
          </a:r>
        </a:p>
      </dgm:t>
    </dgm:pt>
    <dgm:pt modelId="{44184DBB-FFA1-4B4F-96EE-6CF36338BA62}" type="parTrans" cxnId="{3F513002-F6D4-024E-B908-8C5DED636A22}">
      <dgm:prSet/>
      <dgm:spPr/>
      <dgm:t>
        <a:bodyPr/>
        <a:lstStyle/>
        <a:p>
          <a:endParaRPr lang="en-US" sz="2500"/>
        </a:p>
      </dgm:t>
    </dgm:pt>
    <dgm:pt modelId="{680B55EF-0A07-E741-A876-D01B716D0851}" type="sibTrans" cxnId="{3F513002-F6D4-024E-B908-8C5DED636A22}">
      <dgm:prSet/>
      <dgm:spPr/>
      <dgm:t>
        <a:bodyPr/>
        <a:lstStyle/>
        <a:p>
          <a:endParaRPr lang="en-US" sz="2500"/>
        </a:p>
      </dgm:t>
    </dgm:pt>
    <dgm:pt modelId="{1520FEAF-42D4-094E-98A2-9B399C3E43B4}">
      <dgm:prSet phldrT="[Text]" phldr="0" custT="1"/>
      <dgm:spPr/>
      <dgm:t>
        <a:bodyPr/>
        <a:lstStyle/>
        <a:p>
          <a:r>
            <a:rPr lang="en-US" sz="2500" b="1"/>
            <a:t>Proportionality*</a:t>
          </a:r>
          <a:r>
            <a:rPr lang="en-US" sz="2500"/>
            <a:t> </a:t>
          </a:r>
          <a:br>
            <a:rPr lang="en-US" sz="2500"/>
          </a:br>
          <a:r>
            <a:rPr lang="en-US" sz="2500"/>
            <a:t>(Deut 20:1–9)</a:t>
          </a:r>
        </a:p>
      </dgm:t>
    </dgm:pt>
    <dgm:pt modelId="{A724FDD3-1BDF-0744-86BA-22AB456D6646}" type="parTrans" cxnId="{6FCA06E0-4C32-4647-962C-44232B183FF4}">
      <dgm:prSet/>
      <dgm:spPr/>
      <dgm:t>
        <a:bodyPr/>
        <a:lstStyle/>
        <a:p>
          <a:endParaRPr lang="en-US" sz="2500"/>
        </a:p>
      </dgm:t>
    </dgm:pt>
    <dgm:pt modelId="{3D555222-AE62-A84A-9FB1-733B41F365E7}" type="sibTrans" cxnId="{6FCA06E0-4C32-4647-962C-44232B183FF4}">
      <dgm:prSet/>
      <dgm:spPr/>
      <dgm:t>
        <a:bodyPr/>
        <a:lstStyle/>
        <a:p>
          <a:endParaRPr lang="en-US" sz="2500"/>
        </a:p>
      </dgm:t>
    </dgm:pt>
    <dgm:pt modelId="{5619C582-5797-FD42-8860-10B1B09B5073}">
      <dgm:prSet phldrT="[Text]" phldr="0" custT="1"/>
      <dgm:spPr/>
      <dgm:t>
        <a:bodyPr/>
        <a:lstStyle/>
        <a:p>
          <a:r>
            <a:rPr lang="en-US" sz="2500" b="1"/>
            <a:t>Justice </a:t>
          </a:r>
          <a:r>
            <a:rPr lang="en-US" sz="2500" b="1" u="sng"/>
            <a:t>after</a:t>
          </a:r>
          <a:r>
            <a:rPr lang="en-US" sz="2500" b="1"/>
            <a:t> war </a:t>
          </a:r>
          <a:br>
            <a:rPr lang="en-US" sz="2500" b="1"/>
          </a:br>
          <a:r>
            <a:rPr lang="en-US" sz="2500" b="1"/>
            <a:t>(</a:t>
          </a:r>
          <a:r>
            <a:rPr lang="en-US" sz="2500" b="1" i="1"/>
            <a:t>jus post bellum</a:t>
          </a:r>
          <a:r>
            <a:rPr lang="en-US" sz="2500" b="1"/>
            <a:t>)</a:t>
          </a:r>
        </a:p>
      </dgm:t>
    </dgm:pt>
    <dgm:pt modelId="{048E6378-95AF-D148-B5DB-4503C01607D7}" type="parTrans" cxnId="{F1121E80-0FD6-A54B-9FB6-F6200B2BA38A}">
      <dgm:prSet/>
      <dgm:spPr/>
      <dgm:t>
        <a:bodyPr/>
        <a:lstStyle/>
        <a:p>
          <a:endParaRPr lang="en-US" sz="2500"/>
        </a:p>
      </dgm:t>
    </dgm:pt>
    <dgm:pt modelId="{13CB0AA1-314E-6E40-AFC4-42B04AC6432B}" type="sibTrans" cxnId="{F1121E80-0FD6-A54B-9FB6-F6200B2BA38A}">
      <dgm:prSet/>
      <dgm:spPr/>
      <dgm:t>
        <a:bodyPr/>
        <a:lstStyle/>
        <a:p>
          <a:endParaRPr lang="en-US" sz="2500"/>
        </a:p>
      </dgm:t>
    </dgm:pt>
    <dgm:pt modelId="{2D33F904-56D2-7241-9CF3-83AF27B37C75}">
      <dgm:prSet phldrT="[Text]" phldr="0" custT="1"/>
      <dgm:spPr/>
      <dgm:t>
        <a:bodyPr/>
        <a:lstStyle/>
        <a:p>
          <a:r>
            <a:rPr lang="en-US" sz="2500" b="1"/>
            <a:t>Justice</a:t>
          </a:r>
          <a:r>
            <a:rPr lang="en-US" sz="2500"/>
            <a:t> </a:t>
          </a:r>
          <a:br>
            <a:rPr lang="en-US" sz="2500"/>
          </a:br>
          <a:r>
            <a:rPr lang="en-US" sz="2500"/>
            <a:t>(Rom 13:3–4)</a:t>
          </a:r>
          <a:endParaRPr lang="en-US" sz="2500" b="0"/>
        </a:p>
      </dgm:t>
    </dgm:pt>
    <dgm:pt modelId="{DD5C5715-7F3B-0F45-90AC-0FB472914E77}" type="parTrans" cxnId="{C129B021-BA4D-3A4A-810F-3896568E6940}">
      <dgm:prSet/>
      <dgm:spPr/>
      <dgm:t>
        <a:bodyPr/>
        <a:lstStyle/>
        <a:p>
          <a:endParaRPr lang="en-US" sz="2500"/>
        </a:p>
      </dgm:t>
    </dgm:pt>
    <dgm:pt modelId="{671FDFE5-1151-8A44-96CD-1F057EC7D2DF}" type="sibTrans" cxnId="{C129B021-BA4D-3A4A-810F-3896568E6940}">
      <dgm:prSet/>
      <dgm:spPr/>
      <dgm:t>
        <a:bodyPr/>
        <a:lstStyle/>
        <a:p>
          <a:endParaRPr lang="en-US" sz="2500"/>
        </a:p>
      </dgm:t>
    </dgm:pt>
    <dgm:pt modelId="{EAF91CF6-76CB-CB4B-B830-EB228B384A95}">
      <dgm:prSet custT="1"/>
      <dgm:spPr/>
      <dgm:t>
        <a:bodyPr/>
        <a:lstStyle/>
        <a:p>
          <a:r>
            <a:rPr lang="en-US" sz="2500" b="1"/>
            <a:t>Conciliation</a:t>
          </a:r>
          <a:r>
            <a:rPr lang="en-US" sz="2500"/>
            <a:t> </a:t>
          </a:r>
          <a:br>
            <a:rPr lang="en-US" sz="2500"/>
          </a:br>
          <a:r>
            <a:rPr lang="en-US" sz="2500"/>
            <a:t>(Prov 24:17–18)</a:t>
          </a:r>
        </a:p>
      </dgm:t>
    </dgm:pt>
    <dgm:pt modelId="{EA840AA0-4F7F-104E-A078-CE76D533EDAF}" type="parTrans" cxnId="{E3C1E5C0-6667-0E4A-B1A9-DFCCF3429204}">
      <dgm:prSet/>
      <dgm:spPr/>
      <dgm:t>
        <a:bodyPr/>
        <a:lstStyle/>
        <a:p>
          <a:endParaRPr lang="en-US" sz="2500"/>
        </a:p>
      </dgm:t>
    </dgm:pt>
    <dgm:pt modelId="{0E1ACEC5-D363-994B-9866-FC820CC78BB1}" type="sibTrans" cxnId="{E3C1E5C0-6667-0E4A-B1A9-DFCCF3429204}">
      <dgm:prSet/>
      <dgm:spPr/>
      <dgm:t>
        <a:bodyPr/>
        <a:lstStyle/>
        <a:p>
          <a:endParaRPr lang="en-US" sz="2500"/>
        </a:p>
      </dgm:t>
    </dgm:pt>
    <dgm:pt modelId="{971AFA64-7B69-D14D-A304-95BCD21DF94E}">
      <dgm:prSet custT="1"/>
      <dgm:spPr/>
      <dgm:t>
        <a:bodyPr/>
        <a:lstStyle/>
        <a:p>
          <a:r>
            <a:rPr lang="en-US" sz="2500" b="1"/>
            <a:t>Military necessity </a:t>
          </a:r>
          <a:r>
            <a:rPr lang="en-US" sz="2500"/>
            <a:t>(Deut 20:19–20; </a:t>
          </a:r>
          <a:br>
            <a:rPr lang="en-US" sz="2500"/>
          </a:br>
          <a:r>
            <a:rPr lang="en-US" sz="2500"/>
            <a:t>2 Chr 28)</a:t>
          </a:r>
        </a:p>
      </dgm:t>
    </dgm:pt>
    <dgm:pt modelId="{16C3420C-4F9F-814A-AC7E-EBBAC9BA125C}" type="parTrans" cxnId="{50EBD07E-15FB-A748-BE9D-B28680700668}">
      <dgm:prSet/>
      <dgm:spPr/>
      <dgm:t>
        <a:bodyPr/>
        <a:lstStyle/>
        <a:p>
          <a:endParaRPr lang="en-US" sz="2500"/>
        </a:p>
      </dgm:t>
    </dgm:pt>
    <dgm:pt modelId="{FBCD224E-E5B1-A842-8DA6-E87CEE1A9347}" type="sibTrans" cxnId="{50EBD07E-15FB-A748-BE9D-B28680700668}">
      <dgm:prSet/>
      <dgm:spPr/>
      <dgm:t>
        <a:bodyPr/>
        <a:lstStyle/>
        <a:p>
          <a:endParaRPr lang="en-US" sz="2500"/>
        </a:p>
      </dgm:t>
    </dgm:pt>
    <dgm:pt modelId="{D23B07A4-2AD1-C94F-910B-322E0DB34113}">
      <dgm:prSet custT="1"/>
      <dgm:spPr/>
      <dgm:t>
        <a:bodyPr/>
        <a:lstStyle/>
        <a:p>
          <a:r>
            <a:rPr lang="en-US" sz="2500" b="1"/>
            <a:t>Right authority</a:t>
          </a:r>
          <a:r>
            <a:rPr lang="en-US" sz="2500"/>
            <a:t> </a:t>
          </a:r>
          <a:br>
            <a:rPr lang="en-US" sz="2500"/>
          </a:br>
          <a:r>
            <a:rPr lang="en-US" sz="2500"/>
            <a:t>(Rom 13:4; Gen 14)</a:t>
          </a:r>
        </a:p>
      </dgm:t>
    </dgm:pt>
    <dgm:pt modelId="{38E6636F-5F90-C44D-B5AB-677602E85054}" type="parTrans" cxnId="{99806F88-38A3-6E4C-A257-28EA058D38CF}">
      <dgm:prSet/>
      <dgm:spPr/>
      <dgm:t>
        <a:bodyPr/>
        <a:lstStyle/>
        <a:p>
          <a:endParaRPr lang="en-US" sz="2500"/>
        </a:p>
      </dgm:t>
    </dgm:pt>
    <dgm:pt modelId="{7738F66E-DBAA-8A45-8D49-A4EC9D916753}" type="sibTrans" cxnId="{99806F88-38A3-6E4C-A257-28EA058D38CF}">
      <dgm:prSet/>
      <dgm:spPr/>
      <dgm:t>
        <a:bodyPr/>
        <a:lstStyle/>
        <a:p>
          <a:endParaRPr lang="en-US" sz="2500"/>
        </a:p>
      </dgm:t>
    </dgm:pt>
    <dgm:pt modelId="{A4D69C64-4379-8447-AC8A-F616B978B3C2}">
      <dgm:prSet custT="1"/>
      <dgm:spPr/>
      <dgm:t>
        <a:bodyPr/>
        <a:lstStyle/>
        <a:p>
          <a:r>
            <a:rPr lang="en-US" sz="2500" b="1"/>
            <a:t>Right spirit </a:t>
          </a:r>
          <a:br>
            <a:rPr lang="en-US" sz="2500"/>
          </a:br>
          <a:r>
            <a:rPr lang="en-US" sz="2500"/>
            <a:t>(Ps 68:30; 2 Chr 20)</a:t>
          </a:r>
        </a:p>
      </dgm:t>
    </dgm:pt>
    <dgm:pt modelId="{A26A8784-BDD1-0140-9EC7-0B88A02BA0C8}" type="parTrans" cxnId="{8FFAB8ED-934F-284B-BC91-9DB841591A0E}">
      <dgm:prSet/>
      <dgm:spPr/>
      <dgm:t>
        <a:bodyPr/>
        <a:lstStyle/>
        <a:p>
          <a:endParaRPr lang="en-US" sz="2500"/>
        </a:p>
      </dgm:t>
    </dgm:pt>
    <dgm:pt modelId="{1C244669-4DE6-EB46-98C1-744463A934F8}" type="sibTrans" cxnId="{8FFAB8ED-934F-284B-BC91-9DB841591A0E}">
      <dgm:prSet/>
      <dgm:spPr/>
      <dgm:t>
        <a:bodyPr/>
        <a:lstStyle/>
        <a:p>
          <a:endParaRPr lang="en-US" sz="2500"/>
        </a:p>
      </dgm:t>
    </dgm:pt>
    <dgm:pt modelId="{A08A7DB3-57EB-B442-96AB-A0CE58B456E2}">
      <dgm:prSet custT="1"/>
      <dgm:spPr/>
      <dgm:t>
        <a:bodyPr/>
        <a:lstStyle/>
        <a:p>
          <a:r>
            <a:rPr lang="en-US" sz="2500" b="1"/>
            <a:t>Chance of success </a:t>
          </a:r>
          <a:r>
            <a:rPr lang="en-US" sz="2500"/>
            <a:t>(Luke 14:31–32)</a:t>
          </a:r>
        </a:p>
      </dgm:t>
    </dgm:pt>
    <dgm:pt modelId="{02DCC566-C531-E248-8473-D705A69F4409}" type="parTrans" cxnId="{5EEB3161-5F04-CD41-ADBC-42EC7C14A131}">
      <dgm:prSet/>
      <dgm:spPr/>
      <dgm:t>
        <a:bodyPr/>
        <a:lstStyle/>
        <a:p>
          <a:endParaRPr lang="en-US" sz="2500"/>
        </a:p>
      </dgm:t>
    </dgm:pt>
    <dgm:pt modelId="{64DC3AD5-9F11-C84E-911B-6BF9E28E9948}" type="sibTrans" cxnId="{5EEB3161-5F04-CD41-ADBC-42EC7C14A131}">
      <dgm:prSet/>
      <dgm:spPr/>
      <dgm:t>
        <a:bodyPr/>
        <a:lstStyle/>
        <a:p>
          <a:endParaRPr lang="en-US" sz="2500"/>
        </a:p>
      </dgm:t>
    </dgm:pt>
    <dgm:pt modelId="{ABC1CA7A-974C-CB4F-B534-7DD961D4B6F1}">
      <dgm:prSet custT="1"/>
      <dgm:spPr/>
      <dgm:t>
        <a:bodyPr/>
        <a:lstStyle/>
        <a:p>
          <a:r>
            <a:rPr lang="en-US" sz="2500" b="1"/>
            <a:t>Peace offered </a:t>
          </a:r>
          <a:br>
            <a:rPr lang="en-US" sz="2500"/>
          </a:br>
          <a:r>
            <a:rPr lang="en-US" sz="2500"/>
            <a:t>(Deut 20:10–12)</a:t>
          </a:r>
        </a:p>
      </dgm:t>
    </dgm:pt>
    <dgm:pt modelId="{CF2F7BFF-15D3-1A4F-B707-5EF03F156809}" type="parTrans" cxnId="{5FB7E454-9AAF-8242-9DBB-DEFDE6D0D716}">
      <dgm:prSet/>
      <dgm:spPr/>
      <dgm:t>
        <a:bodyPr/>
        <a:lstStyle/>
        <a:p>
          <a:endParaRPr lang="en-US" sz="2500"/>
        </a:p>
      </dgm:t>
    </dgm:pt>
    <dgm:pt modelId="{FD59D87D-67D5-FF47-A48F-7996920633D8}" type="sibTrans" cxnId="{5FB7E454-9AAF-8242-9DBB-DEFDE6D0D716}">
      <dgm:prSet/>
      <dgm:spPr/>
      <dgm:t>
        <a:bodyPr/>
        <a:lstStyle/>
        <a:p>
          <a:endParaRPr lang="en-US" sz="2500"/>
        </a:p>
      </dgm:t>
    </dgm:pt>
    <dgm:pt modelId="{87D13075-F31F-434B-B137-9FAF86915A8E}">
      <dgm:prSet custT="1"/>
      <dgm:spPr/>
      <dgm:t>
        <a:bodyPr/>
        <a:lstStyle/>
        <a:p>
          <a:r>
            <a:rPr lang="en-US" sz="2500" b="1"/>
            <a:t>Discrimination</a:t>
          </a:r>
          <a:r>
            <a:rPr lang="en-US" sz="2500"/>
            <a:t> </a:t>
          </a:r>
          <a:br>
            <a:rPr lang="en-US" sz="2500"/>
          </a:br>
          <a:r>
            <a:rPr lang="en-US" sz="2500"/>
            <a:t>(Deut 20:13–14)</a:t>
          </a:r>
        </a:p>
      </dgm:t>
    </dgm:pt>
    <dgm:pt modelId="{E805F13C-99DB-9C4A-8353-E9DF02D723C0}" type="parTrans" cxnId="{3A458B5C-9B39-F049-9984-277A62BE4305}">
      <dgm:prSet/>
      <dgm:spPr/>
      <dgm:t>
        <a:bodyPr/>
        <a:lstStyle/>
        <a:p>
          <a:endParaRPr lang="en-US" sz="2500"/>
        </a:p>
      </dgm:t>
    </dgm:pt>
    <dgm:pt modelId="{B868DC45-0033-3544-A6EB-1022F07C36F4}" type="sibTrans" cxnId="{3A458B5C-9B39-F049-9984-277A62BE4305}">
      <dgm:prSet/>
      <dgm:spPr/>
      <dgm:t>
        <a:bodyPr/>
        <a:lstStyle/>
        <a:p>
          <a:endParaRPr lang="en-US" sz="2500"/>
        </a:p>
      </dgm:t>
    </dgm:pt>
    <dgm:pt modelId="{6F0CBA0B-4D59-4E48-A611-F3326AE79E91}">
      <dgm:prSet custT="1"/>
      <dgm:spPr/>
      <dgm:t>
        <a:bodyPr/>
        <a:lstStyle/>
        <a:p>
          <a:r>
            <a:rPr lang="en-US" sz="2500" b="1"/>
            <a:t>Flourishing </a:t>
          </a:r>
          <a:br>
            <a:rPr lang="en-US" sz="2500" b="1"/>
          </a:br>
          <a:r>
            <a:rPr lang="en-US" sz="2500" b="0"/>
            <a:t>(Mic 4:1–4; Zech 3:10)</a:t>
          </a:r>
          <a:endParaRPr lang="en-US" sz="2500"/>
        </a:p>
      </dgm:t>
    </dgm:pt>
    <dgm:pt modelId="{04E8BA24-91E5-C44A-B40D-12BCA9EAC603}" type="parTrans" cxnId="{8617267B-FF2D-0146-8DFD-B13080777832}">
      <dgm:prSet/>
      <dgm:spPr/>
    </dgm:pt>
    <dgm:pt modelId="{61B88D55-44D6-DB4C-AC12-05E8DB3F19EA}" type="sibTrans" cxnId="{8617267B-FF2D-0146-8DFD-B13080777832}">
      <dgm:prSet/>
      <dgm:spPr/>
    </dgm:pt>
    <dgm:pt modelId="{05BC1FDC-B80C-BA4F-BCE9-766BA21788A5}" type="pres">
      <dgm:prSet presAssocID="{3DBFD26C-EAB8-954D-B099-320047A5FC33}" presName="Name0" presStyleCnt="0">
        <dgm:presLayoutVars>
          <dgm:dir/>
          <dgm:animLvl val="lvl"/>
          <dgm:resizeHandles val="exact"/>
        </dgm:presLayoutVars>
      </dgm:prSet>
      <dgm:spPr/>
    </dgm:pt>
    <dgm:pt modelId="{752AADED-9DAC-7645-A19F-9BFD7F43A1AA}" type="pres">
      <dgm:prSet presAssocID="{079E2516-B8CE-CA4D-B217-A1444A78C6A2}" presName="composite" presStyleCnt="0"/>
      <dgm:spPr/>
    </dgm:pt>
    <dgm:pt modelId="{291D5687-12E0-3B4B-8632-DED7CAF88F47}" type="pres">
      <dgm:prSet presAssocID="{079E2516-B8CE-CA4D-B217-A1444A78C6A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10A6B0E-72AE-E748-A5C3-17F19A8AEEFA}" type="pres">
      <dgm:prSet presAssocID="{079E2516-B8CE-CA4D-B217-A1444A78C6A2}" presName="desTx" presStyleLbl="alignAccFollowNode1" presStyleIdx="0" presStyleCnt="3">
        <dgm:presLayoutVars>
          <dgm:bulletEnabled val="1"/>
        </dgm:presLayoutVars>
      </dgm:prSet>
      <dgm:spPr/>
    </dgm:pt>
    <dgm:pt modelId="{E8BD3EAB-23BD-8B4F-99C5-CA866412DA8F}" type="pres">
      <dgm:prSet presAssocID="{73B5661F-22C7-2142-BE83-A13F6510E4D1}" presName="space" presStyleCnt="0"/>
      <dgm:spPr/>
    </dgm:pt>
    <dgm:pt modelId="{520E25E3-BA21-EA44-BE10-53EDB79D2A6E}" type="pres">
      <dgm:prSet presAssocID="{8E97404A-B247-104D-B6E2-51E4E1C78EEC}" presName="composite" presStyleCnt="0"/>
      <dgm:spPr/>
    </dgm:pt>
    <dgm:pt modelId="{43290DBE-05EC-8C4C-867B-B51F13901E02}" type="pres">
      <dgm:prSet presAssocID="{8E97404A-B247-104D-B6E2-51E4E1C78EE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6EF06A6-F837-D046-846E-74B6A5621A16}" type="pres">
      <dgm:prSet presAssocID="{8E97404A-B247-104D-B6E2-51E4E1C78EEC}" presName="desTx" presStyleLbl="alignAccFollowNode1" presStyleIdx="1" presStyleCnt="3">
        <dgm:presLayoutVars>
          <dgm:bulletEnabled val="1"/>
        </dgm:presLayoutVars>
      </dgm:prSet>
      <dgm:spPr/>
    </dgm:pt>
    <dgm:pt modelId="{D3FCFC9F-9281-1E41-A5BA-D099114257CA}" type="pres">
      <dgm:prSet presAssocID="{680B55EF-0A07-E741-A876-D01B716D0851}" presName="space" presStyleCnt="0"/>
      <dgm:spPr/>
    </dgm:pt>
    <dgm:pt modelId="{BE9063EC-B1C2-3B44-AF39-877838E377FD}" type="pres">
      <dgm:prSet presAssocID="{5619C582-5797-FD42-8860-10B1B09B5073}" presName="composite" presStyleCnt="0"/>
      <dgm:spPr/>
    </dgm:pt>
    <dgm:pt modelId="{3634589E-1524-BC4A-BE90-C345CF47E030}" type="pres">
      <dgm:prSet presAssocID="{5619C582-5797-FD42-8860-10B1B09B507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CDB984BC-3F17-0742-A56B-45F9B3375581}" type="pres">
      <dgm:prSet presAssocID="{5619C582-5797-FD42-8860-10B1B09B507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3F513002-F6D4-024E-B908-8C5DED636A22}" srcId="{3DBFD26C-EAB8-954D-B099-320047A5FC33}" destId="{8E97404A-B247-104D-B6E2-51E4E1C78EEC}" srcOrd="1" destOrd="0" parTransId="{44184DBB-FFA1-4B4F-96EE-6CF36338BA62}" sibTransId="{680B55EF-0A07-E741-A876-D01B716D0851}"/>
    <dgm:cxn modelId="{9D85D61B-1F5D-1D49-83E8-35B3CA9286EF}" type="presOf" srcId="{1520FEAF-42D4-094E-98A2-9B399C3E43B4}" destId="{D6EF06A6-F837-D046-846E-74B6A5621A16}" srcOrd="0" destOrd="0" presId="urn:microsoft.com/office/officeart/2005/8/layout/hList1"/>
    <dgm:cxn modelId="{C129B021-BA4D-3A4A-810F-3896568E6940}" srcId="{5619C582-5797-FD42-8860-10B1B09B5073}" destId="{2D33F904-56D2-7241-9CF3-83AF27B37C75}" srcOrd="0" destOrd="0" parTransId="{DD5C5715-7F3B-0F45-90AC-0FB472914E77}" sibTransId="{671FDFE5-1151-8A44-96CD-1F057EC7D2DF}"/>
    <dgm:cxn modelId="{7FA8DF31-149B-874E-B361-45B8B3B613A3}" type="presOf" srcId="{079E2516-B8CE-CA4D-B217-A1444A78C6A2}" destId="{291D5687-12E0-3B4B-8632-DED7CAF88F47}" srcOrd="0" destOrd="0" presId="urn:microsoft.com/office/officeart/2005/8/layout/hList1"/>
    <dgm:cxn modelId="{7D0B2138-622C-A54F-83BE-8F4534408BDC}" srcId="{3DBFD26C-EAB8-954D-B099-320047A5FC33}" destId="{079E2516-B8CE-CA4D-B217-A1444A78C6A2}" srcOrd="0" destOrd="0" parTransId="{A35BF434-9A1B-F249-B6BE-7E4689636209}" sibTransId="{73B5661F-22C7-2142-BE83-A13F6510E4D1}"/>
    <dgm:cxn modelId="{3A458B5C-9B39-F049-9984-277A62BE4305}" srcId="{8E97404A-B247-104D-B6E2-51E4E1C78EEC}" destId="{87D13075-F31F-434B-B137-9FAF86915A8E}" srcOrd="1" destOrd="0" parTransId="{E805F13C-99DB-9C4A-8353-E9DF02D723C0}" sibTransId="{B868DC45-0033-3544-A6EB-1022F07C36F4}"/>
    <dgm:cxn modelId="{5EEB3161-5F04-CD41-ADBC-42EC7C14A131}" srcId="{079E2516-B8CE-CA4D-B217-A1444A78C6A2}" destId="{A08A7DB3-57EB-B442-96AB-A0CE58B456E2}" srcOrd="3" destOrd="0" parTransId="{02DCC566-C531-E248-8473-D705A69F4409}" sibTransId="{64DC3AD5-9F11-C84E-911B-6BF9E28E9948}"/>
    <dgm:cxn modelId="{77E95162-44CB-184B-9A71-1E23E5CFEF64}" type="presOf" srcId="{A4D69C64-4379-8447-AC8A-F616B978B3C2}" destId="{F10A6B0E-72AE-E748-A5C3-17F19A8AEEFA}" srcOrd="0" destOrd="4" presId="urn:microsoft.com/office/officeart/2005/8/layout/hList1"/>
    <dgm:cxn modelId="{24BC9268-D76E-AE42-80BE-EBF179235ACA}" type="presOf" srcId="{3DBFD26C-EAB8-954D-B099-320047A5FC33}" destId="{05BC1FDC-B80C-BA4F-BCE9-766BA21788A5}" srcOrd="0" destOrd="0" presId="urn:microsoft.com/office/officeart/2005/8/layout/hList1"/>
    <dgm:cxn modelId="{EE6EE14A-48AA-B74E-B9E9-F81FA159A024}" type="presOf" srcId="{0441B172-749D-A64F-8457-6EAE093290AA}" destId="{F10A6B0E-72AE-E748-A5C3-17F19A8AEEFA}" srcOrd="0" destOrd="1" presId="urn:microsoft.com/office/officeart/2005/8/layout/hList1"/>
    <dgm:cxn modelId="{88BA7C6F-50FD-D84C-B154-FE199A7C4C07}" type="presOf" srcId="{8E97404A-B247-104D-B6E2-51E4E1C78EEC}" destId="{43290DBE-05EC-8C4C-867B-B51F13901E02}" srcOrd="0" destOrd="0" presId="urn:microsoft.com/office/officeart/2005/8/layout/hList1"/>
    <dgm:cxn modelId="{3CCBA351-8F6E-134B-B6DE-3D066CC1BB62}" type="presOf" srcId="{EAF91CF6-76CB-CB4B-B830-EB228B384A95}" destId="{CDB984BC-3F17-0742-A56B-45F9B3375581}" srcOrd="0" destOrd="1" presId="urn:microsoft.com/office/officeart/2005/8/layout/hList1"/>
    <dgm:cxn modelId="{5FB7E454-9AAF-8242-9DBB-DEFDE6D0D716}" srcId="{079E2516-B8CE-CA4D-B217-A1444A78C6A2}" destId="{ABC1CA7A-974C-CB4F-B534-7DD961D4B6F1}" srcOrd="2" destOrd="0" parTransId="{CF2F7BFF-15D3-1A4F-B707-5EF03F156809}" sibTransId="{FD59D87D-67D5-FF47-A48F-7996920633D8}"/>
    <dgm:cxn modelId="{8617267B-FF2D-0146-8DFD-B13080777832}" srcId="{5619C582-5797-FD42-8860-10B1B09B5073}" destId="{6F0CBA0B-4D59-4E48-A611-F3326AE79E91}" srcOrd="2" destOrd="0" parTransId="{04E8BA24-91E5-C44A-B40D-12BCA9EAC603}" sibTransId="{61B88D55-44D6-DB4C-AC12-05E8DB3F19EA}"/>
    <dgm:cxn modelId="{50EBD07E-15FB-A748-BE9D-B28680700668}" srcId="{8E97404A-B247-104D-B6E2-51E4E1C78EEC}" destId="{971AFA64-7B69-D14D-A304-95BCD21DF94E}" srcOrd="2" destOrd="0" parTransId="{16C3420C-4F9F-814A-AC7E-EBBAC9BA125C}" sibTransId="{FBCD224E-E5B1-A842-8DA6-E87CEE1A9347}"/>
    <dgm:cxn modelId="{F1121E80-0FD6-A54B-9FB6-F6200B2BA38A}" srcId="{3DBFD26C-EAB8-954D-B099-320047A5FC33}" destId="{5619C582-5797-FD42-8860-10B1B09B5073}" srcOrd="2" destOrd="0" parTransId="{048E6378-95AF-D148-B5DB-4503C01607D7}" sibTransId="{13CB0AA1-314E-6E40-AFC4-42B04AC6432B}"/>
    <dgm:cxn modelId="{A98E1181-B203-6A40-8BED-1FDF15A705F8}" type="presOf" srcId="{2D33F904-56D2-7241-9CF3-83AF27B37C75}" destId="{CDB984BC-3F17-0742-A56B-45F9B3375581}" srcOrd="0" destOrd="0" presId="urn:microsoft.com/office/officeart/2005/8/layout/hList1"/>
    <dgm:cxn modelId="{0CD23C88-FB5D-164E-BBBC-2C428962BE14}" type="presOf" srcId="{ABC1CA7A-974C-CB4F-B534-7DD961D4B6F1}" destId="{F10A6B0E-72AE-E748-A5C3-17F19A8AEEFA}" srcOrd="0" destOrd="2" presId="urn:microsoft.com/office/officeart/2005/8/layout/hList1"/>
    <dgm:cxn modelId="{99806F88-38A3-6E4C-A257-28EA058D38CF}" srcId="{079E2516-B8CE-CA4D-B217-A1444A78C6A2}" destId="{D23B07A4-2AD1-C94F-910B-322E0DB34113}" srcOrd="0" destOrd="0" parTransId="{38E6636F-5F90-C44D-B5AB-677602E85054}" sibTransId="{7738F66E-DBAA-8A45-8D49-A4EC9D916753}"/>
    <dgm:cxn modelId="{4AE2338A-48FB-7B4C-B4D9-C10ED8196C3C}" type="presOf" srcId="{D23B07A4-2AD1-C94F-910B-322E0DB34113}" destId="{F10A6B0E-72AE-E748-A5C3-17F19A8AEEFA}" srcOrd="0" destOrd="0" presId="urn:microsoft.com/office/officeart/2005/8/layout/hList1"/>
    <dgm:cxn modelId="{D89FECB6-B778-2C4E-8F1A-A69D9AA6EF4F}" type="presOf" srcId="{6F0CBA0B-4D59-4E48-A611-F3326AE79E91}" destId="{CDB984BC-3F17-0742-A56B-45F9B3375581}" srcOrd="0" destOrd="2" presId="urn:microsoft.com/office/officeart/2005/8/layout/hList1"/>
    <dgm:cxn modelId="{C43B08B8-F139-AE42-A2B6-21E4086A1487}" type="presOf" srcId="{87D13075-F31F-434B-B137-9FAF86915A8E}" destId="{D6EF06A6-F837-D046-846E-74B6A5621A16}" srcOrd="0" destOrd="1" presId="urn:microsoft.com/office/officeart/2005/8/layout/hList1"/>
    <dgm:cxn modelId="{3BF930BC-BE22-B14A-8A86-14CE8C53F069}" type="presOf" srcId="{A08A7DB3-57EB-B442-96AB-A0CE58B456E2}" destId="{F10A6B0E-72AE-E748-A5C3-17F19A8AEEFA}" srcOrd="0" destOrd="3" presId="urn:microsoft.com/office/officeart/2005/8/layout/hList1"/>
    <dgm:cxn modelId="{E3C1E5C0-6667-0E4A-B1A9-DFCCF3429204}" srcId="{5619C582-5797-FD42-8860-10B1B09B5073}" destId="{EAF91CF6-76CB-CB4B-B830-EB228B384A95}" srcOrd="1" destOrd="0" parTransId="{EA840AA0-4F7F-104E-A078-CE76D533EDAF}" sibTransId="{0E1ACEC5-D363-994B-9866-FC820CC78BB1}"/>
    <dgm:cxn modelId="{6FCA06E0-4C32-4647-962C-44232B183FF4}" srcId="{8E97404A-B247-104D-B6E2-51E4E1C78EEC}" destId="{1520FEAF-42D4-094E-98A2-9B399C3E43B4}" srcOrd="0" destOrd="0" parTransId="{A724FDD3-1BDF-0744-86BA-22AB456D6646}" sibTransId="{3D555222-AE62-A84A-9FB1-733B41F365E7}"/>
    <dgm:cxn modelId="{D199DDEC-A336-9845-96D8-F2C205280C16}" type="presOf" srcId="{971AFA64-7B69-D14D-A304-95BCD21DF94E}" destId="{D6EF06A6-F837-D046-846E-74B6A5621A16}" srcOrd="0" destOrd="2" presId="urn:microsoft.com/office/officeart/2005/8/layout/hList1"/>
    <dgm:cxn modelId="{8FFAB8ED-934F-284B-BC91-9DB841591A0E}" srcId="{079E2516-B8CE-CA4D-B217-A1444A78C6A2}" destId="{A4D69C64-4379-8447-AC8A-F616B978B3C2}" srcOrd="4" destOrd="0" parTransId="{A26A8784-BDD1-0140-9EC7-0B88A02BA0C8}" sibTransId="{1C244669-4DE6-EB46-98C1-744463A934F8}"/>
    <dgm:cxn modelId="{C9217FEF-F4F2-1A46-94F5-B9DB5394EB16}" srcId="{079E2516-B8CE-CA4D-B217-A1444A78C6A2}" destId="{0441B172-749D-A64F-8457-6EAE093290AA}" srcOrd="1" destOrd="0" parTransId="{C4C2A222-91FB-BF4A-AB0C-4AEEBB309A0D}" sibTransId="{43EA8112-F13C-8949-821B-568BFCEA8C17}"/>
    <dgm:cxn modelId="{854579FA-B757-5049-A3A4-9D7C5D87A19B}" type="presOf" srcId="{5619C582-5797-FD42-8860-10B1B09B5073}" destId="{3634589E-1524-BC4A-BE90-C345CF47E030}" srcOrd="0" destOrd="0" presId="urn:microsoft.com/office/officeart/2005/8/layout/hList1"/>
    <dgm:cxn modelId="{DBF8FCE3-CCAB-6042-99DF-1322A0898A2F}" type="presParOf" srcId="{05BC1FDC-B80C-BA4F-BCE9-766BA21788A5}" destId="{752AADED-9DAC-7645-A19F-9BFD7F43A1AA}" srcOrd="0" destOrd="0" presId="urn:microsoft.com/office/officeart/2005/8/layout/hList1"/>
    <dgm:cxn modelId="{F99E23BD-A9E7-1343-BEF4-7FA78F6EF17C}" type="presParOf" srcId="{752AADED-9DAC-7645-A19F-9BFD7F43A1AA}" destId="{291D5687-12E0-3B4B-8632-DED7CAF88F47}" srcOrd="0" destOrd="0" presId="urn:microsoft.com/office/officeart/2005/8/layout/hList1"/>
    <dgm:cxn modelId="{9235DC30-751D-A04B-8D19-B442D8F64DFB}" type="presParOf" srcId="{752AADED-9DAC-7645-A19F-9BFD7F43A1AA}" destId="{F10A6B0E-72AE-E748-A5C3-17F19A8AEEFA}" srcOrd="1" destOrd="0" presId="urn:microsoft.com/office/officeart/2005/8/layout/hList1"/>
    <dgm:cxn modelId="{561D5AA6-BD07-A34E-B18A-97334B3706E2}" type="presParOf" srcId="{05BC1FDC-B80C-BA4F-BCE9-766BA21788A5}" destId="{E8BD3EAB-23BD-8B4F-99C5-CA866412DA8F}" srcOrd="1" destOrd="0" presId="urn:microsoft.com/office/officeart/2005/8/layout/hList1"/>
    <dgm:cxn modelId="{D45C3858-42A2-664B-BFDD-74EBB9F1F71F}" type="presParOf" srcId="{05BC1FDC-B80C-BA4F-BCE9-766BA21788A5}" destId="{520E25E3-BA21-EA44-BE10-53EDB79D2A6E}" srcOrd="2" destOrd="0" presId="urn:microsoft.com/office/officeart/2005/8/layout/hList1"/>
    <dgm:cxn modelId="{F2A03015-A6E1-8B45-88E4-5D083A1F5BA6}" type="presParOf" srcId="{520E25E3-BA21-EA44-BE10-53EDB79D2A6E}" destId="{43290DBE-05EC-8C4C-867B-B51F13901E02}" srcOrd="0" destOrd="0" presId="urn:microsoft.com/office/officeart/2005/8/layout/hList1"/>
    <dgm:cxn modelId="{E084D730-0BAD-B247-8188-47131AAC9F2F}" type="presParOf" srcId="{520E25E3-BA21-EA44-BE10-53EDB79D2A6E}" destId="{D6EF06A6-F837-D046-846E-74B6A5621A16}" srcOrd="1" destOrd="0" presId="urn:microsoft.com/office/officeart/2005/8/layout/hList1"/>
    <dgm:cxn modelId="{6646F6C2-2210-B04D-8E33-586ED657B5B8}" type="presParOf" srcId="{05BC1FDC-B80C-BA4F-BCE9-766BA21788A5}" destId="{D3FCFC9F-9281-1E41-A5BA-D099114257CA}" srcOrd="3" destOrd="0" presId="urn:microsoft.com/office/officeart/2005/8/layout/hList1"/>
    <dgm:cxn modelId="{1D242D2E-FD0F-B643-B1AF-31547824ABFA}" type="presParOf" srcId="{05BC1FDC-B80C-BA4F-BCE9-766BA21788A5}" destId="{BE9063EC-B1C2-3B44-AF39-877838E377FD}" srcOrd="4" destOrd="0" presId="urn:microsoft.com/office/officeart/2005/8/layout/hList1"/>
    <dgm:cxn modelId="{487DCB77-78D2-9B40-8408-A1AB1A14F7B3}" type="presParOf" srcId="{BE9063EC-B1C2-3B44-AF39-877838E377FD}" destId="{3634589E-1524-BC4A-BE90-C345CF47E030}" srcOrd="0" destOrd="0" presId="urn:microsoft.com/office/officeart/2005/8/layout/hList1"/>
    <dgm:cxn modelId="{89213D20-1FE2-9B45-84B0-15DD5F28C94F}" type="presParOf" srcId="{BE9063EC-B1C2-3B44-AF39-877838E377FD}" destId="{CDB984BC-3F17-0742-A56B-45F9B337558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BFD26C-EAB8-954D-B099-320047A5FC33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79E2516-B8CE-CA4D-B217-A1444A78C6A2}">
      <dgm:prSet phldrT="[Text]" phldr="0" custT="1"/>
      <dgm:spPr/>
      <dgm:t>
        <a:bodyPr/>
        <a:lstStyle/>
        <a:p>
          <a:r>
            <a:rPr lang="en-US" sz="2500" b="1"/>
            <a:t>Intentions</a:t>
          </a:r>
        </a:p>
      </dgm:t>
    </dgm:pt>
    <dgm:pt modelId="{A35BF434-9A1B-F249-B6BE-7E4689636209}" type="parTrans" cxnId="{7D0B2138-622C-A54F-83BE-8F4534408BDC}">
      <dgm:prSet/>
      <dgm:spPr/>
      <dgm:t>
        <a:bodyPr/>
        <a:lstStyle/>
        <a:p>
          <a:endParaRPr lang="en-US" sz="2500" b="1"/>
        </a:p>
      </dgm:t>
    </dgm:pt>
    <dgm:pt modelId="{73B5661F-22C7-2142-BE83-A13F6510E4D1}" type="sibTrans" cxnId="{7D0B2138-622C-A54F-83BE-8F4534408BDC}">
      <dgm:prSet/>
      <dgm:spPr/>
      <dgm:t>
        <a:bodyPr/>
        <a:lstStyle/>
        <a:p>
          <a:endParaRPr lang="en-US" sz="2500" b="1"/>
        </a:p>
      </dgm:t>
    </dgm:pt>
    <dgm:pt modelId="{0441B172-749D-A64F-8457-6EAE093290AA}">
      <dgm:prSet phldrT="[Text]" phldr="0" custT="1"/>
      <dgm:spPr/>
      <dgm:t>
        <a:bodyPr/>
        <a:lstStyle/>
        <a:p>
          <a:pPr algn="ctr">
            <a:buFontTx/>
            <a:buNone/>
          </a:pPr>
          <a:r>
            <a:rPr lang="en-US" sz="2500" b="1"/>
            <a:t>“We make war so we may live in peace” (Aristotle)</a:t>
          </a:r>
        </a:p>
      </dgm:t>
    </dgm:pt>
    <dgm:pt modelId="{C4C2A222-91FB-BF4A-AB0C-4AEEBB309A0D}" type="parTrans" cxnId="{C9217FEF-F4F2-1A46-94F5-B9DB5394EB16}">
      <dgm:prSet/>
      <dgm:spPr/>
      <dgm:t>
        <a:bodyPr/>
        <a:lstStyle/>
        <a:p>
          <a:endParaRPr lang="en-US" sz="2500" b="1"/>
        </a:p>
      </dgm:t>
    </dgm:pt>
    <dgm:pt modelId="{43EA8112-F13C-8949-821B-568BFCEA8C17}" type="sibTrans" cxnId="{C9217FEF-F4F2-1A46-94F5-B9DB5394EB16}">
      <dgm:prSet/>
      <dgm:spPr/>
      <dgm:t>
        <a:bodyPr/>
        <a:lstStyle/>
        <a:p>
          <a:endParaRPr lang="en-US" sz="2500" b="1"/>
        </a:p>
      </dgm:t>
    </dgm:pt>
    <dgm:pt modelId="{8E97404A-B247-104D-B6E2-51E4E1C78EEC}">
      <dgm:prSet phldrT="[Text]" phldr="0" custT="1"/>
      <dgm:spPr/>
      <dgm:t>
        <a:bodyPr/>
        <a:lstStyle/>
        <a:p>
          <a:r>
            <a:rPr lang="en-US" sz="2500" b="1"/>
            <a:t>Means</a:t>
          </a:r>
        </a:p>
      </dgm:t>
    </dgm:pt>
    <dgm:pt modelId="{44184DBB-FFA1-4B4F-96EE-6CF36338BA62}" type="parTrans" cxnId="{3F513002-F6D4-024E-B908-8C5DED636A22}">
      <dgm:prSet/>
      <dgm:spPr/>
      <dgm:t>
        <a:bodyPr/>
        <a:lstStyle/>
        <a:p>
          <a:endParaRPr lang="en-US" sz="2500" b="1"/>
        </a:p>
      </dgm:t>
    </dgm:pt>
    <dgm:pt modelId="{680B55EF-0A07-E741-A876-D01B716D0851}" type="sibTrans" cxnId="{3F513002-F6D4-024E-B908-8C5DED636A22}">
      <dgm:prSet/>
      <dgm:spPr/>
      <dgm:t>
        <a:bodyPr/>
        <a:lstStyle/>
        <a:p>
          <a:endParaRPr lang="en-US" sz="2500" b="1"/>
        </a:p>
      </dgm:t>
    </dgm:pt>
    <dgm:pt modelId="{1520FEAF-42D4-094E-98A2-9B399C3E43B4}">
      <dgm:prSet phldrT="[Text]" phldr="0" custT="1"/>
      <dgm:spPr/>
      <dgm:t>
        <a:bodyPr/>
        <a:lstStyle/>
        <a:p>
          <a:pPr algn="ctr">
            <a:buFontTx/>
            <a:buNone/>
          </a:pPr>
          <a:r>
            <a:rPr lang="en-US" sz="2500" b="1"/>
            <a:t>“Treat every person as an end in themselves” (Kant)</a:t>
          </a:r>
        </a:p>
      </dgm:t>
    </dgm:pt>
    <dgm:pt modelId="{A724FDD3-1BDF-0744-86BA-22AB456D6646}" type="parTrans" cxnId="{6FCA06E0-4C32-4647-962C-44232B183FF4}">
      <dgm:prSet/>
      <dgm:spPr/>
      <dgm:t>
        <a:bodyPr/>
        <a:lstStyle/>
        <a:p>
          <a:endParaRPr lang="en-US" sz="2500" b="1"/>
        </a:p>
      </dgm:t>
    </dgm:pt>
    <dgm:pt modelId="{3D555222-AE62-A84A-9FB1-733B41F365E7}" type="sibTrans" cxnId="{6FCA06E0-4C32-4647-962C-44232B183FF4}">
      <dgm:prSet/>
      <dgm:spPr/>
      <dgm:t>
        <a:bodyPr/>
        <a:lstStyle/>
        <a:p>
          <a:endParaRPr lang="en-US" sz="2500" b="1"/>
        </a:p>
      </dgm:t>
    </dgm:pt>
    <dgm:pt modelId="{5619C582-5797-FD42-8860-10B1B09B5073}">
      <dgm:prSet phldrT="[Text]" phldr="0" custT="1"/>
      <dgm:spPr/>
      <dgm:t>
        <a:bodyPr/>
        <a:lstStyle/>
        <a:p>
          <a:r>
            <a:rPr lang="en-US" sz="2500" b="1"/>
            <a:t>Consequences</a:t>
          </a:r>
        </a:p>
      </dgm:t>
    </dgm:pt>
    <dgm:pt modelId="{048E6378-95AF-D148-B5DB-4503C01607D7}" type="parTrans" cxnId="{F1121E80-0FD6-A54B-9FB6-F6200B2BA38A}">
      <dgm:prSet/>
      <dgm:spPr/>
      <dgm:t>
        <a:bodyPr/>
        <a:lstStyle/>
        <a:p>
          <a:endParaRPr lang="en-US" sz="2500" b="1"/>
        </a:p>
      </dgm:t>
    </dgm:pt>
    <dgm:pt modelId="{13CB0AA1-314E-6E40-AFC4-42B04AC6432B}" type="sibTrans" cxnId="{F1121E80-0FD6-A54B-9FB6-F6200B2BA38A}">
      <dgm:prSet/>
      <dgm:spPr/>
      <dgm:t>
        <a:bodyPr/>
        <a:lstStyle/>
        <a:p>
          <a:endParaRPr lang="en-US" sz="2500" b="1"/>
        </a:p>
      </dgm:t>
    </dgm:pt>
    <dgm:pt modelId="{2D33F904-56D2-7241-9CF3-83AF27B37C75}">
      <dgm:prSet phldrT="[Text]" phldr="0" custT="1"/>
      <dgm:spPr/>
      <dgm:t>
        <a:bodyPr/>
        <a:lstStyle/>
        <a:p>
          <a:pPr algn="ctr">
            <a:buFontTx/>
            <a:buNone/>
          </a:pPr>
          <a:r>
            <a:rPr lang="en-US" sz="2500" b="1"/>
            <a:t>“The greatest happiness for the greatest number” (Bentham)</a:t>
          </a:r>
        </a:p>
      </dgm:t>
    </dgm:pt>
    <dgm:pt modelId="{DD5C5715-7F3B-0F45-90AC-0FB472914E77}" type="parTrans" cxnId="{C129B021-BA4D-3A4A-810F-3896568E6940}">
      <dgm:prSet/>
      <dgm:spPr/>
      <dgm:t>
        <a:bodyPr/>
        <a:lstStyle/>
        <a:p>
          <a:endParaRPr lang="en-US" sz="2500" b="1"/>
        </a:p>
      </dgm:t>
    </dgm:pt>
    <dgm:pt modelId="{671FDFE5-1151-8A44-96CD-1F057EC7D2DF}" type="sibTrans" cxnId="{C129B021-BA4D-3A4A-810F-3896568E6940}">
      <dgm:prSet/>
      <dgm:spPr/>
      <dgm:t>
        <a:bodyPr/>
        <a:lstStyle/>
        <a:p>
          <a:endParaRPr lang="en-US" sz="2500" b="1"/>
        </a:p>
      </dgm:t>
    </dgm:pt>
    <dgm:pt modelId="{05BC1FDC-B80C-BA4F-BCE9-766BA21788A5}" type="pres">
      <dgm:prSet presAssocID="{3DBFD26C-EAB8-954D-B099-320047A5FC33}" presName="Name0" presStyleCnt="0">
        <dgm:presLayoutVars>
          <dgm:dir/>
          <dgm:animLvl val="lvl"/>
          <dgm:resizeHandles val="exact"/>
        </dgm:presLayoutVars>
      </dgm:prSet>
      <dgm:spPr/>
    </dgm:pt>
    <dgm:pt modelId="{752AADED-9DAC-7645-A19F-9BFD7F43A1AA}" type="pres">
      <dgm:prSet presAssocID="{079E2516-B8CE-CA4D-B217-A1444A78C6A2}" presName="composite" presStyleCnt="0"/>
      <dgm:spPr/>
    </dgm:pt>
    <dgm:pt modelId="{291D5687-12E0-3B4B-8632-DED7CAF88F47}" type="pres">
      <dgm:prSet presAssocID="{079E2516-B8CE-CA4D-B217-A1444A78C6A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10A6B0E-72AE-E748-A5C3-17F19A8AEEFA}" type="pres">
      <dgm:prSet presAssocID="{079E2516-B8CE-CA4D-B217-A1444A78C6A2}" presName="desTx" presStyleLbl="alignAccFollowNode1" presStyleIdx="0" presStyleCnt="3">
        <dgm:presLayoutVars>
          <dgm:bulletEnabled val="1"/>
        </dgm:presLayoutVars>
      </dgm:prSet>
      <dgm:spPr/>
    </dgm:pt>
    <dgm:pt modelId="{E8BD3EAB-23BD-8B4F-99C5-CA866412DA8F}" type="pres">
      <dgm:prSet presAssocID="{73B5661F-22C7-2142-BE83-A13F6510E4D1}" presName="space" presStyleCnt="0"/>
      <dgm:spPr/>
    </dgm:pt>
    <dgm:pt modelId="{520E25E3-BA21-EA44-BE10-53EDB79D2A6E}" type="pres">
      <dgm:prSet presAssocID="{8E97404A-B247-104D-B6E2-51E4E1C78EEC}" presName="composite" presStyleCnt="0"/>
      <dgm:spPr/>
    </dgm:pt>
    <dgm:pt modelId="{43290DBE-05EC-8C4C-867B-B51F13901E02}" type="pres">
      <dgm:prSet presAssocID="{8E97404A-B247-104D-B6E2-51E4E1C78EE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6EF06A6-F837-D046-846E-74B6A5621A16}" type="pres">
      <dgm:prSet presAssocID="{8E97404A-B247-104D-B6E2-51E4E1C78EEC}" presName="desTx" presStyleLbl="alignAccFollowNode1" presStyleIdx="1" presStyleCnt="3">
        <dgm:presLayoutVars>
          <dgm:bulletEnabled val="1"/>
        </dgm:presLayoutVars>
      </dgm:prSet>
      <dgm:spPr/>
    </dgm:pt>
    <dgm:pt modelId="{D3FCFC9F-9281-1E41-A5BA-D099114257CA}" type="pres">
      <dgm:prSet presAssocID="{680B55EF-0A07-E741-A876-D01B716D0851}" presName="space" presStyleCnt="0"/>
      <dgm:spPr/>
    </dgm:pt>
    <dgm:pt modelId="{BE9063EC-B1C2-3B44-AF39-877838E377FD}" type="pres">
      <dgm:prSet presAssocID="{5619C582-5797-FD42-8860-10B1B09B5073}" presName="composite" presStyleCnt="0"/>
      <dgm:spPr/>
    </dgm:pt>
    <dgm:pt modelId="{3634589E-1524-BC4A-BE90-C345CF47E030}" type="pres">
      <dgm:prSet presAssocID="{5619C582-5797-FD42-8860-10B1B09B507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CDB984BC-3F17-0742-A56B-45F9B3375581}" type="pres">
      <dgm:prSet presAssocID="{5619C582-5797-FD42-8860-10B1B09B507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3F513002-F6D4-024E-B908-8C5DED636A22}" srcId="{3DBFD26C-EAB8-954D-B099-320047A5FC33}" destId="{8E97404A-B247-104D-B6E2-51E4E1C78EEC}" srcOrd="1" destOrd="0" parTransId="{44184DBB-FFA1-4B4F-96EE-6CF36338BA62}" sibTransId="{680B55EF-0A07-E741-A876-D01B716D0851}"/>
    <dgm:cxn modelId="{37F91706-9F7A-3645-A901-BC97A9FBD3C8}" type="presOf" srcId="{1520FEAF-42D4-094E-98A2-9B399C3E43B4}" destId="{D6EF06A6-F837-D046-846E-74B6A5621A16}" srcOrd="0" destOrd="0" presId="urn:microsoft.com/office/officeart/2005/8/layout/hList1"/>
    <dgm:cxn modelId="{C129B021-BA4D-3A4A-810F-3896568E6940}" srcId="{5619C582-5797-FD42-8860-10B1B09B5073}" destId="{2D33F904-56D2-7241-9CF3-83AF27B37C75}" srcOrd="0" destOrd="0" parTransId="{DD5C5715-7F3B-0F45-90AC-0FB472914E77}" sibTransId="{671FDFE5-1151-8A44-96CD-1F057EC7D2DF}"/>
    <dgm:cxn modelId="{7D0B2138-622C-A54F-83BE-8F4534408BDC}" srcId="{3DBFD26C-EAB8-954D-B099-320047A5FC33}" destId="{079E2516-B8CE-CA4D-B217-A1444A78C6A2}" srcOrd="0" destOrd="0" parTransId="{A35BF434-9A1B-F249-B6BE-7E4689636209}" sibTransId="{73B5661F-22C7-2142-BE83-A13F6510E4D1}"/>
    <dgm:cxn modelId="{3048A750-C1EF-7544-B3BE-13FEAF37DFCF}" type="presOf" srcId="{5619C582-5797-FD42-8860-10B1B09B5073}" destId="{3634589E-1524-BC4A-BE90-C345CF47E030}" srcOrd="0" destOrd="0" presId="urn:microsoft.com/office/officeart/2005/8/layout/hList1"/>
    <dgm:cxn modelId="{F1121E80-0FD6-A54B-9FB6-F6200B2BA38A}" srcId="{3DBFD26C-EAB8-954D-B099-320047A5FC33}" destId="{5619C582-5797-FD42-8860-10B1B09B5073}" srcOrd="2" destOrd="0" parTransId="{048E6378-95AF-D148-B5DB-4503C01607D7}" sibTransId="{13CB0AA1-314E-6E40-AFC4-42B04AC6432B}"/>
    <dgm:cxn modelId="{67910B85-351A-F448-99AC-E1B1738D2B0E}" type="presOf" srcId="{0441B172-749D-A64F-8457-6EAE093290AA}" destId="{F10A6B0E-72AE-E748-A5C3-17F19A8AEEFA}" srcOrd="0" destOrd="0" presId="urn:microsoft.com/office/officeart/2005/8/layout/hList1"/>
    <dgm:cxn modelId="{238F208C-A956-574F-AC79-894BE302537A}" type="presOf" srcId="{079E2516-B8CE-CA4D-B217-A1444A78C6A2}" destId="{291D5687-12E0-3B4B-8632-DED7CAF88F47}" srcOrd="0" destOrd="0" presId="urn:microsoft.com/office/officeart/2005/8/layout/hList1"/>
    <dgm:cxn modelId="{56C996B2-E62C-9C4E-A7AC-28BE9D99ABCD}" type="presOf" srcId="{8E97404A-B247-104D-B6E2-51E4E1C78EEC}" destId="{43290DBE-05EC-8C4C-867B-B51F13901E02}" srcOrd="0" destOrd="0" presId="urn:microsoft.com/office/officeart/2005/8/layout/hList1"/>
    <dgm:cxn modelId="{46B513C4-BFAB-244B-8CAE-BF7F82CF665E}" type="presOf" srcId="{2D33F904-56D2-7241-9CF3-83AF27B37C75}" destId="{CDB984BC-3F17-0742-A56B-45F9B3375581}" srcOrd="0" destOrd="0" presId="urn:microsoft.com/office/officeart/2005/8/layout/hList1"/>
    <dgm:cxn modelId="{989EB9D2-3BF4-D345-B872-AE0B55E8C8A1}" type="presOf" srcId="{3DBFD26C-EAB8-954D-B099-320047A5FC33}" destId="{05BC1FDC-B80C-BA4F-BCE9-766BA21788A5}" srcOrd="0" destOrd="0" presId="urn:microsoft.com/office/officeart/2005/8/layout/hList1"/>
    <dgm:cxn modelId="{6FCA06E0-4C32-4647-962C-44232B183FF4}" srcId="{8E97404A-B247-104D-B6E2-51E4E1C78EEC}" destId="{1520FEAF-42D4-094E-98A2-9B399C3E43B4}" srcOrd="0" destOrd="0" parTransId="{A724FDD3-1BDF-0744-86BA-22AB456D6646}" sibTransId="{3D555222-AE62-A84A-9FB1-733B41F365E7}"/>
    <dgm:cxn modelId="{C9217FEF-F4F2-1A46-94F5-B9DB5394EB16}" srcId="{079E2516-B8CE-CA4D-B217-A1444A78C6A2}" destId="{0441B172-749D-A64F-8457-6EAE093290AA}" srcOrd="0" destOrd="0" parTransId="{C4C2A222-91FB-BF4A-AB0C-4AEEBB309A0D}" sibTransId="{43EA8112-F13C-8949-821B-568BFCEA8C17}"/>
    <dgm:cxn modelId="{2889AC22-10AA-7B4A-A547-C11806B2A08C}" type="presParOf" srcId="{05BC1FDC-B80C-BA4F-BCE9-766BA21788A5}" destId="{752AADED-9DAC-7645-A19F-9BFD7F43A1AA}" srcOrd="0" destOrd="0" presId="urn:microsoft.com/office/officeart/2005/8/layout/hList1"/>
    <dgm:cxn modelId="{F521F5DA-5025-4749-9237-676603720194}" type="presParOf" srcId="{752AADED-9DAC-7645-A19F-9BFD7F43A1AA}" destId="{291D5687-12E0-3B4B-8632-DED7CAF88F47}" srcOrd="0" destOrd="0" presId="urn:microsoft.com/office/officeart/2005/8/layout/hList1"/>
    <dgm:cxn modelId="{9A3515C5-FD0C-FF4A-B08D-BD6112DA68E1}" type="presParOf" srcId="{752AADED-9DAC-7645-A19F-9BFD7F43A1AA}" destId="{F10A6B0E-72AE-E748-A5C3-17F19A8AEEFA}" srcOrd="1" destOrd="0" presId="urn:microsoft.com/office/officeart/2005/8/layout/hList1"/>
    <dgm:cxn modelId="{DBE566C4-F2FA-5346-82B3-CD22F0935B17}" type="presParOf" srcId="{05BC1FDC-B80C-BA4F-BCE9-766BA21788A5}" destId="{E8BD3EAB-23BD-8B4F-99C5-CA866412DA8F}" srcOrd="1" destOrd="0" presId="urn:microsoft.com/office/officeart/2005/8/layout/hList1"/>
    <dgm:cxn modelId="{5DC3E7C6-DF6B-7243-BE28-D006F8584313}" type="presParOf" srcId="{05BC1FDC-B80C-BA4F-BCE9-766BA21788A5}" destId="{520E25E3-BA21-EA44-BE10-53EDB79D2A6E}" srcOrd="2" destOrd="0" presId="urn:microsoft.com/office/officeart/2005/8/layout/hList1"/>
    <dgm:cxn modelId="{16A4C201-14C7-0241-80E7-FFA2162E2F8E}" type="presParOf" srcId="{520E25E3-BA21-EA44-BE10-53EDB79D2A6E}" destId="{43290DBE-05EC-8C4C-867B-B51F13901E02}" srcOrd="0" destOrd="0" presId="urn:microsoft.com/office/officeart/2005/8/layout/hList1"/>
    <dgm:cxn modelId="{50358FE0-9B7A-BC4D-8526-E73861F038BF}" type="presParOf" srcId="{520E25E3-BA21-EA44-BE10-53EDB79D2A6E}" destId="{D6EF06A6-F837-D046-846E-74B6A5621A16}" srcOrd="1" destOrd="0" presId="urn:microsoft.com/office/officeart/2005/8/layout/hList1"/>
    <dgm:cxn modelId="{50954121-239B-EA4E-BEBA-0C83C0C3BDFC}" type="presParOf" srcId="{05BC1FDC-B80C-BA4F-BCE9-766BA21788A5}" destId="{D3FCFC9F-9281-1E41-A5BA-D099114257CA}" srcOrd="3" destOrd="0" presId="urn:microsoft.com/office/officeart/2005/8/layout/hList1"/>
    <dgm:cxn modelId="{ED306063-0A93-5D48-AD2B-2C84DF08D596}" type="presParOf" srcId="{05BC1FDC-B80C-BA4F-BCE9-766BA21788A5}" destId="{BE9063EC-B1C2-3B44-AF39-877838E377FD}" srcOrd="4" destOrd="0" presId="urn:microsoft.com/office/officeart/2005/8/layout/hList1"/>
    <dgm:cxn modelId="{F2CCE1DD-0AE3-A84E-AC2A-268206D98E75}" type="presParOf" srcId="{BE9063EC-B1C2-3B44-AF39-877838E377FD}" destId="{3634589E-1524-BC4A-BE90-C345CF47E030}" srcOrd="0" destOrd="0" presId="urn:microsoft.com/office/officeart/2005/8/layout/hList1"/>
    <dgm:cxn modelId="{D210471D-9DC2-614B-B728-5E9AFEB40E12}" type="presParOf" srcId="{BE9063EC-B1C2-3B44-AF39-877838E377FD}" destId="{CDB984BC-3F17-0742-A56B-45F9B337558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DBFD26C-EAB8-954D-B099-320047A5FC33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79E2516-B8CE-CA4D-B217-A1444A78C6A2}">
      <dgm:prSet phldrT="[Text]" phldr="0" custT="1"/>
      <dgm:spPr/>
      <dgm:t>
        <a:bodyPr/>
        <a:lstStyle/>
        <a:p>
          <a:r>
            <a:rPr lang="en-US" sz="2500" b="1"/>
            <a:t>Intentions</a:t>
          </a:r>
        </a:p>
      </dgm:t>
    </dgm:pt>
    <dgm:pt modelId="{A35BF434-9A1B-F249-B6BE-7E4689636209}" type="parTrans" cxnId="{7D0B2138-622C-A54F-83BE-8F4534408BDC}">
      <dgm:prSet/>
      <dgm:spPr/>
      <dgm:t>
        <a:bodyPr/>
        <a:lstStyle/>
        <a:p>
          <a:endParaRPr lang="en-US" sz="2500" b="1"/>
        </a:p>
      </dgm:t>
    </dgm:pt>
    <dgm:pt modelId="{73B5661F-22C7-2142-BE83-A13F6510E4D1}" type="sibTrans" cxnId="{7D0B2138-622C-A54F-83BE-8F4534408BDC}">
      <dgm:prSet/>
      <dgm:spPr/>
      <dgm:t>
        <a:bodyPr/>
        <a:lstStyle/>
        <a:p>
          <a:endParaRPr lang="en-US" sz="2500" b="1"/>
        </a:p>
      </dgm:t>
    </dgm:pt>
    <dgm:pt modelId="{0441B172-749D-A64F-8457-6EAE093290AA}">
      <dgm:prSet phldrT="[Text]" phldr="0" custT="1"/>
      <dgm:spPr/>
      <dgm:t>
        <a:bodyPr/>
        <a:lstStyle/>
        <a:p>
          <a:pPr algn="ctr">
            <a:buFontTx/>
            <a:buNone/>
          </a:pPr>
          <a:r>
            <a:rPr lang="en-US" sz="2500" b="1"/>
            <a:t>“We make war so we may live in peace” (Aristotle)</a:t>
          </a:r>
        </a:p>
      </dgm:t>
    </dgm:pt>
    <dgm:pt modelId="{C4C2A222-91FB-BF4A-AB0C-4AEEBB309A0D}" type="parTrans" cxnId="{C9217FEF-F4F2-1A46-94F5-B9DB5394EB16}">
      <dgm:prSet/>
      <dgm:spPr/>
      <dgm:t>
        <a:bodyPr/>
        <a:lstStyle/>
        <a:p>
          <a:endParaRPr lang="en-US" sz="2500" b="1"/>
        </a:p>
      </dgm:t>
    </dgm:pt>
    <dgm:pt modelId="{43EA8112-F13C-8949-821B-568BFCEA8C17}" type="sibTrans" cxnId="{C9217FEF-F4F2-1A46-94F5-B9DB5394EB16}">
      <dgm:prSet/>
      <dgm:spPr/>
      <dgm:t>
        <a:bodyPr/>
        <a:lstStyle/>
        <a:p>
          <a:endParaRPr lang="en-US" sz="2500" b="1"/>
        </a:p>
      </dgm:t>
    </dgm:pt>
    <dgm:pt modelId="{8E97404A-B247-104D-B6E2-51E4E1C78EEC}">
      <dgm:prSet phldrT="[Text]" phldr="0" custT="1"/>
      <dgm:spPr/>
      <dgm:t>
        <a:bodyPr/>
        <a:lstStyle/>
        <a:p>
          <a:r>
            <a:rPr lang="en-US" sz="2500" b="1"/>
            <a:t>Means</a:t>
          </a:r>
        </a:p>
      </dgm:t>
    </dgm:pt>
    <dgm:pt modelId="{44184DBB-FFA1-4B4F-96EE-6CF36338BA62}" type="parTrans" cxnId="{3F513002-F6D4-024E-B908-8C5DED636A22}">
      <dgm:prSet/>
      <dgm:spPr/>
      <dgm:t>
        <a:bodyPr/>
        <a:lstStyle/>
        <a:p>
          <a:endParaRPr lang="en-US" sz="2500" b="1"/>
        </a:p>
      </dgm:t>
    </dgm:pt>
    <dgm:pt modelId="{680B55EF-0A07-E741-A876-D01B716D0851}" type="sibTrans" cxnId="{3F513002-F6D4-024E-B908-8C5DED636A22}">
      <dgm:prSet/>
      <dgm:spPr/>
      <dgm:t>
        <a:bodyPr/>
        <a:lstStyle/>
        <a:p>
          <a:endParaRPr lang="en-US" sz="2500" b="1"/>
        </a:p>
      </dgm:t>
    </dgm:pt>
    <dgm:pt modelId="{1520FEAF-42D4-094E-98A2-9B399C3E43B4}">
      <dgm:prSet phldrT="[Text]" phldr="0" custT="1"/>
      <dgm:spPr/>
      <dgm:t>
        <a:bodyPr/>
        <a:lstStyle/>
        <a:p>
          <a:pPr algn="ctr">
            <a:buFontTx/>
            <a:buNone/>
          </a:pPr>
          <a:r>
            <a:rPr lang="en-US" sz="2500" b="1"/>
            <a:t>“Treat every person as an end in themselves” (Kant)</a:t>
          </a:r>
        </a:p>
      </dgm:t>
    </dgm:pt>
    <dgm:pt modelId="{A724FDD3-1BDF-0744-86BA-22AB456D6646}" type="parTrans" cxnId="{6FCA06E0-4C32-4647-962C-44232B183FF4}">
      <dgm:prSet/>
      <dgm:spPr/>
      <dgm:t>
        <a:bodyPr/>
        <a:lstStyle/>
        <a:p>
          <a:endParaRPr lang="en-US" sz="2500" b="1"/>
        </a:p>
      </dgm:t>
    </dgm:pt>
    <dgm:pt modelId="{3D555222-AE62-A84A-9FB1-733B41F365E7}" type="sibTrans" cxnId="{6FCA06E0-4C32-4647-962C-44232B183FF4}">
      <dgm:prSet/>
      <dgm:spPr/>
      <dgm:t>
        <a:bodyPr/>
        <a:lstStyle/>
        <a:p>
          <a:endParaRPr lang="en-US" sz="2500" b="1"/>
        </a:p>
      </dgm:t>
    </dgm:pt>
    <dgm:pt modelId="{5619C582-5797-FD42-8860-10B1B09B5073}">
      <dgm:prSet phldrT="[Text]" phldr="0" custT="1"/>
      <dgm:spPr/>
      <dgm:t>
        <a:bodyPr/>
        <a:lstStyle/>
        <a:p>
          <a:r>
            <a:rPr lang="en-US" sz="2500" b="1"/>
            <a:t>Consequences</a:t>
          </a:r>
        </a:p>
      </dgm:t>
    </dgm:pt>
    <dgm:pt modelId="{048E6378-95AF-D148-B5DB-4503C01607D7}" type="parTrans" cxnId="{F1121E80-0FD6-A54B-9FB6-F6200B2BA38A}">
      <dgm:prSet/>
      <dgm:spPr/>
      <dgm:t>
        <a:bodyPr/>
        <a:lstStyle/>
        <a:p>
          <a:endParaRPr lang="en-US" sz="2500" b="1"/>
        </a:p>
      </dgm:t>
    </dgm:pt>
    <dgm:pt modelId="{13CB0AA1-314E-6E40-AFC4-42B04AC6432B}" type="sibTrans" cxnId="{F1121E80-0FD6-A54B-9FB6-F6200B2BA38A}">
      <dgm:prSet/>
      <dgm:spPr/>
      <dgm:t>
        <a:bodyPr/>
        <a:lstStyle/>
        <a:p>
          <a:endParaRPr lang="en-US" sz="2500" b="1"/>
        </a:p>
      </dgm:t>
    </dgm:pt>
    <dgm:pt modelId="{2D33F904-56D2-7241-9CF3-83AF27B37C75}">
      <dgm:prSet phldrT="[Text]" phldr="0" custT="1"/>
      <dgm:spPr/>
      <dgm:t>
        <a:bodyPr/>
        <a:lstStyle/>
        <a:p>
          <a:pPr algn="ctr">
            <a:buFontTx/>
            <a:buNone/>
          </a:pPr>
          <a:r>
            <a:rPr lang="en-US" sz="2500" b="1"/>
            <a:t>“The greatest happiness for the greatest number” (Bentham)</a:t>
          </a:r>
        </a:p>
      </dgm:t>
    </dgm:pt>
    <dgm:pt modelId="{DD5C5715-7F3B-0F45-90AC-0FB472914E77}" type="parTrans" cxnId="{C129B021-BA4D-3A4A-810F-3896568E6940}">
      <dgm:prSet/>
      <dgm:spPr/>
      <dgm:t>
        <a:bodyPr/>
        <a:lstStyle/>
        <a:p>
          <a:endParaRPr lang="en-US" sz="2500" b="1"/>
        </a:p>
      </dgm:t>
    </dgm:pt>
    <dgm:pt modelId="{671FDFE5-1151-8A44-96CD-1F057EC7D2DF}" type="sibTrans" cxnId="{C129B021-BA4D-3A4A-810F-3896568E6940}">
      <dgm:prSet/>
      <dgm:spPr/>
      <dgm:t>
        <a:bodyPr/>
        <a:lstStyle/>
        <a:p>
          <a:endParaRPr lang="en-US" sz="2500" b="1"/>
        </a:p>
      </dgm:t>
    </dgm:pt>
    <dgm:pt modelId="{05BC1FDC-B80C-BA4F-BCE9-766BA21788A5}" type="pres">
      <dgm:prSet presAssocID="{3DBFD26C-EAB8-954D-B099-320047A5FC33}" presName="Name0" presStyleCnt="0">
        <dgm:presLayoutVars>
          <dgm:dir/>
          <dgm:animLvl val="lvl"/>
          <dgm:resizeHandles val="exact"/>
        </dgm:presLayoutVars>
      </dgm:prSet>
      <dgm:spPr/>
    </dgm:pt>
    <dgm:pt modelId="{752AADED-9DAC-7645-A19F-9BFD7F43A1AA}" type="pres">
      <dgm:prSet presAssocID="{079E2516-B8CE-CA4D-B217-A1444A78C6A2}" presName="composite" presStyleCnt="0"/>
      <dgm:spPr/>
    </dgm:pt>
    <dgm:pt modelId="{291D5687-12E0-3B4B-8632-DED7CAF88F47}" type="pres">
      <dgm:prSet presAssocID="{079E2516-B8CE-CA4D-B217-A1444A78C6A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10A6B0E-72AE-E748-A5C3-17F19A8AEEFA}" type="pres">
      <dgm:prSet presAssocID="{079E2516-B8CE-CA4D-B217-A1444A78C6A2}" presName="desTx" presStyleLbl="alignAccFollowNode1" presStyleIdx="0" presStyleCnt="3">
        <dgm:presLayoutVars>
          <dgm:bulletEnabled val="1"/>
        </dgm:presLayoutVars>
      </dgm:prSet>
      <dgm:spPr/>
    </dgm:pt>
    <dgm:pt modelId="{E8BD3EAB-23BD-8B4F-99C5-CA866412DA8F}" type="pres">
      <dgm:prSet presAssocID="{73B5661F-22C7-2142-BE83-A13F6510E4D1}" presName="space" presStyleCnt="0"/>
      <dgm:spPr/>
    </dgm:pt>
    <dgm:pt modelId="{520E25E3-BA21-EA44-BE10-53EDB79D2A6E}" type="pres">
      <dgm:prSet presAssocID="{8E97404A-B247-104D-B6E2-51E4E1C78EEC}" presName="composite" presStyleCnt="0"/>
      <dgm:spPr/>
    </dgm:pt>
    <dgm:pt modelId="{43290DBE-05EC-8C4C-867B-B51F13901E02}" type="pres">
      <dgm:prSet presAssocID="{8E97404A-B247-104D-B6E2-51E4E1C78EE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6EF06A6-F837-D046-846E-74B6A5621A16}" type="pres">
      <dgm:prSet presAssocID="{8E97404A-B247-104D-B6E2-51E4E1C78EEC}" presName="desTx" presStyleLbl="alignAccFollowNode1" presStyleIdx="1" presStyleCnt="3">
        <dgm:presLayoutVars>
          <dgm:bulletEnabled val="1"/>
        </dgm:presLayoutVars>
      </dgm:prSet>
      <dgm:spPr/>
    </dgm:pt>
    <dgm:pt modelId="{D3FCFC9F-9281-1E41-A5BA-D099114257CA}" type="pres">
      <dgm:prSet presAssocID="{680B55EF-0A07-E741-A876-D01B716D0851}" presName="space" presStyleCnt="0"/>
      <dgm:spPr/>
    </dgm:pt>
    <dgm:pt modelId="{BE9063EC-B1C2-3B44-AF39-877838E377FD}" type="pres">
      <dgm:prSet presAssocID="{5619C582-5797-FD42-8860-10B1B09B5073}" presName="composite" presStyleCnt="0"/>
      <dgm:spPr/>
    </dgm:pt>
    <dgm:pt modelId="{3634589E-1524-BC4A-BE90-C345CF47E030}" type="pres">
      <dgm:prSet presAssocID="{5619C582-5797-FD42-8860-10B1B09B507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CDB984BC-3F17-0742-A56B-45F9B3375581}" type="pres">
      <dgm:prSet presAssocID="{5619C582-5797-FD42-8860-10B1B09B507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3F513002-F6D4-024E-B908-8C5DED636A22}" srcId="{3DBFD26C-EAB8-954D-B099-320047A5FC33}" destId="{8E97404A-B247-104D-B6E2-51E4E1C78EEC}" srcOrd="1" destOrd="0" parTransId="{44184DBB-FFA1-4B4F-96EE-6CF36338BA62}" sibTransId="{680B55EF-0A07-E741-A876-D01B716D0851}"/>
    <dgm:cxn modelId="{37F91706-9F7A-3645-A901-BC97A9FBD3C8}" type="presOf" srcId="{1520FEAF-42D4-094E-98A2-9B399C3E43B4}" destId="{D6EF06A6-F837-D046-846E-74B6A5621A16}" srcOrd="0" destOrd="0" presId="urn:microsoft.com/office/officeart/2005/8/layout/hList1"/>
    <dgm:cxn modelId="{C129B021-BA4D-3A4A-810F-3896568E6940}" srcId="{5619C582-5797-FD42-8860-10B1B09B5073}" destId="{2D33F904-56D2-7241-9CF3-83AF27B37C75}" srcOrd="0" destOrd="0" parTransId="{DD5C5715-7F3B-0F45-90AC-0FB472914E77}" sibTransId="{671FDFE5-1151-8A44-96CD-1F057EC7D2DF}"/>
    <dgm:cxn modelId="{7D0B2138-622C-A54F-83BE-8F4534408BDC}" srcId="{3DBFD26C-EAB8-954D-B099-320047A5FC33}" destId="{079E2516-B8CE-CA4D-B217-A1444A78C6A2}" srcOrd="0" destOrd="0" parTransId="{A35BF434-9A1B-F249-B6BE-7E4689636209}" sibTransId="{73B5661F-22C7-2142-BE83-A13F6510E4D1}"/>
    <dgm:cxn modelId="{3048A750-C1EF-7544-B3BE-13FEAF37DFCF}" type="presOf" srcId="{5619C582-5797-FD42-8860-10B1B09B5073}" destId="{3634589E-1524-BC4A-BE90-C345CF47E030}" srcOrd="0" destOrd="0" presId="urn:microsoft.com/office/officeart/2005/8/layout/hList1"/>
    <dgm:cxn modelId="{F1121E80-0FD6-A54B-9FB6-F6200B2BA38A}" srcId="{3DBFD26C-EAB8-954D-B099-320047A5FC33}" destId="{5619C582-5797-FD42-8860-10B1B09B5073}" srcOrd="2" destOrd="0" parTransId="{048E6378-95AF-D148-B5DB-4503C01607D7}" sibTransId="{13CB0AA1-314E-6E40-AFC4-42B04AC6432B}"/>
    <dgm:cxn modelId="{67910B85-351A-F448-99AC-E1B1738D2B0E}" type="presOf" srcId="{0441B172-749D-A64F-8457-6EAE093290AA}" destId="{F10A6B0E-72AE-E748-A5C3-17F19A8AEEFA}" srcOrd="0" destOrd="0" presId="urn:microsoft.com/office/officeart/2005/8/layout/hList1"/>
    <dgm:cxn modelId="{238F208C-A956-574F-AC79-894BE302537A}" type="presOf" srcId="{079E2516-B8CE-CA4D-B217-A1444A78C6A2}" destId="{291D5687-12E0-3B4B-8632-DED7CAF88F47}" srcOrd="0" destOrd="0" presId="urn:microsoft.com/office/officeart/2005/8/layout/hList1"/>
    <dgm:cxn modelId="{56C996B2-E62C-9C4E-A7AC-28BE9D99ABCD}" type="presOf" srcId="{8E97404A-B247-104D-B6E2-51E4E1C78EEC}" destId="{43290DBE-05EC-8C4C-867B-B51F13901E02}" srcOrd="0" destOrd="0" presId="urn:microsoft.com/office/officeart/2005/8/layout/hList1"/>
    <dgm:cxn modelId="{46B513C4-BFAB-244B-8CAE-BF7F82CF665E}" type="presOf" srcId="{2D33F904-56D2-7241-9CF3-83AF27B37C75}" destId="{CDB984BC-3F17-0742-A56B-45F9B3375581}" srcOrd="0" destOrd="0" presId="urn:microsoft.com/office/officeart/2005/8/layout/hList1"/>
    <dgm:cxn modelId="{989EB9D2-3BF4-D345-B872-AE0B55E8C8A1}" type="presOf" srcId="{3DBFD26C-EAB8-954D-B099-320047A5FC33}" destId="{05BC1FDC-B80C-BA4F-BCE9-766BA21788A5}" srcOrd="0" destOrd="0" presId="urn:microsoft.com/office/officeart/2005/8/layout/hList1"/>
    <dgm:cxn modelId="{6FCA06E0-4C32-4647-962C-44232B183FF4}" srcId="{8E97404A-B247-104D-B6E2-51E4E1C78EEC}" destId="{1520FEAF-42D4-094E-98A2-9B399C3E43B4}" srcOrd="0" destOrd="0" parTransId="{A724FDD3-1BDF-0744-86BA-22AB456D6646}" sibTransId="{3D555222-AE62-A84A-9FB1-733B41F365E7}"/>
    <dgm:cxn modelId="{C9217FEF-F4F2-1A46-94F5-B9DB5394EB16}" srcId="{079E2516-B8CE-CA4D-B217-A1444A78C6A2}" destId="{0441B172-749D-A64F-8457-6EAE093290AA}" srcOrd="0" destOrd="0" parTransId="{C4C2A222-91FB-BF4A-AB0C-4AEEBB309A0D}" sibTransId="{43EA8112-F13C-8949-821B-568BFCEA8C17}"/>
    <dgm:cxn modelId="{2889AC22-10AA-7B4A-A547-C11806B2A08C}" type="presParOf" srcId="{05BC1FDC-B80C-BA4F-BCE9-766BA21788A5}" destId="{752AADED-9DAC-7645-A19F-9BFD7F43A1AA}" srcOrd="0" destOrd="0" presId="urn:microsoft.com/office/officeart/2005/8/layout/hList1"/>
    <dgm:cxn modelId="{F521F5DA-5025-4749-9237-676603720194}" type="presParOf" srcId="{752AADED-9DAC-7645-A19F-9BFD7F43A1AA}" destId="{291D5687-12E0-3B4B-8632-DED7CAF88F47}" srcOrd="0" destOrd="0" presId="urn:microsoft.com/office/officeart/2005/8/layout/hList1"/>
    <dgm:cxn modelId="{9A3515C5-FD0C-FF4A-B08D-BD6112DA68E1}" type="presParOf" srcId="{752AADED-9DAC-7645-A19F-9BFD7F43A1AA}" destId="{F10A6B0E-72AE-E748-A5C3-17F19A8AEEFA}" srcOrd="1" destOrd="0" presId="urn:microsoft.com/office/officeart/2005/8/layout/hList1"/>
    <dgm:cxn modelId="{DBE566C4-F2FA-5346-82B3-CD22F0935B17}" type="presParOf" srcId="{05BC1FDC-B80C-BA4F-BCE9-766BA21788A5}" destId="{E8BD3EAB-23BD-8B4F-99C5-CA866412DA8F}" srcOrd="1" destOrd="0" presId="urn:microsoft.com/office/officeart/2005/8/layout/hList1"/>
    <dgm:cxn modelId="{5DC3E7C6-DF6B-7243-BE28-D006F8584313}" type="presParOf" srcId="{05BC1FDC-B80C-BA4F-BCE9-766BA21788A5}" destId="{520E25E3-BA21-EA44-BE10-53EDB79D2A6E}" srcOrd="2" destOrd="0" presId="urn:microsoft.com/office/officeart/2005/8/layout/hList1"/>
    <dgm:cxn modelId="{16A4C201-14C7-0241-80E7-FFA2162E2F8E}" type="presParOf" srcId="{520E25E3-BA21-EA44-BE10-53EDB79D2A6E}" destId="{43290DBE-05EC-8C4C-867B-B51F13901E02}" srcOrd="0" destOrd="0" presId="urn:microsoft.com/office/officeart/2005/8/layout/hList1"/>
    <dgm:cxn modelId="{50358FE0-9B7A-BC4D-8526-E73861F038BF}" type="presParOf" srcId="{520E25E3-BA21-EA44-BE10-53EDB79D2A6E}" destId="{D6EF06A6-F837-D046-846E-74B6A5621A16}" srcOrd="1" destOrd="0" presId="urn:microsoft.com/office/officeart/2005/8/layout/hList1"/>
    <dgm:cxn modelId="{50954121-239B-EA4E-BEBA-0C83C0C3BDFC}" type="presParOf" srcId="{05BC1FDC-B80C-BA4F-BCE9-766BA21788A5}" destId="{D3FCFC9F-9281-1E41-A5BA-D099114257CA}" srcOrd="3" destOrd="0" presId="urn:microsoft.com/office/officeart/2005/8/layout/hList1"/>
    <dgm:cxn modelId="{ED306063-0A93-5D48-AD2B-2C84DF08D596}" type="presParOf" srcId="{05BC1FDC-B80C-BA4F-BCE9-766BA21788A5}" destId="{BE9063EC-B1C2-3B44-AF39-877838E377FD}" srcOrd="4" destOrd="0" presId="urn:microsoft.com/office/officeart/2005/8/layout/hList1"/>
    <dgm:cxn modelId="{F2CCE1DD-0AE3-A84E-AC2A-268206D98E75}" type="presParOf" srcId="{BE9063EC-B1C2-3B44-AF39-877838E377FD}" destId="{3634589E-1524-BC4A-BE90-C345CF47E030}" srcOrd="0" destOrd="0" presId="urn:microsoft.com/office/officeart/2005/8/layout/hList1"/>
    <dgm:cxn modelId="{D210471D-9DC2-614B-B728-5E9AFEB40E12}" type="presParOf" srcId="{BE9063EC-B1C2-3B44-AF39-877838E377FD}" destId="{CDB984BC-3F17-0742-A56B-45F9B337558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85F933-3404-7948-B615-05A1D8164C22}">
      <dsp:nvSpPr>
        <dsp:cNvPr id="0" name=""/>
        <dsp:cNvSpPr/>
      </dsp:nvSpPr>
      <dsp:spPr>
        <a:xfrm rot="5400000">
          <a:off x="6816183" y="-2945049"/>
          <a:ext cx="668848" cy="672998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600" kern="1200"/>
            <a:t>Deut 6:4–6  //  Mark 12:29–30</a:t>
          </a:r>
        </a:p>
      </dsp:txBody>
      <dsp:txXfrm rot="-5400000">
        <a:off x="3785615" y="118169"/>
        <a:ext cx="6697334" cy="603548"/>
      </dsp:txXfrm>
    </dsp:sp>
    <dsp:sp modelId="{CF7307FB-6C5C-624E-B231-58A04DF750DB}">
      <dsp:nvSpPr>
        <dsp:cNvPr id="0" name=""/>
        <dsp:cNvSpPr/>
      </dsp:nvSpPr>
      <dsp:spPr>
        <a:xfrm>
          <a:off x="0" y="1912"/>
          <a:ext cx="3785616" cy="8360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Love the LORD your God</a:t>
          </a:r>
        </a:p>
      </dsp:txBody>
      <dsp:txXfrm>
        <a:off x="40813" y="42725"/>
        <a:ext cx="3703990" cy="754434"/>
      </dsp:txXfrm>
    </dsp:sp>
    <dsp:sp modelId="{5F15348D-6D10-4947-B48A-03276F79F952}">
      <dsp:nvSpPr>
        <dsp:cNvPr id="0" name=""/>
        <dsp:cNvSpPr/>
      </dsp:nvSpPr>
      <dsp:spPr>
        <a:xfrm rot="5400000">
          <a:off x="6816183" y="-2067186"/>
          <a:ext cx="668848" cy="6729984"/>
        </a:xfrm>
        <a:prstGeom prst="round2SameRect">
          <a:avLst/>
        </a:prstGeom>
        <a:solidFill>
          <a:schemeClr val="accent3">
            <a:tint val="40000"/>
            <a:alpha val="90000"/>
            <a:hueOff val="1263789"/>
            <a:satOff val="11176"/>
            <a:lumOff val="1324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263789"/>
              <a:satOff val="111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600" kern="1200"/>
            <a:t>Lev 19:18, 34  //  Mark 12:31</a:t>
          </a:r>
        </a:p>
      </dsp:txBody>
      <dsp:txXfrm rot="-5400000">
        <a:off x="3785615" y="996032"/>
        <a:ext cx="6697334" cy="603548"/>
      </dsp:txXfrm>
    </dsp:sp>
    <dsp:sp modelId="{08A9EC7D-F649-854C-81C4-2479D083D5A2}">
      <dsp:nvSpPr>
        <dsp:cNvPr id="0" name=""/>
        <dsp:cNvSpPr/>
      </dsp:nvSpPr>
      <dsp:spPr>
        <a:xfrm>
          <a:off x="0" y="879775"/>
          <a:ext cx="3785616" cy="836060"/>
        </a:xfrm>
        <a:prstGeom prst="roundRect">
          <a:avLst/>
        </a:prstGeom>
        <a:gradFill rotWithShape="0">
          <a:gsLst>
            <a:gs pos="0">
              <a:schemeClr val="accent3">
                <a:hueOff val="1029291"/>
                <a:satOff val="6178"/>
                <a:lumOff val="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029291"/>
                <a:satOff val="6178"/>
                <a:lumOff val="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029291"/>
                <a:satOff val="6178"/>
                <a:lumOff val="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Love your neighbor</a:t>
          </a:r>
        </a:p>
      </dsp:txBody>
      <dsp:txXfrm>
        <a:off x="40813" y="920588"/>
        <a:ext cx="3703990" cy="754434"/>
      </dsp:txXfrm>
    </dsp:sp>
    <dsp:sp modelId="{76BBE2D5-325A-6144-877F-5BC0B420DB2B}">
      <dsp:nvSpPr>
        <dsp:cNvPr id="0" name=""/>
        <dsp:cNvSpPr/>
      </dsp:nvSpPr>
      <dsp:spPr>
        <a:xfrm rot="5400000">
          <a:off x="6816183" y="-1189323"/>
          <a:ext cx="668848" cy="6729984"/>
        </a:xfrm>
        <a:prstGeom prst="round2SameRect">
          <a:avLst/>
        </a:prstGeom>
        <a:solidFill>
          <a:schemeClr val="accent3">
            <a:tint val="40000"/>
            <a:alpha val="90000"/>
            <a:hueOff val="2527578"/>
            <a:satOff val="22352"/>
            <a:lumOff val="2648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527578"/>
              <a:satOff val="22352"/>
              <a:lumOff val="264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600" kern="1200"/>
            <a:t>Lev 19:2  //  1 Pet 1:16</a:t>
          </a:r>
        </a:p>
      </dsp:txBody>
      <dsp:txXfrm rot="-5400000">
        <a:off x="3785615" y="1873895"/>
        <a:ext cx="6697334" cy="603548"/>
      </dsp:txXfrm>
    </dsp:sp>
    <dsp:sp modelId="{6204520D-822A-EE4F-9AC6-E0B25D93E18C}">
      <dsp:nvSpPr>
        <dsp:cNvPr id="0" name=""/>
        <dsp:cNvSpPr/>
      </dsp:nvSpPr>
      <dsp:spPr>
        <a:xfrm>
          <a:off x="0" y="1757638"/>
          <a:ext cx="3785616" cy="836060"/>
        </a:xfrm>
        <a:prstGeom prst="roundRect">
          <a:avLst/>
        </a:prstGeom>
        <a:gradFill rotWithShape="0">
          <a:gsLst>
            <a:gs pos="0">
              <a:schemeClr val="accent3">
                <a:hueOff val="2058582"/>
                <a:satOff val="12356"/>
                <a:lumOff val="94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58582"/>
                <a:satOff val="12356"/>
                <a:lumOff val="94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58582"/>
                <a:satOff val="12356"/>
                <a:lumOff val="94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Be holy</a:t>
          </a:r>
        </a:p>
      </dsp:txBody>
      <dsp:txXfrm>
        <a:off x="40813" y="1798451"/>
        <a:ext cx="3703990" cy="754434"/>
      </dsp:txXfrm>
    </dsp:sp>
    <dsp:sp modelId="{1142006C-54D9-E248-B410-9D9A4B7A3F4C}">
      <dsp:nvSpPr>
        <dsp:cNvPr id="0" name=""/>
        <dsp:cNvSpPr/>
      </dsp:nvSpPr>
      <dsp:spPr>
        <a:xfrm rot="5400000">
          <a:off x="6816183" y="-311459"/>
          <a:ext cx="668848" cy="6729984"/>
        </a:xfrm>
        <a:prstGeom prst="round2SameRect">
          <a:avLst/>
        </a:prstGeom>
        <a:solidFill>
          <a:schemeClr val="accent3">
            <a:tint val="40000"/>
            <a:alpha val="90000"/>
            <a:hueOff val="3791366"/>
            <a:satOff val="33529"/>
            <a:lumOff val="3971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3791366"/>
              <a:satOff val="33529"/>
              <a:lumOff val="39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600" kern="1200"/>
            <a:t>Exod 20:17  //  Rom 7:7; see Mark 10:17–22</a:t>
          </a:r>
        </a:p>
      </dsp:txBody>
      <dsp:txXfrm rot="-5400000">
        <a:off x="3785615" y="2751759"/>
        <a:ext cx="6697334" cy="603548"/>
      </dsp:txXfrm>
    </dsp:sp>
    <dsp:sp modelId="{4339C1D9-E2C4-0A4C-B302-C064B6A3B8DC}">
      <dsp:nvSpPr>
        <dsp:cNvPr id="0" name=""/>
        <dsp:cNvSpPr/>
      </dsp:nvSpPr>
      <dsp:spPr>
        <a:xfrm>
          <a:off x="0" y="2635502"/>
          <a:ext cx="3785616" cy="836060"/>
        </a:xfrm>
        <a:prstGeom prst="roundRect">
          <a:avLst/>
        </a:prstGeom>
        <a:gradFill rotWithShape="0">
          <a:gsLst>
            <a:gs pos="0">
              <a:schemeClr val="accent3">
                <a:hueOff val="3087872"/>
                <a:satOff val="18534"/>
                <a:lumOff val="141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087872"/>
                <a:satOff val="18534"/>
                <a:lumOff val="141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087872"/>
                <a:satOff val="18534"/>
                <a:lumOff val="141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 not covet</a:t>
          </a:r>
        </a:p>
      </dsp:txBody>
      <dsp:txXfrm>
        <a:off x="40813" y="2676315"/>
        <a:ext cx="3703990" cy="754434"/>
      </dsp:txXfrm>
    </dsp:sp>
    <dsp:sp modelId="{9A9D36A6-F575-3241-B91B-4D0B1F1DB83A}">
      <dsp:nvSpPr>
        <dsp:cNvPr id="0" name=""/>
        <dsp:cNvSpPr/>
      </dsp:nvSpPr>
      <dsp:spPr>
        <a:xfrm rot="5400000">
          <a:off x="6816183" y="566403"/>
          <a:ext cx="668848" cy="6729984"/>
        </a:xfrm>
        <a:prstGeom prst="round2SameRect">
          <a:avLst/>
        </a:prstGeom>
        <a:solidFill>
          <a:schemeClr val="accent3">
            <a:tint val="40000"/>
            <a:alpha val="90000"/>
            <a:hueOff val="5055155"/>
            <a:satOff val="44705"/>
            <a:lumOff val="529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5055155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600" kern="1200"/>
            <a:t>Hos 6:6  //  Matt 9:13; 12:7</a:t>
          </a:r>
        </a:p>
      </dsp:txBody>
      <dsp:txXfrm rot="-5400000">
        <a:off x="3785615" y="3629621"/>
        <a:ext cx="6697334" cy="603548"/>
      </dsp:txXfrm>
    </dsp:sp>
    <dsp:sp modelId="{87A3177A-DB76-BC45-A9B8-12C61E86D743}">
      <dsp:nvSpPr>
        <dsp:cNvPr id="0" name=""/>
        <dsp:cNvSpPr/>
      </dsp:nvSpPr>
      <dsp:spPr>
        <a:xfrm>
          <a:off x="0" y="3513365"/>
          <a:ext cx="3785616" cy="836060"/>
        </a:xfrm>
        <a:prstGeom prst="roundRect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 desire mercy</a:t>
          </a:r>
        </a:p>
      </dsp:txBody>
      <dsp:txXfrm>
        <a:off x="40813" y="3554178"/>
        <a:ext cx="3703990" cy="7544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C02BC-2934-C049-A0A9-1DC9A30DAB46}">
      <dsp:nvSpPr>
        <dsp:cNvPr id="0" name=""/>
        <dsp:cNvSpPr/>
      </dsp:nvSpPr>
      <dsp:spPr>
        <a:xfrm rot="5400000">
          <a:off x="7159935" y="992"/>
          <a:ext cx="5030390" cy="5030390"/>
        </a:xfrm>
        <a:prstGeom prst="up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u="sng" kern="1200"/>
            <a:t>Crusade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ü"/>
          </a:pPr>
          <a:r>
            <a:rPr lang="en-US" sz="3600" kern="1200"/>
            <a:t>Deut 20:16–18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3600" kern="1200"/>
            <a:t>Gen 15:16</a:t>
          </a:r>
        </a:p>
      </dsp:txBody>
      <dsp:txXfrm rot="-5400000">
        <a:off x="7159936" y="1258590"/>
        <a:ext cx="4150072" cy="2515195"/>
      </dsp:txXfrm>
    </dsp:sp>
    <dsp:sp modelId="{58BDCC03-4DB1-E44B-811F-C232231F72EC}">
      <dsp:nvSpPr>
        <dsp:cNvPr id="0" name=""/>
        <dsp:cNvSpPr/>
      </dsp:nvSpPr>
      <dsp:spPr>
        <a:xfrm rot="16200000">
          <a:off x="1674" y="992"/>
          <a:ext cx="5030390" cy="5030390"/>
        </a:xfrm>
        <a:prstGeom prst="upArrow">
          <a:avLst>
            <a:gd name="adj1" fmla="val 50000"/>
            <a:gd name="adj2" fmla="val 35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u="sng" kern="1200"/>
            <a:t>Pacifism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ü"/>
          </a:pPr>
          <a:r>
            <a:rPr lang="en-US" sz="3600" kern="1200"/>
            <a:t>Matt 5:9, 39, 44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3600" kern="1200"/>
            <a:t>Rom 12:19; 13:4</a:t>
          </a:r>
        </a:p>
      </dsp:txBody>
      <dsp:txXfrm rot="5400000">
        <a:off x="881993" y="1258588"/>
        <a:ext cx="4150072" cy="25151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C02BC-2934-C049-A0A9-1DC9A30DAB46}">
      <dsp:nvSpPr>
        <dsp:cNvPr id="0" name=""/>
        <dsp:cNvSpPr/>
      </dsp:nvSpPr>
      <dsp:spPr>
        <a:xfrm rot="5400000">
          <a:off x="7159935" y="992"/>
          <a:ext cx="5030390" cy="5030390"/>
        </a:xfrm>
        <a:prstGeom prst="up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u="sng" kern="1200"/>
            <a:t>Crusade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ü"/>
          </a:pPr>
          <a:r>
            <a:rPr lang="en-US" sz="3600" kern="1200"/>
            <a:t>Deut 20:16–18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3600" kern="1200"/>
            <a:t>Gen 15:16</a:t>
          </a:r>
        </a:p>
      </dsp:txBody>
      <dsp:txXfrm rot="-5400000">
        <a:off x="7159936" y="1258590"/>
        <a:ext cx="4150072" cy="2515195"/>
      </dsp:txXfrm>
    </dsp:sp>
    <dsp:sp modelId="{58BDCC03-4DB1-E44B-811F-C232231F72EC}">
      <dsp:nvSpPr>
        <dsp:cNvPr id="0" name=""/>
        <dsp:cNvSpPr/>
      </dsp:nvSpPr>
      <dsp:spPr>
        <a:xfrm rot="16200000">
          <a:off x="1674" y="992"/>
          <a:ext cx="5030390" cy="5030390"/>
        </a:xfrm>
        <a:prstGeom prst="upArrow">
          <a:avLst>
            <a:gd name="adj1" fmla="val 50000"/>
            <a:gd name="adj2" fmla="val 35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u="sng" kern="1200"/>
            <a:t>Pacifism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ü"/>
          </a:pPr>
          <a:r>
            <a:rPr lang="en-US" sz="3600" kern="1200"/>
            <a:t>Matt 5:9, 39, 44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3600" kern="1200"/>
            <a:t>Rom 12:19; 13:4</a:t>
          </a:r>
        </a:p>
      </dsp:txBody>
      <dsp:txXfrm rot="5400000">
        <a:off x="881993" y="1258588"/>
        <a:ext cx="4150072" cy="25151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359241-0E06-A149-9071-582EEA561605}">
      <dsp:nvSpPr>
        <dsp:cNvPr id="0" name=""/>
        <dsp:cNvSpPr/>
      </dsp:nvSpPr>
      <dsp:spPr>
        <a:xfrm>
          <a:off x="0" y="39687"/>
          <a:ext cx="3809999" cy="22860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“Threshed … with threshing sledges of iron” (1:3)</a:t>
          </a:r>
        </a:p>
      </dsp:txBody>
      <dsp:txXfrm>
        <a:off x="0" y="39687"/>
        <a:ext cx="3809999" cy="2286000"/>
      </dsp:txXfrm>
    </dsp:sp>
    <dsp:sp modelId="{64253422-5F1F-D84B-9743-4A6D860553E8}">
      <dsp:nvSpPr>
        <dsp:cNvPr id="0" name=""/>
        <dsp:cNvSpPr/>
      </dsp:nvSpPr>
      <dsp:spPr>
        <a:xfrm>
          <a:off x="4191000" y="39687"/>
          <a:ext cx="3809999" cy="2286000"/>
        </a:xfrm>
        <a:prstGeom prst="rect">
          <a:avLst/>
        </a:prstGeom>
        <a:gradFill rotWithShape="0">
          <a:gsLst>
            <a:gs pos="0">
              <a:schemeClr val="accent3">
                <a:hueOff val="823433"/>
                <a:satOff val="4942"/>
                <a:lumOff val="3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823433"/>
                <a:satOff val="4942"/>
                <a:lumOff val="3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823433"/>
                <a:satOff val="4942"/>
                <a:lumOff val="3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“Carried into exile a whole people to deliver them up” (1:6)</a:t>
          </a:r>
        </a:p>
      </dsp:txBody>
      <dsp:txXfrm>
        <a:off x="4191000" y="39687"/>
        <a:ext cx="3809999" cy="2286000"/>
      </dsp:txXfrm>
    </dsp:sp>
    <dsp:sp modelId="{09784F20-D4C9-0146-BBCA-3C32A5E11852}">
      <dsp:nvSpPr>
        <dsp:cNvPr id="0" name=""/>
        <dsp:cNvSpPr/>
      </dsp:nvSpPr>
      <dsp:spPr>
        <a:xfrm>
          <a:off x="8382000" y="39687"/>
          <a:ext cx="3809999" cy="2286000"/>
        </a:xfrm>
        <a:prstGeom prst="rect">
          <a:avLst/>
        </a:prstGeom>
        <a:gradFill rotWithShape="0">
          <a:gsLst>
            <a:gs pos="0">
              <a:schemeClr val="accent3">
                <a:hueOff val="1646865"/>
                <a:satOff val="9885"/>
                <a:lumOff val="753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646865"/>
                <a:satOff val="9885"/>
                <a:lumOff val="753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646865"/>
                <a:satOff val="9885"/>
                <a:lumOff val="753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“Did not remember the covenant of brotherhood” (1:9)</a:t>
          </a:r>
        </a:p>
      </dsp:txBody>
      <dsp:txXfrm>
        <a:off x="8382000" y="39687"/>
        <a:ext cx="3809999" cy="2286000"/>
      </dsp:txXfrm>
    </dsp:sp>
    <dsp:sp modelId="{2FBBADB2-1DA1-6348-9D3B-DD71B7CD2FF6}">
      <dsp:nvSpPr>
        <dsp:cNvPr id="0" name=""/>
        <dsp:cNvSpPr/>
      </dsp:nvSpPr>
      <dsp:spPr>
        <a:xfrm>
          <a:off x="0" y="2706687"/>
          <a:ext cx="3809999" cy="2286000"/>
        </a:xfrm>
        <a:prstGeom prst="rect">
          <a:avLst/>
        </a:prstGeom>
        <a:gradFill rotWithShape="0">
          <a:gsLst>
            <a:gs pos="0">
              <a:schemeClr val="accent3">
                <a:hueOff val="2470298"/>
                <a:satOff val="14827"/>
                <a:lumOff val="11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470298"/>
                <a:satOff val="14827"/>
                <a:lumOff val="11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470298"/>
                <a:satOff val="14827"/>
                <a:lumOff val="11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“Pursued his brother with the sword and cast off all pity, and his anger tore perpetually, and he kept his wrath forever” (1:11)</a:t>
          </a:r>
        </a:p>
      </dsp:txBody>
      <dsp:txXfrm>
        <a:off x="0" y="2706687"/>
        <a:ext cx="3809999" cy="2286000"/>
      </dsp:txXfrm>
    </dsp:sp>
    <dsp:sp modelId="{9CFEC9E4-EC6F-C441-AEE2-6279A2182695}">
      <dsp:nvSpPr>
        <dsp:cNvPr id="0" name=""/>
        <dsp:cNvSpPr/>
      </dsp:nvSpPr>
      <dsp:spPr>
        <a:xfrm>
          <a:off x="4191000" y="2706687"/>
          <a:ext cx="3809999" cy="2286000"/>
        </a:xfrm>
        <a:prstGeom prst="rect">
          <a:avLst/>
        </a:prstGeom>
        <a:gradFill rotWithShape="0">
          <a:gsLst>
            <a:gs pos="0">
              <a:schemeClr val="accent3">
                <a:hueOff val="3293730"/>
                <a:satOff val="19770"/>
                <a:lumOff val="150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293730"/>
                <a:satOff val="19770"/>
                <a:lumOff val="150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293730"/>
                <a:satOff val="19770"/>
                <a:lumOff val="150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“Ripped open pregnant women … that they may enlarge their border” (1:13)</a:t>
          </a:r>
        </a:p>
      </dsp:txBody>
      <dsp:txXfrm>
        <a:off x="4191000" y="2706687"/>
        <a:ext cx="3809999" cy="2286000"/>
      </dsp:txXfrm>
    </dsp:sp>
    <dsp:sp modelId="{521E88CE-AF66-B440-8E61-4582C40B050E}">
      <dsp:nvSpPr>
        <dsp:cNvPr id="0" name=""/>
        <dsp:cNvSpPr/>
      </dsp:nvSpPr>
      <dsp:spPr>
        <a:xfrm>
          <a:off x="8382000" y="2706687"/>
          <a:ext cx="3809999" cy="2286000"/>
        </a:xfrm>
        <a:prstGeom prst="rect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“Burned to lime the bones” of a neighboring king (2:1)</a:t>
          </a:r>
        </a:p>
      </dsp:txBody>
      <dsp:txXfrm>
        <a:off x="8382000" y="2706687"/>
        <a:ext cx="3809999" cy="2286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1D5687-12E0-3B4B-8632-DED7CAF88F47}">
      <dsp:nvSpPr>
        <dsp:cNvPr id="0" name=""/>
        <dsp:cNvSpPr/>
      </dsp:nvSpPr>
      <dsp:spPr>
        <a:xfrm>
          <a:off x="3809" y="2411"/>
          <a:ext cx="3714749" cy="1094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Justice </a:t>
          </a:r>
          <a:r>
            <a:rPr lang="en-US" sz="2500" b="1" u="sng" kern="1200"/>
            <a:t>of</a:t>
          </a:r>
          <a:r>
            <a:rPr lang="en-US" sz="2500" b="1" kern="1200"/>
            <a:t> war </a:t>
          </a:r>
          <a:br>
            <a:rPr lang="en-US" sz="2500" b="1" kern="1200"/>
          </a:br>
          <a:r>
            <a:rPr lang="en-US" sz="2500" b="1" kern="1200"/>
            <a:t>(</a:t>
          </a:r>
          <a:r>
            <a:rPr lang="en-US" sz="2500" b="1" i="1" kern="1200"/>
            <a:t>jus ad bellum</a:t>
          </a:r>
          <a:r>
            <a:rPr lang="en-US" sz="2500" b="1" kern="1200"/>
            <a:t>)</a:t>
          </a:r>
        </a:p>
      </dsp:txBody>
      <dsp:txXfrm>
        <a:off x="3809" y="2411"/>
        <a:ext cx="3714749" cy="1094400"/>
      </dsp:txXfrm>
    </dsp:sp>
    <dsp:sp modelId="{F10A6B0E-72AE-E748-A5C3-17F19A8AEEFA}">
      <dsp:nvSpPr>
        <dsp:cNvPr id="0" name=""/>
        <dsp:cNvSpPr/>
      </dsp:nvSpPr>
      <dsp:spPr>
        <a:xfrm>
          <a:off x="3809" y="1096811"/>
          <a:ext cx="3714749" cy="406808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/>
            <a:t>Right authority</a:t>
          </a:r>
          <a:r>
            <a:rPr lang="en-US" sz="2500" kern="1200"/>
            <a:t> </a:t>
          </a:r>
          <a:br>
            <a:rPr lang="en-US" sz="2500" kern="1200"/>
          </a:br>
          <a:r>
            <a:rPr lang="en-US" sz="2500" kern="1200"/>
            <a:t>(Rom 13:4; Gen 14)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/>
            <a:t>Just cause* </a:t>
          </a:r>
          <a:br>
            <a:rPr lang="en-US" sz="2500" kern="1200"/>
          </a:br>
          <a:r>
            <a:rPr lang="en-US" sz="2500" kern="1200"/>
            <a:t>(Neh 4:14)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/>
            <a:t>Peace offered </a:t>
          </a:r>
          <a:br>
            <a:rPr lang="en-US" sz="2500" kern="1200"/>
          </a:br>
          <a:r>
            <a:rPr lang="en-US" sz="2500" kern="1200"/>
            <a:t>(Deut 20:10–12)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/>
            <a:t>Chance of success </a:t>
          </a:r>
          <a:r>
            <a:rPr lang="en-US" sz="2500" kern="1200"/>
            <a:t>(Luke 14:31–32)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/>
            <a:t>Right spirit </a:t>
          </a:r>
          <a:br>
            <a:rPr lang="en-US" sz="2500" kern="1200"/>
          </a:br>
          <a:r>
            <a:rPr lang="en-US" sz="2500" kern="1200"/>
            <a:t>(Ps 68:30; 2 Chr 20)</a:t>
          </a:r>
        </a:p>
      </dsp:txBody>
      <dsp:txXfrm>
        <a:off x="3809" y="1096811"/>
        <a:ext cx="3714749" cy="4068089"/>
      </dsp:txXfrm>
    </dsp:sp>
    <dsp:sp modelId="{43290DBE-05EC-8C4C-867B-B51F13901E02}">
      <dsp:nvSpPr>
        <dsp:cNvPr id="0" name=""/>
        <dsp:cNvSpPr/>
      </dsp:nvSpPr>
      <dsp:spPr>
        <a:xfrm>
          <a:off x="4238624" y="2411"/>
          <a:ext cx="3714749" cy="1094400"/>
        </a:xfrm>
        <a:prstGeom prst="rect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accent3">
              <a:hueOff val="2058582"/>
              <a:satOff val="12356"/>
              <a:lumOff val="94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Justice </a:t>
          </a:r>
          <a:r>
            <a:rPr lang="en-US" sz="2500" b="1" i="0" u="sng" kern="1200"/>
            <a:t>in</a:t>
          </a:r>
          <a:r>
            <a:rPr lang="en-US" sz="2500" b="1" kern="1200"/>
            <a:t> war </a:t>
          </a:r>
          <a:br>
            <a:rPr lang="en-US" sz="2500" b="1" kern="1200"/>
          </a:br>
          <a:r>
            <a:rPr lang="en-US" sz="2500" b="1" kern="1200"/>
            <a:t>(</a:t>
          </a:r>
          <a:r>
            <a:rPr lang="en-US" sz="2500" b="1" i="1" kern="1200"/>
            <a:t>jus in bello</a:t>
          </a:r>
          <a:r>
            <a:rPr lang="en-US" sz="2500" b="1" kern="1200"/>
            <a:t>)</a:t>
          </a:r>
        </a:p>
      </dsp:txBody>
      <dsp:txXfrm>
        <a:off x="4238624" y="2411"/>
        <a:ext cx="3714749" cy="1094400"/>
      </dsp:txXfrm>
    </dsp:sp>
    <dsp:sp modelId="{D6EF06A6-F837-D046-846E-74B6A5621A16}">
      <dsp:nvSpPr>
        <dsp:cNvPr id="0" name=""/>
        <dsp:cNvSpPr/>
      </dsp:nvSpPr>
      <dsp:spPr>
        <a:xfrm>
          <a:off x="4238624" y="1096811"/>
          <a:ext cx="3714749" cy="4068089"/>
        </a:xfrm>
        <a:prstGeom prst="rect">
          <a:avLst/>
        </a:prstGeom>
        <a:solidFill>
          <a:schemeClr val="accent3">
            <a:tint val="40000"/>
            <a:alpha val="90000"/>
            <a:hueOff val="2527578"/>
            <a:satOff val="22352"/>
            <a:lumOff val="2648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2527578"/>
              <a:satOff val="22352"/>
              <a:lumOff val="26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/>
            <a:t>Proportionality*</a:t>
          </a:r>
          <a:r>
            <a:rPr lang="en-US" sz="2500" kern="1200"/>
            <a:t> </a:t>
          </a:r>
          <a:br>
            <a:rPr lang="en-US" sz="2500" kern="1200"/>
          </a:br>
          <a:r>
            <a:rPr lang="en-US" sz="2500" kern="1200"/>
            <a:t>(Deut 20:1–9)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/>
            <a:t>Discrimination</a:t>
          </a:r>
          <a:r>
            <a:rPr lang="en-US" sz="2500" kern="1200"/>
            <a:t> </a:t>
          </a:r>
          <a:br>
            <a:rPr lang="en-US" sz="2500" kern="1200"/>
          </a:br>
          <a:r>
            <a:rPr lang="en-US" sz="2500" kern="1200"/>
            <a:t>(Deut 20:13–14)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/>
            <a:t>Military necessity </a:t>
          </a:r>
          <a:r>
            <a:rPr lang="en-US" sz="2500" kern="1200"/>
            <a:t>(Deut 20:19–20; </a:t>
          </a:r>
          <a:br>
            <a:rPr lang="en-US" sz="2500" kern="1200"/>
          </a:br>
          <a:r>
            <a:rPr lang="en-US" sz="2500" kern="1200"/>
            <a:t>2 Chr 28)</a:t>
          </a:r>
        </a:p>
      </dsp:txBody>
      <dsp:txXfrm>
        <a:off x="4238624" y="1096811"/>
        <a:ext cx="3714749" cy="4068089"/>
      </dsp:txXfrm>
    </dsp:sp>
    <dsp:sp modelId="{3634589E-1524-BC4A-BE90-C345CF47E030}">
      <dsp:nvSpPr>
        <dsp:cNvPr id="0" name=""/>
        <dsp:cNvSpPr/>
      </dsp:nvSpPr>
      <dsp:spPr>
        <a:xfrm>
          <a:off x="8473439" y="2411"/>
          <a:ext cx="3714749" cy="1094400"/>
        </a:xfrm>
        <a:prstGeom prst="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accent3">
              <a:hueOff val="4117163"/>
              <a:satOff val="24712"/>
              <a:lumOff val="188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Justice </a:t>
          </a:r>
          <a:r>
            <a:rPr lang="en-US" sz="2500" b="1" u="sng" kern="1200"/>
            <a:t>after</a:t>
          </a:r>
          <a:r>
            <a:rPr lang="en-US" sz="2500" b="1" kern="1200"/>
            <a:t> war </a:t>
          </a:r>
          <a:br>
            <a:rPr lang="en-US" sz="2500" b="1" kern="1200"/>
          </a:br>
          <a:r>
            <a:rPr lang="en-US" sz="2500" b="1" kern="1200"/>
            <a:t>(</a:t>
          </a:r>
          <a:r>
            <a:rPr lang="en-US" sz="2500" b="1" i="1" kern="1200"/>
            <a:t>jus post bellum</a:t>
          </a:r>
          <a:r>
            <a:rPr lang="en-US" sz="2500" b="1" kern="1200"/>
            <a:t>)</a:t>
          </a:r>
        </a:p>
      </dsp:txBody>
      <dsp:txXfrm>
        <a:off x="8473439" y="2411"/>
        <a:ext cx="3714749" cy="1094400"/>
      </dsp:txXfrm>
    </dsp:sp>
    <dsp:sp modelId="{CDB984BC-3F17-0742-A56B-45F9B3375581}">
      <dsp:nvSpPr>
        <dsp:cNvPr id="0" name=""/>
        <dsp:cNvSpPr/>
      </dsp:nvSpPr>
      <dsp:spPr>
        <a:xfrm>
          <a:off x="8473439" y="1096811"/>
          <a:ext cx="3714749" cy="4068089"/>
        </a:xfrm>
        <a:prstGeom prst="rect">
          <a:avLst/>
        </a:prstGeom>
        <a:solidFill>
          <a:schemeClr val="accent3">
            <a:tint val="40000"/>
            <a:alpha val="90000"/>
            <a:hueOff val="5055155"/>
            <a:satOff val="44705"/>
            <a:lumOff val="5295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5055155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/>
            <a:t>Justice</a:t>
          </a:r>
          <a:r>
            <a:rPr lang="en-US" sz="2500" kern="1200"/>
            <a:t> </a:t>
          </a:r>
          <a:br>
            <a:rPr lang="en-US" sz="2500" kern="1200"/>
          </a:br>
          <a:r>
            <a:rPr lang="en-US" sz="2500" kern="1200"/>
            <a:t>(Rom 13:3–4)</a:t>
          </a:r>
          <a:endParaRPr lang="en-US" sz="2500" b="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/>
            <a:t>Conciliation</a:t>
          </a:r>
          <a:r>
            <a:rPr lang="en-US" sz="2500" kern="1200"/>
            <a:t> </a:t>
          </a:r>
          <a:br>
            <a:rPr lang="en-US" sz="2500" kern="1200"/>
          </a:br>
          <a:r>
            <a:rPr lang="en-US" sz="2500" kern="1200"/>
            <a:t>(Prov 24:17–18)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1" kern="1200"/>
            <a:t>Flourishing </a:t>
          </a:r>
          <a:br>
            <a:rPr lang="en-US" sz="2500" b="1" kern="1200"/>
          </a:br>
          <a:r>
            <a:rPr lang="en-US" sz="2500" b="0" kern="1200"/>
            <a:t>(Mic 4:1–4; Zech 3:10)</a:t>
          </a:r>
          <a:endParaRPr lang="en-US" sz="2500" kern="1200"/>
        </a:p>
      </dsp:txBody>
      <dsp:txXfrm>
        <a:off x="8473439" y="1096811"/>
        <a:ext cx="3714749" cy="40680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1D5687-12E0-3B4B-8632-DED7CAF88F47}">
      <dsp:nvSpPr>
        <dsp:cNvPr id="0" name=""/>
        <dsp:cNvSpPr/>
      </dsp:nvSpPr>
      <dsp:spPr>
        <a:xfrm>
          <a:off x="3809" y="413306"/>
          <a:ext cx="3714749" cy="148589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Intentions</a:t>
          </a:r>
        </a:p>
      </dsp:txBody>
      <dsp:txXfrm>
        <a:off x="3809" y="413306"/>
        <a:ext cx="3714749" cy="1485899"/>
      </dsp:txXfrm>
    </dsp:sp>
    <dsp:sp modelId="{F10A6B0E-72AE-E748-A5C3-17F19A8AEEFA}">
      <dsp:nvSpPr>
        <dsp:cNvPr id="0" name=""/>
        <dsp:cNvSpPr/>
      </dsp:nvSpPr>
      <dsp:spPr>
        <a:xfrm>
          <a:off x="3809" y="1899205"/>
          <a:ext cx="3714749" cy="285480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500" b="1" kern="1200"/>
            <a:t>“We make war so we may live in peace” (Aristotle)</a:t>
          </a:r>
        </a:p>
      </dsp:txBody>
      <dsp:txXfrm>
        <a:off x="3809" y="1899205"/>
        <a:ext cx="3714749" cy="2854800"/>
      </dsp:txXfrm>
    </dsp:sp>
    <dsp:sp modelId="{43290DBE-05EC-8C4C-867B-B51F13901E02}">
      <dsp:nvSpPr>
        <dsp:cNvPr id="0" name=""/>
        <dsp:cNvSpPr/>
      </dsp:nvSpPr>
      <dsp:spPr>
        <a:xfrm>
          <a:off x="4238624" y="413306"/>
          <a:ext cx="3714749" cy="1485899"/>
        </a:xfrm>
        <a:prstGeom prst="rect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accent3">
              <a:hueOff val="2058582"/>
              <a:satOff val="12356"/>
              <a:lumOff val="94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Means</a:t>
          </a:r>
        </a:p>
      </dsp:txBody>
      <dsp:txXfrm>
        <a:off x="4238624" y="413306"/>
        <a:ext cx="3714749" cy="1485899"/>
      </dsp:txXfrm>
    </dsp:sp>
    <dsp:sp modelId="{D6EF06A6-F837-D046-846E-74B6A5621A16}">
      <dsp:nvSpPr>
        <dsp:cNvPr id="0" name=""/>
        <dsp:cNvSpPr/>
      </dsp:nvSpPr>
      <dsp:spPr>
        <a:xfrm>
          <a:off x="4238624" y="1899205"/>
          <a:ext cx="3714749" cy="2854800"/>
        </a:xfrm>
        <a:prstGeom prst="rect">
          <a:avLst/>
        </a:prstGeom>
        <a:solidFill>
          <a:schemeClr val="accent3">
            <a:tint val="40000"/>
            <a:alpha val="90000"/>
            <a:hueOff val="2527578"/>
            <a:satOff val="22352"/>
            <a:lumOff val="2648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2527578"/>
              <a:satOff val="22352"/>
              <a:lumOff val="26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500" b="1" kern="1200"/>
            <a:t>“Treat every person as an end in themselves” (Kant)</a:t>
          </a:r>
        </a:p>
      </dsp:txBody>
      <dsp:txXfrm>
        <a:off x="4238624" y="1899205"/>
        <a:ext cx="3714749" cy="2854800"/>
      </dsp:txXfrm>
    </dsp:sp>
    <dsp:sp modelId="{3634589E-1524-BC4A-BE90-C345CF47E030}">
      <dsp:nvSpPr>
        <dsp:cNvPr id="0" name=""/>
        <dsp:cNvSpPr/>
      </dsp:nvSpPr>
      <dsp:spPr>
        <a:xfrm>
          <a:off x="8473439" y="413306"/>
          <a:ext cx="3714749" cy="1485899"/>
        </a:xfrm>
        <a:prstGeom prst="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accent3">
              <a:hueOff val="4117163"/>
              <a:satOff val="24712"/>
              <a:lumOff val="188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Consequences</a:t>
          </a:r>
        </a:p>
      </dsp:txBody>
      <dsp:txXfrm>
        <a:off x="8473439" y="413306"/>
        <a:ext cx="3714749" cy="1485899"/>
      </dsp:txXfrm>
    </dsp:sp>
    <dsp:sp modelId="{CDB984BC-3F17-0742-A56B-45F9B3375581}">
      <dsp:nvSpPr>
        <dsp:cNvPr id="0" name=""/>
        <dsp:cNvSpPr/>
      </dsp:nvSpPr>
      <dsp:spPr>
        <a:xfrm>
          <a:off x="8473439" y="1899205"/>
          <a:ext cx="3714749" cy="2854800"/>
        </a:xfrm>
        <a:prstGeom prst="rect">
          <a:avLst/>
        </a:prstGeom>
        <a:solidFill>
          <a:schemeClr val="accent3">
            <a:tint val="40000"/>
            <a:alpha val="90000"/>
            <a:hueOff val="5055155"/>
            <a:satOff val="44705"/>
            <a:lumOff val="5295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5055155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500" b="1" kern="1200"/>
            <a:t>“The greatest happiness for the greatest number” (Bentham)</a:t>
          </a:r>
        </a:p>
      </dsp:txBody>
      <dsp:txXfrm>
        <a:off x="8473439" y="1899205"/>
        <a:ext cx="3714749" cy="28548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1D5687-12E0-3B4B-8632-DED7CAF88F47}">
      <dsp:nvSpPr>
        <dsp:cNvPr id="0" name=""/>
        <dsp:cNvSpPr/>
      </dsp:nvSpPr>
      <dsp:spPr>
        <a:xfrm>
          <a:off x="3809" y="413306"/>
          <a:ext cx="3714749" cy="148589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Intentions</a:t>
          </a:r>
        </a:p>
      </dsp:txBody>
      <dsp:txXfrm>
        <a:off x="3809" y="413306"/>
        <a:ext cx="3714749" cy="1485899"/>
      </dsp:txXfrm>
    </dsp:sp>
    <dsp:sp modelId="{F10A6B0E-72AE-E748-A5C3-17F19A8AEEFA}">
      <dsp:nvSpPr>
        <dsp:cNvPr id="0" name=""/>
        <dsp:cNvSpPr/>
      </dsp:nvSpPr>
      <dsp:spPr>
        <a:xfrm>
          <a:off x="3809" y="1899205"/>
          <a:ext cx="3714749" cy="285480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500" b="1" kern="1200"/>
            <a:t>“We make war so we may live in peace” (Aristotle)</a:t>
          </a:r>
        </a:p>
      </dsp:txBody>
      <dsp:txXfrm>
        <a:off x="3809" y="1899205"/>
        <a:ext cx="3714749" cy="2854800"/>
      </dsp:txXfrm>
    </dsp:sp>
    <dsp:sp modelId="{43290DBE-05EC-8C4C-867B-B51F13901E02}">
      <dsp:nvSpPr>
        <dsp:cNvPr id="0" name=""/>
        <dsp:cNvSpPr/>
      </dsp:nvSpPr>
      <dsp:spPr>
        <a:xfrm>
          <a:off x="4238624" y="413306"/>
          <a:ext cx="3714749" cy="1485899"/>
        </a:xfrm>
        <a:prstGeom prst="rect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accent3">
              <a:hueOff val="2058582"/>
              <a:satOff val="12356"/>
              <a:lumOff val="94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Means</a:t>
          </a:r>
        </a:p>
      </dsp:txBody>
      <dsp:txXfrm>
        <a:off x="4238624" y="413306"/>
        <a:ext cx="3714749" cy="1485899"/>
      </dsp:txXfrm>
    </dsp:sp>
    <dsp:sp modelId="{D6EF06A6-F837-D046-846E-74B6A5621A16}">
      <dsp:nvSpPr>
        <dsp:cNvPr id="0" name=""/>
        <dsp:cNvSpPr/>
      </dsp:nvSpPr>
      <dsp:spPr>
        <a:xfrm>
          <a:off x="4238624" y="1899205"/>
          <a:ext cx="3714749" cy="2854800"/>
        </a:xfrm>
        <a:prstGeom prst="rect">
          <a:avLst/>
        </a:prstGeom>
        <a:solidFill>
          <a:schemeClr val="accent3">
            <a:tint val="40000"/>
            <a:alpha val="90000"/>
            <a:hueOff val="2527578"/>
            <a:satOff val="22352"/>
            <a:lumOff val="2648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2527578"/>
              <a:satOff val="22352"/>
              <a:lumOff val="26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500" b="1" kern="1200"/>
            <a:t>“Treat every person as an end in themselves” (Kant)</a:t>
          </a:r>
        </a:p>
      </dsp:txBody>
      <dsp:txXfrm>
        <a:off x="4238624" y="1899205"/>
        <a:ext cx="3714749" cy="2854800"/>
      </dsp:txXfrm>
    </dsp:sp>
    <dsp:sp modelId="{3634589E-1524-BC4A-BE90-C345CF47E030}">
      <dsp:nvSpPr>
        <dsp:cNvPr id="0" name=""/>
        <dsp:cNvSpPr/>
      </dsp:nvSpPr>
      <dsp:spPr>
        <a:xfrm>
          <a:off x="8473439" y="413306"/>
          <a:ext cx="3714749" cy="1485899"/>
        </a:xfrm>
        <a:prstGeom prst="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accent3">
              <a:hueOff val="4117163"/>
              <a:satOff val="24712"/>
              <a:lumOff val="188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Consequences</a:t>
          </a:r>
        </a:p>
      </dsp:txBody>
      <dsp:txXfrm>
        <a:off x="8473439" y="413306"/>
        <a:ext cx="3714749" cy="1485899"/>
      </dsp:txXfrm>
    </dsp:sp>
    <dsp:sp modelId="{CDB984BC-3F17-0742-A56B-45F9B3375581}">
      <dsp:nvSpPr>
        <dsp:cNvPr id="0" name=""/>
        <dsp:cNvSpPr/>
      </dsp:nvSpPr>
      <dsp:spPr>
        <a:xfrm>
          <a:off x="8473439" y="1899205"/>
          <a:ext cx="3714749" cy="2854800"/>
        </a:xfrm>
        <a:prstGeom prst="rect">
          <a:avLst/>
        </a:prstGeom>
        <a:solidFill>
          <a:schemeClr val="accent3">
            <a:tint val="40000"/>
            <a:alpha val="90000"/>
            <a:hueOff val="5055155"/>
            <a:satOff val="44705"/>
            <a:lumOff val="5295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5055155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500" b="1" kern="1200"/>
            <a:t>“The greatest happiness for the greatest number” (Bentham)</a:t>
          </a:r>
        </a:p>
      </dsp:txBody>
      <dsp:txXfrm>
        <a:off x="8473439" y="1899205"/>
        <a:ext cx="3714749" cy="285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9F4F8-C13A-48C8-B857-4AF184B13D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D9338D-68EA-5A75-A31F-F5D1638B26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E37F2-B779-FF9D-9567-B1E6815CE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E5265-4CFC-FA6B-9857-DE2003A3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56901-1EC0-7AF4-FC5C-7F4D9AED2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713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9DFAE-A11A-FBBB-94C3-844536E56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5C221D-4139-13D4-6F76-5181A8828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70F12-D60E-3266-F6CC-5B7537FC0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896CC-6A6F-E781-C2F5-87138B5FD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6B973-2D96-DADF-CB9E-D4C56F6E1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711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296D4C-E9D5-556B-CED2-5F8CC1450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1472D4-1F22-EAA1-FB42-EAD2A9218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E97BE-1739-0635-3257-CEE8865D0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A140D-5C4E-9F0D-C8B1-DD3AA40D4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28E14-F5EE-80ED-BCAA-505E6807A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931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9F4F8-C13A-48C8-B857-4AF184B13D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D9338D-68EA-5A75-A31F-F5D1638B26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E37F2-B779-FF9D-9567-B1E6815CE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E5265-4CFC-FA6B-9857-DE2003A3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56901-1EC0-7AF4-FC5C-7F4D9AED2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713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DC623-79EB-B557-9A10-345C9FA3A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3A264-50FD-7AFE-692C-0B2C456F6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173D6-52A5-B4F8-3CF0-104B0684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0B6D8-18A8-4AE0-2D37-80B4E60A8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A9F84-2DC8-03C6-12AA-927890B5A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59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76344-A623-7E7B-2D5E-784C9D9A1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45AA2-6A5C-A627-3AAE-3FD1FE1F33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76B0D-ABAA-4F56-4886-699BB07C4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F9CD0-C090-0C88-2A73-481006B13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F8B26-6FC7-3A51-0ABE-7B58FF9BF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8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F30B2-7375-A8C0-6961-D65C7EE32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D2890-16DC-F8F9-D7A4-CDFB211DA2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7658A-378A-4392-E0EA-F97A5EFD8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5FEFC7-F536-366E-0085-3D759AA91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E9833-E00C-FA88-9684-1491A4BEB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E008CE-D8CE-8DDA-4583-B6C7F21EB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727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8530-628F-B603-85CD-5003E825E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6D3F49-EAAF-1D9A-AB43-C7CC2ED2B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DCB33-EDDA-3B61-9791-258ED574B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DA325D-F9B9-BCA9-19FE-9BFA68F1FE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450AEA-A120-876A-5DA3-83636B1E73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6465FD-C7D4-FC4F-231F-4DB2E620C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E48674-8651-A5F8-C79B-9AE40E86F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5BEABC-19DD-A884-B052-FE67A9105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14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D807D-DC88-3072-6313-4B345EA5C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7E33F-988F-892B-F1F8-F4472415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EECE98-16EB-DDB2-9922-73525A35F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16A4F2-ABC4-2E94-2CDF-F3D52448B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85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4D87AF-F4B7-5DDA-7972-BAC4C62FD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EE3B9B-3566-0C31-EAD3-51FB5E373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E1B83-743F-1E81-E80F-AECBBCE3E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21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99BF4-0CC8-83E0-96F2-9204E7CCB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394FB-E63D-0216-E41F-401EB039A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42E00-891C-2489-F8EE-7CE101328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9D5FA-84B9-8F5D-799A-E394806C0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B69F1-FCD2-84D4-77FB-095C3FCD1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511F08-8E05-BE53-6049-C67408822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1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DC623-79EB-B557-9A10-345C9FA3A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3A264-50FD-7AFE-692C-0B2C456F6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173D6-52A5-B4F8-3CF0-104B0684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0B6D8-18A8-4AE0-2D37-80B4E60A8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A9F84-2DC8-03C6-12AA-927890B5A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590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34A5E-3800-CA68-B273-958823D3A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406D0C-BE15-D51F-D4EB-A4667C75F3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54796-B19A-993C-4D07-AD3CCF424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D7881-AE4F-E355-D05F-CC510E32B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25FE4E-10EC-B6FA-D1DD-31C5F8899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65CE3-2DD4-846B-CD12-8AF8F198B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28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9DFAE-A11A-FBBB-94C3-844536E56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5C221D-4139-13D4-6F76-5181A8828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70F12-D60E-3266-F6CC-5B7537FC0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896CC-6A6F-E781-C2F5-87138B5FD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6B973-2D96-DADF-CB9E-D4C56F6E1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711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296D4C-E9D5-556B-CED2-5F8CC1450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1472D4-1F22-EAA1-FB42-EAD2A9218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E97BE-1739-0635-3257-CEE8865D0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A140D-5C4E-9F0D-C8B1-DD3AA40D4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28E14-F5EE-80ED-BCAA-505E6807A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931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76344-A623-7E7B-2D5E-784C9D9A1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45AA2-6A5C-A627-3AAE-3FD1FE1F33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76B0D-ABAA-4F56-4886-699BB07C4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F9CD0-C090-0C88-2A73-481006B13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F8B26-6FC7-3A51-0ABE-7B58FF9BF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8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F30B2-7375-A8C0-6961-D65C7EE32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D2890-16DC-F8F9-D7A4-CDFB211DA2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7658A-378A-4392-E0EA-F97A5EFD8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5FEFC7-F536-366E-0085-3D759AA91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E9833-E00C-FA88-9684-1491A4BEB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E008CE-D8CE-8DDA-4583-B6C7F21EB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72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8530-628F-B603-85CD-5003E825E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6D3F49-EAAF-1D9A-AB43-C7CC2ED2B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DCB33-EDDA-3B61-9791-258ED574B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DA325D-F9B9-BCA9-19FE-9BFA68F1FE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450AEA-A120-876A-5DA3-83636B1E73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6465FD-C7D4-FC4F-231F-4DB2E620C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E48674-8651-A5F8-C79B-9AE40E86F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5BEABC-19DD-A884-B052-FE67A9105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14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D807D-DC88-3072-6313-4B345EA5C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7E33F-988F-892B-F1F8-F4472415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EECE98-16EB-DDB2-9922-73525A35F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16A4F2-ABC4-2E94-2CDF-F3D52448B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8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4D87AF-F4B7-5DDA-7972-BAC4C62FD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EE3B9B-3566-0C31-EAD3-51FB5E373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E1B83-743F-1E81-E80F-AECBBCE3E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21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99BF4-0CC8-83E0-96F2-9204E7CCB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394FB-E63D-0216-E41F-401EB039A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42E00-891C-2489-F8EE-7CE101328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9D5FA-84B9-8F5D-799A-E394806C0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B69F1-FCD2-84D4-77FB-095C3FCD1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511F08-8E05-BE53-6049-C67408822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1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34A5E-3800-CA68-B273-958823D3A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406D0C-BE15-D51F-D4EB-A4667C75F3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54796-B19A-993C-4D07-AD3CCF424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D7881-AE4F-E355-D05F-CC510E32B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25FE4E-10EC-B6FA-D1DD-31C5F8899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65CE3-2DD4-846B-CD12-8AF8F198B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28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CEE64F-EFE0-6E53-0A7B-6470D8327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84BCA-2CB9-300F-5037-8183D48F7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B10498-A4C4-BAF3-17DB-E68D80333F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C26B2-1E79-88A0-A31A-E6F279ADC6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44C22-5386-E1DB-268B-6192A7215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62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CEE64F-EFE0-6E53-0A7B-6470D8327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84BCA-2CB9-300F-5037-8183D48F7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B10498-A4C4-BAF3-17DB-E68D80333F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0DBB88-44A5-7749-A33B-14B4F70F475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C26B2-1E79-88A0-A31A-E6F279ADC6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44C22-5386-E1DB-268B-6192A7215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0F0DFE-5944-2E4A-9FD2-B2F42C7D50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62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692F151-6C3C-AC20-73EE-68E9F837F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120676"/>
            <a:ext cx="7021513" cy="2308324"/>
          </a:xfrm>
        </p:spPr>
        <p:txBody>
          <a:bodyPr>
            <a:normAutofit/>
          </a:bodyPr>
          <a:lstStyle/>
          <a:p>
            <a:pPr algn="l"/>
            <a:r>
              <a:rPr lang="en-US" sz="7200">
                <a:solidFill>
                  <a:schemeClr val="bg1"/>
                </a:solidFill>
              </a:rPr>
              <a:t>The Fog of War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07AF8-7A0F-3665-B685-F8E6A7EBD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024" y="3809999"/>
            <a:ext cx="7025753" cy="1012778"/>
          </a:xfrm>
        </p:spPr>
        <p:txBody>
          <a:bodyPr>
            <a:normAutofit/>
          </a:bodyPr>
          <a:lstStyle/>
          <a:p>
            <a:pPr algn="l"/>
            <a:r>
              <a:rPr lang="en-US" b="1">
                <a:solidFill>
                  <a:schemeClr val="bg1"/>
                </a:solidFill>
              </a:rPr>
              <a:t>A Biblical Look at Just War Theory</a:t>
            </a:r>
          </a:p>
          <a:p>
            <a:pPr algn="l"/>
            <a:r>
              <a:rPr lang="en-US">
                <a:solidFill>
                  <a:schemeClr val="bg1"/>
                </a:solidFill>
              </a:rPr>
              <a:t>Jon Burnett</a:t>
            </a:r>
          </a:p>
        </p:txBody>
      </p:sp>
    </p:spTree>
    <p:extLst>
      <p:ext uri="{BB962C8B-B14F-4D97-AF65-F5344CB8AC3E}">
        <p14:creationId xmlns:p14="http://schemas.microsoft.com/office/powerpoint/2010/main" val="662494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CB4239-B782-4B0D-AF13-6FB73C079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/>
              <a:t>Natural Justice (Amos; see Rom 2:14–15)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2BBB550-A297-3C83-010F-03FA9536E8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7617264"/>
              </p:ext>
            </p:extLst>
          </p:nvPr>
        </p:nvGraphicFramePr>
        <p:xfrm>
          <a:off x="0" y="1825624"/>
          <a:ext cx="12192000" cy="5032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6731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07248-5126-5BF0-DFB2-2D580997E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Just War </a:t>
            </a:r>
            <a:r>
              <a:rPr lang="en-US" b="1">
                <a:sym typeface="Wingdings" pitchFamily="2" charset="2"/>
              </a:rPr>
              <a:t></a:t>
            </a:r>
            <a:r>
              <a:rPr lang="en-US" b="1"/>
              <a:t> Just Peace (Rom 12:14–21)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20F73A1-D07A-9A31-B260-0709C6D341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3829739"/>
              </p:ext>
            </p:extLst>
          </p:nvPr>
        </p:nvGraphicFramePr>
        <p:xfrm>
          <a:off x="0" y="1690688"/>
          <a:ext cx="12191999" cy="516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351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07248-5126-5BF0-DFB2-2D580997E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A Three-Dimensional Ethics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20F73A1-D07A-9A31-B260-0709C6D341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6497783"/>
              </p:ext>
            </p:extLst>
          </p:nvPr>
        </p:nvGraphicFramePr>
        <p:xfrm>
          <a:off x="0" y="1690688"/>
          <a:ext cx="12191999" cy="516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4509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07248-5126-5BF0-DFB2-2D580997E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A </a:t>
            </a:r>
            <a:r>
              <a:rPr lang="en-US" b="1" strike="sngStrike"/>
              <a:t>Three</a:t>
            </a:r>
            <a:r>
              <a:rPr lang="en-US" b="1"/>
              <a:t> </a:t>
            </a:r>
            <a:r>
              <a:rPr lang="en-US" b="1">
                <a:latin typeface="Bradley Hand" pitchFamily="2" charset="77"/>
              </a:rPr>
              <a:t>Four</a:t>
            </a:r>
            <a:r>
              <a:rPr lang="en-US" b="1"/>
              <a:t>-Dimensional Ethics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20F73A1-D07A-9A31-B260-0709C6D341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1420502"/>
              </p:ext>
            </p:extLst>
          </p:nvPr>
        </p:nvGraphicFramePr>
        <p:xfrm>
          <a:off x="0" y="1690688"/>
          <a:ext cx="12191999" cy="516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Left-Right Arrow 2">
            <a:extLst>
              <a:ext uri="{FF2B5EF4-FFF2-40B4-BE49-F238E27FC236}">
                <a16:creationId xmlns:a16="http://schemas.microsoft.com/office/drawing/2014/main" id="{48DD4C8F-40F5-8AE9-C423-FAB29E246B2B}"/>
              </a:ext>
            </a:extLst>
          </p:cNvPr>
          <p:cNvSpPr/>
          <p:nvPr/>
        </p:nvSpPr>
        <p:spPr>
          <a:xfrm>
            <a:off x="0" y="4842133"/>
            <a:ext cx="12191999" cy="1895296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“So, whatever you wish that others would do to you, do also to them, </a:t>
            </a:r>
            <a:br>
              <a:rPr lang="en-US" sz="280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en-US" sz="280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for this is the Law and the Prophets” (Matt 7:12; see Mic 6:8).</a:t>
            </a:r>
          </a:p>
        </p:txBody>
      </p:sp>
    </p:spTree>
    <p:extLst>
      <p:ext uri="{BB962C8B-B14F-4D97-AF65-F5344CB8AC3E}">
        <p14:creationId xmlns:p14="http://schemas.microsoft.com/office/powerpoint/2010/main" val="2449759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938AA8-1723-73BC-02AD-F0CE2CAF8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chemeClr val="tx2"/>
                </a:solidFill>
              </a:rPr>
              <a:t>The Return of the King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AE4DD-B733-CD0C-61C8-7DB8D7F08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21682"/>
            <a:ext cx="6369896" cy="3639289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en-US" sz="3200"/>
              <a:t>He is called Faithful and True, and in righteousness he judges and makes war. … From his mouth comes a sharp sword with which to strike down the nations. … On his robe and on his thigh he has a name written, King of kings and Lord of lords. (Rev 19:11, 15–16)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Graphic 15" descr="Castle scene">
            <a:extLst>
              <a:ext uri="{FF2B5EF4-FFF2-40B4-BE49-F238E27FC236}">
                <a16:creationId xmlns:a16="http://schemas.microsoft.com/office/drawing/2014/main" id="{072655F4-E953-6C63-B93E-54C2BCF582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99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703B07-C5C8-AC87-A535-005203E43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409" y="762001"/>
            <a:ext cx="4156512" cy="1708244"/>
          </a:xfrm>
        </p:spPr>
        <p:txBody>
          <a:bodyPr anchor="ctr">
            <a:normAutofit/>
          </a:bodyPr>
          <a:lstStyle/>
          <a:p>
            <a:r>
              <a:rPr lang="en-US" sz="4000"/>
              <a:t>Bring Me the Books</a:t>
            </a:r>
          </a:p>
        </p:txBody>
      </p:sp>
      <p:pic>
        <p:nvPicPr>
          <p:cNvPr id="5" name="Picture 4" descr="Old vintage books in a row">
            <a:extLst>
              <a:ext uri="{FF2B5EF4-FFF2-40B4-BE49-F238E27FC236}">
                <a16:creationId xmlns:a16="http://schemas.microsoft.com/office/drawing/2014/main" id="{BA79D6A3-EA64-082D-FD50-98DDBF3D4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9" r="7947" b="-2"/>
          <a:stretch>
            <a:fillRect/>
          </a:stretch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3F343-6E8F-7895-F10C-C6BC10A73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1458" y="2193878"/>
            <a:ext cx="5320414" cy="4387755"/>
          </a:xfrm>
        </p:spPr>
        <p:txBody>
          <a:bodyPr anchor="ctr">
            <a:noAutofit/>
          </a:bodyPr>
          <a:lstStyle/>
          <a:p>
            <a:r>
              <a:rPr lang="en-US" sz="2400"/>
              <a:t>Goldingay, John. </a:t>
            </a:r>
            <a:r>
              <a:rPr lang="en-US" sz="2400" i="1"/>
              <a:t>OT Ethics</a:t>
            </a:r>
            <a:r>
              <a:rPr lang="en-US" sz="2400"/>
              <a:t>. IVP, 2019.</a:t>
            </a:r>
          </a:p>
          <a:p>
            <a:r>
              <a:rPr lang="en-US" sz="2400"/>
              <a:t>Grudem, Wayne. </a:t>
            </a:r>
            <a:r>
              <a:rPr lang="en-US" sz="2400" i="1"/>
              <a:t>Christian Ethics</a:t>
            </a:r>
            <a:r>
              <a:rPr lang="en-US" sz="2400"/>
              <a:t>. Crossway, 2018.</a:t>
            </a:r>
          </a:p>
          <a:p>
            <a:r>
              <a:rPr lang="en-US" sz="2400"/>
              <a:t>Hays, Richard. </a:t>
            </a:r>
            <a:r>
              <a:rPr lang="en-US" sz="2400" i="1"/>
              <a:t>The Moral Vision of the NT</a:t>
            </a:r>
            <a:r>
              <a:rPr lang="en-US" sz="2400"/>
              <a:t>. HarperCollins, 1996.</a:t>
            </a:r>
          </a:p>
          <a:p>
            <a:r>
              <a:rPr lang="en-US" sz="2400"/>
              <a:t>Miller, Paul. </a:t>
            </a:r>
            <a:r>
              <a:rPr lang="en-US" sz="2400" i="1"/>
              <a:t>Ethics of War</a:t>
            </a:r>
            <a:r>
              <a:rPr lang="en-US" sz="2400"/>
              <a:t>. B&amp;H, 2025.</a:t>
            </a:r>
          </a:p>
          <a:p>
            <a:r>
              <a:rPr lang="en-US" sz="2400"/>
              <a:t>Nye, Joseph. </a:t>
            </a:r>
            <a:r>
              <a:rPr lang="en-US" sz="2400" i="1"/>
              <a:t>Do Morals Matter? </a:t>
            </a:r>
            <a:r>
              <a:rPr lang="en-US" sz="2400"/>
              <a:t>Oxford, 2020.</a:t>
            </a:r>
          </a:p>
          <a:p>
            <a:r>
              <a:rPr lang="en-US" sz="2400"/>
              <a:t>Wright, N. T. &amp; Michael Bird. </a:t>
            </a:r>
            <a:r>
              <a:rPr lang="en-US" sz="2400" i="1"/>
              <a:t>Jesus &amp; the Powers</a:t>
            </a:r>
            <a:r>
              <a:rPr lang="en-US" sz="2400"/>
              <a:t>. Zondervan, 2024.</a:t>
            </a:r>
          </a:p>
        </p:txBody>
      </p:sp>
    </p:spTree>
    <p:extLst>
      <p:ext uri="{BB962C8B-B14F-4D97-AF65-F5344CB8AC3E}">
        <p14:creationId xmlns:p14="http://schemas.microsoft.com/office/powerpoint/2010/main" val="908542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DC0F5-7108-9FA9-CE18-E55F89F96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900" b="1"/>
              <a:t>A Tale of Two Brothers (</a:t>
            </a:r>
            <a:r>
              <a:rPr lang="en-US" sz="3900" b="1" i="1"/>
              <a:t>Christian Century</a:t>
            </a:r>
            <a:r>
              <a:rPr lang="en-US" sz="3900" b="1"/>
              <a:t>, 1932)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00F4A9-44D5-CB2A-DC7F-3914E4DDC9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900">
                <a:solidFill>
                  <a:srgbClr val="0070C0"/>
                </a:solidFill>
              </a:rPr>
              <a:t>H. Richard Niebuhr (23 Mar), </a:t>
            </a:r>
            <a:br>
              <a:rPr lang="en-US" sz="2900">
                <a:solidFill>
                  <a:srgbClr val="0070C0"/>
                </a:solidFill>
              </a:rPr>
            </a:br>
            <a:r>
              <a:rPr lang="en-US" sz="2900">
                <a:solidFill>
                  <a:srgbClr val="0070C0"/>
                </a:solidFill>
              </a:rPr>
              <a:t>“The Grace of Doing Nothing”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ACBFB-D371-6104-512D-C2CDEBFD4E3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/>
              <a:t>“The inactivity of radical Christianity … is not the inactivity of a resigned patience, but of a patience that is full of hope and is based on faith.”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079F42-2AB2-8444-E8B7-ECF2358617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r"/>
            <a:r>
              <a:rPr lang="en-US" sz="2900">
                <a:solidFill>
                  <a:schemeClr val="accent3"/>
                </a:solidFill>
              </a:rPr>
              <a:t>Reinhold Niebuhr (30 Mar), </a:t>
            </a:r>
            <a:br>
              <a:rPr lang="en-US" sz="2900">
                <a:solidFill>
                  <a:schemeClr val="accent3"/>
                </a:solidFill>
              </a:rPr>
            </a:br>
            <a:r>
              <a:rPr lang="en-US" sz="2900">
                <a:solidFill>
                  <a:schemeClr val="accent3"/>
                </a:solidFill>
              </a:rPr>
              <a:t>“Must We Do Nothing?”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D8AC0B-85A2-5120-4CC9-DB976E35E71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3600"/>
              <a:t>“The ethical and spiritual note of love and repentance can do no more than qualify the social struggle in history. It will never abolish it.”</a:t>
            </a:r>
          </a:p>
        </p:txBody>
      </p:sp>
    </p:spTree>
    <p:extLst>
      <p:ext uri="{BB962C8B-B14F-4D97-AF65-F5344CB8AC3E}">
        <p14:creationId xmlns:p14="http://schemas.microsoft.com/office/powerpoint/2010/main" val="1477268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A185E8A-8456-3994-D0D7-7EE7AAE9D66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188" b="54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A46E5C-F860-F987-1C53-CC4151BB2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/>
              <a:t>Biblical Ethics in a Nutshell</a:t>
            </a:r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31861701-18D8-BE37-6205-EC84979407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37781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7676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440A548-C0D4-4418-940E-EDC2F1D9A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708B267-8CD2-4684-A57B-9F1070769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C1F474-17F9-D7A5-E0DD-2835AF3DF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0688" y="802955"/>
            <a:ext cx="6091312" cy="1329969"/>
          </a:xfrm>
        </p:spPr>
        <p:txBody>
          <a:bodyPr>
            <a:normAutofit/>
          </a:bodyPr>
          <a:lstStyle/>
          <a:p>
            <a:pPr algn="ctr"/>
            <a:r>
              <a:rPr lang="en-US" sz="3600" b="1">
                <a:solidFill>
                  <a:schemeClr val="tx2"/>
                </a:solidFill>
              </a:rPr>
              <a:t>King of Kings, Prince of Peace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1E5AB36-9328-47E9-95AD-E38AC1C0E1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" y="-369"/>
            <a:ext cx="6091008" cy="6858000"/>
            <a:chOff x="305" y="-369"/>
            <a:chExt cx="6091008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532450F-A219-4BF5-88FA-A47084237C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7007" cy="6858000"/>
            </a:xfrm>
            <a:custGeom>
              <a:avLst/>
              <a:gdLst>
                <a:gd name="connsiteX0" fmla="*/ 1423825 w 6057007"/>
                <a:gd name="connsiteY0" fmla="*/ 0 h 6858000"/>
                <a:gd name="connsiteX1" fmla="*/ 4262456 w 6057007"/>
                <a:gd name="connsiteY1" fmla="*/ 0 h 6858000"/>
                <a:gd name="connsiteX2" fmla="*/ 4371584 w 6057007"/>
                <a:gd name="connsiteY2" fmla="*/ 79625 h 6858000"/>
                <a:gd name="connsiteX3" fmla="*/ 5400299 w 6057007"/>
                <a:gd name="connsiteY3" fmla="*/ 1779691 h 6858000"/>
                <a:gd name="connsiteX4" fmla="*/ 5961759 w 6057007"/>
                <a:gd name="connsiteY4" fmla="*/ 4554903 h 6858000"/>
                <a:gd name="connsiteX5" fmla="*/ 4326541 w 6057007"/>
                <a:gd name="connsiteY5" fmla="*/ 6729688 h 6858000"/>
                <a:gd name="connsiteX6" fmla="*/ 4109121 w 6057007"/>
                <a:gd name="connsiteY6" fmla="*/ 6858000 h 6858000"/>
                <a:gd name="connsiteX7" fmla="*/ 1145358 w 6057007"/>
                <a:gd name="connsiteY7" fmla="*/ 6858000 h 6858000"/>
                <a:gd name="connsiteX8" fmla="*/ 1143587 w 6057007"/>
                <a:gd name="connsiteY8" fmla="*/ 6856705 h 6858000"/>
                <a:gd name="connsiteX9" fmla="*/ 162579 w 6057007"/>
                <a:gd name="connsiteY9" fmla="*/ 6240990 h 6858000"/>
                <a:gd name="connsiteX10" fmla="*/ 0 w 6057007"/>
                <a:gd name="connsiteY10" fmla="*/ 6125553 h 6858000"/>
                <a:gd name="connsiteX11" fmla="*/ 0 w 6057007"/>
                <a:gd name="connsiteY11" fmla="*/ 4670879 h 6858000"/>
                <a:gd name="connsiteX12" fmla="*/ 38388 w 6057007"/>
                <a:gd name="connsiteY12" fmla="*/ 4778792 h 6858000"/>
                <a:gd name="connsiteX13" fmla="*/ 155449 w 6057007"/>
                <a:gd name="connsiteY13" fmla="*/ 5029879 h 6858000"/>
                <a:gd name="connsiteX14" fmla="*/ 411802 w 6057007"/>
                <a:gd name="connsiteY14" fmla="*/ 5399531 h 6858000"/>
                <a:gd name="connsiteX15" fmla="*/ 806388 w 6057007"/>
                <a:gd name="connsiteY15" fmla="*/ 5659633 h 6858000"/>
                <a:gd name="connsiteX16" fmla="*/ 1801512 w 6057007"/>
                <a:gd name="connsiteY16" fmla="*/ 6314010 h 6858000"/>
                <a:gd name="connsiteX17" fmla="*/ 2653483 w 6057007"/>
                <a:gd name="connsiteY17" fmla="*/ 6529898 h 6858000"/>
                <a:gd name="connsiteX18" fmla="*/ 3666486 w 6057007"/>
                <a:gd name="connsiteY18" fmla="*/ 6190615 h 6858000"/>
                <a:gd name="connsiteX19" fmla="*/ 4658657 w 6057007"/>
                <a:gd name="connsiteY19" fmla="*/ 5428179 h 6858000"/>
                <a:gd name="connsiteX20" fmla="*/ 5222967 w 6057007"/>
                <a:gd name="connsiteY20" fmla="*/ 4356944 h 6858000"/>
                <a:gd name="connsiteX21" fmla="*/ 4724795 w 6057007"/>
                <a:gd name="connsiteY21" fmla="*/ 2210416 h 6858000"/>
                <a:gd name="connsiteX22" fmla="*/ 4473185 w 6057007"/>
                <a:gd name="connsiteY22" fmla="*/ 1691554 h 6858000"/>
                <a:gd name="connsiteX23" fmla="*/ 4046677 w 6057007"/>
                <a:gd name="connsiteY23" fmla="*/ 911781 h 6858000"/>
                <a:gd name="connsiteX24" fmla="*/ 3555564 w 6057007"/>
                <a:gd name="connsiteY24" fmla="*/ 585888 h 6858000"/>
                <a:gd name="connsiteX25" fmla="*/ 2405914 w 6057007"/>
                <a:gd name="connsiteY25" fmla="*/ 536282 h 6858000"/>
                <a:gd name="connsiteX26" fmla="*/ 1345719 w 6057007"/>
                <a:gd name="connsiteY26" fmla="*/ 957619 h 6858000"/>
                <a:gd name="connsiteX27" fmla="*/ 73341 w 6057007"/>
                <a:gd name="connsiteY27" fmla="*/ 2571698 h 6858000"/>
                <a:gd name="connsiteX28" fmla="*/ 0 w 6057007"/>
                <a:gd name="connsiteY28" fmla="*/ 2803810 h 6858000"/>
                <a:gd name="connsiteX29" fmla="*/ 0 w 6057007"/>
                <a:gd name="connsiteY29" fmla="*/ 1147591 h 6858000"/>
                <a:gd name="connsiteX30" fmla="*/ 142706 w 6057007"/>
                <a:gd name="connsiteY30" fmla="*/ 968763 h 6858000"/>
                <a:gd name="connsiteX31" fmla="*/ 971831 w 6057007"/>
                <a:gd name="connsiteY31" fmla="*/ 249890 h 6858000"/>
                <a:gd name="connsiteX32" fmla="*/ 1288677 w 6057007"/>
                <a:gd name="connsiteY32" fmla="*/ 6583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057007" h="6858000">
                  <a:moveTo>
                    <a:pt x="1423825" y="0"/>
                  </a:moveTo>
                  <a:lnTo>
                    <a:pt x="4262456" y="0"/>
                  </a:lnTo>
                  <a:lnTo>
                    <a:pt x="4371584" y="79625"/>
                  </a:lnTo>
                  <a:cubicBezTo>
                    <a:pt x="4860533" y="476670"/>
                    <a:pt x="5063885" y="1132812"/>
                    <a:pt x="5400299" y="1779691"/>
                  </a:cubicBezTo>
                  <a:cubicBezTo>
                    <a:pt x="5848849" y="2642194"/>
                    <a:pt x="6244956" y="3497996"/>
                    <a:pt x="5961759" y="4554903"/>
                  </a:cubicBezTo>
                  <a:cubicBezTo>
                    <a:pt x="5691575" y="5563242"/>
                    <a:pt x="5092427" y="6238887"/>
                    <a:pt x="4326541" y="6729688"/>
                  </a:cubicBezTo>
                  <a:lnTo>
                    <a:pt x="4109121" y="6858000"/>
                  </a:lnTo>
                  <a:lnTo>
                    <a:pt x="1145358" y="6858000"/>
                  </a:lnTo>
                  <a:lnTo>
                    <a:pt x="1143587" y="6856705"/>
                  </a:lnTo>
                  <a:cubicBezTo>
                    <a:pt x="699546" y="6541440"/>
                    <a:pt x="399287" y="6392433"/>
                    <a:pt x="162579" y="6240990"/>
                  </a:cubicBezTo>
                  <a:lnTo>
                    <a:pt x="0" y="6125553"/>
                  </a:lnTo>
                  <a:lnTo>
                    <a:pt x="0" y="4670879"/>
                  </a:lnTo>
                  <a:lnTo>
                    <a:pt x="38388" y="4778792"/>
                  </a:lnTo>
                  <a:cubicBezTo>
                    <a:pt x="72793" y="4862402"/>
                    <a:pt x="111802" y="4945953"/>
                    <a:pt x="155449" y="5029879"/>
                  </a:cubicBezTo>
                  <a:cubicBezTo>
                    <a:pt x="273464" y="5256810"/>
                    <a:pt x="351295" y="5344113"/>
                    <a:pt x="411802" y="5399531"/>
                  </a:cubicBezTo>
                  <a:cubicBezTo>
                    <a:pt x="500065" y="5480405"/>
                    <a:pt x="628514" y="5555615"/>
                    <a:pt x="806388" y="5659633"/>
                  </a:cubicBezTo>
                  <a:cubicBezTo>
                    <a:pt x="1044358" y="5798926"/>
                    <a:pt x="1370396" y="5989780"/>
                    <a:pt x="1801512" y="6314010"/>
                  </a:cubicBezTo>
                  <a:cubicBezTo>
                    <a:pt x="2037213" y="6491324"/>
                    <a:pt x="2315885" y="6561958"/>
                    <a:pt x="2653483" y="6529898"/>
                  </a:cubicBezTo>
                  <a:cubicBezTo>
                    <a:pt x="2962383" y="6500529"/>
                    <a:pt x="3312661" y="6383221"/>
                    <a:pt x="3666486" y="6190615"/>
                  </a:cubicBezTo>
                  <a:cubicBezTo>
                    <a:pt x="4083218" y="5963697"/>
                    <a:pt x="4407642" y="5714350"/>
                    <a:pt x="4658657" y="5428179"/>
                  </a:cubicBezTo>
                  <a:cubicBezTo>
                    <a:pt x="4927319" y="5121947"/>
                    <a:pt x="5111907" y="4771422"/>
                    <a:pt x="5222967" y="4356944"/>
                  </a:cubicBezTo>
                  <a:cubicBezTo>
                    <a:pt x="5418167" y="3628447"/>
                    <a:pt x="5139747" y="3007703"/>
                    <a:pt x="4724795" y="2210416"/>
                  </a:cubicBezTo>
                  <a:cubicBezTo>
                    <a:pt x="4631776" y="2031551"/>
                    <a:pt x="4551122" y="1858737"/>
                    <a:pt x="4473185" y="1691554"/>
                  </a:cubicBezTo>
                  <a:cubicBezTo>
                    <a:pt x="4326842" y="1377756"/>
                    <a:pt x="4200559" y="1106810"/>
                    <a:pt x="4046677" y="911781"/>
                  </a:cubicBezTo>
                  <a:cubicBezTo>
                    <a:pt x="3910561" y="739097"/>
                    <a:pt x="3763658" y="641647"/>
                    <a:pt x="3555564" y="585888"/>
                  </a:cubicBezTo>
                  <a:cubicBezTo>
                    <a:pt x="3178534" y="484863"/>
                    <a:pt x="2791842" y="468166"/>
                    <a:pt x="2405914" y="536282"/>
                  </a:cubicBezTo>
                  <a:cubicBezTo>
                    <a:pt x="2032757" y="602054"/>
                    <a:pt x="1676044" y="743871"/>
                    <a:pt x="1345719" y="957619"/>
                  </a:cubicBezTo>
                  <a:cubicBezTo>
                    <a:pt x="762775" y="1334788"/>
                    <a:pt x="318714" y="1900690"/>
                    <a:pt x="73341" y="2571698"/>
                  </a:cubicBezTo>
                  <a:lnTo>
                    <a:pt x="0" y="2803810"/>
                  </a:lnTo>
                  <a:lnTo>
                    <a:pt x="0" y="1147591"/>
                  </a:lnTo>
                  <a:lnTo>
                    <a:pt x="142706" y="968763"/>
                  </a:lnTo>
                  <a:cubicBezTo>
                    <a:pt x="388539" y="688063"/>
                    <a:pt x="668237" y="446316"/>
                    <a:pt x="971831" y="249890"/>
                  </a:cubicBezTo>
                  <a:cubicBezTo>
                    <a:pt x="1074829" y="183240"/>
                    <a:pt x="1180574" y="121805"/>
                    <a:pt x="1288677" y="6583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35AC662-4000-411A-9E33-6A4B6C0FCB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91008" cy="6858000"/>
            </a:xfrm>
            <a:custGeom>
              <a:avLst/>
              <a:gdLst>
                <a:gd name="connsiteX0" fmla="*/ 0 w 6091008"/>
                <a:gd name="connsiteY0" fmla="*/ 5476844 h 6858000"/>
                <a:gd name="connsiteX1" fmla="*/ 15220 w 6091008"/>
                <a:gd name="connsiteY1" fmla="*/ 5501668 h 6858000"/>
                <a:gd name="connsiteX2" fmla="*/ 198940 w 6091008"/>
                <a:gd name="connsiteY2" fmla="*/ 5717964 h 6858000"/>
                <a:gd name="connsiteX3" fmla="*/ 251499 w 6091008"/>
                <a:gd name="connsiteY3" fmla="*/ 5763842 h 6858000"/>
                <a:gd name="connsiteX4" fmla="*/ 308460 w 6091008"/>
                <a:gd name="connsiteY4" fmla="*/ 5806337 h 6858000"/>
                <a:gd name="connsiteX5" fmla="*/ 368305 w 6091008"/>
                <a:gd name="connsiteY5" fmla="*/ 5847248 h 6858000"/>
                <a:gd name="connsiteX6" fmla="*/ 430451 w 6091008"/>
                <a:gd name="connsiteY6" fmla="*/ 5887305 h 6858000"/>
                <a:gd name="connsiteX7" fmla="*/ 975811 w 6091008"/>
                <a:gd name="connsiteY7" fmla="*/ 6205653 h 6858000"/>
                <a:gd name="connsiteX8" fmla="*/ 1510250 w 6091008"/>
                <a:gd name="connsiteY8" fmla="*/ 6575390 h 6858000"/>
                <a:gd name="connsiteX9" fmla="*/ 2002437 w 6091008"/>
                <a:gd name="connsiteY9" fmla="*/ 6825029 h 6858000"/>
                <a:gd name="connsiteX10" fmla="*/ 2137670 w 6091008"/>
                <a:gd name="connsiteY10" fmla="*/ 6856874 h 6858000"/>
                <a:gd name="connsiteX11" fmla="*/ 2145778 w 6091008"/>
                <a:gd name="connsiteY11" fmla="*/ 6858000 h 6858000"/>
                <a:gd name="connsiteX12" fmla="*/ 1098858 w 6091008"/>
                <a:gd name="connsiteY12" fmla="*/ 6858000 h 6858000"/>
                <a:gd name="connsiteX13" fmla="*/ 1004166 w 6091008"/>
                <a:gd name="connsiteY13" fmla="*/ 6786858 h 6858000"/>
                <a:gd name="connsiteX14" fmla="*/ 751974 w 6091008"/>
                <a:gd name="connsiteY14" fmla="*/ 6608169 h 6858000"/>
                <a:gd name="connsiteX15" fmla="*/ 623305 w 6091008"/>
                <a:gd name="connsiteY15" fmla="*/ 6522172 h 6858000"/>
                <a:gd name="connsiteX16" fmla="*/ 492346 w 6091008"/>
                <a:gd name="connsiteY16" fmla="*/ 6437477 h 6858000"/>
                <a:gd name="connsiteX17" fmla="*/ 358536 w 6091008"/>
                <a:gd name="connsiteY17" fmla="*/ 6352312 h 6858000"/>
                <a:gd name="connsiteX18" fmla="*/ 290710 w 6091008"/>
                <a:gd name="connsiteY18" fmla="*/ 6308820 h 6858000"/>
                <a:gd name="connsiteX19" fmla="*/ 221792 w 6091008"/>
                <a:gd name="connsiteY19" fmla="*/ 6263122 h 6858000"/>
                <a:gd name="connsiteX20" fmla="*/ 152460 w 6091008"/>
                <a:gd name="connsiteY20" fmla="*/ 6215106 h 6858000"/>
                <a:gd name="connsiteX21" fmla="*/ 83055 w 6091008"/>
                <a:gd name="connsiteY21" fmla="*/ 6163978 h 6858000"/>
                <a:gd name="connsiteX22" fmla="*/ 14161 w 6091008"/>
                <a:gd name="connsiteY22" fmla="*/ 6109014 h 6858000"/>
                <a:gd name="connsiteX23" fmla="*/ 0 w 6091008"/>
                <a:gd name="connsiteY23" fmla="*/ 6096195 h 6858000"/>
                <a:gd name="connsiteX24" fmla="*/ 3707444 w 6091008"/>
                <a:gd name="connsiteY24" fmla="*/ 0 h 6858000"/>
                <a:gd name="connsiteX25" fmla="*/ 4265528 w 6091008"/>
                <a:gd name="connsiteY25" fmla="*/ 0 h 6858000"/>
                <a:gd name="connsiteX26" fmla="*/ 4291472 w 6091008"/>
                <a:gd name="connsiteY26" fmla="*/ 15596 h 6858000"/>
                <a:gd name="connsiteX27" fmla="*/ 4431124 w 6091008"/>
                <a:gd name="connsiteY27" fmla="*/ 119052 h 6858000"/>
                <a:gd name="connsiteX28" fmla="*/ 4899570 w 6091008"/>
                <a:gd name="connsiteY28" fmla="*/ 643769 h 6858000"/>
                <a:gd name="connsiteX29" fmla="*/ 5247925 w 6091008"/>
                <a:gd name="connsiteY29" fmla="*/ 1232134 h 6858000"/>
                <a:gd name="connsiteX30" fmla="*/ 5401234 w 6091008"/>
                <a:gd name="connsiteY30" fmla="*/ 1518442 h 6858000"/>
                <a:gd name="connsiteX31" fmla="*/ 5480921 w 6091008"/>
                <a:gd name="connsiteY31" fmla="*/ 1662114 h 6858000"/>
                <a:gd name="connsiteX32" fmla="*/ 5561804 w 6091008"/>
                <a:gd name="connsiteY32" fmla="*/ 1812436 h 6858000"/>
                <a:gd name="connsiteX33" fmla="*/ 5855037 w 6091008"/>
                <a:gd name="connsiteY33" fmla="*/ 2457716 h 6858000"/>
                <a:gd name="connsiteX34" fmla="*/ 6052254 w 6091008"/>
                <a:gd name="connsiteY34" fmla="*/ 3193699 h 6858000"/>
                <a:gd name="connsiteX35" fmla="*/ 6073151 w 6091008"/>
                <a:gd name="connsiteY35" fmla="*/ 4004612 h 6858000"/>
                <a:gd name="connsiteX36" fmla="*/ 6067309 w 6091008"/>
                <a:gd name="connsiteY36" fmla="*/ 4055890 h 6858000"/>
                <a:gd name="connsiteX37" fmla="*/ 6059979 w 6091008"/>
                <a:gd name="connsiteY37" fmla="*/ 4106917 h 6858000"/>
                <a:gd name="connsiteX38" fmla="*/ 6052371 w 6091008"/>
                <a:gd name="connsiteY38" fmla="*/ 4158016 h 6858000"/>
                <a:gd name="connsiteX39" fmla="*/ 6043434 w 6091008"/>
                <a:gd name="connsiteY39" fmla="*/ 4208759 h 6858000"/>
                <a:gd name="connsiteX40" fmla="*/ 6023229 w 6091008"/>
                <a:gd name="connsiteY40" fmla="*/ 4309769 h 6858000"/>
                <a:gd name="connsiteX41" fmla="*/ 5999922 w 6091008"/>
                <a:gd name="connsiteY41" fmla="*/ 4409799 h 6858000"/>
                <a:gd name="connsiteX42" fmla="*/ 5987157 w 6091008"/>
                <a:gd name="connsiteY42" fmla="*/ 4459369 h 6858000"/>
                <a:gd name="connsiteX43" fmla="*/ 5973731 w 6091008"/>
                <a:gd name="connsiteY43" fmla="*/ 4508027 h 6858000"/>
                <a:gd name="connsiteX44" fmla="*/ 5944653 w 6091008"/>
                <a:gd name="connsiteY44" fmla="*/ 4602538 h 6858000"/>
                <a:gd name="connsiteX45" fmla="*/ 5915334 w 6091008"/>
                <a:gd name="connsiteY45" fmla="*/ 4696982 h 6858000"/>
                <a:gd name="connsiteX46" fmla="*/ 5881786 w 6091008"/>
                <a:gd name="connsiteY46" fmla="*/ 4790295 h 6858000"/>
                <a:gd name="connsiteX47" fmla="*/ 5539609 w 6091008"/>
                <a:gd name="connsiteY47" fmla="*/ 5504511 h 6858000"/>
                <a:gd name="connsiteX48" fmla="*/ 5432400 w 6091008"/>
                <a:gd name="connsiteY48" fmla="*/ 5669348 h 6858000"/>
                <a:gd name="connsiteX49" fmla="*/ 5404330 w 6091008"/>
                <a:gd name="connsiteY49" fmla="*/ 5709372 h 6858000"/>
                <a:gd name="connsiteX50" fmla="*/ 5375525 w 6091008"/>
                <a:gd name="connsiteY50" fmla="*/ 5748757 h 6858000"/>
                <a:gd name="connsiteX51" fmla="*/ 5317831 w 6091008"/>
                <a:gd name="connsiteY51" fmla="*/ 5827355 h 6858000"/>
                <a:gd name="connsiteX52" fmla="*/ 5288208 w 6091008"/>
                <a:gd name="connsiteY52" fmla="*/ 5865932 h 6858000"/>
                <a:gd name="connsiteX53" fmla="*/ 5273251 w 6091008"/>
                <a:gd name="connsiteY53" fmla="*/ 5885035 h 6858000"/>
                <a:gd name="connsiteX54" fmla="*/ 5256656 w 6091008"/>
                <a:gd name="connsiteY54" fmla="*/ 5902520 h 6858000"/>
                <a:gd name="connsiteX55" fmla="*/ 5189858 w 6091008"/>
                <a:gd name="connsiteY55" fmla="*/ 5971616 h 6858000"/>
                <a:gd name="connsiteX56" fmla="*/ 5156287 w 6091008"/>
                <a:gd name="connsiteY56" fmla="*/ 6005600 h 6858000"/>
                <a:gd name="connsiteX57" fmla="*/ 5121598 w 6091008"/>
                <a:gd name="connsiteY57" fmla="*/ 6037962 h 6858000"/>
                <a:gd name="connsiteX58" fmla="*/ 5051798 w 6091008"/>
                <a:gd name="connsiteY58" fmla="*/ 6101838 h 6858000"/>
                <a:gd name="connsiteX59" fmla="*/ 4463594 w 6091008"/>
                <a:gd name="connsiteY59" fmla="*/ 6532280 h 6858000"/>
                <a:gd name="connsiteX60" fmla="*/ 4388637 w 6091008"/>
                <a:gd name="connsiteY60" fmla="*/ 6579169 h 6858000"/>
                <a:gd name="connsiteX61" fmla="*/ 4312856 w 6091008"/>
                <a:gd name="connsiteY61" fmla="*/ 6623337 h 6858000"/>
                <a:gd name="connsiteX62" fmla="*/ 4237558 w 6091008"/>
                <a:gd name="connsiteY62" fmla="*/ 6667632 h 6858000"/>
                <a:gd name="connsiteX63" fmla="*/ 4161774 w 6091008"/>
                <a:gd name="connsiteY63" fmla="*/ 6709883 h 6858000"/>
                <a:gd name="connsiteX64" fmla="*/ 4010448 w 6091008"/>
                <a:gd name="connsiteY64" fmla="*/ 6792981 h 6858000"/>
                <a:gd name="connsiteX65" fmla="*/ 3935163 w 6091008"/>
                <a:gd name="connsiteY65" fmla="*/ 6834338 h 6858000"/>
                <a:gd name="connsiteX66" fmla="*/ 3892887 w 6091008"/>
                <a:gd name="connsiteY66" fmla="*/ 6858000 h 6858000"/>
                <a:gd name="connsiteX67" fmla="*/ 2743942 w 6091008"/>
                <a:gd name="connsiteY67" fmla="*/ 6858000 h 6858000"/>
                <a:gd name="connsiteX68" fmla="*/ 2852577 w 6091008"/>
                <a:gd name="connsiteY68" fmla="*/ 6838910 h 6858000"/>
                <a:gd name="connsiteX69" fmla="*/ 3143255 w 6091008"/>
                <a:gd name="connsiteY69" fmla="*/ 6759775 h 6858000"/>
                <a:gd name="connsiteX70" fmla="*/ 3430899 w 6091008"/>
                <a:gd name="connsiteY70" fmla="*/ 6650056 h 6858000"/>
                <a:gd name="connsiteX71" fmla="*/ 3713289 w 6091008"/>
                <a:gd name="connsiteY71" fmla="*/ 6514054 h 6858000"/>
                <a:gd name="connsiteX72" fmla="*/ 3981228 w 6091008"/>
                <a:gd name="connsiteY72" fmla="*/ 6334878 h 6858000"/>
                <a:gd name="connsiteX73" fmla="*/ 4107885 w 6091008"/>
                <a:gd name="connsiteY73" fmla="*/ 6233689 h 6858000"/>
                <a:gd name="connsiteX74" fmla="*/ 4169795 w 6091008"/>
                <a:gd name="connsiteY74" fmla="*/ 6181389 h 6858000"/>
                <a:gd name="connsiteX75" fmla="*/ 4229189 w 6091008"/>
                <a:gd name="connsiteY75" fmla="*/ 6125914 h 6858000"/>
                <a:gd name="connsiteX76" fmla="*/ 4652064 w 6091008"/>
                <a:gd name="connsiteY76" fmla="*/ 5641457 h 6858000"/>
                <a:gd name="connsiteX77" fmla="*/ 4697555 w 6091008"/>
                <a:gd name="connsiteY77" fmla="*/ 5576516 h 6858000"/>
                <a:gd name="connsiteX78" fmla="*/ 4720492 w 6091008"/>
                <a:gd name="connsiteY78" fmla="*/ 5544537 h 6858000"/>
                <a:gd name="connsiteX79" fmla="*/ 4741922 w 6091008"/>
                <a:gd name="connsiteY79" fmla="*/ 5511420 h 6858000"/>
                <a:gd name="connsiteX80" fmla="*/ 4784179 w 6091008"/>
                <a:gd name="connsiteY80" fmla="*/ 5445022 h 6858000"/>
                <a:gd name="connsiteX81" fmla="*/ 4794796 w 6091008"/>
                <a:gd name="connsiteY81" fmla="*/ 5428584 h 6858000"/>
                <a:gd name="connsiteX82" fmla="*/ 4807173 w 6091008"/>
                <a:gd name="connsiteY82" fmla="*/ 5413795 h 6858000"/>
                <a:gd name="connsiteX83" fmla="*/ 4830010 w 6091008"/>
                <a:gd name="connsiteY83" fmla="*/ 5382674 h 6858000"/>
                <a:gd name="connsiteX84" fmla="*/ 4874298 w 6091008"/>
                <a:gd name="connsiteY84" fmla="*/ 5319323 h 6858000"/>
                <a:gd name="connsiteX85" fmla="*/ 4896484 w 6091008"/>
                <a:gd name="connsiteY85" fmla="*/ 5287734 h 6858000"/>
                <a:gd name="connsiteX86" fmla="*/ 4918019 w 6091008"/>
                <a:gd name="connsiteY86" fmla="*/ 5255673 h 6858000"/>
                <a:gd name="connsiteX87" fmla="*/ 4999238 w 6091008"/>
                <a:gd name="connsiteY87" fmla="*/ 5124058 h 6858000"/>
                <a:gd name="connsiteX88" fmla="*/ 5251271 w 6091008"/>
                <a:gd name="connsiteY88" fmla="*/ 4554965 h 6858000"/>
                <a:gd name="connsiteX89" fmla="*/ 5276136 w 6091008"/>
                <a:gd name="connsiteY89" fmla="*/ 4480521 h 6858000"/>
                <a:gd name="connsiteX90" fmla="*/ 5297442 w 6091008"/>
                <a:gd name="connsiteY90" fmla="*/ 4404389 h 6858000"/>
                <a:gd name="connsiteX91" fmla="*/ 5318953 w 6091008"/>
                <a:gd name="connsiteY91" fmla="*/ 4328458 h 6858000"/>
                <a:gd name="connsiteX92" fmla="*/ 5328684 w 6091008"/>
                <a:gd name="connsiteY92" fmla="*/ 4291175 h 6858000"/>
                <a:gd name="connsiteX93" fmla="*/ 5337470 w 6091008"/>
                <a:gd name="connsiteY93" fmla="*/ 4254522 h 6858000"/>
                <a:gd name="connsiteX94" fmla="*/ 5353277 w 6091008"/>
                <a:gd name="connsiteY94" fmla="*/ 4181038 h 6858000"/>
                <a:gd name="connsiteX95" fmla="*/ 5366762 w 6091008"/>
                <a:gd name="connsiteY95" fmla="*/ 4107520 h 6858000"/>
                <a:gd name="connsiteX96" fmla="*/ 5373105 w 6091008"/>
                <a:gd name="connsiteY96" fmla="*/ 4070802 h 6858000"/>
                <a:gd name="connsiteX97" fmla="*/ 5378288 w 6091008"/>
                <a:gd name="connsiteY97" fmla="*/ 4034066 h 6858000"/>
                <a:gd name="connsiteX98" fmla="*/ 5383471 w 6091008"/>
                <a:gd name="connsiteY98" fmla="*/ 3997331 h 6858000"/>
                <a:gd name="connsiteX99" fmla="*/ 5387373 w 6091008"/>
                <a:gd name="connsiteY99" fmla="*/ 3960547 h 6858000"/>
                <a:gd name="connsiteX100" fmla="*/ 5375699 w 6091008"/>
                <a:gd name="connsiteY100" fmla="*/ 3369810 h 6858000"/>
                <a:gd name="connsiteX101" fmla="*/ 5225695 w 6091008"/>
                <a:gd name="connsiteY101" fmla="*/ 2777923 h 6858000"/>
                <a:gd name="connsiteX102" fmla="*/ 4989893 w 6091008"/>
                <a:gd name="connsiteY102" fmla="*/ 2181595 h 6858000"/>
                <a:gd name="connsiteX103" fmla="*/ 4856777 w 6091008"/>
                <a:gd name="connsiteY103" fmla="*/ 1872581 h 6858000"/>
                <a:gd name="connsiteX104" fmla="*/ 4729367 w 6091008"/>
                <a:gd name="connsiteY104" fmla="*/ 1547581 h 6858000"/>
                <a:gd name="connsiteX105" fmla="*/ 4510575 w 6091008"/>
                <a:gd name="connsiteY105" fmla="*/ 917244 h 6858000"/>
                <a:gd name="connsiteX106" fmla="*/ 4387446 w 6091008"/>
                <a:gd name="connsiteY106" fmla="*/ 626512 h 6858000"/>
                <a:gd name="connsiteX107" fmla="*/ 4227716 w 6091008"/>
                <a:gd name="connsiteY107" fmla="*/ 368510 h 6858000"/>
                <a:gd name="connsiteX108" fmla="*/ 4017774 w 6091008"/>
                <a:gd name="connsiteY108" fmla="*/ 161674 h 6858000"/>
                <a:gd name="connsiteX109" fmla="*/ 3761542 w 6091008"/>
                <a:gd name="connsiteY109" fmla="*/ 19860 h 6858000"/>
                <a:gd name="connsiteX110" fmla="*/ 3727185 w 6091008"/>
                <a:gd name="connsiteY110" fmla="*/ 6533 h 6858000"/>
                <a:gd name="connsiteX111" fmla="*/ 1325680 w 6091008"/>
                <a:gd name="connsiteY111" fmla="*/ 0 h 6858000"/>
                <a:gd name="connsiteX112" fmla="*/ 2347354 w 6091008"/>
                <a:gd name="connsiteY112" fmla="*/ 0 h 6858000"/>
                <a:gd name="connsiteX113" fmla="*/ 2262734 w 6091008"/>
                <a:gd name="connsiteY113" fmla="*/ 20581 h 6858000"/>
                <a:gd name="connsiteX114" fmla="*/ 1969830 w 6091008"/>
                <a:gd name="connsiteY114" fmla="*/ 118108 h 6858000"/>
                <a:gd name="connsiteX115" fmla="*/ 1897367 w 6091008"/>
                <a:gd name="connsiteY115" fmla="*/ 145059 h 6858000"/>
                <a:gd name="connsiteX116" fmla="*/ 1825860 w 6091008"/>
                <a:gd name="connsiteY116" fmla="*/ 175210 h 6858000"/>
                <a:gd name="connsiteX117" fmla="*/ 1754258 w 6091008"/>
                <a:gd name="connsiteY117" fmla="*/ 204746 h 6858000"/>
                <a:gd name="connsiteX118" fmla="*/ 1683442 w 6091008"/>
                <a:gd name="connsiteY118" fmla="*/ 237143 h 6858000"/>
                <a:gd name="connsiteX119" fmla="*/ 1612330 w 6091008"/>
                <a:gd name="connsiteY119" fmla="*/ 268724 h 6858000"/>
                <a:gd name="connsiteX120" fmla="*/ 1542244 w 6091008"/>
                <a:gd name="connsiteY120" fmla="*/ 303229 h 6858000"/>
                <a:gd name="connsiteX121" fmla="*/ 1471990 w 6091008"/>
                <a:gd name="connsiteY121" fmla="*/ 337395 h 6858000"/>
                <a:gd name="connsiteX122" fmla="*/ 1402813 w 6091008"/>
                <a:gd name="connsiteY122" fmla="*/ 374794 h 6858000"/>
                <a:gd name="connsiteX123" fmla="*/ 1333886 w 6091008"/>
                <a:gd name="connsiteY123" fmla="*/ 412702 h 6858000"/>
                <a:gd name="connsiteX124" fmla="*/ 1266278 w 6091008"/>
                <a:gd name="connsiteY124" fmla="*/ 453907 h 6858000"/>
                <a:gd name="connsiteX125" fmla="*/ 1199136 w 6091008"/>
                <a:gd name="connsiteY125" fmla="*/ 496266 h 6858000"/>
                <a:gd name="connsiteX126" fmla="*/ 1182302 w 6091008"/>
                <a:gd name="connsiteY126" fmla="*/ 506917 h 6858000"/>
                <a:gd name="connsiteX127" fmla="*/ 1166009 w 6091008"/>
                <a:gd name="connsiteY127" fmla="*/ 518449 h 6858000"/>
                <a:gd name="connsiteX128" fmla="*/ 1133302 w 6091008"/>
                <a:gd name="connsiteY128" fmla="*/ 541479 h 6858000"/>
                <a:gd name="connsiteX129" fmla="*/ 1067923 w 6091008"/>
                <a:gd name="connsiteY129" fmla="*/ 587403 h 6858000"/>
                <a:gd name="connsiteX130" fmla="*/ 1051509 w 6091008"/>
                <a:gd name="connsiteY130" fmla="*/ 598902 h 6858000"/>
                <a:gd name="connsiteX131" fmla="*/ 1035673 w 6091008"/>
                <a:gd name="connsiteY131" fmla="*/ 611145 h 6858000"/>
                <a:gd name="connsiteX132" fmla="*/ 1003878 w 6091008"/>
                <a:gd name="connsiteY132" fmla="*/ 635598 h 6858000"/>
                <a:gd name="connsiteX133" fmla="*/ 877673 w 6091008"/>
                <a:gd name="connsiteY133" fmla="*/ 735582 h 6858000"/>
                <a:gd name="connsiteX134" fmla="*/ 417533 w 6091008"/>
                <a:gd name="connsiteY134" fmla="*/ 1198720 h 6858000"/>
                <a:gd name="connsiteX135" fmla="*/ 54935 w 6091008"/>
                <a:gd name="connsiteY135" fmla="*/ 1756293 h 6858000"/>
                <a:gd name="connsiteX136" fmla="*/ 17844 w 6091008"/>
                <a:gd name="connsiteY136" fmla="*/ 1831433 h 6858000"/>
                <a:gd name="connsiteX137" fmla="*/ 0 w 6091008"/>
                <a:gd name="connsiteY137" fmla="*/ 1869131 h 6858000"/>
                <a:gd name="connsiteX138" fmla="*/ 0 w 6091008"/>
                <a:gd name="connsiteY138" fmla="*/ 1198550 h 6858000"/>
                <a:gd name="connsiteX139" fmla="*/ 185957 w 6091008"/>
                <a:gd name="connsiteY139" fmla="*/ 961506 h 6858000"/>
                <a:gd name="connsiteX140" fmla="*/ 689746 w 6091008"/>
                <a:gd name="connsiteY140" fmla="*/ 447064 h 6858000"/>
                <a:gd name="connsiteX141" fmla="*/ 827126 w 6091008"/>
                <a:gd name="connsiteY141" fmla="*/ 333881 h 6858000"/>
                <a:gd name="connsiteX142" fmla="*/ 968997 w 6091008"/>
                <a:gd name="connsiteY142" fmla="*/ 228085 h 6858000"/>
                <a:gd name="connsiteX143" fmla="*/ 1004883 w 6091008"/>
                <a:gd name="connsiteY143" fmla="*/ 202373 h 6858000"/>
                <a:gd name="connsiteX144" fmla="*/ 1022826 w 6091008"/>
                <a:gd name="connsiteY144" fmla="*/ 189517 h 6858000"/>
                <a:gd name="connsiteX145" fmla="*/ 1041187 w 6091008"/>
                <a:gd name="connsiteY145" fmla="*/ 177509 h 6858000"/>
                <a:gd name="connsiteX146" fmla="*/ 1114760 w 6091008"/>
                <a:gd name="connsiteY146" fmla="*/ 129512 h 6858000"/>
                <a:gd name="connsiteX147" fmla="*/ 1188498 w 6091008"/>
                <a:gd name="connsiteY147" fmla="*/ 81854 h 6858000"/>
                <a:gd name="connsiteX148" fmla="*/ 1263461 w 6091008"/>
                <a:gd name="connsiteY148" fmla="*/ 3688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6091008" h="6858000">
                  <a:moveTo>
                    <a:pt x="0" y="5476844"/>
                  </a:moveTo>
                  <a:lnTo>
                    <a:pt x="15220" y="5501668"/>
                  </a:lnTo>
                  <a:cubicBezTo>
                    <a:pt x="69097" y="5585141"/>
                    <a:pt x="130925" y="5654403"/>
                    <a:pt x="198940" y="5717964"/>
                  </a:cubicBezTo>
                  <a:lnTo>
                    <a:pt x="251499" y="5763842"/>
                  </a:lnTo>
                  <a:lnTo>
                    <a:pt x="308460" y="5806337"/>
                  </a:lnTo>
                  <a:cubicBezTo>
                    <a:pt x="326685" y="5820934"/>
                    <a:pt x="348384" y="5833667"/>
                    <a:pt x="368305" y="5847248"/>
                  </a:cubicBezTo>
                  <a:cubicBezTo>
                    <a:pt x="388782" y="5860683"/>
                    <a:pt x="408424" y="5874336"/>
                    <a:pt x="430451" y="5887305"/>
                  </a:cubicBezTo>
                  <a:cubicBezTo>
                    <a:pt x="601703" y="5991186"/>
                    <a:pt x="792871" y="6091279"/>
                    <a:pt x="975811" y="6205653"/>
                  </a:cubicBezTo>
                  <a:cubicBezTo>
                    <a:pt x="1159565" y="6318920"/>
                    <a:pt x="1337666" y="6443625"/>
                    <a:pt x="1510250" y="6575390"/>
                  </a:cubicBezTo>
                  <a:cubicBezTo>
                    <a:pt x="1658997" y="6690317"/>
                    <a:pt x="1824862" y="6774210"/>
                    <a:pt x="2002437" y="6825029"/>
                  </a:cubicBezTo>
                  <a:cubicBezTo>
                    <a:pt x="2046812" y="6837803"/>
                    <a:pt x="2091936" y="6848385"/>
                    <a:pt x="2137670" y="6856874"/>
                  </a:cubicBezTo>
                  <a:lnTo>
                    <a:pt x="2145778" y="6858000"/>
                  </a:lnTo>
                  <a:lnTo>
                    <a:pt x="1098858" y="6858000"/>
                  </a:lnTo>
                  <a:lnTo>
                    <a:pt x="1004166" y="6786858"/>
                  </a:lnTo>
                  <a:cubicBezTo>
                    <a:pt x="920997" y="6725805"/>
                    <a:pt x="837118" y="6666016"/>
                    <a:pt x="751974" y="6608169"/>
                  </a:cubicBezTo>
                  <a:lnTo>
                    <a:pt x="623305" y="6522172"/>
                  </a:lnTo>
                  <a:lnTo>
                    <a:pt x="492346" y="6437477"/>
                  </a:lnTo>
                  <a:lnTo>
                    <a:pt x="358536" y="6352312"/>
                  </a:lnTo>
                  <a:lnTo>
                    <a:pt x="290710" y="6308820"/>
                  </a:lnTo>
                  <a:lnTo>
                    <a:pt x="221792" y="6263122"/>
                  </a:lnTo>
                  <a:cubicBezTo>
                    <a:pt x="198889" y="6248595"/>
                    <a:pt x="175526" y="6231442"/>
                    <a:pt x="152460" y="6215106"/>
                  </a:cubicBezTo>
                  <a:cubicBezTo>
                    <a:pt x="129301" y="6198154"/>
                    <a:pt x="105988" y="6183223"/>
                    <a:pt x="83055" y="6163978"/>
                  </a:cubicBezTo>
                  <a:lnTo>
                    <a:pt x="14161" y="6109014"/>
                  </a:lnTo>
                  <a:lnTo>
                    <a:pt x="0" y="6096195"/>
                  </a:lnTo>
                  <a:close/>
                  <a:moveTo>
                    <a:pt x="3707444" y="0"/>
                  </a:moveTo>
                  <a:lnTo>
                    <a:pt x="4265528" y="0"/>
                  </a:lnTo>
                  <a:lnTo>
                    <a:pt x="4291472" y="15596"/>
                  </a:lnTo>
                  <a:cubicBezTo>
                    <a:pt x="4339292" y="47637"/>
                    <a:pt x="4385917" y="82210"/>
                    <a:pt x="4431124" y="119052"/>
                  </a:cubicBezTo>
                  <a:cubicBezTo>
                    <a:pt x="4612085" y="266897"/>
                    <a:pt x="4766658" y="451392"/>
                    <a:pt x="4899570" y="643769"/>
                  </a:cubicBezTo>
                  <a:cubicBezTo>
                    <a:pt x="5032421" y="836866"/>
                    <a:pt x="5144168" y="1037706"/>
                    <a:pt x="5247925" y="1232134"/>
                  </a:cubicBezTo>
                  <a:cubicBezTo>
                    <a:pt x="5299886" y="1329516"/>
                    <a:pt x="5349860" y="1425631"/>
                    <a:pt x="5401234" y="1518442"/>
                  </a:cubicBezTo>
                  <a:lnTo>
                    <a:pt x="5480921" y="1662114"/>
                  </a:lnTo>
                  <a:cubicBezTo>
                    <a:pt x="5508162" y="1711659"/>
                    <a:pt x="5535098" y="1761858"/>
                    <a:pt x="5561804" y="1812436"/>
                  </a:cubicBezTo>
                  <a:cubicBezTo>
                    <a:pt x="5668394" y="2015131"/>
                    <a:pt x="5769309" y="2228374"/>
                    <a:pt x="5855037" y="2457716"/>
                  </a:cubicBezTo>
                  <a:cubicBezTo>
                    <a:pt x="5940757" y="2686612"/>
                    <a:pt x="6011031" y="2932566"/>
                    <a:pt x="6052254" y="3193699"/>
                  </a:cubicBezTo>
                  <a:cubicBezTo>
                    <a:pt x="6093625" y="3454283"/>
                    <a:pt x="6103924" y="3730828"/>
                    <a:pt x="6073151" y="4004612"/>
                  </a:cubicBezTo>
                  <a:lnTo>
                    <a:pt x="6067309" y="4055890"/>
                  </a:lnTo>
                  <a:cubicBezTo>
                    <a:pt x="6065066" y="4072953"/>
                    <a:pt x="6062462" y="4089919"/>
                    <a:pt x="6059979" y="4106917"/>
                  </a:cubicBezTo>
                  <a:lnTo>
                    <a:pt x="6052371" y="4158016"/>
                  </a:lnTo>
                  <a:cubicBezTo>
                    <a:pt x="6049766" y="4174982"/>
                    <a:pt x="6046401" y="4191890"/>
                    <a:pt x="6043434" y="4208759"/>
                  </a:cubicBezTo>
                  <a:cubicBezTo>
                    <a:pt x="6037102" y="4242536"/>
                    <a:pt x="6031011" y="4276380"/>
                    <a:pt x="6023229" y="4309769"/>
                  </a:cubicBezTo>
                  <a:cubicBezTo>
                    <a:pt x="6015690" y="4343223"/>
                    <a:pt x="6008874" y="4376870"/>
                    <a:pt x="5999922" y="4409799"/>
                  </a:cubicBezTo>
                  <a:lnTo>
                    <a:pt x="5987157" y="4459369"/>
                  </a:lnTo>
                  <a:cubicBezTo>
                    <a:pt x="5982945" y="4476053"/>
                    <a:pt x="5978687" y="4492427"/>
                    <a:pt x="5973731" y="4508027"/>
                  </a:cubicBezTo>
                  <a:lnTo>
                    <a:pt x="5944653" y="4602538"/>
                  </a:lnTo>
                  <a:lnTo>
                    <a:pt x="5915334" y="4696982"/>
                  </a:lnTo>
                  <a:cubicBezTo>
                    <a:pt x="5905346" y="4728457"/>
                    <a:pt x="5892944" y="4759283"/>
                    <a:pt x="5881786" y="4790295"/>
                  </a:cubicBezTo>
                  <a:cubicBezTo>
                    <a:pt x="5791737" y="5038923"/>
                    <a:pt x="5677271" y="5280123"/>
                    <a:pt x="5539609" y="5504511"/>
                  </a:cubicBezTo>
                  <a:lnTo>
                    <a:pt x="5432400" y="5669348"/>
                  </a:lnTo>
                  <a:cubicBezTo>
                    <a:pt x="5423763" y="5683225"/>
                    <a:pt x="5413823" y="5696165"/>
                    <a:pt x="5404330" y="5709372"/>
                  </a:cubicBezTo>
                  <a:lnTo>
                    <a:pt x="5375525" y="5748757"/>
                  </a:lnTo>
                  <a:lnTo>
                    <a:pt x="5317831" y="5827355"/>
                  </a:lnTo>
                  <a:cubicBezTo>
                    <a:pt x="5308217" y="5840529"/>
                    <a:pt x="5298639" y="5853567"/>
                    <a:pt x="5288208" y="5865932"/>
                  </a:cubicBezTo>
                  <a:cubicBezTo>
                    <a:pt x="5283153" y="5872232"/>
                    <a:pt x="5278509" y="5878936"/>
                    <a:pt x="5273251" y="5885035"/>
                  </a:cubicBezTo>
                  <a:cubicBezTo>
                    <a:pt x="5267908" y="5890963"/>
                    <a:pt x="5262120" y="5896624"/>
                    <a:pt x="5256656" y="5902520"/>
                  </a:cubicBezTo>
                  <a:lnTo>
                    <a:pt x="5189858" y="5971616"/>
                  </a:lnTo>
                  <a:cubicBezTo>
                    <a:pt x="5178681" y="5982899"/>
                    <a:pt x="5167959" y="5994892"/>
                    <a:pt x="5156287" y="6005600"/>
                  </a:cubicBezTo>
                  <a:lnTo>
                    <a:pt x="5121598" y="6037962"/>
                  </a:lnTo>
                  <a:lnTo>
                    <a:pt x="5051798" y="6101838"/>
                  </a:lnTo>
                  <a:cubicBezTo>
                    <a:pt x="4864110" y="6268956"/>
                    <a:pt x="4663874" y="6407541"/>
                    <a:pt x="4463594" y="6532280"/>
                  </a:cubicBezTo>
                  <a:cubicBezTo>
                    <a:pt x="4438472" y="6547774"/>
                    <a:pt x="4413434" y="6563439"/>
                    <a:pt x="4388637" y="6579169"/>
                  </a:cubicBezTo>
                  <a:lnTo>
                    <a:pt x="4312856" y="6623337"/>
                  </a:lnTo>
                  <a:lnTo>
                    <a:pt x="4237558" y="6667632"/>
                  </a:lnTo>
                  <a:cubicBezTo>
                    <a:pt x="4212548" y="6682715"/>
                    <a:pt x="4186842" y="6695553"/>
                    <a:pt x="4161774" y="6709883"/>
                  </a:cubicBezTo>
                  <a:cubicBezTo>
                    <a:pt x="4111167" y="6737392"/>
                    <a:pt x="4061123" y="6766670"/>
                    <a:pt x="4010448" y="6792981"/>
                  </a:cubicBezTo>
                  <a:cubicBezTo>
                    <a:pt x="3985322" y="6806562"/>
                    <a:pt x="3960037" y="6820248"/>
                    <a:pt x="3935163" y="6834338"/>
                  </a:cubicBezTo>
                  <a:lnTo>
                    <a:pt x="3892887" y="6858000"/>
                  </a:lnTo>
                  <a:lnTo>
                    <a:pt x="2743942" y="6858000"/>
                  </a:lnTo>
                  <a:lnTo>
                    <a:pt x="2852577" y="6838910"/>
                  </a:lnTo>
                  <a:cubicBezTo>
                    <a:pt x="2949686" y="6818527"/>
                    <a:pt x="3046805" y="6791706"/>
                    <a:pt x="3143255" y="6759775"/>
                  </a:cubicBezTo>
                  <a:cubicBezTo>
                    <a:pt x="3239807" y="6727945"/>
                    <a:pt x="3335416" y="6689975"/>
                    <a:pt x="3430899" y="6650056"/>
                  </a:cubicBezTo>
                  <a:cubicBezTo>
                    <a:pt x="3526299" y="6609969"/>
                    <a:pt x="3621242" y="6565786"/>
                    <a:pt x="3713289" y="6514054"/>
                  </a:cubicBezTo>
                  <a:cubicBezTo>
                    <a:pt x="3805137" y="6460650"/>
                    <a:pt x="3895762" y="6401178"/>
                    <a:pt x="3981228" y="6334878"/>
                  </a:cubicBezTo>
                  <a:cubicBezTo>
                    <a:pt x="4024934" y="6303166"/>
                    <a:pt x="4066572" y="6268544"/>
                    <a:pt x="4107885" y="6233689"/>
                  </a:cubicBezTo>
                  <a:cubicBezTo>
                    <a:pt x="4128602" y="6216277"/>
                    <a:pt x="4149365" y="6199173"/>
                    <a:pt x="4169795" y="6181389"/>
                  </a:cubicBezTo>
                  <a:cubicBezTo>
                    <a:pt x="4189729" y="6163032"/>
                    <a:pt x="4209542" y="6144643"/>
                    <a:pt x="4229189" y="6125914"/>
                  </a:cubicBezTo>
                  <a:cubicBezTo>
                    <a:pt x="4387326" y="5978255"/>
                    <a:pt x="4528049" y="5812977"/>
                    <a:pt x="4652064" y="5641457"/>
                  </a:cubicBezTo>
                  <a:lnTo>
                    <a:pt x="4697555" y="5576516"/>
                  </a:lnTo>
                  <a:lnTo>
                    <a:pt x="4720492" y="5544537"/>
                  </a:lnTo>
                  <a:cubicBezTo>
                    <a:pt x="4728246" y="5533956"/>
                    <a:pt x="4734819" y="5522469"/>
                    <a:pt x="4741922" y="5511420"/>
                  </a:cubicBezTo>
                  <a:lnTo>
                    <a:pt x="4784179" y="5445022"/>
                  </a:lnTo>
                  <a:cubicBezTo>
                    <a:pt x="4787730" y="5439497"/>
                    <a:pt x="4791161" y="5433940"/>
                    <a:pt x="4794796" y="5428584"/>
                  </a:cubicBezTo>
                  <a:cubicBezTo>
                    <a:pt x="4798637" y="5423432"/>
                    <a:pt x="4803091" y="5418884"/>
                    <a:pt x="4807173" y="5413795"/>
                  </a:cubicBezTo>
                  <a:cubicBezTo>
                    <a:pt x="4815384" y="5403926"/>
                    <a:pt x="4822656" y="5393214"/>
                    <a:pt x="4830010" y="5382674"/>
                  </a:cubicBezTo>
                  <a:lnTo>
                    <a:pt x="4874298" y="5319323"/>
                  </a:lnTo>
                  <a:lnTo>
                    <a:pt x="4896484" y="5287734"/>
                  </a:lnTo>
                  <a:cubicBezTo>
                    <a:pt x="4903839" y="5277191"/>
                    <a:pt x="4911520" y="5266885"/>
                    <a:pt x="4918019" y="5255673"/>
                  </a:cubicBezTo>
                  <a:lnTo>
                    <a:pt x="4999238" y="5124058"/>
                  </a:lnTo>
                  <a:cubicBezTo>
                    <a:pt x="5102559" y="4945225"/>
                    <a:pt x="5185787" y="4753943"/>
                    <a:pt x="5251271" y="4554965"/>
                  </a:cubicBezTo>
                  <a:cubicBezTo>
                    <a:pt x="5259371" y="4530051"/>
                    <a:pt x="5268846" y="4505799"/>
                    <a:pt x="5276136" y="4480521"/>
                  </a:cubicBezTo>
                  <a:lnTo>
                    <a:pt x="5297442" y="4404389"/>
                  </a:lnTo>
                  <a:lnTo>
                    <a:pt x="5318953" y="4328458"/>
                  </a:lnTo>
                  <a:cubicBezTo>
                    <a:pt x="5322895" y="4315679"/>
                    <a:pt x="5325929" y="4303390"/>
                    <a:pt x="5328684" y="4291175"/>
                  </a:cubicBezTo>
                  <a:lnTo>
                    <a:pt x="5337470" y="4254522"/>
                  </a:lnTo>
                  <a:cubicBezTo>
                    <a:pt x="5343899" y="4230045"/>
                    <a:pt x="5348129" y="4205565"/>
                    <a:pt x="5353277" y="4181038"/>
                  </a:cubicBezTo>
                  <a:cubicBezTo>
                    <a:pt x="5358786" y="4156608"/>
                    <a:pt x="5362533" y="4132000"/>
                    <a:pt x="5366762" y="4107520"/>
                  </a:cubicBezTo>
                  <a:cubicBezTo>
                    <a:pt x="5368877" y="4095280"/>
                    <a:pt x="5371390" y="4083000"/>
                    <a:pt x="5373105" y="4070802"/>
                  </a:cubicBezTo>
                  <a:lnTo>
                    <a:pt x="5378288" y="4034066"/>
                  </a:lnTo>
                  <a:lnTo>
                    <a:pt x="5383471" y="3997331"/>
                  </a:lnTo>
                  <a:lnTo>
                    <a:pt x="5387373" y="3960547"/>
                  </a:lnTo>
                  <a:cubicBezTo>
                    <a:pt x="5408513" y="3764258"/>
                    <a:pt x="5404752" y="3567184"/>
                    <a:pt x="5375699" y="3369810"/>
                  </a:cubicBezTo>
                  <a:cubicBezTo>
                    <a:pt x="5347044" y="3172396"/>
                    <a:pt x="5293473" y="2975222"/>
                    <a:pt x="5225695" y="2777923"/>
                  </a:cubicBezTo>
                  <a:cubicBezTo>
                    <a:pt x="5157675" y="2580560"/>
                    <a:pt x="5075729" y="2382997"/>
                    <a:pt x="4989893" y="2181595"/>
                  </a:cubicBezTo>
                  <a:lnTo>
                    <a:pt x="4856777" y="1872581"/>
                  </a:lnTo>
                  <a:cubicBezTo>
                    <a:pt x="4811108" y="1763784"/>
                    <a:pt x="4768691" y="1655416"/>
                    <a:pt x="4729367" y="1547581"/>
                  </a:cubicBezTo>
                  <a:cubicBezTo>
                    <a:pt x="4650320" y="1331954"/>
                    <a:pt x="4585048" y="1118545"/>
                    <a:pt x="4510575" y="917244"/>
                  </a:cubicBezTo>
                  <a:cubicBezTo>
                    <a:pt x="4473339" y="816594"/>
                    <a:pt x="4433491" y="718925"/>
                    <a:pt x="4387446" y="626512"/>
                  </a:cubicBezTo>
                  <a:cubicBezTo>
                    <a:pt x="4341559" y="533993"/>
                    <a:pt x="4289352" y="446701"/>
                    <a:pt x="4227716" y="368510"/>
                  </a:cubicBezTo>
                  <a:cubicBezTo>
                    <a:pt x="4166554" y="290006"/>
                    <a:pt x="4096194" y="220222"/>
                    <a:pt x="4017774" y="161674"/>
                  </a:cubicBezTo>
                  <a:cubicBezTo>
                    <a:pt x="3939391" y="102989"/>
                    <a:pt x="3853034" y="55709"/>
                    <a:pt x="3761542" y="19860"/>
                  </a:cubicBezTo>
                  <a:lnTo>
                    <a:pt x="3727185" y="6533"/>
                  </a:lnTo>
                  <a:close/>
                  <a:moveTo>
                    <a:pt x="1325680" y="0"/>
                  </a:moveTo>
                  <a:lnTo>
                    <a:pt x="2347354" y="0"/>
                  </a:lnTo>
                  <a:lnTo>
                    <a:pt x="2262734" y="20581"/>
                  </a:lnTo>
                  <a:cubicBezTo>
                    <a:pt x="2164073" y="49233"/>
                    <a:pt x="2066423" y="82020"/>
                    <a:pt x="1969830" y="118108"/>
                  </a:cubicBezTo>
                  <a:cubicBezTo>
                    <a:pt x="1945675" y="127092"/>
                    <a:pt x="1921391" y="135598"/>
                    <a:pt x="1897367" y="145059"/>
                  </a:cubicBezTo>
                  <a:cubicBezTo>
                    <a:pt x="1873522" y="155302"/>
                    <a:pt x="1849679" y="165546"/>
                    <a:pt x="1825860" y="175210"/>
                  </a:cubicBezTo>
                  <a:lnTo>
                    <a:pt x="1754258" y="204746"/>
                  </a:lnTo>
                  <a:lnTo>
                    <a:pt x="1683442" y="237143"/>
                  </a:lnTo>
                  <a:cubicBezTo>
                    <a:pt x="1659851" y="247896"/>
                    <a:pt x="1636127" y="258172"/>
                    <a:pt x="1612330" y="268724"/>
                  </a:cubicBezTo>
                  <a:lnTo>
                    <a:pt x="1542244" y="303229"/>
                  </a:lnTo>
                  <a:lnTo>
                    <a:pt x="1471990" y="337395"/>
                  </a:lnTo>
                  <a:cubicBezTo>
                    <a:pt x="1448660" y="349103"/>
                    <a:pt x="1425927" y="362441"/>
                    <a:pt x="1402813" y="374794"/>
                  </a:cubicBezTo>
                  <a:lnTo>
                    <a:pt x="1333886" y="412702"/>
                  </a:lnTo>
                  <a:cubicBezTo>
                    <a:pt x="1310940" y="425394"/>
                    <a:pt x="1288842" y="440228"/>
                    <a:pt x="1266278" y="453907"/>
                  </a:cubicBezTo>
                  <a:lnTo>
                    <a:pt x="1199136" y="496266"/>
                  </a:lnTo>
                  <a:lnTo>
                    <a:pt x="1182302" y="506917"/>
                  </a:lnTo>
                  <a:lnTo>
                    <a:pt x="1166009" y="518449"/>
                  </a:lnTo>
                  <a:lnTo>
                    <a:pt x="1133302" y="541479"/>
                  </a:lnTo>
                  <a:lnTo>
                    <a:pt x="1067923" y="587403"/>
                  </a:lnTo>
                  <a:lnTo>
                    <a:pt x="1051509" y="598902"/>
                  </a:lnTo>
                  <a:lnTo>
                    <a:pt x="1035673" y="611145"/>
                  </a:lnTo>
                  <a:lnTo>
                    <a:pt x="1003878" y="635598"/>
                  </a:lnTo>
                  <a:cubicBezTo>
                    <a:pt x="961473" y="668248"/>
                    <a:pt x="918407" y="699983"/>
                    <a:pt x="877673" y="735582"/>
                  </a:cubicBezTo>
                  <a:cubicBezTo>
                    <a:pt x="711850" y="872792"/>
                    <a:pt x="555901" y="1026776"/>
                    <a:pt x="417533" y="1198720"/>
                  </a:cubicBezTo>
                  <a:cubicBezTo>
                    <a:pt x="278999" y="1370325"/>
                    <a:pt x="156917" y="1557820"/>
                    <a:pt x="54935" y="1756293"/>
                  </a:cubicBezTo>
                  <a:lnTo>
                    <a:pt x="17844" y="1831433"/>
                  </a:lnTo>
                  <a:lnTo>
                    <a:pt x="0" y="1869131"/>
                  </a:lnTo>
                  <a:lnTo>
                    <a:pt x="0" y="1198550"/>
                  </a:lnTo>
                  <a:lnTo>
                    <a:pt x="185957" y="961506"/>
                  </a:lnTo>
                  <a:cubicBezTo>
                    <a:pt x="342426" y="776600"/>
                    <a:pt x="509755" y="602849"/>
                    <a:pt x="689746" y="447064"/>
                  </a:cubicBezTo>
                  <a:cubicBezTo>
                    <a:pt x="733932" y="406795"/>
                    <a:pt x="780859" y="370795"/>
                    <a:pt x="827126" y="333881"/>
                  </a:cubicBezTo>
                  <a:cubicBezTo>
                    <a:pt x="872886" y="295949"/>
                    <a:pt x="921195" y="262526"/>
                    <a:pt x="968997" y="228085"/>
                  </a:cubicBezTo>
                  <a:lnTo>
                    <a:pt x="1004883" y="202373"/>
                  </a:lnTo>
                  <a:lnTo>
                    <a:pt x="1022826" y="189517"/>
                  </a:lnTo>
                  <a:lnTo>
                    <a:pt x="1041187" y="177509"/>
                  </a:lnTo>
                  <a:lnTo>
                    <a:pt x="1114760" y="129512"/>
                  </a:lnTo>
                  <a:cubicBezTo>
                    <a:pt x="1139435" y="113750"/>
                    <a:pt x="1163439" y="96630"/>
                    <a:pt x="1188498" y="81854"/>
                  </a:cubicBezTo>
                  <a:lnTo>
                    <a:pt x="1263461" y="36880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01D44A9-1D51-461B-A228-06F6C500B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5600" cy="6858000"/>
            </a:xfrm>
            <a:custGeom>
              <a:avLst/>
              <a:gdLst>
                <a:gd name="connsiteX0" fmla="*/ 0 w 6055600"/>
                <a:gd name="connsiteY0" fmla="*/ 5960220 h 6858000"/>
                <a:gd name="connsiteX1" fmla="*/ 36039 w 6055600"/>
                <a:gd name="connsiteY1" fmla="*/ 6002605 h 6858000"/>
                <a:gd name="connsiteX2" fmla="*/ 92950 w 6055600"/>
                <a:gd name="connsiteY2" fmla="*/ 6059050 h 6858000"/>
                <a:gd name="connsiteX3" fmla="*/ 153706 w 6055600"/>
                <a:gd name="connsiteY3" fmla="*/ 6111427 h 6858000"/>
                <a:gd name="connsiteX4" fmla="*/ 216806 w 6055600"/>
                <a:gd name="connsiteY4" fmla="*/ 6161603 h 6858000"/>
                <a:gd name="connsiteX5" fmla="*/ 281945 w 6055600"/>
                <a:gd name="connsiteY5" fmla="*/ 6209777 h 6858000"/>
                <a:gd name="connsiteX6" fmla="*/ 553337 w 6055600"/>
                <a:gd name="connsiteY6" fmla="*/ 6391500 h 6858000"/>
                <a:gd name="connsiteX7" fmla="*/ 690543 w 6055600"/>
                <a:gd name="connsiteY7" fmla="*/ 6481634 h 6858000"/>
                <a:gd name="connsiteX8" fmla="*/ 827127 w 6055600"/>
                <a:gd name="connsiteY8" fmla="*/ 6573159 h 6858000"/>
                <a:gd name="connsiteX9" fmla="*/ 1095915 w 6055600"/>
                <a:gd name="connsiteY9" fmla="*/ 6762202 h 6858000"/>
                <a:gd name="connsiteX10" fmla="*/ 1224853 w 6055600"/>
                <a:gd name="connsiteY10" fmla="*/ 6858000 h 6858000"/>
                <a:gd name="connsiteX11" fmla="*/ 1154072 w 6055600"/>
                <a:gd name="connsiteY11" fmla="*/ 6858000 h 6858000"/>
                <a:gd name="connsiteX12" fmla="*/ 1073489 w 6055600"/>
                <a:gd name="connsiteY12" fmla="*/ 6799140 h 6858000"/>
                <a:gd name="connsiteX13" fmla="*/ 800175 w 6055600"/>
                <a:gd name="connsiteY13" fmla="*/ 6620441 h 6858000"/>
                <a:gd name="connsiteX14" fmla="*/ 231518 w 6055600"/>
                <a:gd name="connsiteY14" fmla="*/ 6299323 h 6858000"/>
                <a:gd name="connsiteX15" fmla="*/ 160401 w 6055600"/>
                <a:gd name="connsiteY15" fmla="*/ 6256627 h 6858000"/>
                <a:gd name="connsiteX16" fmla="*/ 89697 w 6055600"/>
                <a:gd name="connsiteY16" fmla="*/ 6211916 h 6858000"/>
                <a:gd name="connsiteX17" fmla="*/ 20148 w 6055600"/>
                <a:gd name="connsiteY17" fmla="*/ 6163835 h 6858000"/>
                <a:gd name="connsiteX18" fmla="*/ 0 w 6055600"/>
                <a:gd name="connsiteY18" fmla="*/ 6147796 h 6858000"/>
                <a:gd name="connsiteX19" fmla="*/ 3748345 w 6055600"/>
                <a:gd name="connsiteY19" fmla="*/ 0 h 6858000"/>
                <a:gd name="connsiteX20" fmla="*/ 4277792 w 6055600"/>
                <a:gd name="connsiteY20" fmla="*/ 0 h 6858000"/>
                <a:gd name="connsiteX21" fmla="*/ 4339531 w 6055600"/>
                <a:gd name="connsiteY21" fmla="*/ 40262 h 6858000"/>
                <a:gd name="connsiteX22" fmla="*/ 4476306 w 6055600"/>
                <a:gd name="connsiteY22" fmla="*/ 153922 h 6858000"/>
                <a:gd name="connsiteX23" fmla="*/ 4713639 w 6055600"/>
                <a:gd name="connsiteY23" fmla="*/ 422076 h 6858000"/>
                <a:gd name="connsiteX24" fmla="*/ 4906991 w 6055600"/>
                <a:gd name="connsiteY24" fmla="*/ 723463 h 6858000"/>
                <a:gd name="connsiteX25" fmla="*/ 5070511 w 6055600"/>
                <a:gd name="connsiteY25" fmla="*/ 1037524 h 6858000"/>
                <a:gd name="connsiteX26" fmla="*/ 5219493 w 6055600"/>
                <a:gd name="connsiteY26" fmla="*/ 1352079 h 6858000"/>
                <a:gd name="connsiteX27" fmla="*/ 5367779 w 6055600"/>
                <a:gd name="connsiteY27" fmla="*/ 1658945 h 6858000"/>
                <a:gd name="connsiteX28" fmla="*/ 5446095 w 6055600"/>
                <a:gd name="connsiteY28" fmla="*/ 1811301 h 6858000"/>
                <a:gd name="connsiteX29" fmla="*/ 5525115 w 6055600"/>
                <a:gd name="connsiteY29" fmla="*/ 1967103 h 6858000"/>
                <a:gd name="connsiteX30" fmla="*/ 5816642 w 6055600"/>
                <a:gd name="connsiteY30" fmla="*/ 2618837 h 6858000"/>
                <a:gd name="connsiteX31" fmla="*/ 6015787 w 6055600"/>
                <a:gd name="connsiteY31" fmla="*/ 3339957 h 6858000"/>
                <a:gd name="connsiteX32" fmla="*/ 6054206 w 6055600"/>
                <a:gd name="connsiteY32" fmla="*/ 3727239 h 6858000"/>
                <a:gd name="connsiteX33" fmla="*/ 6039811 w 6055600"/>
                <a:gd name="connsiteY33" fmla="*/ 4122735 h 6858000"/>
                <a:gd name="connsiteX34" fmla="*/ 5971601 w 6055600"/>
                <a:gd name="connsiteY34" fmla="*/ 4514288 h 6858000"/>
                <a:gd name="connsiteX35" fmla="*/ 5946751 w 6055600"/>
                <a:gd name="connsiteY35" fmla="*/ 4609838 h 6858000"/>
                <a:gd name="connsiteX36" fmla="*/ 5919986 w 6055600"/>
                <a:gd name="connsiteY36" fmla="*/ 4703178 h 6858000"/>
                <a:gd name="connsiteX37" fmla="*/ 5890731 w 6055600"/>
                <a:gd name="connsiteY37" fmla="*/ 4795992 h 6858000"/>
                <a:gd name="connsiteX38" fmla="*/ 5859058 w 6055600"/>
                <a:gd name="connsiteY38" fmla="*/ 4888015 h 6858000"/>
                <a:gd name="connsiteX39" fmla="*/ 5525053 w 6055600"/>
                <a:gd name="connsiteY39" fmla="*/ 5588449 h 6858000"/>
                <a:gd name="connsiteX40" fmla="*/ 5058962 w 6055600"/>
                <a:gd name="connsiteY40" fmla="*/ 6189929 h 6858000"/>
                <a:gd name="connsiteX41" fmla="*/ 4787706 w 6055600"/>
                <a:gd name="connsiteY41" fmla="*/ 6442985 h 6858000"/>
                <a:gd name="connsiteX42" fmla="*/ 4498686 w 6055600"/>
                <a:gd name="connsiteY42" fmla="*/ 6663678 h 6858000"/>
                <a:gd name="connsiteX43" fmla="*/ 4197167 w 6055600"/>
                <a:gd name="connsiteY43" fmla="*/ 6854053 h 6858000"/>
                <a:gd name="connsiteX44" fmla="*/ 4189720 w 6055600"/>
                <a:gd name="connsiteY44" fmla="*/ 6858000 h 6858000"/>
                <a:gd name="connsiteX45" fmla="*/ 3651929 w 6055600"/>
                <a:gd name="connsiteY45" fmla="*/ 6858000 h 6858000"/>
                <a:gd name="connsiteX46" fmla="*/ 3789040 w 6055600"/>
                <a:gd name="connsiteY46" fmla="*/ 6778034 h 6858000"/>
                <a:gd name="connsiteX47" fmla="*/ 4335568 w 6055600"/>
                <a:gd name="connsiteY47" fmla="*/ 6382709 h 6858000"/>
                <a:gd name="connsiteX48" fmla="*/ 4586923 w 6055600"/>
                <a:gd name="connsiteY48" fmla="*/ 6158577 h 6858000"/>
                <a:gd name="connsiteX49" fmla="*/ 4819585 w 6055600"/>
                <a:gd name="connsiteY49" fmla="*/ 5915847 h 6858000"/>
                <a:gd name="connsiteX50" fmla="*/ 5214727 w 6055600"/>
                <a:gd name="connsiteY50" fmla="*/ 5371094 h 6858000"/>
                <a:gd name="connsiteX51" fmla="*/ 5495409 w 6055600"/>
                <a:gd name="connsiteY51" fmla="*/ 4752778 h 6858000"/>
                <a:gd name="connsiteX52" fmla="*/ 5522322 w 6055600"/>
                <a:gd name="connsiteY52" fmla="*/ 4671511 h 6858000"/>
                <a:gd name="connsiteX53" fmla="*/ 5547631 w 6055600"/>
                <a:gd name="connsiteY53" fmla="*/ 4589675 h 6858000"/>
                <a:gd name="connsiteX54" fmla="*/ 5570792 w 6055600"/>
                <a:gd name="connsiteY54" fmla="*/ 4506978 h 6858000"/>
                <a:gd name="connsiteX55" fmla="*/ 5591541 w 6055600"/>
                <a:gd name="connsiteY55" fmla="*/ 4425334 h 6858000"/>
                <a:gd name="connsiteX56" fmla="*/ 5649500 w 6055600"/>
                <a:gd name="connsiteY56" fmla="*/ 4097286 h 6858000"/>
                <a:gd name="connsiteX57" fmla="*/ 5637615 w 6055600"/>
                <a:gd name="connsiteY57" fmla="*/ 3437524 h 6858000"/>
                <a:gd name="connsiteX58" fmla="*/ 5475454 w 6055600"/>
                <a:gd name="connsiteY58" fmla="*/ 2791575 h 6858000"/>
                <a:gd name="connsiteX59" fmla="*/ 5217600 w 6055600"/>
                <a:gd name="connsiteY59" fmla="*/ 2164719 h 6858000"/>
                <a:gd name="connsiteX60" fmla="*/ 5144941 w 6055600"/>
                <a:gd name="connsiteY60" fmla="*/ 2009490 h 6858000"/>
                <a:gd name="connsiteX61" fmla="*/ 5070052 w 6055600"/>
                <a:gd name="connsiteY61" fmla="*/ 1851823 h 6858000"/>
                <a:gd name="connsiteX62" fmla="*/ 4926984 w 6055600"/>
                <a:gd name="connsiteY62" fmla="*/ 1529226 h 6858000"/>
                <a:gd name="connsiteX63" fmla="*/ 4790925 w 6055600"/>
                <a:gd name="connsiteY63" fmla="*/ 1209923 h 6858000"/>
                <a:gd name="connsiteX64" fmla="*/ 4650559 w 6055600"/>
                <a:gd name="connsiteY64" fmla="*/ 902490 h 6858000"/>
                <a:gd name="connsiteX65" fmla="*/ 4491930 w 6055600"/>
                <a:gd name="connsiteY65" fmla="*/ 616919 h 6858000"/>
                <a:gd name="connsiteX66" fmla="*/ 4302323 w 6055600"/>
                <a:gd name="connsiteY66" fmla="*/ 366083 h 6858000"/>
                <a:gd name="connsiteX67" fmla="*/ 4072203 w 6055600"/>
                <a:gd name="connsiteY67" fmla="*/ 164982 h 6858000"/>
                <a:gd name="connsiteX68" fmla="*/ 3803964 w 6055600"/>
                <a:gd name="connsiteY68" fmla="*/ 21052 h 6858000"/>
                <a:gd name="connsiteX69" fmla="*/ 3768314 w 6055600"/>
                <a:gd name="connsiteY69" fmla="*/ 6826 h 6858000"/>
                <a:gd name="connsiteX70" fmla="*/ 1589779 w 6055600"/>
                <a:gd name="connsiteY70" fmla="*/ 0 h 6858000"/>
                <a:gd name="connsiteX71" fmla="*/ 1918056 w 6055600"/>
                <a:gd name="connsiteY71" fmla="*/ 0 h 6858000"/>
                <a:gd name="connsiteX72" fmla="*/ 1764243 w 6055600"/>
                <a:gd name="connsiteY72" fmla="*/ 55145 h 6858000"/>
                <a:gd name="connsiteX73" fmla="*/ 1313330 w 6055600"/>
                <a:gd name="connsiteY73" fmla="*/ 274424 h 6858000"/>
                <a:gd name="connsiteX74" fmla="*/ 295673 w 6055600"/>
                <a:gd name="connsiteY74" fmla="*/ 1187630 h 6858000"/>
                <a:gd name="connsiteX75" fmla="*/ 96207 w 6055600"/>
                <a:gd name="connsiteY75" fmla="*/ 1474327 h 6858000"/>
                <a:gd name="connsiteX76" fmla="*/ 0 w 6055600"/>
                <a:gd name="connsiteY76" fmla="*/ 1641460 h 6858000"/>
                <a:gd name="connsiteX77" fmla="*/ 0 w 6055600"/>
                <a:gd name="connsiteY77" fmla="*/ 1224218 h 6858000"/>
                <a:gd name="connsiteX78" fmla="*/ 150937 w 6055600"/>
                <a:gd name="connsiteY78" fmla="*/ 1040975 h 6858000"/>
                <a:gd name="connsiteX79" fmla="*/ 1264907 w 6055600"/>
                <a:gd name="connsiteY79" fmla="*/ 158248 h 6858000"/>
                <a:gd name="connsiteX80" fmla="*/ 1575167 w 6055600"/>
                <a:gd name="connsiteY80" fmla="*/ 567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055600" h="6858000">
                  <a:moveTo>
                    <a:pt x="0" y="5960220"/>
                  </a:moveTo>
                  <a:lnTo>
                    <a:pt x="36039" y="6002605"/>
                  </a:lnTo>
                  <a:cubicBezTo>
                    <a:pt x="54896" y="6021530"/>
                    <a:pt x="73635" y="6040425"/>
                    <a:pt x="92950" y="6059050"/>
                  </a:cubicBezTo>
                  <a:lnTo>
                    <a:pt x="153706" y="6111427"/>
                  </a:lnTo>
                  <a:cubicBezTo>
                    <a:pt x="173546" y="6129485"/>
                    <a:pt x="195722" y="6144912"/>
                    <a:pt x="216806" y="6161603"/>
                  </a:cubicBezTo>
                  <a:cubicBezTo>
                    <a:pt x="238229" y="6177961"/>
                    <a:pt x="259466" y="6194551"/>
                    <a:pt x="281945" y="6209777"/>
                  </a:cubicBezTo>
                  <a:cubicBezTo>
                    <a:pt x="369940" y="6272709"/>
                    <a:pt x="461791" y="6332004"/>
                    <a:pt x="553337" y="6391500"/>
                  </a:cubicBezTo>
                  <a:lnTo>
                    <a:pt x="690543" y="6481634"/>
                  </a:lnTo>
                  <a:lnTo>
                    <a:pt x="827127" y="6573159"/>
                  </a:lnTo>
                  <a:cubicBezTo>
                    <a:pt x="917674" y="6634511"/>
                    <a:pt x="1007156" y="6697737"/>
                    <a:pt x="1095915" y="6762202"/>
                  </a:cubicBezTo>
                  <a:lnTo>
                    <a:pt x="1224853" y="6858000"/>
                  </a:lnTo>
                  <a:lnTo>
                    <a:pt x="1154072" y="6858000"/>
                  </a:lnTo>
                  <a:lnTo>
                    <a:pt x="1073489" y="6799140"/>
                  </a:lnTo>
                  <a:cubicBezTo>
                    <a:pt x="983882" y="6736908"/>
                    <a:pt x="892851" y="6677125"/>
                    <a:pt x="800175" y="6620441"/>
                  </a:cubicBezTo>
                  <a:cubicBezTo>
                    <a:pt x="615108" y="6506015"/>
                    <a:pt x="422939" y="6407807"/>
                    <a:pt x="231518" y="6299323"/>
                  </a:cubicBezTo>
                  <a:cubicBezTo>
                    <a:pt x="207467" y="6286226"/>
                    <a:pt x="184098" y="6271045"/>
                    <a:pt x="160401" y="6256627"/>
                  </a:cubicBezTo>
                  <a:cubicBezTo>
                    <a:pt x="136809" y="6241811"/>
                    <a:pt x="112558" y="6228518"/>
                    <a:pt x="89697" y="6211916"/>
                  </a:cubicBezTo>
                  <a:lnTo>
                    <a:pt x="20148" y="6163835"/>
                  </a:lnTo>
                  <a:lnTo>
                    <a:pt x="0" y="6147796"/>
                  </a:lnTo>
                  <a:close/>
                  <a:moveTo>
                    <a:pt x="3748345" y="0"/>
                  </a:moveTo>
                  <a:lnTo>
                    <a:pt x="4277792" y="0"/>
                  </a:lnTo>
                  <a:lnTo>
                    <a:pt x="4339531" y="40262"/>
                  </a:lnTo>
                  <a:cubicBezTo>
                    <a:pt x="4386991" y="75346"/>
                    <a:pt x="4432680" y="113353"/>
                    <a:pt x="4476306" y="153922"/>
                  </a:cubicBezTo>
                  <a:cubicBezTo>
                    <a:pt x="4563779" y="234693"/>
                    <a:pt x="4642423" y="325982"/>
                    <a:pt x="4713639" y="422076"/>
                  </a:cubicBezTo>
                  <a:cubicBezTo>
                    <a:pt x="4784481" y="518635"/>
                    <a:pt x="4848552" y="619893"/>
                    <a:pt x="4906991" y="723463"/>
                  </a:cubicBezTo>
                  <a:cubicBezTo>
                    <a:pt x="4965582" y="826932"/>
                    <a:pt x="5019421" y="932243"/>
                    <a:pt x="5070511" y="1037524"/>
                  </a:cubicBezTo>
                  <a:cubicBezTo>
                    <a:pt x="5121871" y="1142738"/>
                    <a:pt x="5170833" y="1248016"/>
                    <a:pt x="5219493" y="1352079"/>
                  </a:cubicBezTo>
                  <a:cubicBezTo>
                    <a:pt x="5268459" y="1455943"/>
                    <a:pt x="5317204" y="1558756"/>
                    <a:pt x="5367779" y="1658945"/>
                  </a:cubicBezTo>
                  <a:lnTo>
                    <a:pt x="5446095" y="1811301"/>
                  </a:lnTo>
                  <a:cubicBezTo>
                    <a:pt x="5472584" y="1862992"/>
                    <a:pt x="5498885" y="1914915"/>
                    <a:pt x="5525115" y="1967103"/>
                  </a:cubicBezTo>
                  <a:cubicBezTo>
                    <a:pt x="5629428" y="2176256"/>
                    <a:pt x="5730254" y="2391411"/>
                    <a:pt x="5816642" y="2618837"/>
                  </a:cubicBezTo>
                  <a:cubicBezTo>
                    <a:pt x="5902562" y="2846137"/>
                    <a:pt x="5974641" y="3086291"/>
                    <a:pt x="6015787" y="3339957"/>
                  </a:cubicBezTo>
                  <a:cubicBezTo>
                    <a:pt x="6036373" y="3466512"/>
                    <a:pt x="6050262" y="3596084"/>
                    <a:pt x="6054206" y="3727239"/>
                  </a:cubicBezTo>
                  <a:cubicBezTo>
                    <a:pt x="6058266" y="3858425"/>
                    <a:pt x="6053460" y="3990915"/>
                    <a:pt x="6039811" y="4122735"/>
                  </a:cubicBezTo>
                  <a:cubicBezTo>
                    <a:pt x="6026397" y="4254618"/>
                    <a:pt x="6002552" y="4385688"/>
                    <a:pt x="5971601" y="4514288"/>
                  </a:cubicBezTo>
                  <a:cubicBezTo>
                    <a:pt x="5963342" y="4546050"/>
                    <a:pt x="5955885" y="4579019"/>
                    <a:pt x="5946751" y="4609838"/>
                  </a:cubicBezTo>
                  <a:lnTo>
                    <a:pt x="5919986" y="4703178"/>
                  </a:lnTo>
                  <a:lnTo>
                    <a:pt x="5890731" y="4795992"/>
                  </a:lnTo>
                  <a:cubicBezTo>
                    <a:pt x="5880825" y="4826888"/>
                    <a:pt x="5869667" y="4857307"/>
                    <a:pt x="5859058" y="4888015"/>
                  </a:cubicBezTo>
                  <a:cubicBezTo>
                    <a:pt x="5772112" y="5132558"/>
                    <a:pt x="5660551" y="5369373"/>
                    <a:pt x="5525053" y="5588449"/>
                  </a:cubicBezTo>
                  <a:cubicBezTo>
                    <a:pt x="5389674" y="5807557"/>
                    <a:pt x="5232835" y="6010440"/>
                    <a:pt x="5058962" y="6189929"/>
                  </a:cubicBezTo>
                  <a:cubicBezTo>
                    <a:pt x="4972125" y="6279771"/>
                    <a:pt x="4880998" y="6363650"/>
                    <a:pt x="4787706" y="6442985"/>
                  </a:cubicBezTo>
                  <a:cubicBezTo>
                    <a:pt x="4693655" y="6521410"/>
                    <a:pt x="4597439" y="6595290"/>
                    <a:pt x="4498686" y="6663678"/>
                  </a:cubicBezTo>
                  <a:cubicBezTo>
                    <a:pt x="4399893" y="6731984"/>
                    <a:pt x="4299240" y="6795191"/>
                    <a:pt x="4197167" y="6854053"/>
                  </a:cubicBezTo>
                  <a:lnTo>
                    <a:pt x="4189720" y="6858000"/>
                  </a:lnTo>
                  <a:lnTo>
                    <a:pt x="3651929" y="6858000"/>
                  </a:lnTo>
                  <a:lnTo>
                    <a:pt x="3789040" y="6778034"/>
                  </a:lnTo>
                  <a:cubicBezTo>
                    <a:pt x="3978462" y="6656931"/>
                    <a:pt x="4162446" y="6525734"/>
                    <a:pt x="4335568" y="6382709"/>
                  </a:cubicBezTo>
                  <a:cubicBezTo>
                    <a:pt x="4422084" y="6310901"/>
                    <a:pt x="4506335" y="6236787"/>
                    <a:pt x="4586923" y="6158577"/>
                  </a:cubicBezTo>
                  <a:cubicBezTo>
                    <a:pt x="4668153" y="6081248"/>
                    <a:pt x="4745649" y="6000086"/>
                    <a:pt x="4819585" y="5915847"/>
                  </a:cubicBezTo>
                  <a:cubicBezTo>
                    <a:pt x="4967573" y="5747401"/>
                    <a:pt x="5101426" y="5566247"/>
                    <a:pt x="5214727" y="5371094"/>
                  </a:cubicBezTo>
                  <a:cubicBezTo>
                    <a:pt x="5327795" y="5175879"/>
                    <a:pt x="5421090" y="4968427"/>
                    <a:pt x="5495409" y="4752778"/>
                  </a:cubicBezTo>
                  <a:cubicBezTo>
                    <a:pt x="5504291" y="4725712"/>
                    <a:pt x="5513872" y="4698834"/>
                    <a:pt x="5522322" y="4671511"/>
                  </a:cubicBezTo>
                  <a:lnTo>
                    <a:pt x="5547631" y="4589675"/>
                  </a:lnTo>
                  <a:lnTo>
                    <a:pt x="5570792" y="4506978"/>
                  </a:lnTo>
                  <a:cubicBezTo>
                    <a:pt x="5578845" y="4479265"/>
                    <a:pt x="5584485" y="4452605"/>
                    <a:pt x="5591541" y="4425334"/>
                  </a:cubicBezTo>
                  <a:cubicBezTo>
                    <a:pt x="5618002" y="4316765"/>
                    <a:pt x="5636850" y="4207148"/>
                    <a:pt x="5649500" y="4097286"/>
                  </a:cubicBezTo>
                  <a:cubicBezTo>
                    <a:pt x="5674602" y="3877368"/>
                    <a:pt x="5668749" y="3656091"/>
                    <a:pt x="5637615" y="3437524"/>
                  </a:cubicBezTo>
                  <a:cubicBezTo>
                    <a:pt x="5605861" y="3218934"/>
                    <a:pt x="5549060" y="3003118"/>
                    <a:pt x="5475454" y="2791575"/>
                  </a:cubicBezTo>
                  <a:cubicBezTo>
                    <a:pt x="5402070" y="2579668"/>
                    <a:pt x="5313111" y="2371656"/>
                    <a:pt x="5217600" y="2164719"/>
                  </a:cubicBezTo>
                  <a:cubicBezTo>
                    <a:pt x="5193627" y="2112994"/>
                    <a:pt x="5169419" y="2061207"/>
                    <a:pt x="5144941" y="2009490"/>
                  </a:cubicBezTo>
                  <a:lnTo>
                    <a:pt x="5070052" y="1851823"/>
                  </a:lnTo>
                  <a:cubicBezTo>
                    <a:pt x="5020031" y="1744421"/>
                    <a:pt x="4972748" y="1636620"/>
                    <a:pt x="4926984" y="1529226"/>
                  </a:cubicBezTo>
                  <a:lnTo>
                    <a:pt x="4790925" y="1209923"/>
                  </a:lnTo>
                  <a:cubicBezTo>
                    <a:pt x="4745458" y="1105158"/>
                    <a:pt x="4699567" y="1001976"/>
                    <a:pt x="4650559" y="902490"/>
                  </a:cubicBezTo>
                  <a:cubicBezTo>
                    <a:pt x="4601243" y="803205"/>
                    <a:pt x="4549606" y="706978"/>
                    <a:pt x="4491930" y="616919"/>
                  </a:cubicBezTo>
                  <a:cubicBezTo>
                    <a:pt x="4434712" y="526559"/>
                    <a:pt x="4372370" y="441762"/>
                    <a:pt x="4302323" y="366083"/>
                  </a:cubicBezTo>
                  <a:cubicBezTo>
                    <a:pt x="4232428" y="290304"/>
                    <a:pt x="4155542" y="222846"/>
                    <a:pt x="4072203" y="164982"/>
                  </a:cubicBezTo>
                  <a:cubicBezTo>
                    <a:pt x="3988864" y="107118"/>
                    <a:pt x="3898693" y="59316"/>
                    <a:pt x="3803964" y="21052"/>
                  </a:cubicBezTo>
                  <a:lnTo>
                    <a:pt x="3768314" y="6826"/>
                  </a:lnTo>
                  <a:close/>
                  <a:moveTo>
                    <a:pt x="1589779" y="0"/>
                  </a:moveTo>
                  <a:lnTo>
                    <a:pt x="1918056" y="0"/>
                  </a:lnTo>
                  <a:lnTo>
                    <a:pt x="1764243" y="55145"/>
                  </a:lnTo>
                  <a:cubicBezTo>
                    <a:pt x="1609764" y="115414"/>
                    <a:pt x="1458840" y="188978"/>
                    <a:pt x="1313330" y="274424"/>
                  </a:cubicBezTo>
                  <a:cubicBezTo>
                    <a:pt x="924625" y="501532"/>
                    <a:pt x="576885" y="817476"/>
                    <a:pt x="295673" y="1187630"/>
                  </a:cubicBezTo>
                  <a:cubicBezTo>
                    <a:pt x="225216" y="1280162"/>
                    <a:pt x="158640" y="1375858"/>
                    <a:pt x="96207" y="1474327"/>
                  </a:cubicBezTo>
                  <a:lnTo>
                    <a:pt x="0" y="1641460"/>
                  </a:lnTo>
                  <a:lnTo>
                    <a:pt x="0" y="1224218"/>
                  </a:lnTo>
                  <a:lnTo>
                    <a:pt x="150937" y="1040975"/>
                  </a:lnTo>
                  <a:cubicBezTo>
                    <a:pt x="478530" y="677729"/>
                    <a:pt x="858178" y="381092"/>
                    <a:pt x="1264907" y="158248"/>
                  </a:cubicBezTo>
                  <a:cubicBezTo>
                    <a:pt x="1366631" y="102619"/>
                    <a:pt x="1470177" y="51760"/>
                    <a:pt x="1575167" y="567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7" name="Graphic 6" descr="Crown">
            <a:extLst>
              <a:ext uri="{FF2B5EF4-FFF2-40B4-BE49-F238E27FC236}">
                <a16:creationId xmlns:a16="http://schemas.microsoft.com/office/drawing/2014/main" id="{98E41860-2AEC-3867-4211-C97BA39CDE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4437" y="1700784"/>
            <a:ext cx="3785616" cy="378561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EA6AC-31EF-DA52-725E-4024A87F1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9760" y="2132924"/>
            <a:ext cx="6091310" cy="3353476"/>
          </a:xfrm>
        </p:spPr>
        <p:txBody>
          <a:bodyPr anchor="t">
            <a:noAutofit/>
          </a:bodyPr>
          <a:lstStyle/>
          <a:p>
            <a:pPr marL="0" indent="0" algn="ctr">
              <a:buNone/>
            </a:pPr>
            <a:r>
              <a:rPr lang="en-US" sz="3200">
                <a:solidFill>
                  <a:schemeClr val="tx2"/>
                </a:solidFill>
              </a:rPr>
              <a:t>Of the increase of his government and of </a:t>
            </a:r>
            <a:r>
              <a:rPr lang="en-US" sz="3200" b="1">
                <a:solidFill>
                  <a:schemeClr val="tx2"/>
                </a:solidFill>
              </a:rPr>
              <a:t>peace</a:t>
            </a:r>
            <a:r>
              <a:rPr lang="en-US" sz="3200">
                <a:solidFill>
                  <a:schemeClr val="tx2"/>
                </a:solidFill>
              </a:rPr>
              <a:t> there will be no end, on the throne of David and over his kingdom, to establish it and to uphold it with </a:t>
            </a:r>
            <a:r>
              <a:rPr lang="en-US" sz="3200" b="1">
                <a:solidFill>
                  <a:schemeClr val="tx2"/>
                </a:solidFill>
              </a:rPr>
              <a:t>justice</a:t>
            </a:r>
            <a:r>
              <a:rPr lang="en-US" sz="3200">
                <a:solidFill>
                  <a:schemeClr val="tx2"/>
                </a:solidFill>
              </a:rPr>
              <a:t> and with </a:t>
            </a:r>
            <a:r>
              <a:rPr lang="en-US" sz="3200" b="1">
                <a:solidFill>
                  <a:schemeClr val="tx2"/>
                </a:solidFill>
              </a:rPr>
              <a:t>righteousness</a:t>
            </a:r>
            <a:r>
              <a:rPr lang="en-US" sz="3200">
                <a:solidFill>
                  <a:schemeClr val="tx2"/>
                </a:solidFill>
              </a:rPr>
              <a:t> from this time forth and forevermore. The zeal of the LORD of hosts will do this. (Isa 9:7 ESV)</a:t>
            </a:r>
          </a:p>
        </p:txBody>
      </p:sp>
    </p:spTree>
    <p:extLst>
      <p:ext uri="{BB962C8B-B14F-4D97-AF65-F5344CB8AC3E}">
        <p14:creationId xmlns:p14="http://schemas.microsoft.com/office/powerpoint/2010/main" val="630026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ontent Placeholder 6">
            <a:extLst>
              <a:ext uri="{FF2B5EF4-FFF2-40B4-BE49-F238E27FC236}">
                <a16:creationId xmlns:a16="http://schemas.microsoft.com/office/drawing/2014/main" id="{00B1B8C1-A39B-F63A-8C03-3B8AEA1F64B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64145195"/>
              </p:ext>
            </p:extLst>
          </p:nvPr>
        </p:nvGraphicFramePr>
        <p:xfrm>
          <a:off x="914400" y="1806127"/>
          <a:ext cx="5181600" cy="4351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3275028506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53082134"/>
                    </a:ext>
                  </a:extLst>
                </a:gridCol>
              </a:tblGrid>
              <a:tr h="2175669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Unjust Peace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Peace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519214"/>
                  </a:ext>
                </a:extLst>
              </a:tr>
              <a:tr h="2175669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Unjust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War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Just 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War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415236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0430CC6-46C4-F6C8-424C-56B3B0A28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Justice &amp; Peace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5FDEE3-E89A-F8D9-BE67-20D6E9B97ACE}"/>
              </a:ext>
            </a:extLst>
          </p:cNvPr>
          <p:cNvSpPr/>
          <p:nvPr/>
        </p:nvSpPr>
        <p:spPr>
          <a:xfrm rot="16200000">
            <a:off x="-1403575" y="3647351"/>
            <a:ext cx="39280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Greater Peace </a:t>
            </a:r>
            <a:r>
              <a:rPr kumimoji="0" lang="en-US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  <a:sym typeface="Wingdings" pitchFamily="2" charset="2"/>
              </a:rPr>
              <a:t></a:t>
            </a:r>
            <a:endParaRPr kumimoji="0" lang="en-US" sz="40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BD088F-2F3A-3EEA-FC9D-9E4568FDAB3D}"/>
              </a:ext>
            </a:extLst>
          </p:cNvPr>
          <p:cNvSpPr/>
          <p:nvPr/>
        </p:nvSpPr>
        <p:spPr>
          <a:xfrm>
            <a:off x="1456883" y="6176963"/>
            <a:ext cx="40966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Greater Justice </a:t>
            </a:r>
            <a:r>
              <a:rPr kumimoji="0" lang="en-US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  <a:sym typeface="Wingdings" pitchFamily="2" charset="2"/>
              </a:rPr>
              <a:t></a:t>
            </a:r>
            <a:endParaRPr kumimoji="0" lang="en-US" sz="4000" b="0" i="0" u="none" strike="noStrike" kern="1200" cap="none" spc="0" normalizeH="0" baseline="0" noProof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238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ble Gradient">
            <a:extLst>
              <a:ext uri="{FF2B5EF4-FFF2-40B4-BE49-F238E27FC236}">
                <a16:creationId xmlns:a16="http://schemas.microsoft.com/office/drawing/2014/main" id="{D0C587A1-B53A-A11A-8A38-ABF3BA6381C8}"/>
              </a:ext>
            </a:extLst>
          </p:cNvPr>
          <p:cNvSpPr/>
          <p:nvPr/>
        </p:nvSpPr>
        <p:spPr>
          <a:xfrm>
            <a:off x="914400" y="1806127"/>
            <a:ext cx="5181600" cy="4351338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FFC000"/>
              </a:gs>
              <a:gs pos="100000">
                <a:srgbClr val="196B24"/>
              </a:gs>
            </a:gsLst>
            <a:lin ang="18900000" scaled="1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430CC6-46C4-F6C8-424C-56B3B0A28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Justice &amp; Peace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5FDEE3-E89A-F8D9-BE67-20D6E9B97ACE}"/>
              </a:ext>
            </a:extLst>
          </p:cNvPr>
          <p:cNvSpPr/>
          <p:nvPr/>
        </p:nvSpPr>
        <p:spPr>
          <a:xfrm rot="16200000">
            <a:off x="-1403575" y="3647351"/>
            <a:ext cx="39280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Greater Peace </a:t>
            </a:r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itchFamily="2" charset="2"/>
              </a:rPr>
              <a:t>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BD088F-2F3A-3EEA-FC9D-9E4568FDAB3D}"/>
              </a:ext>
            </a:extLst>
          </p:cNvPr>
          <p:cNvSpPr/>
          <p:nvPr/>
        </p:nvSpPr>
        <p:spPr>
          <a:xfrm>
            <a:off x="1456883" y="6176963"/>
            <a:ext cx="40966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Greater Justice </a:t>
            </a:r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itchFamily="2" charset="2"/>
              </a:rPr>
              <a:t>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15" name="Content Placeholder 6">
            <a:extLst>
              <a:ext uri="{FF2B5EF4-FFF2-40B4-BE49-F238E27FC236}">
                <a16:creationId xmlns:a16="http://schemas.microsoft.com/office/drawing/2014/main" id="{00B1B8C1-A39B-F63A-8C03-3B8AEA1F64B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83849182"/>
              </p:ext>
            </p:extLst>
          </p:nvPr>
        </p:nvGraphicFramePr>
        <p:xfrm>
          <a:off x="914400" y="1801362"/>
          <a:ext cx="5181600" cy="4351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3275028506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53082134"/>
                    </a:ext>
                  </a:extLst>
                </a:gridCol>
              </a:tblGrid>
              <a:tr h="2175669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Unjust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Peace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Just 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Peace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519214"/>
                  </a:ext>
                </a:extLst>
              </a:tr>
              <a:tr h="2175669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Unjust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War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War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415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3077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27D48-9B31-5C50-FE08-E77F205A7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000E6-B186-BC3F-2C6F-555CBD89FD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1690688"/>
            <a:ext cx="6019800" cy="5194161"/>
          </a:xfrm>
        </p:spPr>
        <p:txBody>
          <a:bodyPr anchor="ctr">
            <a:noAutofit/>
          </a:bodyPr>
          <a:lstStyle/>
          <a:p>
            <a:pPr marL="0" lvl="0" indent="0" algn="ctr">
              <a:buNone/>
            </a:pPr>
            <a:r>
              <a:rPr lang="en-US"/>
              <a:t>Keeps faith forever</a:t>
            </a:r>
          </a:p>
          <a:p>
            <a:pPr marL="0" lvl="0" indent="0" algn="ctr">
              <a:buNone/>
            </a:pPr>
            <a:r>
              <a:rPr lang="en-US"/>
              <a:t>Executes justice for the oppressed</a:t>
            </a:r>
          </a:p>
          <a:p>
            <a:pPr marL="0" lvl="0" indent="0" algn="ctr">
              <a:buNone/>
            </a:pPr>
            <a:r>
              <a:rPr lang="en-US"/>
              <a:t>Gives food to the hungry</a:t>
            </a:r>
          </a:p>
          <a:p>
            <a:pPr marL="0" lvl="0" indent="0" algn="ctr">
              <a:buNone/>
            </a:pPr>
            <a:r>
              <a:rPr lang="en-US"/>
              <a:t>Sets the prisoners free</a:t>
            </a:r>
          </a:p>
          <a:p>
            <a:pPr marL="0" lvl="0" indent="0" algn="ctr">
              <a:buNone/>
            </a:pPr>
            <a:r>
              <a:rPr lang="en-US"/>
              <a:t>Opens the eyes of the blind</a:t>
            </a:r>
          </a:p>
          <a:p>
            <a:pPr marL="0" lvl="0" indent="0" algn="ctr">
              <a:buNone/>
            </a:pPr>
            <a:r>
              <a:rPr lang="en-US"/>
              <a:t>Lifts those who are bowed down</a:t>
            </a:r>
          </a:p>
          <a:p>
            <a:pPr marL="0" lvl="0" indent="0" algn="ctr">
              <a:buNone/>
            </a:pPr>
            <a:r>
              <a:rPr lang="en-US"/>
              <a:t>Loves the righteous</a:t>
            </a:r>
          </a:p>
          <a:p>
            <a:pPr marL="0" lvl="0" indent="0" algn="ctr">
              <a:buNone/>
            </a:pPr>
            <a:r>
              <a:rPr lang="en-US"/>
              <a:t>Watches over the sojourners</a:t>
            </a:r>
          </a:p>
          <a:p>
            <a:pPr marL="0" lvl="0" indent="0" algn="ctr">
              <a:buNone/>
            </a:pPr>
            <a:r>
              <a:rPr lang="en-US"/>
              <a:t>Upholds the widow and orphan</a:t>
            </a:r>
          </a:p>
          <a:p>
            <a:pPr marL="0" lvl="0" indent="0" algn="ctr">
              <a:buNone/>
            </a:pPr>
            <a:r>
              <a:rPr lang="en-US"/>
              <a:t>Brings to ruin the way of the wicked</a:t>
            </a:r>
          </a:p>
        </p:txBody>
      </p:sp>
      <p:sp>
        <p:nvSpPr>
          <p:cNvPr id="7" name="Table Gradient">
            <a:extLst>
              <a:ext uri="{FF2B5EF4-FFF2-40B4-BE49-F238E27FC236}">
                <a16:creationId xmlns:a16="http://schemas.microsoft.com/office/drawing/2014/main" id="{CA960DDA-8967-68B6-DDA3-8627DC858124}"/>
              </a:ext>
            </a:extLst>
          </p:cNvPr>
          <p:cNvSpPr/>
          <p:nvPr/>
        </p:nvSpPr>
        <p:spPr>
          <a:xfrm>
            <a:off x="914400" y="1806127"/>
            <a:ext cx="5181600" cy="4351338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FFC000"/>
              </a:gs>
              <a:gs pos="100000">
                <a:srgbClr val="196B24"/>
              </a:gs>
            </a:gsLst>
            <a:lin ang="18900000" scaled="1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175B27-588C-75E3-FD21-B40BBCFE4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Justice &amp; Peace (Ps 146; cf. 9, 82)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979C37-23B9-732A-A8B8-2F0B2CE0FCAC}"/>
              </a:ext>
            </a:extLst>
          </p:cNvPr>
          <p:cNvSpPr/>
          <p:nvPr/>
        </p:nvSpPr>
        <p:spPr>
          <a:xfrm rot="16200000">
            <a:off x="-1403575" y="3647351"/>
            <a:ext cx="39280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Greater Peace </a:t>
            </a:r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itchFamily="2" charset="2"/>
              </a:rPr>
              <a:t>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5C7896-D6A4-FDFB-4E91-263674AF5CB1}"/>
              </a:ext>
            </a:extLst>
          </p:cNvPr>
          <p:cNvSpPr/>
          <p:nvPr/>
        </p:nvSpPr>
        <p:spPr>
          <a:xfrm>
            <a:off x="1456883" y="6176963"/>
            <a:ext cx="40966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Greater Justice </a:t>
            </a:r>
            <a:r>
              <a:rPr 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 pitchFamily="2" charset="2"/>
              </a:rPr>
              <a:t></a:t>
            </a:r>
            <a:endParaRPr lang="en-US" sz="4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15" name="Content Placeholder 6">
            <a:extLst>
              <a:ext uri="{FF2B5EF4-FFF2-40B4-BE49-F238E27FC236}">
                <a16:creationId xmlns:a16="http://schemas.microsoft.com/office/drawing/2014/main" id="{348952B6-D64E-C91A-5D97-B192005A2F7C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914400" y="1801362"/>
          <a:ext cx="5181600" cy="43513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3275028506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53082134"/>
                    </a:ext>
                  </a:extLst>
                </a:gridCol>
              </a:tblGrid>
              <a:tr h="2175669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Unjust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Peace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Just 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Peace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519214"/>
                  </a:ext>
                </a:extLst>
              </a:tr>
              <a:tr h="2175669"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Unjust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bg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War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Just</a:t>
                      </a:r>
                    </a:p>
                    <a:p>
                      <a:pPr algn="ctr"/>
                      <a:r>
                        <a:rPr lang="en-US" sz="3200" b="1">
                          <a:solidFill>
                            <a:schemeClr val="tx1"/>
                          </a:solidFill>
                          <a:effectLst>
                            <a:outerShdw blurRad="25400" dist="12700" dir="2700000" algn="tl" rotWithShape="0">
                              <a:srgbClr val="000000">
                                <a:alpha val="45000"/>
                              </a:srgbClr>
                            </a:outerShdw>
                          </a:effectLst>
                        </a:rPr>
                        <a:t>War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415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9477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1BF27-6353-D7D8-B053-6D94934AC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/>
              <a:t>A Golden Mean?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69FBCE2-D571-8FBA-99C4-BA392ADF19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9389250"/>
              </p:ext>
            </p:extLst>
          </p:nvPr>
        </p:nvGraphicFramePr>
        <p:xfrm>
          <a:off x="0" y="1825624"/>
          <a:ext cx="12192000" cy="5032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638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B72B0-A668-9543-DC40-760EFA9BE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6BE07-F25F-8FC6-F873-03DDA265F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/>
              <a:t>A </a:t>
            </a:r>
            <a:r>
              <a:rPr lang="en-US" sz="3600" b="1" strike="sngStrike"/>
              <a:t>Golden</a:t>
            </a:r>
            <a:r>
              <a:rPr lang="en-US" sz="3600" b="1"/>
              <a:t> </a:t>
            </a:r>
            <a:r>
              <a:rPr lang="en-US" sz="3600" b="1">
                <a:latin typeface="Bradley Hand" pitchFamily="2" charset="77"/>
              </a:rPr>
              <a:t>Messy, Complicated, Frustrating </a:t>
            </a:r>
            <a:r>
              <a:rPr lang="en-US" sz="3600" b="1"/>
              <a:t>Mean?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D363851-D310-554C-A128-BF4AF28493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9749352"/>
              </p:ext>
            </p:extLst>
          </p:nvPr>
        </p:nvGraphicFramePr>
        <p:xfrm>
          <a:off x="0" y="1825624"/>
          <a:ext cx="12192000" cy="5032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2639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15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Office Theme</vt:lpstr>
      <vt:lpstr>The Fog of War</vt:lpstr>
      <vt:lpstr>A Tale of Two Brothers (Christian Century, 1932)</vt:lpstr>
      <vt:lpstr>Biblical Ethics in a Nutshell</vt:lpstr>
      <vt:lpstr>King of Kings, Prince of Peace</vt:lpstr>
      <vt:lpstr>Justice &amp; Peace</vt:lpstr>
      <vt:lpstr>Justice &amp; Peace</vt:lpstr>
      <vt:lpstr>Justice &amp; Peace (Ps 146; cf. 9, 82)</vt:lpstr>
      <vt:lpstr>A Golden Mean?</vt:lpstr>
      <vt:lpstr>A Golden Messy, Complicated, Frustrating Mean?</vt:lpstr>
      <vt:lpstr>Natural Justice (Amos; see Rom 2:14–15)</vt:lpstr>
      <vt:lpstr>Just War  Just Peace (Rom 12:14–21)</vt:lpstr>
      <vt:lpstr>A Three-Dimensional Ethics</vt:lpstr>
      <vt:lpstr>A Three Four-Dimensional Ethics</vt:lpstr>
      <vt:lpstr>The Return of the King</vt:lpstr>
      <vt:lpstr>Bring Me the Books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Burnett</dc:creator>
  <cp:revision>1</cp:revision>
  <dcterms:created xsi:type="dcterms:W3CDTF">2026-07-17T21:19:12Z</dcterms:created>
  <dcterms:modified xsi:type="dcterms:W3CDTF">2026-07-29T15:08:45Z</dcterms:modified>
</cp:coreProperties>
</file>