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60" r:id="rId4"/>
    <p:sldId id="264" r:id="rId5"/>
    <p:sldId id="269" r:id="rId6"/>
    <p:sldId id="266" r:id="rId7"/>
    <p:sldId id="267" r:id="rId8"/>
    <p:sldId id="268" r:id="rId9"/>
    <p:sldId id="279" r:id="rId10"/>
    <p:sldId id="271" r:id="rId11"/>
    <p:sldId id="272" r:id="rId12"/>
    <p:sldId id="277" r:id="rId1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722002-776B-41E6-9790-667ED2175110}" v="14" dt="2026-08-19T11:53:13.3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33" d="100"/>
          <a:sy n="133" d="100"/>
        </p:scale>
        <p:origin x="942"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Stearsman" userId="b0e80c6895d737ba" providerId="LiveId" clId="{27DCF302-D1F5-4B0B-818D-F7CF330EA4A4}"/>
    <pc:docChg chg="undo redo custSel addSld delSld modSld sldOrd">
      <pc:chgData name="Daniel Stearsman" userId="b0e80c6895d737ba" providerId="LiveId" clId="{27DCF302-D1F5-4B0B-818D-F7CF330EA4A4}" dt="2026-08-19T11:59:39.697" v="1329" actId="20577"/>
      <pc:docMkLst>
        <pc:docMk/>
      </pc:docMkLst>
      <pc:sldChg chg="del ord">
        <pc:chgData name="Daniel Stearsman" userId="b0e80c6895d737ba" providerId="LiveId" clId="{27DCF302-D1F5-4B0B-818D-F7CF330EA4A4}" dt="2026-08-19T11:01:39.669" v="226" actId="47"/>
        <pc:sldMkLst>
          <pc:docMk/>
          <pc:sldMk cId="0" sldId="258"/>
        </pc:sldMkLst>
      </pc:sldChg>
      <pc:sldChg chg="modSp del mod ord">
        <pc:chgData name="Daniel Stearsman" userId="b0e80c6895d737ba" providerId="LiveId" clId="{27DCF302-D1F5-4B0B-818D-F7CF330EA4A4}" dt="2026-08-19T11:57:41.412" v="1244" actId="47"/>
        <pc:sldMkLst>
          <pc:docMk/>
          <pc:sldMk cId="0" sldId="259"/>
        </pc:sldMkLst>
        <pc:spChg chg="mod">
          <ac:chgData name="Daniel Stearsman" userId="b0e80c6895d737ba" providerId="LiveId" clId="{27DCF302-D1F5-4B0B-818D-F7CF330EA4A4}" dt="2026-08-19T10:57:30.502" v="220" actId="20577"/>
          <ac:spMkLst>
            <pc:docMk/>
            <pc:sldMk cId="0" sldId="259"/>
            <ac:spMk id="15" creationId="{00000000-0000-0000-0000-000000000000}"/>
          </ac:spMkLst>
        </pc:spChg>
        <pc:spChg chg="mod">
          <ac:chgData name="Daniel Stearsman" userId="b0e80c6895d737ba" providerId="LiveId" clId="{27DCF302-D1F5-4B0B-818D-F7CF330EA4A4}" dt="2026-08-19T10:56:07.679" v="180" actId="20577"/>
          <ac:spMkLst>
            <pc:docMk/>
            <pc:sldMk cId="0" sldId="259"/>
            <ac:spMk id="24" creationId="{00000000-0000-0000-0000-000000000000}"/>
          </ac:spMkLst>
        </pc:spChg>
      </pc:sldChg>
      <pc:sldChg chg="modSp mod ord">
        <pc:chgData name="Daniel Stearsman" userId="b0e80c6895d737ba" providerId="LiveId" clId="{27DCF302-D1F5-4B0B-818D-F7CF330EA4A4}" dt="2026-08-19T10:48:36.945" v="148" actId="1076"/>
        <pc:sldMkLst>
          <pc:docMk/>
          <pc:sldMk cId="0" sldId="260"/>
        </pc:sldMkLst>
        <pc:spChg chg="mod">
          <ac:chgData name="Daniel Stearsman" userId="b0e80c6895d737ba" providerId="LiveId" clId="{27DCF302-D1F5-4B0B-818D-F7CF330EA4A4}" dt="2026-08-19T10:46:54.675" v="120" actId="20577"/>
          <ac:spMkLst>
            <pc:docMk/>
            <pc:sldMk cId="0" sldId="260"/>
            <ac:spMk id="5" creationId="{00000000-0000-0000-0000-000000000000}"/>
          </ac:spMkLst>
        </pc:spChg>
        <pc:spChg chg="mod">
          <ac:chgData name="Daniel Stearsman" userId="b0e80c6895d737ba" providerId="LiveId" clId="{27DCF302-D1F5-4B0B-818D-F7CF330EA4A4}" dt="2026-08-19T10:48:36.945" v="148" actId="1076"/>
          <ac:spMkLst>
            <pc:docMk/>
            <pc:sldMk cId="0" sldId="260"/>
            <ac:spMk id="6" creationId="{00000000-0000-0000-0000-000000000000}"/>
          </ac:spMkLst>
        </pc:spChg>
      </pc:sldChg>
      <pc:sldChg chg="del ord">
        <pc:chgData name="Daniel Stearsman" userId="b0e80c6895d737ba" providerId="LiveId" clId="{27DCF302-D1F5-4B0B-818D-F7CF330EA4A4}" dt="2026-08-19T11:19:27.211" v="234" actId="47"/>
        <pc:sldMkLst>
          <pc:docMk/>
          <pc:sldMk cId="0" sldId="261"/>
        </pc:sldMkLst>
      </pc:sldChg>
      <pc:sldChg chg="del">
        <pc:chgData name="Daniel Stearsman" userId="b0e80c6895d737ba" providerId="LiveId" clId="{27DCF302-D1F5-4B0B-818D-F7CF330EA4A4}" dt="2026-08-19T11:02:44.529" v="227" actId="47"/>
        <pc:sldMkLst>
          <pc:docMk/>
          <pc:sldMk cId="0" sldId="262"/>
        </pc:sldMkLst>
      </pc:sldChg>
      <pc:sldChg chg="del ord">
        <pc:chgData name="Daniel Stearsman" userId="b0e80c6895d737ba" providerId="LiveId" clId="{27DCF302-D1F5-4B0B-818D-F7CF330EA4A4}" dt="2026-08-19T11:57:43.026" v="1245" actId="47"/>
        <pc:sldMkLst>
          <pc:docMk/>
          <pc:sldMk cId="0" sldId="263"/>
        </pc:sldMkLst>
      </pc:sldChg>
      <pc:sldChg chg="ord">
        <pc:chgData name="Daniel Stearsman" userId="b0e80c6895d737ba" providerId="LiveId" clId="{27DCF302-D1F5-4B0B-818D-F7CF330EA4A4}" dt="2026-08-19T11:19:46.213" v="238"/>
        <pc:sldMkLst>
          <pc:docMk/>
          <pc:sldMk cId="0" sldId="264"/>
        </pc:sldMkLst>
      </pc:sldChg>
      <pc:sldChg chg="del ord">
        <pc:chgData name="Daniel Stearsman" userId="b0e80c6895d737ba" providerId="LiveId" clId="{27DCF302-D1F5-4B0B-818D-F7CF330EA4A4}" dt="2026-08-19T11:01:36.821" v="225" actId="47"/>
        <pc:sldMkLst>
          <pc:docMk/>
          <pc:sldMk cId="0" sldId="265"/>
        </pc:sldMkLst>
      </pc:sldChg>
      <pc:sldChg chg="modSp mod ord">
        <pc:chgData name="Daniel Stearsman" userId="b0e80c6895d737ba" providerId="LiveId" clId="{27DCF302-D1F5-4B0B-818D-F7CF330EA4A4}" dt="2026-08-19T11:46:19.854" v="604" actId="6549"/>
        <pc:sldMkLst>
          <pc:docMk/>
          <pc:sldMk cId="0" sldId="266"/>
        </pc:sldMkLst>
        <pc:spChg chg="mod">
          <ac:chgData name="Daniel Stearsman" userId="b0e80c6895d737ba" providerId="LiveId" clId="{27DCF302-D1F5-4B0B-818D-F7CF330EA4A4}" dt="2026-08-19T11:46:19.854" v="604" actId="6549"/>
          <ac:spMkLst>
            <pc:docMk/>
            <pc:sldMk cId="0" sldId="266"/>
            <ac:spMk id="5" creationId="{00000000-0000-0000-0000-000000000000}"/>
          </ac:spMkLst>
        </pc:spChg>
      </pc:sldChg>
      <pc:sldChg chg="ord">
        <pc:chgData name="Daniel Stearsman" userId="b0e80c6895d737ba" providerId="LiveId" clId="{27DCF302-D1F5-4B0B-818D-F7CF330EA4A4}" dt="2026-08-19T11:41:10.121" v="603"/>
        <pc:sldMkLst>
          <pc:docMk/>
          <pc:sldMk cId="0" sldId="267"/>
        </pc:sldMkLst>
      </pc:sldChg>
      <pc:sldChg chg="ord">
        <pc:chgData name="Daniel Stearsman" userId="b0e80c6895d737ba" providerId="LiveId" clId="{27DCF302-D1F5-4B0B-818D-F7CF330EA4A4}" dt="2026-08-19T11:19:58.056" v="244"/>
        <pc:sldMkLst>
          <pc:docMk/>
          <pc:sldMk cId="0" sldId="268"/>
        </pc:sldMkLst>
      </pc:sldChg>
      <pc:sldChg chg="modSp mod ord">
        <pc:chgData name="Daniel Stearsman" userId="b0e80c6895d737ba" providerId="LiveId" clId="{27DCF302-D1F5-4B0B-818D-F7CF330EA4A4}" dt="2026-08-19T11:19:52.242" v="240"/>
        <pc:sldMkLst>
          <pc:docMk/>
          <pc:sldMk cId="0" sldId="269"/>
        </pc:sldMkLst>
        <pc:spChg chg="mod">
          <ac:chgData name="Daniel Stearsman" userId="b0e80c6895d737ba" providerId="LiveId" clId="{27DCF302-D1F5-4B0B-818D-F7CF330EA4A4}" dt="2026-08-19T10:54:35.066" v="177" actId="20577"/>
          <ac:spMkLst>
            <pc:docMk/>
            <pc:sldMk cId="0" sldId="269"/>
            <ac:spMk id="14" creationId="{00000000-0000-0000-0000-000000000000}"/>
          </ac:spMkLst>
        </pc:spChg>
      </pc:sldChg>
      <pc:sldChg chg="del">
        <pc:chgData name="Daniel Stearsman" userId="b0e80c6895d737ba" providerId="LiveId" clId="{27DCF302-D1F5-4B0B-818D-F7CF330EA4A4}" dt="2026-08-19T11:57:57.679" v="1250" actId="47"/>
        <pc:sldMkLst>
          <pc:docMk/>
          <pc:sldMk cId="0" sldId="270"/>
        </pc:sldMkLst>
      </pc:sldChg>
      <pc:sldChg chg="ord">
        <pc:chgData name="Daniel Stearsman" userId="b0e80c6895d737ba" providerId="LiveId" clId="{27DCF302-D1F5-4B0B-818D-F7CF330EA4A4}" dt="2026-08-19T11:40:52.841" v="599"/>
        <pc:sldMkLst>
          <pc:docMk/>
          <pc:sldMk cId="0" sldId="271"/>
        </pc:sldMkLst>
      </pc:sldChg>
      <pc:sldChg chg="modSp mod ord">
        <pc:chgData name="Daniel Stearsman" userId="b0e80c6895d737ba" providerId="LiveId" clId="{27DCF302-D1F5-4B0B-818D-F7CF330EA4A4}" dt="2026-08-19T11:57:33.706" v="1243" actId="403"/>
        <pc:sldMkLst>
          <pc:docMk/>
          <pc:sldMk cId="0" sldId="272"/>
        </pc:sldMkLst>
        <pc:spChg chg="mod">
          <ac:chgData name="Daniel Stearsman" userId="b0e80c6895d737ba" providerId="LiveId" clId="{27DCF302-D1F5-4B0B-818D-F7CF330EA4A4}" dt="2026-08-19T11:46:58.402" v="666" actId="20577"/>
          <ac:spMkLst>
            <pc:docMk/>
            <pc:sldMk cId="0" sldId="272"/>
            <ac:spMk id="2" creationId="{00000000-0000-0000-0000-000000000000}"/>
          </ac:spMkLst>
        </pc:spChg>
        <pc:spChg chg="mod">
          <ac:chgData name="Daniel Stearsman" userId="b0e80c6895d737ba" providerId="LiveId" clId="{27DCF302-D1F5-4B0B-818D-F7CF330EA4A4}" dt="2026-08-19T11:56:37.281" v="1218" actId="403"/>
          <ac:spMkLst>
            <pc:docMk/>
            <pc:sldMk cId="0" sldId="272"/>
            <ac:spMk id="9" creationId="{00000000-0000-0000-0000-000000000000}"/>
          </ac:spMkLst>
        </pc:spChg>
        <pc:spChg chg="mod">
          <ac:chgData name="Daniel Stearsman" userId="b0e80c6895d737ba" providerId="LiveId" clId="{27DCF302-D1F5-4B0B-818D-F7CF330EA4A4}" dt="2026-08-19T11:57:04.928" v="1234" actId="403"/>
          <ac:spMkLst>
            <pc:docMk/>
            <pc:sldMk cId="0" sldId="272"/>
            <ac:spMk id="10" creationId="{00000000-0000-0000-0000-000000000000}"/>
          </ac:spMkLst>
        </pc:spChg>
        <pc:spChg chg="mod">
          <ac:chgData name="Daniel Stearsman" userId="b0e80c6895d737ba" providerId="LiveId" clId="{27DCF302-D1F5-4B0B-818D-F7CF330EA4A4}" dt="2026-08-19T11:56:40.934" v="1221" actId="403"/>
          <ac:spMkLst>
            <pc:docMk/>
            <pc:sldMk cId="0" sldId="272"/>
            <ac:spMk id="12" creationId="{00000000-0000-0000-0000-000000000000}"/>
          </ac:spMkLst>
        </pc:spChg>
        <pc:spChg chg="mod">
          <ac:chgData name="Daniel Stearsman" userId="b0e80c6895d737ba" providerId="LiveId" clId="{27DCF302-D1F5-4B0B-818D-F7CF330EA4A4}" dt="2026-08-19T11:57:17.437" v="1237" actId="403"/>
          <ac:spMkLst>
            <pc:docMk/>
            <pc:sldMk cId="0" sldId="272"/>
            <ac:spMk id="13" creationId="{00000000-0000-0000-0000-000000000000}"/>
          </ac:spMkLst>
        </pc:spChg>
        <pc:spChg chg="mod">
          <ac:chgData name="Daniel Stearsman" userId="b0e80c6895d737ba" providerId="LiveId" clId="{27DCF302-D1F5-4B0B-818D-F7CF330EA4A4}" dt="2026-08-19T11:56:44.886" v="1223" actId="403"/>
          <ac:spMkLst>
            <pc:docMk/>
            <pc:sldMk cId="0" sldId="272"/>
            <ac:spMk id="15" creationId="{00000000-0000-0000-0000-000000000000}"/>
          </ac:spMkLst>
        </pc:spChg>
        <pc:spChg chg="mod">
          <ac:chgData name="Daniel Stearsman" userId="b0e80c6895d737ba" providerId="LiveId" clId="{27DCF302-D1F5-4B0B-818D-F7CF330EA4A4}" dt="2026-08-19T11:57:23.436" v="1240" actId="403"/>
          <ac:spMkLst>
            <pc:docMk/>
            <pc:sldMk cId="0" sldId="272"/>
            <ac:spMk id="16" creationId="{00000000-0000-0000-0000-000000000000}"/>
          </ac:spMkLst>
        </pc:spChg>
        <pc:spChg chg="mod">
          <ac:chgData name="Daniel Stearsman" userId="b0e80c6895d737ba" providerId="LiveId" clId="{27DCF302-D1F5-4B0B-818D-F7CF330EA4A4}" dt="2026-08-19T11:56:51.246" v="1226" actId="403"/>
          <ac:spMkLst>
            <pc:docMk/>
            <pc:sldMk cId="0" sldId="272"/>
            <ac:spMk id="18" creationId="{00000000-0000-0000-0000-000000000000}"/>
          </ac:spMkLst>
        </pc:spChg>
        <pc:spChg chg="mod">
          <ac:chgData name="Daniel Stearsman" userId="b0e80c6895d737ba" providerId="LiveId" clId="{27DCF302-D1F5-4B0B-818D-F7CF330EA4A4}" dt="2026-08-19T11:57:33.706" v="1243" actId="403"/>
          <ac:spMkLst>
            <pc:docMk/>
            <pc:sldMk cId="0" sldId="272"/>
            <ac:spMk id="19" creationId="{00000000-0000-0000-0000-000000000000}"/>
          </ac:spMkLst>
        </pc:spChg>
        <pc:spChg chg="mod">
          <ac:chgData name="Daniel Stearsman" userId="b0e80c6895d737ba" providerId="LiveId" clId="{27DCF302-D1F5-4B0B-818D-F7CF330EA4A4}" dt="2026-08-19T11:57:00.637" v="1231" actId="403"/>
          <ac:spMkLst>
            <pc:docMk/>
            <pc:sldMk cId="0" sldId="272"/>
            <ac:spMk id="22" creationId="{00000000-0000-0000-0000-000000000000}"/>
          </ac:spMkLst>
        </pc:spChg>
      </pc:sldChg>
      <pc:sldChg chg="del">
        <pc:chgData name="Daniel Stearsman" userId="b0e80c6895d737ba" providerId="LiveId" clId="{27DCF302-D1F5-4B0B-818D-F7CF330EA4A4}" dt="2026-08-19T11:57:50.329" v="1249" actId="47"/>
        <pc:sldMkLst>
          <pc:docMk/>
          <pc:sldMk cId="0" sldId="273"/>
        </pc:sldMkLst>
      </pc:sldChg>
      <pc:sldChg chg="del">
        <pc:chgData name="Daniel Stearsman" userId="b0e80c6895d737ba" providerId="LiveId" clId="{27DCF302-D1F5-4B0B-818D-F7CF330EA4A4}" dt="2026-08-19T11:57:48.872" v="1248" actId="47"/>
        <pc:sldMkLst>
          <pc:docMk/>
          <pc:sldMk cId="0" sldId="274"/>
        </pc:sldMkLst>
      </pc:sldChg>
      <pc:sldChg chg="del">
        <pc:chgData name="Daniel Stearsman" userId="b0e80c6895d737ba" providerId="LiveId" clId="{27DCF302-D1F5-4B0B-818D-F7CF330EA4A4}" dt="2026-08-19T11:57:47.053" v="1247" actId="47"/>
        <pc:sldMkLst>
          <pc:docMk/>
          <pc:sldMk cId="0" sldId="275"/>
        </pc:sldMkLst>
      </pc:sldChg>
      <pc:sldChg chg="modSp del mod">
        <pc:chgData name="Daniel Stearsman" userId="b0e80c6895d737ba" providerId="LiveId" clId="{27DCF302-D1F5-4B0B-818D-F7CF330EA4A4}" dt="2026-08-19T11:57:44.815" v="1246" actId="47"/>
        <pc:sldMkLst>
          <pc:docMk/>
          <pc:sldMk cId="0" sldId="276"/>
        </pc:sldMkLst>
        <pc:spChg chg="mod">
          <ac:chgData name="Daniel Stearsman" userId="b0e80c6895d737ba" providerId="LiveId" clId="{27DCF302-D1F5-4B0B-818D-F7CF330EA4A4}" dt="2026-08-19T11:55:21.816" v="1105" actId="20577"/>
          <ac:spMkLst>
            <pc:docMk/>
            <pc:sldMk cId="0" sldId="276"/>
            <ac:spMk id="4" creationId="{00000000-0000-0000-0000-000000000000}"/>
          </ac:spMkLst>
        </pc:spChg>
        <pc:spChg chg="mod">
          <ac:chgData name="Daniel Stearsman" userId="b0e80c6895d737ba" providerId="LiveId" clId="{27DCF302-D1F5-4B0B-818D-F7CF330EA4A4}" dt="2026-08-19T11:55:39.129" v="1158" actId="20577"/>
          <ac:spMkLst>
            <pc:docMk/>
            <pc:sldMk cId="0" sldId="276"/>
            <ac:spMk id="7" creationId="{00000000-0000-0000-0000-000000000000}"/>
          </ac:spMkLst>
        </pc:spChg>
      </pc:sldChg>
      <pc:sldChg chg="delSp modSp mod ord">
        <pc:chgData name="Daniel Stearsman" userId="b0e80c6895d737ba" providerId="LiveId" clId="{27DCF302-D1F5-4B0B-818D-F7CF330EA4A4}" dt="2026-08-19T11:58:45.753" v="1325" actId="403"/>
        <pc:sldMkLst>
          <pc:docMk/>
          <pc:sldMk cId="0" sldId="277"/>
        </pc:sldMkLst>
        <pc:spChg chg="mod">
          <ac:chgData name="Daniel Stearsman" userId="b0e80c6895d737ba" providerId="LiveId" clId="{27DCF302-D1F5-4B0B-818D-F7CF330EA4A4}" dt="2026-08-19T11:58:33.242" v="1321" actId="20577"/>
          <ac:spMkLst>
            <pc:docMk/>
            <pc:sldMk cId="0" sldId="277"/>
            <ac:spMk id="5" creationId="{00000000-0000-0000-0000-000000000000}"/>
          </ac:spMkLst>
        </pc:spChg>
        <pc:spChg chg="mod">
          <ac:chgData name="Daniel Stearsman" userId="b0e80c6895d737ba" providerId="LiveId" clId="{27DCF302-D1F5-4B0B-818D-F7CF330EA4A4}" dt="2026-08-19T11:58:38.191" v="1322" actId="1076"/>
          <ac:spMkLst>
            <pc:docMk/>
            <pc:sldMk cId="0" sldId="277"/>
            <ac:spMk id="6" creationId="{00000000-0000-0000-0000-000000000000}"/>
          </ac:spMkLst>
        </pc:spChg>
        <pc:spChg chg="del">
          <ac:chgData name="Daniel Stearsman" userId="b0e80c6895d737ba" providerId="LiveId" clId="{27DCF302-D1F5-4B0B-818D-F7CF330EA4A4}" dt="2026-08-19T11:56:15.254" v="1207" actId="478"/>
          <ac:spMkLst>
            <pc:docMk/>
            <pc:sldMk cId="0" sldId="277"/>
            <ac:spMk id="7" creationId="{00000000-0000-0000-0000-000000000000}"/>
          </ac:spMkLst>
        </pc:spChg>
        <pc:spChg chg="mod">
          <ac:chgData name="Daniel Stearsman" userId="b0e80c6895d737ba" providerId="LiveId" clId="{27DCF302-D1F5-4B0B-818D-F7CF330EA4A4}" dt="2026-08-19T11:58:45.753" v="1325" actId="403"/>
          <ac:spMkLst>
            <pc:docMk/>
            <pc:sldMk cId="0" sldId="277"/>
            <ac:spMk id="8" creationId="{00000000-0000-0000-0000-000000000000}"/>
          </ac:spMkLst>
        </pc:spChg>
      </pc:sldChg>
      <pc:sldChg chg="del">
        <pc:chgData name="Daniel Stearsman" userId="b0e80c6895d737ba" providerId="LiveId" clId="{27DCF302-D1F5-4B0B-818D-F7CF330EA4A4}" dt="2026-08-19T11:57:59.627" v="1251" actId="47"/>
        <pc:sldMkLst>
          <pc:docMk/>
          <pc:sldMk cId="1036933411" sldId="278"/>
        </pc:sldMkLst>
      </pc:sldChg>
      <pc:sldChg chg="delSp modSp add mod">
        <pc:chgData name="Daniel Stearsman" userId="b0e80c6895d737ba" providerId="LiveId" clId="{27DCF302-D1F5-4B0B-818D-F7CF330EA4A4}" dt="2026-08-19T11:59:39.697" v="1329" actId="20577"/>
        <pc:sldMkLst>
          <pc:docMk/>
          <pc:sldMk cId="478703898" sldId="279"/>
        </pc:sldMkLst>
        <pc:spChg chg="mod">
          <ac:chgData name="Daniel Stearsman" userId="b0e80c6895d737ba" providerId="LiveId" clId="{27DCF302-D1F5-4B0B-818D-F7CF330EA4A4}" dt="2026-08-19T11:23:54.325" v="295" actId="1076"/>
          <ac:spMkLst>
            <pc:docMk/>
            <pc:sldMk cId="478703898" sldId="279"/>
            <ac:spMk id="3" creationId="{48CF8D8B-148C-9239-B26E-E9CAB98DBF32}"/>
          </ac:spMkLst>
        </pc:spChg>
        <pc:spChg chg="mod">
          <ac:chgData name="Daniel Stearsman" userId="b0e80c6895d737ba" providerId="LiveId" clId="{27DCF302-D1F5-4B0B-818D-F7CF330EA4A4}" dt="2026-08-19T11:59:39.697" v="1329" actId="20577"/>
          <ac:spMkLst>
            <pc:docMk/>
            <pc:sldMk cId="478703898" sldId="279"/>
            <ac:spMk id="4" creationId="{083778A5-36F6-BCCD-41A9-7E1FA9201D78}"/>
          </ac:spMkLst>
        </pc:spChg>
        <pc:spChg chg="del">
          <ac:chgData name="Daniel Stearsman" userId="b0e80c6895d737ba" providerId="LiveId" clId="{27DCF302-D1F5-4B0B-818D-F7CF330EA4A4}" dt="2026-08-19T11:23:44.347" v="291" actId="478"/>
          <ac:spMkLst>
            <pc:docMk/>
            <pc:sldMk cId="478703898" sldId="279"/>
            <ac:spMk id="6" creationId="{08A02FCA-E5DF-1BC6-3420-E10A6938DB81}"/>
          </ac:spMkLst>
        </pc:spChg>
        <pc:spChg chg="del">
          <ac:chgData name="Daniel Stearsman" userId="b0e80c6895d737ba" providerId="LiveId" clId="{27DCF302-D1F5-4B0B-818D-F7CF330EA4A4}" dt="2026-08-19T11:23:46.570" v="292" actId="478"/>
          <ac:spMkLst>
            <pc:docMk/>
            <pc:sldMk cId="478703898" sldId="279"/>
            <ac:spMk id="7" creationId="{A4316A7F-E172-2FB0-CB88-D93D76EBA759}"/>
          </ac:spMkLst>
        </pc:spChg>
        <pc:spChg chg="mod">
          <ac:chgData name="Daniel Stearsman" userId="b0e80c6895d737ba" providerId="LiveId" clId="{27DCF302-D1F5-4B0B-818D-F7CF330EA4A4}" dt="2026-08-19T11:39:17.535" v="597" actId="403"/>
          <ac:spMkLst>
            <pc:docMk/>
            <pc:sldMk cId="478703898" sldId="279"/>
            <ac:spMk id="8" creationId="{A9351C5D-4DE3-5EDC-A4F0-81EF568E241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8/19/2026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Today's question is one almost everyone in this room has quietly asked: does God expect me to be perfect? We have 45 minutes. We will look at culture's perfection, God's perfection, Jesus in Matthew 5, James, two extremes to avoid, and where healthy striving turns into unhealthy perfectionism.</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Richard Winter, a psychiatrist, wrote Perfecting Ourselves to Death. He puts normal healthy perfectionism in the middle, neurotic perfectionism on one side, non-perfectionism on the other. Healthy perfectionism is energetic, positive self-image, rarely procrastinates, realistic about strengths and weaknesses — you want a surgeon like that. Neurotic perfectionism has unrealistic standards, bases self-worth on production, is paralyzed by second-guessing. Walk the table a few rows at a time and ask which column they live in.</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diagnostic questions aloud. Do you feel like you are always trying but never good enough? Reaching for the stars with your feet stuck on the launch pad? Then the pastoral turn: if you read 1 Peter 1:16 or Matthew 5:20 and instantly hear a relentless taskmaster, you may be carrying an unhealthy perfectionism and a skewed view of God. He came not to condemn but to save. In sanctification, God does the heavy lifting.</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Hebrews 13:20-21 and prayer. Invite response.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conversationally. Let the questions land. Perfect clothes, perfect family, perfect health. Then turn the corner: what about the church? Perfect eldership, perfect preacher, perfect deacons. Ask the room: is our quest for perfection a blessing or a curse?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Transition: a perfect God engaging an imperfect creation. Sometimes, in the name of love and grace, we silence and stifle the excellency and moral perfection of God. He is perfect in every way.</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Verse 48 is not a standalone hammer. It sits inside a paragraph about loving enemies, praying for persecutors, sonship to the Father, and practicing righteousness before God rather than men. Perfection here is teleios — morally mature, fully developed, complete. See the sandwich: love is the top slice, perfection is the middle, righteousness is the bottom slice.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extreme: exhaustion and quitting. You see God's perfection and instead of responding like Isaiah you push Him away. Some days you are just trying to get your deodorant on and you miss. What to do instead? Embrace God, do not push Him away. Worship Him; fall and praise Him. Second extreme: excuse-making. Be careful here — sometimes 'God's not finished with me yet' is the truth, and sometimes it is an excuse to keep sinning. Grace is not there if I refuse Him and live without repentance. See 1 John 1 and Romans 6.</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James uses teleios more than almost any other New Testament writer. Five texts, five angles on completeness.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James 1:2-4. An attitude — joy. A trial. Testing of faith. Endurance. And endurance is allowed to have its perfect result. Why am I tried? Because God wants the experience to have its full effect: mature, complete, whole in His eyes. Holokleros — whole, intact, undamaged, with integrity. Compare 1 Thessalonians 5:23 and 2 Corinthians 12:9-10, where His power is made perfect in weakness.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 briskly. 1:17 — God's nature does not change; perfect is who He is, what He does, what He gives. 1:25 — no human law is perfect; the Declaration is not, the Constitution is not; God's law of liberty frees. 2:8 — the royal law, love your neighbor as yourself. 2:22 — faith completed by works; imperfection is a dead faith. 3:2 — we all stumble in many ways; the one who bridles the tongue bridles the whole body.</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D346F-9EC7-7E88-A43F-4A56DBC80F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FFB25B-272D-8E32-B1F0-D6971036C2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177D25-0E8C-4750-8FDD-CE5BC160E150}"/>
              </a:ext>
            </a:extLst>
          </p:cNvPr>
          <p:cNvSpPr>
            <a:spLocks noGrp="1"/>
          </p:cNvSpPr>
          <p:nvPr>
            <p:ph type="body" idx="1"/>
          </p:nvPr>
        </p:nvSpPr>
        <p:spPr/>
        <p:txBody>
          <a:bodyPr/>
          <a:lstStyle/>
          <a:p>
            <a:r>
              <a:rPr lang="en-US" dirty="0"/>
              <a:t>Bring it home. Very few of us, if any, will have the perfect life by worldly standards — no weakness, no failure, no need. James says we stumble in many ways. But God wants to share His perfection with you. Do not throw up your hands and turn from God — embrace His perfection. Don't give up on good in the quest for great. Don't practice paralysis by analysis. Be complete: whole, mature, formed into the likeness of His Son.</a:t>
            </a:r>
          </a:p>
        </p:txBody>
      </p:sp>
      <p:sp>
        <p:nvSpPr>
          <p:cNvPr id="4" name="Slide Number Placeholder 3">
            <a:extLst>
              <a:ext uri="{FF2B5EF4-FFF2-40B4-BE49-F238E27FC236}">
                <a16:creationId xmlns:a16="http://schemas.microsoft.com/office/drawing/2014/main" id="{46D234E6-3AC5-CAA1-F909-3D8D164E79A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7098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SLIDE">
    <p:bg>
      <p:bgPr>
        <a:solidFill>
          <a:srgbClr val="14161A"/>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640080" y="1828800"/>
            <a:ext cx="5486400" cy="1371600"/>
          </a:xfrm>
          <a:prstGeom prst="rect">
            <a:avLst/>
          </a:prstGeom>
          <a:noFill/>
          <a:ln/>
        </p:spPr>
        <p:txBody>
          <a:bodyPr wrap="square" rtlCol="0"/>
          <a:lstStyle>
            <a:lvl1pPr marL="0" indent="0" algn="l">
              <a:buNone/>
              <a:defRPr lang="en-US" sz="3800" b="1" dirty="0">
                <a:solidFill>
                  <a:srgbClr val="F2EEE6"/>
                </a:solidFill>
                <a:latin typeface="Georgia" pitchFamily="34" charset="0"/>
                <a:ea typeface="Georgia" pitchFamily="34" charset="-122"/>
                <a:cs typeface="Georgia" pitchFamily="34" charset="-120"/>
              </a:defRPr>
            </a:lvl1pPr>
          </a:lstStyle>
          <a:p>
            <a:pPr marL="0" indent="0" algn="l">
              <a:buNone/>
            </a:pPr>
            <a:endParaRPr lang="en-US" sz="38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_SLIDE">
    <p:bg>
      <p:bgPr>
        <a:solidFill>
          <a:srgbClr val="14161A"/>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685800" y="1965960"/>
            <a:ext cx="7772400" cy="1005840"/>
          </a:xfrm>
          <a:prstGeom prst="rect">
            <a:avLst/>
          </a:prstGeom>
          <a:noFill/>
          <a:ln/>
        </p:spPr>
        <p:txBody>
          <a:bodyPr wrap="square" rtlCol="0"/>
          <a:lstStyle>
            <a:lvl1pPr marL="0" indent="0" algn="l">
              <a:buNone/>
              <a:defRPr lang="en-US" sz="3200" b="1" dirty="0">
                <a:solidFill>
                  <a:srgbClr val="F2EEE6"/>
                </a:solidFill>
                <a:latin typeface="Georgia" pitchFamily="34" charset="0"/>
                <a:ea typeface="Georgia" pitchFamily="34" charset="-122"/>
                <a:cs typeface="Georgia" pitchFamily="34" charset="-120"/>
              </a:defRPr>
            </a:lvl1pPr>
          </a:lstStyle>
          <a:p>
            <a:pPr marL="0" indent="0" algn="l">
              <a:buNone/>
            </a:pPr>
            <a:endParaRPr lang="en-US" sz="32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_SLIDE">
    <p:bg>
      <p:bgPr>
        <a:solidFill>
          <a:srgbClr val="14161A"/>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66928" y="347472"/>
            <a:ext cx="8010144" cy="603504"/>
          </a:xfrm>
          <a:prstGeom prst="rect">
            <a:avLst/>
          </a:prstGeom>
          <a:noFill/>
          <a:ln/>
        </p:spPr>
        <p:txBody>
          <a:bodyPr wrap="square" rtlCol="0"/>
          <a:lstStyle>
            <a:lvl1pPr marL="0" indent="0" algn="l">
              <a:buNone/>
              <a:defRPr lang="en-US" sz="2500" b="1" dirty="0">
                <a:solidFill>
                  <a:srgbClr val="F2EEE6"/>
                </a:solidFill>
                <a:latin typeface="Georgia" pitchFamily="34" charset="0"/>
                <a:ea typeface="Georgia" pitchFamily="34" charset="-122"/>
                <a:cs typeface="Georgia" pitchFamily="34" charset="-120"/>
              </a:defRPr>
            </a:lvl1pPr>
          </a:lstStyle>
          <a:p>
            <a:pPr marL="0" indent="0" algn="l">
              <a:buNone/>
            </a:pPr>
            <a:endParaRPr lang="en-US" sz="250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5566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A single candle burning against a dark wall."/>
          <p:cNvPicPr>
            <a:picLocks noChangeAspect="1"/>
          </p:cNvPicPr>
          <p:nvPr/>
        </p:nvPicPr>
        <p:blipFill>
          <a:blip r:embed="rId3"/>
          <a:srcRect t="7733" b="7733"/>
          <a:stretch/>
        </p:blipFill>
        <p:spPr>
          <a:xfrm>
            <a:off x="0" y="0"/>
            <a:ext cx="9144000" cy="5143500"/>
          </a:xfrm>
          <a:prstGeom prst="rect">
            <a:avLst/>
          </a:prstGeom>
        </p:spPr>
      </p:pic>
      <p:sp>
        <p:nvSpPr>
          <p:cNvPr id="3" name="Left scrim">
            <a:extLst>
              <a:ext uri="{C183D7F6-B498-43B3-948B-1728B52AA6E4}">
                <adec:decorative xmlns:adec="http://schemas.microsoft.com/office/drawing/2017/decorative" val="1"/>
              </a:ext>
            </a:extLst>
          </p:cNvPr>
          <p:cNvSpPr/>
          <p:nvPr/>
        </p:nvSpPr>
        <p:spPr>
          <a:xfrm>
            <a:off x="0" y="0"/>
            <a:ext cx="6035040" cy="5143500"/>
          </a:xfrm>
          <a:prstGeom prst="rect">
            <a:avLst/>
          </a:prstGeom>
          <a:solidFill>
            <a:srgbClr val="14161A">
              <a:alpha val="82000"/>
            </a:srgbClr>
          </a:solidFill>
          <a:ln/>
        </p:spPr>
        <p:txBody>
          <a:bodyPr/>
          <a:lstStyle/>
          <a:p>
            <a:endParaRPr lang="en-US" dirty="0"/>
          </a:p>
        </p:txBody>
      </p:sp>
      <p:sp>
        <p:nvSpPr>
          <p:cNvPr id="4" name="Text 1"/>
          <p:cNvSpPr/>
          <p:nvPr/>
        </p:nvSpPr>
        <p:spPr>
          <a:xfrm>
            <a:off x="640080" y="1207008"/>
            <a:ext cx="5486400" cy="274320"/>
          </a:xfrm>
          <a:prstGeom prst="rect">
            <a:avLst/>
          </a:prstGeom>
          <a:noFill/>
          <a:ln/>
        </p:spPr>
        <p:txBody>
          <a:bodyPr wrap="square" lIns="0" tIns="0" rIns="0" bIns="0" rtlCol="0" anchor="ctr"/>
          <a:lstStyle/>
          <a:p>
            <a:pPr marL="0" indent="0">
              <a:buNone/>
            </a:pPr>
            <a:r>
              <a:rPr lang="en-US" sz="1200" b="1" kern="0" spc="300" dirty="0">
                <a:solidFill>
                  <a:srgbClr val="D6A94F"/>
                </a:solidFill>
                <a:latin typeface="Segoe UI" pitchFamily="34" charset="0"/>
                <a:cs typeface="Segoe UI" pitchFamily="34" charset="-120"/>
              </a:rPr>
              <a:t>PTP 2026</a:t>
            </a:r>
            <a:endParaRPr lang="en-US" sz="1200" dirty="0"/>
          </a:p>
        </p:txBody>
      </p:sp>
      <p:sp>
        <p:nvSpPr>
          <p:cNvPr id="5" name="Gold rule">
            <a:extLst>
              <a:ext uri="{C183D7F6-B498-43B3-948B-1728B52AA6E4}">
                <adec:decorative xmlns:adec="http://schemas.microsoft.com/office/drawing/2017/decorative" val="1"/>
              </a:ext>
            </a:extLst>
          </p:cNvPr>
          <p:cNvSpPr/>
          <p:nvPr/>
        </p:nvSpPr>
        <p:spPr>
          <a:xfrm>
            <a:off x="640080" y="1627632"/>
            <a:ext cx="1005840" cy="41148"/>
          </a:xfrm>
          <a:prstGeom prst="rect">
            <a:avLst/>
          </a:prstGeom>
          <a:solidFill>
            <a:srgbClr val="D6A94F"/>
          </a:solidFill>
          <a:ln/>
        </p:spPr>
        <p:txBody>
          <a:bodyPr/>
          <a:lstStyle/>
          <a:p>
            <a:endParaRPr lang="en-US"/>
          </a:p>
        </p:txBody>
      </p:sp>
      <p:sp>
        <p:nvSpPr>
          <p:cNvPr id="6" name="Text 0"/>
          <p:cNvSpPr>
            <a:spLocks noGrp="1"/>
          </p:cNvSpPr>
          <p:nvPr>
            <p:ph type="title" idx="100" hasCustomPrompt="1"/>
          </p:nvPr>
        </p:nvSpPr>
        <p:spPr>
          <a:xfrm>
            <a:off x="640080" y="1828800"/>
            <a:ext cx="5486400" cy="1371600"/>
          </a:xfrm>
          <a:prstGeom prst="rect">
            <a:avLst/>
          </a:prstGeom>
          <a:noFill/>
          <a:ln/>
        </p:spPr>
        <p:txBody>
          <a:bodyPr wrap="square" lIns="0" tIns="0" rIns="0" bIns="0" rtlCol="0" anchor="b"/>
          <a:lstStyle/>
          <a:p>
            <a:pPr marL="0" indent="0" algn="l">
              <a:buNone/>
            </a:pPr>
            <a:r>
              <a:rPr lang="en-US" sz="3800" b="1" dirty="0">
                <a:solidFill>
                  <a:srgbClr val="F2EEE6"/>
                </a:solidFill>
                <a:latin typeface="Georgia" pitchFamily="34" charset="0"/>
                <a:ea typeface="Georgia" pitchFamily="34" charset="-122"/>
                <a:cs typeface="Georgia" pitchFamily="34" charset="-120"/>
              </a:rPr>
              <a:t>Perfectionism</a:t>
            </a:r>
            <a:endParaRPr lang="en-US" sz="3800" dirty="0"/>
          </a:p>
        </p:txBody>
      </p:sp>
      <p:sp>
        <p:nvSpPr>
          <p:cNvPr id="7" name="Text 4"/>
          <p:cNvSpPr/>
          <p:nvPr/>
        </p:nvSpPr>
        <p:spPr>
          <a:xfrm>
            <a:off x="640080" y="3127248"/>
            <a:ext cx="5486400" cy="457200"/>
          </a:xfrm>
          <a:prstGeom prst="rect">
            <a:avLst/>
          </a:prstGeom>
          <a:noFill/>
          <a:ln/>
        </p:spPr>
        <p:txBody>
          <a:bodyPr wrap="square" lIns="0" tIns="0" rIns="0" bIns="0" rtlCol="0" anchor="ctr"/>
          <a:lstStyle/>
          <a:p>
            <a:pPr marL="0" indent="0">
              <a:buNone/>
            </a:pPr>
            <a:r>
              <a:rPr lang="en-US" sz="2200" i="1" dirty="0">
                <a:solidFill>
                  <a:srgbClr val="D6A94F"/>
                </a:solidFill>
                <a:latin typeface="Georgia" pitchFamily="34" charset="0"/>
                <a:ea typeface="Georgia" pitchFamily="34" charset="-122"/>
                <a:cs typeface="Georgia" pitchFamily="34" charset="-120"/>
              </a:rPr>
              <a:t>Am I Overthinking My Faith?</a:t>
            </a:r>
            <a:endParaRPr lang="en-US" sz="2200" dirty="0"/>
          </a:p>
        </p:txBody>
      </p:sp>
      <p:sp>
        <p:nvSpPr>
          <p:cNvPr id="8" name="Text 5"/>
          <p:cNvSpPr/>
          <p:nvPr/>
        </p:nvSpPr>
        <p:spPr>
          <a:xfrm>
            <a:off x="640080" y="3767328"/>
            <a:ext cx="5486400" cy="320040"/>
          </a:xfrm>
          <a:prstGeom prst="rect">
            <a:avLst/>
          </a:prstGeom>
          <a:noFill/>
          <a:ln/>
        </p:spPr>
        <p:txBody>
          <a:bodyPr wrap="square" lIns="0" tIns="0" rIns="0" bIns="0" rtlCol="0" anchor="ctr"/>
          <a:lstStyle/>
          <a:p>
            <a:pPr marL="0" indent="0">
              <a:buNone/>
            </a:pPr>
            <a:r>
              <a:rPr lang="en-US" sz="1300" dirty="0">
                <a:solidFill>
                  <a:srgbClr val="A8A398"/>
                </a:solidFill>
                <a:latin typeface="Segoe UI" pitchFamily="34" charset="0"/>
                <a:ea typeface="Segoe UI" pitchFamily="34" charset="-122"/>
                <a:cs typeface="Segoe UI" pitchFamily="34" charset="-120"/>
              </a:rPr>
              <a:t>Does God expect you to be perfect?</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66928" y="347472"/>
            <a:ext cx="8010144" cy="603504"/>
          </a:xfrm>
          <a:prstGeom prst="rect">
            <a:avLst/>
          </a:prstGeom>
          <a:noFill/>
          <a:ln/>
        </p:spPr>
        <p:txBody>
          <a:bodyPr wrap="square" lIns="0" tIns="0" rIns="0" bIns="0" rtlCol="0" anchor="ctr"/>
          <a:lstStyle/>
          <a:p>
            <a:pPr marL="0" indent="0" algn="l">
              <a:buNone/>
            </a:pPr>
            <a:r>
              <a:rPr lang="en-US" sz="2500" b="1" dirty="0">
                <a:solidFill>
                  <a:srgbClr val="F2EEE6"/>
                </a:solidFill>
                <a:latin typeface="Georgia" pitchFamily="34" charset="0"/>
                <a:ea typeface="Georgia" pitchFamily="34" charset="-122"/>
                <a:cs typeface="Georgia" pitchFamily="34" charset="-120"/>
              </a:rPr>
              <a:t>Perfectionist or Person of Excellence?</a:t>
            </a:r>
            <a:endParaRPr lang="en-US" sz="2500" dirty="0"/>
          </a:p>
        </p:txBody>
      </p:sp>
      <p:sp>
        <p:nvSpPr>
          <p:cNvPr id="3" name="Gold rule">
            <a:extLst>
              <a:ext uri="{C183D7F6-B498-43B3-948B-1728B52AA6E4}">
                <adec:decorative xmlns:adec="http://schemas.microsoft.com/office/drawing/2017/decorative" val="1"/>
              </a:ext>
            </a:extLst>
          </p:cNvPr>
          <p:cNvSpPr/>
          <p:nvPr/>
        </p:nvSpPr>
        <p:spPr>
          <a:xfrm>
            <a:off x="566928" y="1024128"/>
            <a:ext cx="1005840" cy="41148"/>
          </a:xfrm>
          <a:prstGeom prst="rect">
            <a:avLst/>
          </a:prstGeom>
          <a:solidFill>
            <a:srgbClr val="D6A94F"/>
          </a:solidFill>
          <a:ln/>
        </p:spPr>
        <p:txBody>
          <a:bodyPr/>
          <a:lstStyle/>
          <a:p>
            <a:endParaRPr lang="en-US"/>
          </a:p>
        </p:txBody>
      </p:sp>
      <p:sp>
        <p:nvSpPr>
          <p:cNvPr id="4" name="Footer rule">
            <a:extLst>
              <a:ext uri="{C183D7F6-B498-43B3-948B-1728B52AA6E4}">
                <adec:decorative xmlns:adec="http://schemas.microsoft.com/office/drawing/2017/decorative" val="1"/>
              </a:ext>
            </a:extLst>
          </p:cNvPr>
          <p:cNvSpPr/>
          <p:nvPr/>
        </p:nvSpPr>
        <p:spPr>
          <a:xfrm>
            <a:off x="0" y="5029200"/>
            <a:ext cx="9144000" cy="10973"/>
          </a:xfrm>
          <a:prstGeom prst="rect">
            <a:avLst/>
          </a:prstGeom>
          <a:solidFill>
            <a:srgbClr val="8A6E33"/>
          </a:solidFill>
          <a:ln/>
        </p:spPr>
        <p:txBody>
          <a:bodyPr/>
          <a:lstStyle/>
          <a:p>
            <a:endParaRPr lang="en-US"/>
          </a:p>
        </p:txBody>
      </p:sp>
      <p:sp>
        <p:nvSpPr>
          <p:cNvPr id="5" name="Text 3"/>
          <p:cNvSpPr/>
          <p:nvPr/>
        </p:nvSpPr>
        <p:spPr>
          <a:xfrm>
            <a:off x="566928" y="4718304"/>
            <a:ext cx="5943600" cy="274320"/>
          </a:xfrm>
          <a:prstGeom prst="rect">
            <a:avLst/>
          </a:prstGeom>
          <a:noFill/>
          <a:ln/>
        </p:spPr>
        <p:txBody>
          <a:bodyPr wrap="square" lIns="0" tIns="0" rIns="0" bIns="0" rtlCol="0" anchor="ctr"/>
          <a:lstStyle/>
          <a:p>
            <a:pPr marL="0" indent="0">
              <a:buNone/>
            </a:pPr>
            <a:r>
              <a:rPr lang="en-US" sz="900" dirty="0">
                <a:solidFill>
                  <a:srgbClr val="6E6A62"/>
                </a:solidFill>
                <a:latin typeface="Segoe UI" pitchFamily="34" charset="0"/>
                <a:ea typeface="Segoe UI" pitchFamily="34" charset="-122"/>
                <a:cs typeface="Segoe UI" pitchFamily="34" charset="-120"/>
              </a:rPr>
              <a:t>Perfectionism: Am I Overthinking My Faith?</a:t>
            </a:r>
            <a:endParaRPr lang="en-US" sz="900" dirty="0"/>
          </a:p>
        </p:txBody>
      </p:sp>
      <p:sp>
        <p:nvSpPr>
          <p:cNvPr id="6" name="Text 4"/>
          <p:cNvSpPr/>
          <p:nvPr/>
        </p:nvSpPr>
        <p:spPr>
          <a:xfrm>
            <a:off x="7680960" y="4718304"/>
            <a:ext cx="896112" cy="274320"/>
          </a:xfrm>
          <a:prstGeom prst="rect">
            <a:avLst/>
          </a:prstGeom>
          <a:noFill/>
          <a:ln/>
        </p:spPr>
        <p:txBody>
          <a:bodyPr wrap="square" lIns="0" tIns="0" rIns="0" bIns="0" rtlCol="0" anchor="ctr"/>
          <a:lstStyle/>
          <a:p>
            <a:pPr marL="0" indent="0" algn="r">
              <a:buNone/>
            </a:pPr>
            <a:r>
              <a:rPr lang="en-US" sz="900" dirty="0">
                <a:solidFill>
                  <a:srgbClr val="6E6A62"/>
                </a:solidFill>
                <a:latin typeface="Segoe UI" pitchFamily="34" charset="0"/>
                <a:ea typeface="Segoe UI" pitchFamily="34" charset="-122"/>
                <a:cs typeface="Segoe UI" pitchFamily="34" charset="-120"/>
              </a:rPr>
              <a:t>16</a:t>
            </a:r>
            <a:endParaRPr lang="en-US" sz="9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66928" y="1280160"/>
          <a:ext cx="8010144" cy="3017520"/>
        </p:xfrm>
        <a:graphic>
          <a:graphicData uri="http://schemas.openxmlformats.org/drawingml/2006/table">
            <a:tbl>
              <a:tblPr/>
              <a:tblGrid>
                <a:gridCol w="4005072">
                  <a:extLst>
                    <a:ext uri="{9D8B030D-6E8A-4147-A177-3AD203B41FA5}">
                      <a16:colId xmlns:a16="http://schemas.microsoft.com/office/drawing/2014/main" val="20000"/>
                    </a:ext>
                  </a:extLst>
                </a:gridCol>
                <a:gridCol w="4005072">
                  <a:extLst>
                    <a:ext uri="{9D8B030D-6E8A-4147-A177-3AD203B41FA5}">
                      <a16:colId xmlns:a16="http://schemas.microsoft.com/office/drawing/2014/main" val="20001"/>
                    </a:ext>
                  </a:extLst>
                </a:gridCol>
              </a:tblGrid>
              <a:tr h="301752">
                <a:tc>
                  <a:txBody>
                    <a:bodyPr/>
                    <a:lstStyle/>
                    <a:p>
                      <a:pPr marL="0" indent="0" algn="l">
                        <a:buNone/>
                      </a:pPr>
                      <a:r>
                        <a:rPr lang="en-US" sz="1100" b="1" dirty="0">
                          <a:solidFill>
                            <a:srgbClr val="14161A"/>
                          </a:solidFill>
                          <a:latin typeface="Segoe UI" pitchFamily="34" charset="0"/>
                          <a:ea typeface="Segoe UI" pitchFamily="34" charset="-122"/>
                          <a:cs typeface="Segoe UI" pitchFamily="34" charset="-120"/>
                        </a:rPr>
                        <a:t>PERFECTIONIST  —  Unhealthy Perfectionism</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D6A94F"/>
                    </a:solidFill>
                  </a:tcPr>
                </a:tc>
                <a:tc>
                  <a:txBody>
                    <a:bodyPr/>
                    <a:lstStyle/>
                    <a:p>
                      <a:pPr marL="0" indent="0" algn="l">
                        <a:buNone/>
                      </a:pPr>
                      <a:r>
                        <a:rPr lang="en-US" sz="1100" b="1" dirty="0">
                          <a:solidFill>
                            <a:srgbClr val="14161A"/>
                          </a:solidFill>
                          <a:latin typeface="Segoe UI" pitchFamily="34" charset="0"/>
                          <a:ea typeface="Segoe UI" pitchFamily="34" charset="-122"/>
                          <a:cs typeface="Segoe UI" pitchFamily="34" charset="-120"/>
                        </a:rPr>
                        <a:t>PERSON OF EXCELLENCE  —  Healthy Perfectionism</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D6A94F"/>
                    </a:solidFill>
                  </a:tcPr>
                </a:tc>
                <a:extLst>
                  <a:ext uri="{0D108BD9-81ED-4DB2-BD59-A6C34878D82A}">
                    <a16:rowId xmlns:a16="http://schemas.microsoft.com/office/drawing/2014/main" val="10000"/>
                  </a:ext>
                </a:extLst>
              </a:tr>
              <a:tr h="301752">
                <a:tc>
                  <a:txBody>
                    <a:bodyPr/>
                    <a:lstStyle/>
                    <a:p>
                      <a:pPr marL="0" indent="0">
                        <a:buNone/>
                      </a:pPr>
                      <a:r>
                        <a:rPr lang="en-US" sz="1100" dirty="0">
                          <a:solidFill>
                            <a:srgbClr val="A8A398"/>
                          </a:solidFill>
                          <a:latin typeface="Segoe UI" pitchFamily="34" charset="0"/>
                          <a:ea typeface="Segoe UI" pitchFamily="34" charset="-122"/>
                          <a:cs typeface="Segoe UI" pitchFamily="34" charset="-120"/>
                        </a:rPr>
                        <a:t>Idealistic</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1E2228"/>
                    </a:solidFill>
                  </a:tcPr>
                </a:tc>
                <a:tc>
                  <a:txBody>
                    <a:bodyPr/>
                    <a:lstStyle/>
                    <a:p>
                      <a:pPr marL="0" indent="0">
                        <a:buNone/>
                      </a:pPr>
                      <a:r>
                        <a:rPr lang="en-US" sz="1100" dirty="0">
                          <a:solidFill>
                            <a:srgbClr val="F2EEE6"/>
                          </a:solidFill>
                          <a:latin typeface="Segoe UI" pitchFamily="34" charset="0"/>
                          <a:ea typeface="Segoe UI" pitchFamily="34" charset="-122"/>
                          <a:cs typeface="Segoe UI" pitchFamily="34" charset="-120"/>
                        </a:rPr>
                        <a:t>Realistic</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1E2228"/>
                    </a:solidFill>
                  </a:tcPr>
                </a:tc>
                <a:extLst>
                  <a:ext uri="{0D108BD9-81ED-4DB2-BD59-A6C34878D82A}">
                    <a16:rowId xmlns:a16="http://schemas.microsoft.com/office/drawing/2014/main" val="10001"/>
                  </a:ext>
                </a:extLst>
              </a:tr>
              <a:tr h="301752">
                <a:tc>
                  <a:txBody>
                    <a:bodyPr/>
                    <a:lstStyle/>
                    <a:p>
                      <a:pPr marL="0" indent="0">
                        <a:buNone/>
                      </a:pPr>
                      <a:r>
                        <a:rPr lang="en-US" sz="1100" dirty="0">
                          <a:solidFill>
                            <a:srgbClr val="A8A398"/>
                          </a:solidFill>
                          <a:latin typeface="Segoe UI" pitchFamily="34" charset="0"/>
                          <a:ea typeface="Segoe UI" pitchFamily="34" charset="-122"/>
                          <a:cs typeface="Segoe UI" pitchFamily="34" charset="-120"/>
                        </a:rPr>
                        <a:t>Strives for the impossible</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14161A"/>
                    </a:solidFill>
                  </a:tcPr>
                </a:tc>
                <a:tc>
                  <a:txBody>
                    <a:bodyPr/>
                    <a:lstStyle/>
                    <a:p>
                      <a:pPr marL="0" indent="0">
                        <a:buNone/>
                      </a:pPr>
                      <a:r>
                        <a:rPr lang="en-US" sz="1100" dirty="0">
                          <a:solidFill>
                            <a:srgbClr val="F2EEE6"/>
                          </a:solidFill>
                          <a:latin typeface="Segoe UI" pitchFamily="34" charset="0"/>
                          <a:ea typeface="Segoe UI" pitchFamily="34" charset="-122"/>
                          <a:cs typeface="Segoe UI" pitchFamily="34" charset="-120"/>
                        </a:rPr>
                        <a:t>Strives for the doable</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14161A"/>
                    </a:solidFill>
                  </a:tcPr>
                </a:tc>
                <a:extLst>
                  <a:ext uri="{0D108BD9-81ED-4DB2-BD59-A6C34878D82A}">
                    <a16:rowId xmlns:a16="http://schemas.microsoft.com/office/drawing/2014/main" val="10002"/>
                  </a:ext>
                </a:extLst>
              </a:tr>
              <a:tr h="301752">
                <a:tc>
                  <a:txBody>
                    <a:bodyPr/>
                    <a:lstStyle/>
                    <a:p>
                      <a:pPr marL="0" indent="0">
                        <a:buNone/>
                      </a:pPr>
                      <a:r>
                        <a:rPr lang="en-US" sz="1100" dirty="0">
                          <a:solidFill>
                            <a:srgbClr val="A8A398"/>
                          </a:solidFill>
                          <a:latin typeface="Segoe UI" pitchFamily="34" charset="0"/>
                          <a:ea typeface="Segoe UI" pitchFamily="34" charset="-122"/>
                          <a:cs typeface="Segoe UI" pitchFamily="34" charset="-120"/>
                        </a:rPr>
                        <a:t>Fears failure</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1E2228"/>
                    </a:solidFill>
                  </a:tcPr>
                </a:tc>
                <a:tc>
                  <a:txBody>
                    <a:bodyPr/>
                    <a:lstStyle/>
                    <a:p>
                      <a:pPr marL="0" indent="0">
                        <a:buNone/>
                      </a:pPr>
                      <a:r>
                        <a:rPr lang="en-US" sz="1100" dirty="0">
                          <a:solidFill>
                            <a:srgbClr val="F2EEE6"/>
                          </a:solidFill>
                          <a:latin typeface="Segoe UI" pitchFamily="34" charset="0"/>
                          <a:ea typeface="Segoe UI" pitchFamily="34" charset="-122"/>
                          <a:cs typeface="Segoe UI" pitchFamily="34" charset="-120"/>
                        </a:rPr>
                        <a:t>Anticipates success</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1E2228"/>
                    </a:solidFill>
                  </a:tcPr>
                </a:tc>
                <a:extLst>
                  <a:ext uri="{0D108BD9-81ED-4DB2-BD59-A6C34878D82A}">
                    <a16:rowId xmlns:a16="http://schemas.microsoft.com/office/drawing/2014/main" val="10003"/>
                  </a:ext>
                </a:extLst>
              </a:tr>
              <a:tr h="301752">
                <a:tc>
                  <a:txBody>
                    <a:bodyPr/>
                    <a:lstStyle/>
                    <a:p>
                      <a:pPr marL="0" indent="0">
                        <a:buNone/>
                      </a:pPr>
                      <a:r>
                        <a:rPr lang="en-US" sz="1100" dirty="0">
                          <a:solidFill>
                            <a:srgbClr val="A8A398"/>
                          </a:solidFill>
                          <a:latin typeface="Segoe UI" pitchFamily="34" charset="0"/>
                          <a:ea typeface="Segoe UI" pitchFamily="34" charset="-122"/>
                          <a:cs typeface="Segoe UI" pitchFamily="34" charset="-120"/>
                        </a:rPr>
                        <a:t>Product-minded</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14161A"/>
                    </a:solidFill>
                  </a:tcPr>
                </a:tc>
                <a:tc>
                  <a:txBody>
                    <a:bodyPr/>
                    <a:lstStyle/>
                    <a:p>
                      <a:pPr marL="0" indent="0">
                        <a:buNone/>
                      </a:pPr>
                      <a:r>
                        <a:rPr lang="en-US" sz="1100" dirty="0">
                          <a:solidFill>
                            <a:srgbClr val="F2EEE6"/>
                          </a:solidFill>
                          <a:latin typeface="Segoe UI" pitchFamily="34" charset="0"/>
                          <a:ea typeface="Segoe UI" pitchFamily="34" charset="-122"/>
                          <a:cs typeface="Segoe UI" pitchFamily="34" charset="-120"/>
                        </a:rPr>
                        <a:t>Process-minded</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14161A"/>
                    </a:solidFill>
                  </a:tcPr>
                </a:tc>
                <a:extLst>
                  <a:ext uri="{0D108BD9-81ED-4DB2-BD59-A6C34878D82A}">
                    <a16:rowId xmlns:a16="http://schemas.microsoft.com/office/drawing/2014/main" val="10004"/>
                  </a:ext>
                </a:extLst>
              </a:tr>
              <a:tr h="301752">
                <a:tc>
                  <a:txBody>
                    <a:bodyPr/>
                    <a:lstStyle/>
                    <a:p>
                      <a:pPr marL="0" indent="0">
                        <a:buNone/>
                      </a:pPr>
                      <a:r>
                        <a:rPr lang="en-US" sz="1100" dirty="0">
                          <a:solidFill>
                            <a:srgbClr val="A8A398"/>
                          </a:solidFill>
                          <a:latin typeface="Segoe UI" pitchFamily="34" charset="0"/>
                          <a:ea typeface="Segoe UI" pitchFamily="34" charset="-122"/>
                          <a:cs typeface="Segoe UI" pitchFamily="34" charset="-120"/>
                        </a:rPr>
                        <a:t>Has to be the best</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1E2228"/>
                    </a:solidFill>
                  </a:tcPr>
                </a:tc>
                <a:tc>
                  <a:txBody>
                    <a:bodyPr/>
                    <a:lstStyle/>
                    <a:p>
                      <a:pPr marL="0" indent="0">
                        <a:buNone/>
                      </a:pPr>
                      <a:r>
                        <a:rPr lang="en-US" sz="1100" dirty="0">
                          <a:solidFill>
                            <a:srgbClr val="F2EEE6"/>
                          </a:solidFill>
                          <a:latin typeface="Segoe UI" pitchFamily="34" charset="0"/>
                          <a:ea typeface="Segoe UI" pitchFamily="34" charset="-122"/>
                          <a:cs typeface="Segoe UI" pitchFamily="34" charset="-120"/>
                        </a:rPr>
                        <a:t>Wants to do their best</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1E2228"/>
                    </a:solidFill>
                  </a:tcPr>
                </a:tc>
                <a:extLst>
                  <a:ext uri="{0D108BD9-81ED-4DB2-BD59-A6C34878D82A}">
                    <a16:rowId xmlns:a16="http://schemas.microsoft.com/office/drawing/2014/main" val="10005"/>
                  </a:ext>
                </a:extLst>
              </a:tr>
              <a:tr h="301752">
                <a:tc>
                  <a:txBody>
                    <a:bodyPr/>
                    <a:lstStyle/>
                    <a:p>
                      <a:pPr marL="0" indent="0">
                        <a:buNone/>
                      </a:pPr>
                      <a:r>
                        <a:rPr lang="en-US" sz="1100" dirty="0">
                          <a:solidFill>
                            <a:srgbClr val="A8A398"/>
                          </a:solidFill>
                          <a:latin typeface="Segoe UI" pitchFamily="34" charset="0"/>
                          <a:ea typeface="Segoe UI" pitchFamily="34" charset="-122"/>
                          <a:cs typeface="Segoe UI" pitchFamily="34" charset="-120"/>
                        </a:rPr>
                        <a:t>Views life as a threat</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14161A"/>
                    </a:solidFill>
                  </a:tcPr>
                </a:tc>
                <a:tc>
                  <a:txBody>
                    <a:bodyPr/>
                    <a:lstStyle/>
                    <a:p>
                      <a:pPr marL="0" indent="0">
                        <a:buNone/>
                      </a:pPr>
                      <a:r>
                        <a:rPr lang="en-US" sz="1100" dirty="0">
                          <a:solidFill>
                            <a:srgbClr val="F2EEE6"/>
                          </a:solidFill>
                          <a:latin typeface="Segoe UI" pitchFamily="34" charset="0"/>
                          <a:ea typeface="Segoe UI" pitchFamily="34" charset="-122"/>
                          <a:cs typeface="Segoe UI" pitchFamily="34" charset="-120"/>
                        </a:rPr>
                        <a:t>Views life as a challenge</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14161A"/>
                    </a:solidFill>
                  </a:tcPr>
                </a:tc>
                <a:extLst>
                  <a:ext uri="{0D108BD9-81ED-4DB2-BD59-A6C34878D82A}">
                    <a16:rowId xmlns:a16="http://schemas.microsoft.com/office/drawing/2014/main" val="10006"/>
                  </a:ext>
                </a:extLst>
              </a:tr>
              <a:tr h="301752">
                <a:tc>
                  <a:txBody>
                    <a:bodyPr/>
                    <a:lstStyle/>
                    <a:p>
                      <a:pPr marL="0" indent="0">
                        <a:buNone/>
                      </a:pPr>
                      <a:r>
                        <a:rPr lang="en-US" sz="1100" dirty="0">
                          <a:solidFill>
                            <a:srgbClr val="A8A398"/>
                          </a:solidFill>
                          <a:latin typeface="Segoe UI" pitchFamily="34" charset="0"/>
                          <a:ea typeface="Segoe UI" pitchFamily="34" charset="-122"/>
                          <a:cs typeface="Segoe UI" pitchFamily="34" charset="-120"/>
                        </a:rPr>
                        <a:t>Hates criticism</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1E2228"/>
                    </a:solidFill>
                  </a:tcPr>
                </a:tc>
                <a:tc>
                  <a:txBody>
                    <a:bodyPr/>
                    <a:lstStyle/>
                    <a:p>
                      <a:pPr marL="0" indent="0">
                        <a:buNone/>
                      </a:pPr>
                      <a:r>
                        <a:rPr lang="en-US" sz="1100" dirty="0">
                          <a:solidFill>
                            <a:srgbClr val="F2EEE6"/>
                          </a:solidFill>
                          <a:latin typeface="Segoe UI" pitchFamily="34" charset="0"/>
                          <a:ea typeface="Segoe UI" pitchFamily="34" charset="-122"/>
                          <a:cs typeface="Segoe UI" pitchFamily="34" charset="-120"/>
                        </a:rPr>
                        <a:t>Welcomes criticism</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1E2228"/>
                    </a:solidFill>
                  </a:tcPr>
                </a:tc>
                <a:extLst>
                  <a:ext uri="{0D108BD9-81ED-4DB2-BD59-A6C34878D82A}">
                    <a16:rowId xmlns:a16="http://schemas.microsoft.com/office/drawing/2014/main" val="10007"/>
                  </a:ext>
                </a:extLst>
              </a:tr>
              <a:tr h="301752">
                <a:tc>
                  <a:txBody>
                    <a:bodyPr/>
                    <a:lstStyle/>
                    <a:p>
                      <a:pPr marL="0" indent="0">
                        <a:buNone/>
                      </a:pPr>
                      <a:r>
                        <a:rPr lang="en-US" sz="1100" dirty="0">
                          <a:solidFill>
                            <a:srgbClr val="A8A398"/>
                          </a:solidFill>
                          <a:latin typeface="Segoe UI" pitchFamily="34" charset="0"/>
                          <a:ea typeface="Segoe UI" pitchFamily="34" charset="-122"/>
                          <a:cs typeface="Segoe UI" pitchFamily="34" charset="-120"/>
                        </a:rPr>
                        <a:t>Dwells on mistakes</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14161A"/>
                    </a:solidFill>
                  </a:tcPr>
                </a:tc>
                <a:tc>
                  <a:txBody>
                    <a:bodyPr/>
                    <a:lstStyle/>
                    <a:p>
                      <a:pPr marL="0" indent="0">
                        <a:buNone/>
                      </a:pPr>
                      <a:r>
                        <a:rPr lang="en-US" sz="1100" dirty="0">
                          <a:solidFill>
                            <a:srgbClr val="F2EEE6"/>
                          </a:solidFill>
                          <a:latin typeface="Segoe UI" pitchFamily="34" charset="0"/>
                          <a:ea typeface="Segoe UI" pitchFamily="34" charset="-122"/>
                          <a:cs typeface="Segoe UI" pitchFamily="34" charset="-120"/>
                        </a:rPr>
                        <a:t>Learns from mistakes</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14161A"/>
                    </a:solidFill>
                  </a:tcPr>
                </a:tc>
                <a:extLst>
                  <a:ext uri="{0D108BD9-81ED-4DB2-BD59-A6C34878D82A}">
                    <a16:rowId xmlns:a16="http://schemas.microsoft.com/office/drawing/2014/main" val="10008"/>
                  </a:ext>
                </a:extLst>
              </a:tr>
              <a:tr h="301752">
                <a:tc>
                  <a:txBody>
                    <a:bodyPr/>
                    <a:lstStyle/>
                    <a:p>
                      <a:pPr marL="0" indent="0">
                        <a:buNone/>
                      </a:pPr>
                      <a:r>
                        <a:rPr lang="en-US" sz="1100" dirty="0">
                          <a:solidFill>
                            <a:srgbClr val="A8A398"/>
                          </a:solidFill>
                          <a:latin typeface="Segoe UI" pitchFamily="34" charset="0"/>
                          <a:ea typeface="Segoe UI" pitchFamily="34" charset="-122"/>
                          <a:cs typeface="Segoe UI" pitchFamily="34" charset="-120"/>
                        </a:rPr>
                        <a:t>Values self by what they do</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1E2228"/>
                    </a:solidFill>
                  </a:tcPr>
                </a:tc>
                <a:tc>
                  <a:txBody>
                    <a:bodyPr/>
                    <a:lstStyle/>
                    <a:p>
                      <a:pPr marL="0" indent="0">
                        <a:buNone/>
                      </a:pPr>
                      <a:r>
                        <a:rPr lang="en-US" sz="1100" dirty="0">
                          <a:solidFill>
                            <a:srgbClr val="F2EEE6"/>
                          </a:solidFill>
                          <a:latin typeface="Segoe UI" pitchFamily="34" charset="0"/>
                          <a:ea typeface="Segoe UI" pitchFamily="34" charset="-122"/>
                          <a:cs typeface="Segoe UI" pitchFamily="34" charset="-120"/>
                        </a:rPr>
                        <a:t>Values self for who they are</a:t>
                      </a:r>
                      <a:endParaRPr lang="en-US" sz="1100" dirty="0">
                        <a:latin typeface="Segoe UI" charset="0"/>
                        <a:ea typeface="Segoe UI" charset="0"/>
                        <a:cs typeface="Segoe UI" charset="0"/>
                      </a:endParaRPr>
                    </a:p>
                  </a:txBody>
                  <a:tcPr marL="127000" marR="127000" marT="50800" marB="50800" anchor="ctr">
                    <a:lnL w="6350" cap="flat" cmpd="sng" algn="ctr">
                      <a:solidFill>
                        <a:srgbClr val="2C3038"/>
                      </a:solidFill>
                      <a:prstDash val="solid"/>
                      <a:round/>
                      <a:headEnd type="none" w="med" len="med"/>
                      <a:tailEnd type="none" w="med" len="med"/>
                    </a:lnL>
                    <a:lnR w="6350" cap="flat" cmpd="sng" algn="ctr">
                      <a:solidFill>
                        <a:srgbClr val="2C3038"/>
                      </a:solidFill>
                      <a:prstDash val="solid"/>
                      <a:round/>
                      <a:headEnd type="none" w="med" len="med"/>
                      <a:tailEnd type="none" w="med" len="med"/>
                    </a:lnR>
                    <a:lnT w="6350" cap="flat" cmpd="sng" algn="ctr">
                      <a:solidFill>
                        <a:srgbClr val="2C3038"/>
                      </a:solidFill>
                      <a:prstDash val="solid"/>
                      <a:round/>
                      <a:headEnd type="none" w="med" len="med"/>
                      <a:tailEnd type="none" w="med" len="med"/>
                    </a:lnT>
                    <a:lnB w="6350" cap="flat" cmpd="sng" algn="ctr">
                      <a:solidFill>
                        <a:srgbClr val="2C3038"/>
                      </a:solidFill>
                      <a:prstDash val="solid"/>
                      <a:round/>
                      <a:headEnd type="none" w="med" len="med"/>
                      <a:tailEnd type="none" w="med" len="med"/>
                    </a:lnB>
                    <a:solidFill>
                      <a:srgbClr val="1E2228"/>
                    </a:solidFill>
                  </a:tcPr>
                </a:tc>
                <a:extLst>
                  <a:ext uri="{0D108BD9-81ED-4DB2-BD59-A6C34878D82A}">
                    <a16:rowId xmlns:a16="http://schemas.microsoft.com/office/drawing/2014/main" val="10009"/>
                  </a:ext>
                </a:extLst>
              </a:tr>
            </a:tbl>
          </a:graphicData>
        </a:graphic>
      </p:graphicFrame>
      <p:sp>
        <p:nvSpPr>
          <p:cNvPr id="9" name="Text 5"/>
          <p:cNvSpPr/>
          <p:nvPr/>
        </p:nvSpPr>
        <p:spPr>
          <a:xfrm>
            <a:off x="566928" y="4370832"/>
            <a:ext cx="8010144" cy="256032"/>
          </a:xfrm>
          <a:prstGeom prst="rect">
            <a:avLst/>
          </a:prstGeom>
          <a:noFill/>
          <a:ln/>
        </p:spPr>
        <p:txBody>
          <a:bodyPr wrap="square" lIns="0" tIns="0" rIns="0" bIns="0" rtlCol="0" anchor="ctr"/>
          <a:lstStyle/>
          <a:p>
            <a:pPr marL="0" indent="0">
              <a:buNone/>
            </a:pPr>
            <a:r>
              <a:rPr lang="en-US" sz="900" i="1" dirty="0">
                <a:solidFill>
                  <a:srgbClr val="6E6A62"/>
                </a:solidFill>
                <a:latin typeface="Segoe UI" pitchFamily="34" charset="0"/>
                <a:ea typeface="Segoe UI" pitchFamily="34" charset="-122"/>
                <a:cs typeface="Segoe UI" pitchFamily="34" charset="-120"/>
              </a:rPr>
              <a:t>Adapted from Richard Winter, Perfecting Ourselves to Death, InterVarsity Press, 2005, p. 30.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66928" y="347472"/>
            <a:ext cx="8010144" cy="603504"/>
          </a:xfrm>
          <a:prstGeom prst="rect">
            <a:avLst/>
          </a:prstGeom>
          <a:noFill/>
          <a:ln/>
        </p:spPr>
        <p:txBody>
          <a:bodyPr wrap="square" lIns="0" tIns="0" rIns="0" bIns="0" rtlCol="0" anchor="ctr"/>
          <a:lstStyle/>
          <a:p>
            <a:pPr marL="0" indent="0" algn="l">
              <a:buNone/>
            </a:pPr>
            <a:r>
              <a:rPr lang="en-US" sz="2500" b="1" dirty="0">
                <a:solidFill>
                  <a:srgbClr val="F2EEE6"/>
                </a:solidFill>
                <a:latin typeface="Georgia" pitchFamily="34" charset="0"/>
                <a:ea typeface="Georgia" pitchFamily="34" charset="-122"/>
                <a:cs typeface="Georgia" pitchFamily="34" charset="-120"/>
              </a:rPr>
              <a:t>Are You Overthinking Your Faith?</a:t>
            </a:r>
            <a:endParaRPr lang="en-US" sz="2500" dirty="0"/>
          </a:p>
        </p:txBody>
      </p:sp>
      <p:sp>
        <p:nvSpPr>
          <p:cNvPr id="3" name="Gold rule">
            <a:extLst>
              <a:ext uri="{C183D7F6-B498-43B3-948B-1728B52AA6E4}">
                <adec:decorative xmlns:adec="http://schemas.microsoft.com/office/drawing/2017/decorative" val="1"/>
              </a:ext>
            </a:extLst>
          </p:cNvPr>
          <p:cNvSpPr/>
          <p:nvPr/>
        </p:nvSpPr>
        <p:spPr>
          <a:xfrm>
            <a:off x="566928" y="1024128"/>
            <a:ext cx="1005840" cy="41148"/>
          </a:xfrm>
          <a:prstGeom prst="rect">
            <a:avLst/>
          </a:prstGeom>
          <a:solidFill>
            <a:srgbClr val="D6A94F"/>
          </a:solidFill>
          <a:ln/>
        </p:spPr>
        <p:txBody>
          <a:bodyPr/>
          <a:lstStyle/>
          <a:p>
            <a:endParaRPr lang="en-US"/>
          </a:p>
        </p:txBody>
      </p:sp>
      <p:sp>
        <p:nvSpPr>
          <p:cNvPr id="4" name="Footer rule">
            <a:extLst>
              <a:ext uri="{C183D7F6-B498-43B3-948B-1728B52AA6E4}">
                <adec:decorative xmlns:adec="http://schemas.microsoft.com/office/drawing/2017/decorative" val="1"/>
              </a:ext>
            </a:extLst>
          </p:cNvPr>
          <p:cNvSpPr/>
          <p:nvPr/>
        </p:nvSpPr>
        <p:spPr>
          <a:xfrm>
            <a:off x="0" y="5029200"/>
            <a:ext cx="9144000" cy="10973"/>
          </a:xfrm>
          <a:prstGeom prst="rect">
            <a:avLst/>
          </a:prstGeom>
          <a:solidFill>
            <a:srgbClr val="8A6E33"/>
          </a:solidFill>
          <a:ln/>
        </p:spPr>
        <p:txBody>
          <a:bodyPr/>
          <a:lstStyle/>
          <a:p>
            <a:endParaRPr lang="en-US"/>
          </a:p>
        </p:txBody>
      </p:sp>
      <p:sp>
        <p:nvSpPr>
          <p:cNvPr id="5" name="Text 3"/>
          <p:cNvSpPr/>
          <p:nvPr/>
        </p:nvSpPr>
        <p:spPr>
          <a:xfrm>
            <a:off x="566928" y="4718304"/>
            <a:ext cx="5943600" cy="274320"/>
          </a:xfrm>
          <a:prstGeom prst="rect">
            <a:avLst/>
          </a:prstGeom>
          <a:noFill/>
          <a:ln/>
        </p:spPr>
        <p:txBody>
          <a:bodyPr wrap="square" lIns="0" tIns="0" rIns="0" bIns="0" rtlCol="0" anchor="ctr"/>
          <a:lstStyle/>
          <a:p>
            <a:pPr marL="0" indent="0">
              <a:buNone/>
            </a:pPr>
            <a:r>
              <a:rPr lang="en-US" sz="900" dirty="0">
                <a:solidFill>
                  <a:srgbClr val="6E6A62"/>
                </a:solidFill>
                <a:latin typeface="Segoe UI" pitchFamily="34" charset="0"/>
                <a:ea typeface="Segoe UI" pitchFamily="34" charset="-122"/>
                <a:cs typeface="Segoe UI" pitchFamily="34" charset="-120"/>
              </a:rPr>
              <a:t>Perfectionism: Am I Overthinking My Faith?</a:t>
            </a:r>
            <a:endParaRPr lang="en-US" sz="900" dirty="0"/>
          </a:p>
        </p:txBody>
      </p:sp>
      <p:sp>
        <p:nvSpPr>
          <p:cNvPr id="6" name="Text 4"/>
          <p:cNvSpPr/>
          <p:nvPr/>
        </p:nvSpPr>
        <p:spPr>
          <a:xfrm>
            <a:off x="7680960" y="4718304"/>
            <a:ext cx="896112" cy="274320"/>
          </a:xfrm>
          <a:prstGeom prst="rect">
            <a:avLst/>
          </a:prstGeom>
          <a:noFill/>
          <a:ln/>
        </p:spPr>
        <p:txBody>
          <a:bodyPr wrap="square" lIns="0" tIns="0" rIns="0" bIns="0" rtlCol="0" anchor="ctr"/>
          <a:lstStyle/>
          <a:p>
            <a:pPr marL="0" indent="0" algn="r">
              <a:buNone/>
            </a:pPr>
            <a:r>
              <a:rPr lang="en-US" sz="900" dirty="0">
                <a:solidFill>
                  <a:srgbClr val="6E6A62"/>
                </a:solidFill>
                <a:latin typeface="Segoe UI" pitchFamily="34" charset="0"/>
                <a:ea typeface="Segoe UI" pitchFamily="34" charset="-122"/>
                <a:cs typeface="Segoe UI" pitchFamily="34" charset="-120"/>
              </a:rPr>
              <a:t>17</a:t>
            </a:r>
            <a:endParaRPr lang="en-US" sz="900" dirty="0"/>
          </a:p>
        </p:txBody>
      </p:sp>
      <p:sp>
        <p:nvSpPr>
          <p:cNvPr id="8" name="Bullet dot">
            <a:extLst>
              <a:ext uri="{C183D7F6-B498-43B3-948B-1728B52AA6E4}">
                <adec:decorative xmlns:adec="http://schemas.microsoft.com/office/drawing/2017/decorative" val="1"/>
              </a:ext>
            </a:extLst>
          </p:cNvPr>
          <p:cNvSpPr/>
          <p:nvPr/>
        </p:nvSpPr>
        <p:spPr>
          <a:xfrm>
            <a:off x="603504" y="1444752"/>
            <a:ext cx="146304" cy="146304"/>
          </a:xfrm>
          <a:prstGeom prst="ellipse">
            <a:avLst/>
          </a:prstGeom>
          <a:solidFill>
            <a:srgbClr val="D6A94F"/>
          </a:solidFill>
          <a:ln/>
        </p:spPr>
        <p:txBody>
          <a:bodyPr/>
          <a:lstStyle/>
          <a:p>
            <a:endParaRPr lang="en-US"/>
          </a:p>
        </p:txBody>
      </p:sp>
      <p:sp>
        <p:nvSpPr>
          <p:cNvPr id="9" name="Text 6"/>
          <p:cNvSpPr/>
          <p:nvPr/>
        </p:nvSpPr>
        <p:spPr>
          <a:xfrm>
            <a:off x="932688" y="1298448"/>
            <a:ext cx="2103120" cy="438912"/>
          </a:xfrm>
          <a:prstGeom prst="rect">
            <a:avLst/>
          </a:prstGeom>
          <a:noFill/>
          <a:ln/>
        </p:spPr>
        <p:txBody>
          <a:bodyPr wrap="square" lIns="0" tIns="0" rIns="0" bIns="0" rtlCol="0" anchor="ctr"/>
          <a:lstStyle/>
          <a:p>
            <a:pPr marL="0" indent="0">
              <a:buNone/>
            </a:pPr>
            <a:r>
              <a:rPr lang="en-US" b="1" dirty="0">
                <a:solidFill>
                  <a:srgbClr val="F2EEE6"/>
                </a:solidFill>
                <a:latin typeface="Georgia" pitchFamily="34" charset="0"/>
                <a:ea typeface="Georgia" pitchFamily="34" charset="-122"/>
                <a:cs typeface="Georgia" pitchFamily="34" charset="-120"/>
              </a:rPr>
              <a:t>Healthy Doubt</a:t>
            </a:r>
            <a:endParaRPr lang="en-US" dirty="0"/>
          </a:p>
        </p:txBody>
      </p:sp>
      <p:sp>
        <p:nvSpPr>
          <p:cNvPr id="10" name="Text 7"/>
          <p:cNvSpPr/>
          <p:nvPr/>
        </p:nvSpPr>
        <p:spPr>
          <a:xfrm>
            <a:off x="3072384" y="1298448"/>
            <a:ext cx="5504688" cy="438912"/>
          </a:xfrm>
          <a:prstGeom prst="rect">
            <a:avLst/>
          </a:prstGeom>
          <a:noFill/>
          <a:ln/>
        </p:spPr>
        <p:txBody>
          <a:bodyPr wrap="square" lIns="0" tIns="0" rIns="0" bIns="0" rtlCol="0" anchor="ctr"/>
          <a:lstStyle/>
          <a:p>
            <a:pPr marL="0" indent="0">
              <a:buNone/>
            </a:pPr>
            <a:r>
              <a:rPr lang="en-US" sz="1600" dirty="0">
                <a:solidFill>
                  <a:srgbClr val="A8A398"/>
                </a:solidFill>
                <a:latin typeface="Segoe UI" pitchFamily="34" charset="0"/>
                <a:cs typeface="Segoe UI" pitchFamily="34" charset="-120"/>
              </a:rPr>
              <a:t>Prov. 27:17, 1 Thess. 5:21, 2 Tim. 3:16-17, 1 John 4:1</a:t>
            </a:r>
            <a:endParaRPr lang="en-US" sz="1600" dirty="0"/>
          </a:p>
        </p:txBody>
      </p:sp>
      <p:sp>
        <p:nvSpPr>
          <p:cNvPr id="11" name="Bullet dot">
            <a:extLst>
              <a:ext uri="{C183D7F6-B498-43B3-948B-1728B52AA6E4}">
                <adec:decorative xmlns:adec="http://schemas.microsoft.com/office/drawing/2017/decorative" val="1"/>
              </a:ext>
            </a:extLst>
          </p:cNvPr>
          <p:cNvSpPr/>
          <p:nvPr/>
        </p:nvSpPr>
        <p:spPr>
          <a:xfrm>
            <a:off x="603504" y="2011680"/>
            <a:ext cx="146304" cy="146304"/>
          </a:xfrm>
          <a:prstGeom prst="ellipse">
            <a:avLst/>
          </a:prstGeom>
          <a:solidFill>
            <a:srgbClr val="D6A94F"/>
          </a:solidFill>
          <a:ln/>
        </p:spPr>
        <p:txBody>
          <a:bodyPr/>
          <a:lstStyle/>
          <a:p>
            <a:endParaRPr lang="en-US"/>
          </a:p>
        </p:txBody>
      </p:sp>
      <p:sp>
        <p:nvSpPr>
          <p:cNvPr id="12" name="Text 9"/>
          <p:cNvSpPr/>
          <p:nvPr/>
        </p:nvSpPr>
        <p:spPr>
          <a:xfrm>
            <a:off x="932688" y="1865376"/>
            <a:ext cx="2103120" cy="438912"/>
          </a:xfrm>
          <a:prstGeom prst="rect">
            <a:avLst/>
          </a:prstGeom>
          <a:noFill/>
          <a:ln/>
        </p:spPr>
        <p:txBody>
          <a:bodyPr wrap="square" lIns="0" tIns="0" rIns="0" bIns="0" rtlCol="0" anchor="ctr"/>
          <a:lstStyle/>
          <a:p>
            <a:pPr marL="0" indent="0">
              <a:buNone/>
            </a:pPr>
            <a:r>
              <a:rPr lang="en-US" b="1" dirty="0">
                <a:solidFill>
                  <a:srgbClr val="F2EEE6"/>
                </a:solidFill>
                <a:latin typeface="Georgia" pitchFamily="34" charset="0"/>
                <a:ea typeface="Georgia" pitchFamily="34" charset="-122"/>
                <a:cs typeface="Georgia" pitchFamily="34" charset="-120"/>
              </a:rPr>
              <a:t>Unhealthy Doubt</a:t>
            </a:r>
            <a:endParaRPr lang="en-US" dirty="0"/>
          </a:p>
        </p:txBody>
      </p:sp>
      <p:sp>
        <p:nvSpPr>
          <p:cNvPr id="13" name="Text 10"/>
          <p:cNvSpPr/>
          <p:nvPr/>
        </p:nvSpPr>
        <p:spPr>
          <a:xfrm>
            <a:off x="3072384" y="1865376"/>
            <a:ext cx="5504688" cy="438912"/>
          </a:xfrm>
          <a:prstGeom prst="rect">
            <a:avLst/>
          </a:prstGeom>
          <a:noFill/>
          <a:ln/>
        </p:spPr>
        <p:txBody>
          <a:bodyPr wrap="square" lIns="0" tIns="0" rIns="0" bIns="0" rtlCol="0" anchor="ctr"/>
          <a:lstStyle/>
          <a:p>
            <a:pPr marL="0" indent="0">
              <a:buNone/>
            </a:pPr>
            <a:r>
              <a:rPr lang="en-US" sz="1600" dirty="0">
                <a:solidFill>
                  <a:srgbClr val="A8A398"/>
                </a:solidFill>
                <a:latin typeface="Segoe UI" pitchFamily="34" charset="0"/>
                <a:ea typeface="Segoe UI" pitchFamily="34" charset="-122"/>
                <a:cs typeface="Segoe UI" pitchFamily="34" charset="-120"/>
              </a:rPr>
              <a:t>1 Kings 18:21, </a:t>
            </a:r>
            <a:r>
              <a:rPr lang="en-US" sz="1600" dirty="0" err="1">
                <a:solidFill>
                  <a:srgbClr val="A8A398"/>
                </a:solidFill>
                <a:latin typeface="Segoe UI" pitchFamily="34" charset="0"/>
                <a:ea typeface="Segoe UI" pitchFamily="34" charset="-122"/>
                <a:cs typeface="Segoe UI" pitchFamily="34" charset="-120"/>
              </a:rPr>
              <a:t>Js</a:t>
            </a:r>
            <a:r>
              <a:rPr lang="en-US" sz="1600" dirty="0">
                <a:solidFill>
                  <a:srgbClr val="A8A398"/>
                </a:solidFill>
                <a:latin typeface="Segoe UI" pitchFamily="34" charset="0"/>
                <a:ea typeface="Segoe UI" pitchFamily="34" charset="-122"/>
                <a:cs typeface="Segoe UI" pitchFamily="34" charset="-120"/>
              </a:rPr>
              <a:t>. 1:6-8, 4:8, Matt. 6:22-24</a:t>
            </a:r>
            <a:endParaRPr lang="en-US" sz="1600" dirty="0"/>
          </a:p>
        </p:txBody>
      </p:sp>
      <p:sp>
        <p:nvSpPr>
          <p:cNvPr id="14" name="Bullet dot">
            <a:extLst>
              <a:ext uri="{C183D7F6-B498-43B3-948B-1728B52AA6E4}">
                <adec:decorative xmlns:adec="http://schemas.microsoft.com/office/drawing/2017/decorative" val="1"/>
              </a:ext>
            </a:extLst>
          </p:cNvPr>
          <p:cNvSpPr/>
          <p:nvPr/>
        </p:nvSpPr>
        <p:spPr>
          <a:xfrm>
            <a:off x="603504" y="2578608"/>
            <a:ext cx="146304" cy="146304"/>
          </a:xfrm>
          <a:prstGeom prst="ellipse">
            <a:avLst/>
          </a:prstGeom>
          <a:solidFill>
            <a:srgbClr val="D6A94F"/>
          </a:solidFill>
          <a:ln/>
        </p:spPr>
        <p:txBody>
          <a:bodyPr/>
          <a:lstStyle/>
          <a:p>
            <a:endParaRPr lang="en-US"/>
          </a:p>
        </p:txBody>
      </p:sp>
      <p:sp>
        <p:nvSpPr>
          <p:cNvPr id="15" name="Text 12"/>
          <p:cNvSpPr/>
          <p:nvPr/>
        </p:nvSpPr>
        <p:spPr>
          <a:xfrm>
            <a:off x="932688" y="2432304"/>
            <a:ext cx="2103120" cy="438912"/>
          </a:xfrm>
          <a:prstGeom prst="rect">
            <a:avLst/>
          </a:prstGeom>
          <a:noFill/>
          <a:ln/>
        </p:spPr>
        <p:txBody>
          <a:bodyPr wrap="square" lIns="0" tIns="0" rIns="0" bIns="0" rtlCol="0" anchor="ctr"/>
          <a:lstStyle/>
          <a:p>
            <a:pPr marL="0" indent="0">
              <a:buNone/>
            </a:pPr>
            <a:r>
              <a:rPr lang="en-US" sz="1600" b="1" dirty="0">
                <a:solidFill>
                  <a:srgbClr val="F2EEE6"/>
                </a:solidFill>
                <a:latin typeface="Georgia" pitchFamily="34" charset="0"/>
                <a:ea typeface="Georgia" pitchFamily="34" charset="-122"/>
                <a:cs typeface="Georgia" pitchFamily="34" charset="-120"/>
              </a:rPr>
              <a:t>Denial/ Unbelief</a:t>
            </a:r>
            <a:endParaRPr lang="en-US" sz="1600" dirty="0"/>
          </a:p>
        </p:txBody>
      </p:sp>
      <p:sp>
        <p:nvSpPr>
          <p:cNvPr id="16" name="Text 13"/>
          <p:cNvSpPr/>
          <p:nvPr/>
        </p:nvSpPr>
        <p:spPr>
          <a:xfrm>
            <a:off x="3072384" y="2432304"/>
            <a:ext cx="5504688" cy="438912"/>
          </a:xfrm>
          <a:prstGeom prst="rect">
            <a:avLst/>
          </a:prstGeom>
          <a:noFill/>
          <a:ln/>
        </p:spPr>
        <p:txBody>
          <a:bodyPr wrap="square" lIns="0" tIns="0" rIns="0" bIns="0" rtlCol="0" anchor="ctr"/>
          <a:lstStyle/>
          <a:p>
            <a:pPr marL="0" indent="0">
              <a:buNone/>
            </a:pPr>
            <a:r>
              <a:rPr lang="en-US" sz="1600" dirty="0">
                <a:solidFill>
                  <a:srgbClr val="A8A398"/>
                </a:solidFill>
                <a:latin typeface="Segoe UI" pitchFamily="34" charset="0"/>
                <a:ea typeface="Segoe UI" pitchFamily="34" charset="-122"/>
                <a:cs typeface="Segoe UI" pitchFamily="34" charset="-120"/>
              </a:rPr>
              <a:t>John 20:30-31, 2 Tim. 3:1-7</a:t>
            </a:r>
            <a:endParaRPr lang="en-US" sz="1600" dirty="0"/>
          </a:p>
        </p:txBody>
      </p:sp>
      <p:sp>
        <p:nvSpPr>
          <p:cNvPr id="17" name="Bullet dot">
            <a:extLst>
              <a:ext uri="{C183D7F6-B498-43B3-948B-1728B52AA6E4}">
                <adec:decorative xmlns:adec="http://schemas.microsoft.com/office/drawing/2017/decorative" val="1"/>
              </a:ext>
            </a:extLst>
          </p:cNvPr>
          <p:cNvSpPr/>
          <p:nvPr/>
        </p:nvSpPr>
        <p:spPr>
          <a:xfrm>
            <a:off x="603504" y="3145536"/>
            <a:ext cx="146304" cy="146304"/>
          </a:xfrm>
          <a:prstGeom prst="ellipse">
            <a:avLst/>
          </a:prstGeom>
          <a:solidFill>
            <a:srgbClr val="D6A94F"/>
          </a:solidFill>
          <a:ln/>
        </p:spPr>
        <p:txBody>
          <a:bodyPr/>
          <a:lstStyle/>
          <a:p>
            <a:endParaRPr lang="en-US"/>
          </a:p>
        </p:txBody>
      </p:sp>
      <p:sp>
        <p:nvSpPr>
          <p:cNvPr id="18" name="Text 15"/>
          <p:cNvSpPr/>
          <p:nvPr/>
        </p:nvSpPr>
        <p:spPr>
          <a:xfrm>
            <a:off x="932688" y="2999232"/>
            <a:ext cx="2103120" cy="438912"/>
          </a:xfrm>
          <a:prstGeom prst="rect">
            <a:avLst/>
          </a:prstGeom>
          <a:noFill/>
          <a:ln/>
        </p:spPr>
        <p:txBody>
          <a:bodyPr wrap="square" lIns="0" tIns="0" rIns="0" bIns="0" rtlCol="0" anchor="ctr"/>
          <a:lstStyle/>
          <a:p>
            <a:pPr marL="0" indent="0">
              <a:buNone/>
            </a:pPr>
            <a:r>
              <a:rPr lang="en-US" b="1" dirty="0">
                <a:solidFill>
                  <a:srgbClr val="F2EEE6"/>
                </a:solidFill>
                <a:latin typeface="Georgia" pitchFamily="34" charset="0"/>
                <a:ea typeface="Georgia" pitchFamily="34" charset="-122"/>
                <a:cs typeface="Georgia" pitchFamily="34" charset="-120"/>
              </a:rPr>
              <a:t>Flourishing Faith</a:t>
            </a:r>
            <a:endParaRPr lang="en-US" dirty="0"/>
          </a:p>
        </p:txBody>
      </p:sp>
      <p:sp>
        <p:nvSpPr>
          <p:cNvPr id="19" name="Text 16"/>
          <p:cNvSpPr/>
          <p:nvPr/>
        </p:nvSpPr>
        <p:spPr>
          <a:xfrm>
            <a:off x="3072384" y="2999232"/>
            <a:ext cx="5504688" cy="438912"/>
          </a:xfrm>
          <a:prstGeom prst="rect">
            <a:avLst/>
          </a:prstGeom>
          <a:noFill/>
          <a:ln/>
        </p:spPr>
        <p:txBody>
          <a:bodyPr wrap="square" lIns="0" tIns="0" rIns="0" bIns="0" rtlCol="0" anchor="ctr"/>
          <a:lstStyle/>
          <a:p>
            <a:pPr marL="0" indent="0">
              <a:buNone/>
            </a:pPr>
            <a:r>
              <a:rPr lang="en-US" sz="1600" dirty="0">
                <a:solidFill>
                  <a:srgbClr val="A8A398"/>
                </a:solidFill>
                <a:latin typeface="Segoe UI" pitchFamily="34" charset="0"/>
                <a:ea typeface="Segoe UI" pitchFamily="34" charset="-122"/>
                <a:cs typeface="Segoe UI" pitchFamily="34" charset="-120"/>
              </a:rPr>
              <a:t>John 10:10, Matt. 5:1-13</a:t>
            </a:r>
            <a:endParaRPr lang="en-US" sz="1600" dirty="0"/>
          </a:p>
        </p:txBody>
      </p:sp>
      <p:sp>
        <p:nvSpPr>
          <p:cNvPr id="20" name="Answer panel">
            <a:extLst>
              <a:ext uri="{C183D7F6-B498-43B3-948B-1728B52AA6E4}">
                <adec:decorative xmlns:adec="http://schemas.microsoft.com/office/drawing/2017/decorative" val="1"/>
              </a:ext>
            </a:extLst>
          </p:cNvPr>
          <p:cNvSpPr/>
          <p:nvPr/>
        </p:nvSpPr>
        <p:spPr>
          <a:xfrm>
            <a:off x="566928" y="3639312"/>
            <a:ext cx="8010144" cy="841248"/>
          </a:xfrm>
          <a:prstGeom prst="rect">
            <a:avLst/>
          </a:prstGeom>
          <a:solidFill>
            <a:srgbClr val="1E2228"/>
          </a:solidFill>
          <a:ln/>
        </p:spPr>
        <p:txBody>
          <a:bodyPr/>
          <a:lstStyle/>
          <a:p>
            <a:endParaRPr lang="en-US"/>
          </a:p>
        </p:txBody>
      </p:sp>
      <p:sp>
        <p:nvSpPr>
          <p:cNvPr id="21" name="Answer accent">
            <a:extLst>
              <a:ext uri="{C183D7F6-B498-43B3-948B-1728B52AA6E4}">
                <adec:decorative xmlns:adec="http://schemas.microsoft.com/office/drawing/2017/decorative" val="1"/>
              </a:ext>
            </a:extLst>
          </p:cNvPr>
          <p:cNvSpPr/>
          <p:nvPr/>
        </p:nvSpPr>
        <p:spPr>
          <a:xfrm>
            <a:off x="566928" y="3639312"/>
            <a:ext cx="50292" cy="841248"/>
          </a:xfrm>
          <a:prstGeom prst="rect">
            <a:avLst/>
          </a:prstGeom>
          <a:solidFill>
            <a:srgbClr val="D6A94F"/>
          </a:solidFill>
          <a:ln/>
        </p:spPr>
        <p:txBody>
          <a:bodyPr/>
          <a:lstStyle/>
          <a:p>
            <a:endParaRPr lang="en-US"/>
          </a:p>
        </p:txBody>
      </p:sp>
      <p:sp>
        <p:nvSpPr>
          <p:cNvPr id="22" name="Text 19"/>
          <p:cNvSpPr/>
          <p:nvPr/>
        </p:nvSpPr>
        <p:spPr>
          <a:xfrm>
            <a:off x="896112" y="3712464"/>
            <a:ext cx="7498080" cy="694944"/>
          </a:xfrm>
          <a:prstGeom prst="rect">
            <a:avLst/>
          </a:prstGeom>
          <a:noFill/>
          <a:ln/>
        </p:spPr>
        <p:txBody>
          <a:bodyPr wrap="square" lIns="0" tIns="0" rIns="0" bIns="0" rtlCol="0" anchor="ctr"/>
          <a:lstStyle/>
          <a:p>
            <a:pPr marL="0" indent="0">
              <a:lnSpc>
                <a:spcPts val="1900"/>
              </a:lnSpc>
              <a:buNone/>
            </a:pPr>
            <a:r>
              <a:rPr lang="en-US" i="1" dirty="0">
                <a:solidFill>
                  <a:srgbClr val="F2EEE6"/>
                </a:solidFill>
                <a:latin typeface="Georgia" pitchFamily="34" charset="0"/>
                <a:ea typeface="Georgia" pitchFamily="34" charset="-122"/>
                <a:cs typeface="Georgia" pitchFamily="34" charset="-120"/>
              </a:rPr>
              <a:t>John 10:10 I came that they may have life and have it abundantly.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A single candle burning against a dark wall."/>
          <p:cNvPicPr>
            <a:picLocks noChangeAspect="1"/>
          </p:cNvPicPr>
          <p:nvPr/>
        </p:nvPicPr>
        <p:blipFill>
          <a:blip r:embed="rId3"/>
          <a:srcRect t="7733" b="7733"/>
          <a:stretch/>
        </p:blipFill>
        <p:spPr>
          <a:xfrm>
            <a:off x="0" y="0"/>
            <a:ext cx="9144000" cy="5143500"/>
          </a:xfrm>
          <a:prstGeom prst="rect">
            <a:avLst/>
          </a:prstGeom>
        </p:spPr>
      </p:pic>
      <p:sp>
        <p:nvSpPr>
          <p:cNvPr id="3" name="Scrim">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14161A">
              <a:alpha val="75000"/>
            </a:srgbClr>
          </a:solidFill>
          <a:ln/>
        </p:spPr>
        <p:txBody>
          <a:bodyPr/>
          <a:lstStyle/>
          <a:p>
            <a:endParaRPr lang="en-US"/>
          </a:p>
        </p:txBody>
      </p:sp>
      <p:sp>
        <p:nvSpPr>
          <p:cNvPr id="4" name="Gold rule">
            <a:extLst>
              <a:ext uri="{C183D7F6-B498-43B3-948B-1728B52AA6E4}">
                <adec:decorative xmlns:adec="http://schemas.microsoft.com/office/drawing/2017/decorative" val="1"/>
              </a:ext>
            </a:extLst>
          </p:cNvPr>
          <p:cNvSpPr/>
          <p:nvPr/>
        </p:nvSpPr>
        <p:spPr>
          <a:xfrm>
            <a:off x="685800" y="1481328"/>
            <a:ext cx="822960" cy="41148"/>
          </a:xfrm>
          <a:prstGeom prst="rect">
            <a:avLst/>
          </a:prstGeom>
          <a:solidFill>
            <a:srgbClr val="D6A94F"/>
          </a:solidFill>
          <a:ln/>
        </p:spPr>
        <p:txBody>
          <a:bodyPr/>
          <a:lstStyle/>
          <a:p>
            <a:endParaRPr lang="en-US"/>
          </a:p>
        </p:txBody>
      </p:sp>
      <p:sp>
        <p:nvSpPr>
          <p:cNvPr id="5" name="Text 2"/>
          <p:cNvSpPr/>
          <p:nvPr/>
        </p:nvSpPr>
        <p:spPr>
          <a:xfrm>
            <a:off x="685800" y="1737360"/>
            <a:ext cx="7772400" cy="274320"/>
          </a:xfrm>
          <a:prstGeom prst="rect">
            <a:avLst/>
          </a:prstGeom>
          <a:noFill/>
          <a:ln/>
        </p:spPr>
        <p:txBody>
          <a:bodyPr wrap="square" lIns="0" tIns="0" rIns="0" bIns="0" rtlCol="0" anchor="ctr"/>
          <a:lstStyle/>
          <a:p>
            <a:pPr marL="0" indent="0">
              <a:buNone/>
            </a:pPr>
            <a:r>
              <a:rPr lang="en-US" sz="1200" b="1" kern="0" spc="300" dirty="0">
                <a:solidFill>
                  <a:srgbClr val="D6A94F"/>
                </a:solidFill>
                <a:latin typeface="Segoe UI" pitchFamily="34" charset="0"/>
                <a:cs typeface="Segoe UI" pitchFamily="34" charset="-120"/>
              </a:rPr>
              <a:t>GOD CAN COMPLETE YOU</a:t>
            </a:r>
            <a:endParaRPr lang="en-US" sz="1200" dirty="0"/>
          </a:p>
        </p:txBody>
      </p:sp>
      <p:sp>
        <p:nvSpPr>
          <p:cNvPr id="6" name="Text 0"/>
          <p:cNvSpPr>
            <a:spLocks noGrp="1"/>
          </p:cNvSpPr>
          <p:nvPr>
            <p:ph type="title" idx="100" hasCustomPrompt="1"/>
          </p:nvPr>
        </p:nvSpPr>
        <p:spPr>
          <a:xfrm>
            <a:off x="685800" y="2112264"/>
            <a:ext cx="7772400" cy="1005840"/>
          </a:xfrm>
          <a:prstGeom prst="rect">
            <a:avLst/>
          </a:prstGeom>
          <a:noFill/>
          <a:ln/>
        </p:spPr>
        <p:txBody>
          <a:bodyPr wrap="square" lIns="0" tIns="0" rIns="0" bIns="0" rtlCol="0" anchor="ctr"/>
          <a:lstStyle/>
          <a:p>
            <a:pPr marL="0" indent="0" algn="l">
              <a:buNone/>
            </a:pPr>
            <a:r>
              <a:rPr lang="en-US" sz="3200" b="1" dirty="0">
                <a:solidFill>
                  <a:srgbClr val="F2EEE6"/>
                </a:solidFill>
                <a:latin typeface="Georgia" pitchFamily="34" charset="0"/>
                <a:ea typeface="Georgia" pitchFamily="34" charset="-122"/>
                <a:cs typeface="Georgia" pitchFamily="34" charset="-120"/>
              </a:rPr>
              <a:t>God’s Perfection Can Bring us to Glory!</a:t>
            </a:r>
            <a:endParaRPr lang="en-US" sz="3200" dirty="0"/>
          </a:p>
        </p:txBody>
      </p:sp>
      <p:sp>
        <p:nvSpPr>
          <p:cNvPr id="8" name="Text 5"/>
          <p:cNvSpPr/>
          <p:nvPr/>
        </p:nvSpPr>
        <p:spPr>
          <a:xfrm>
            <a:off x="685800" y="3602736"/>
            <a:ext cx="6035040" cy="822960"/>
          </a:xfrm>
          <a:prstGeom prst="rect">
            <a:avLst/>
          </a:prstGeom>
          <a:noFill/>
          <a:ln/>
        </p:spPr>
        <p:txBody>
          <a:bodyPr wrap="square" lIns="0" tIns="0" rIns="0" bIns="0" rtlCol="0" anchor="t"/>
          <a:lstStyle/>
          <a:p>
            <a:pPr marL="0" indent="0">
              <a:lnSpc>
                <a:spcPts val="1600"/>
              </a:lnSpc>
              <a:buNone/>
            </a:pPr>
            <a:r>
              <a:rPr lang="en-US" sz="1600" dirty="0">
                <a:solidFill>
                  <a:srgbClr val="F2EEE6"/>
                </a:solidFill>
                <a:latin typeface="Segoe UI" pitchFamily="34" charset="0"/>
                <a:ea typeface="Segoe UI" pitchFamily="34" charset="-122"/>
                <a:cs typeface="Segoe UI" pitchFamily="34" charset="-120"/>
              </a:rPr>
              <a:t>“Now the God of peace … make you perfect in every good work to do his will, working in you that which is wellpleasing in his sight, through Jesus Christ.”  — Hebrews 13:20–21</a:t>
            </a:r>
            <a:endParaRPr lang="en-US" sz="1600" dirty="0"/>
          </a:p>
        </p:txBody>
      </p:sp>
      <p:sp>
        <p:nvSpPr>
          <p:cNvPr id="9" name="Footer rule">
            <a:extLst>
              <a:ext uri="{C183D7F6-B498-43B3-948B-1728B52AA6E4}">
                <adec:decorative xmlns:adec="http://schemas.microsoft.com/office/drawing/2017/decorative" val="1"/>
              </a:ext>
            </a:extLst>
          </p:cNvPr>
          <p:cNvSpPr/>
          <p:nvPr/>
        </p:nvSpPr>
        <p:spPr>
          <a:xfrm>
            <a:off x="0" y="5029200"/>
            <a:ext cx="9144000" cy="10973"/>
          </a:xfrm>
          <a:prstGeom prst="rect">
            <a:avLst/>
          </a:prstGeom>
          <a:solidFill>
            <a:srgbClr val="8A6E33"/>
          </a:solidFill>
          <a:ln/>
        </p:spPr>
        <p:txBody>
          <a:bodyPr/>
          <a:lstStyle/>
          <a:p>
            <a:endParaRPr lang="en-US"/>
          </a:p>
        </p:txBody>
      </p:sp>
      <p:sp>
        <p:nvSpPr>
          <p:cNvPr id="10" name="Text 7"/>
          <p:cNvSpPr/>
          <p:nvPr/>
        </p:nvSpPr>
        <p:spPr>
          <a:xfrm>
            <a:off x="566928" y="4718304"/>
            <a:ext cx="5943600" cy="274320"/>
          </a:xfrm>
          <a:prstGeom prst="rect">
            <a:avLst/>
          </a:prstGeom>
          <a:noFill/>
          <a:ln/>
        </p:spPr>
        <p:txBody>
          <a:bodyPr wrap="square" lIns="0" tIns="0" rIns="0" bIns="0" rtlCol="0" anchor="ctr"/>
          <a:lstStyle/>
          <a:p>
            <a:pPr marL="0" indent="0">
              <a:buNone/>
            </a:pPr>
            <a:r>
              <a:rPr lang="en-US" sz="900" dirty="0">
                <a:solidFill>
                  <a:srgbClr val="6E6A62"/>
                </a:solidFill>
                <a:latin typeface="Segoe UI" pitchFamily="34" charset="0"/>
                <a:ea typeface="Segoe UI" pitchFamily="34" charset="-122"/>
                <a:cs typeface="Segoe UI" pitchFamily="34" charset="-120"/>
              </a:rPr>
              <a:t>Perfectionism: Am I Overthinking My Faith?</a:t>
            </a:r>
            <a:endParaRPr lang="en-US" sz="900" dirty="0"/>
          </a:p>
        </p:txBody>
      </p:sp>
      <p:sp>
        <p:nvSpPr>
          <p:cNvPr id="11" name="Text 8"/>
          <p:cNvSpPr/>
          <p:nvPr/>
        </p:nvSpPr>
        <p:spPr>
          <a:xfrm>
            <a:off x="7680960" y="4718304"/>
            <a:ext cx="896112" cy="274320"/>
          </a:xfrm>
          <a:prstGeom prst="rect">
            <a:avLst/>
          </a:prstGeom>
          <a:noFill/>
          <a:ln/>
        </p:spPr>
        <p:txBody>
          <a:bodyPr wrap="square" lIns="0" tIns="0" rIns="0" bIns="0" rtlCol="0" anchor="ctr"/>
          <a:lstStyle/>
          <a:p>
            <a:pPr marL="0" indent="0" algn="r">
              <a:buNone/>
            </a:pPr>
            <a:r>
              <a:rPr lang="en-US" sz="900" dirty="0">
                <a:solidFill>
                  <a:srgbClr val="6E6A62"/>
                </a:solidFill>
                <a:latin typeface="Segoe UI" pitchFamily="34" charset="0"/>
                <a:ea typeface="Segoe UI" pitchFamily="34" charset="-122"/>
                <a:cs typeface="Segoe UI" pitchFamily="34" charset="-120"/>
              </a:rPr>
              <a:t>22</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66928" y="347472"/>
            <a:ext cx="8010144" cy="603504"/>
          </a:xfrm>
          <a:prstGeom prst="rect">
            <a:avLst/>
          </a:prstGeom>
          <a:noFill/>
          <a:ln/>
        </p:spPr>
        <p:txBody>
          <a:bodyPr wrap="square" lIns="0" tIns="0" rIns="0" bIns="0" rtlCol="0" anchor="ctr"/>
          <a:lstStyle/>
          <a:p>
            <a:pPr marL="0" indent="0" algn="l">
              <a:buNone/>
            </a:pPr>
            <a:r>
              <a:rPr lang="en-US" sz="2500" b="1" dirty="0">
                <a:solidFill>
                  <a:srgbClr val="F2EEE6"/>
                </a:solidFill>
                <a:latin typeface="Georgia" pitchFamily="34" charset="0"/>
                <a:ea typeface="Georgia" pitchFamily="34" charset="-122"/>
                <a:cs typeface="Georgia" pitchFamily="34" charset="-120"/>
              </a:rPr>
              <a:t>Do You Ever Want the Perfect Life?</a:t>
            </a:r>
            <a:endParaRPr lang="en-US" sz="2500" dirty="0"/>
          </a:p>
        </p:txBody>
      </p:sp>
      <p:sp>
        <p:nvSpPr>
          <p:cNvPr id="3" name="Gold rule">
            <a:extLst>
              <a:ext uri="{C183D7F6-B498-43B3-948B-1728B52AA6E4}">
                <adec:decorative xmlns:adec="http://schemas.microsoft.com/office/drawing/2017/decorative" val="1"/>
              </a:ext>
            </a:extLst>
          </p:cNvPr>
          <p:cNvSpPr/>
          <p:nvPr/>
        </p:nvSpPr>
        <p:spPr>
          <a:xfrm>
            <a:off x="566928" y="1024128"/>
            <a:ext cx="1005840" cy="41148"/>
          </a:xfrm>
          <a:prstGeom prst="rect">
            <a:avLst/>
          </a:prstGeom>
          <a:solidFill>
            <a:srgbClr val="D6A94F"/>
          </a:solidFill>
          <a:ln/>
        </p:spPr>
        <p:txBody>
          <a:bodyPr/>
          <a:lstStyle/>
          <a:p>
            <a:endParaRPr lang="en-US"/>
          </a:p>
        </p:txBody>
      </p:sp>
      <p:sp>
        <p:nvSpPr>
          <p:cNvPr id="4" name="Footer rule">
            <a:extLst>
              <a:ext uri="{C183D7F6-B498-43B3-948B-1728B52AA6E4}">
                <adec:decorative xmlns:adec="http://schemas.microsoft.com/office/drawing/2017/decorative" val="1"/>
              </a:ext>
            </a:extLst>
          </p:cNvPr>
          <p:cNvSpPr/>
          <p:nvPr/>
        </p:nvSpPr>
        <p:spPr>
          <a:xfrm>
            <a:off x="0" y="5029200"/>
            <a:ext cx="9144000" cy="10973"/>
          </a:xfrm>
          <a:prstGeom prst="rect">
            <a:avLst/>
          </a:prstGeom>
          <a:solidFill>
            <a:srgbClr val="8A6E33"/>
          </a:solidFill>
          <a:ln/>
        </p:spPr>
        <p:txBody>
          <a:bodyPr/>
          <a:lstStyle/>
          <a:p>
            <a:endParaRPr lang="en-US"/>
          </a:p>
        </p:txBody>
      </p:sp>
      <p:sp>
        <p:nvSpPr>
          <p:cNvPr id="5" name="Text 3"/>
          <p:cNvSpPr/>
          <p:nvPr/>
        </p:nvSpPr>
        <p:spPr>
          <a:xfrm>
            <a:off x="566928" y="4718304"/>
            <a:ext cx="5943600" cy="274320"/>
          </a:xfrm>
          <a:prstGeom prst="rect">
            <a:avLst/>
          </a:prstGeom>
          <a:noFill/>
          <a:ln/>
        </p:spPr>
        <p:txBody>
          <a:bodyPr wrap="square" lIns="0" tIns="0" rIns="0" bIns="0" rtlCol="0" anchor="ctr"/>
          <a:lstStyle/>
          <a:p>
            <a:pPr marL="0" indent="0">
              <a:buNone/>
            </a:pPr>
            <a:r>
              <a:rPr lang="en-US" sz="900" dirty="0">
                <a:solidFill>
                  <a:srgbClr val="6E6A62"/>
                </a:solidFill>
                <a:latin typeface="Segoe UI" pitchFamily="34" charset="0"/>
                <a:ea typeface="Segoe UI" pitchFamily="34" charset="-122"/>
                <a:cs typeface="Segoe UI" pitchFamily="34" charset="-120"/>
              </a:rPr>
              <a:t>Perfectionism: Am I Overthinking My Faith?</a:t>
            </a:r>
            <a:endParaRPr lang="en-US" sz="900" dirty="0"/>
          </a:p>
        </p:txBody>
      </p:sp>
      <p:sp>
        <p:nvSpPr>
          <p:cNvPr id="6" name="Text 4"/>
          <p:cNvSpPr/>
          <p:nvPr/>
        </p:nvSpPr>
        <p:spPr>
          <a:xfrm>
            <a:off x="7680960" y="4718304"/>
            <a:ext cx="896112" cy="274320"/>
          </a:xfrm>
          <a:prstGeom prst="rect">
            <a:avLst/>
          </a:prstGeom>
          <a:noFill/>
          <a:ln/>
        </p:spPr>
        <p:txBody>
          <a:bodyPr wrap="square" lIns="0" tIns="0" rIns="0" bIns="0" rtlCol="0" anchor="ctr"/>
          <a:lstStyle/>
          <a:p>
            <a:pPr marL="0" indent="0" algn="r">
              <a:buNone/>
            </a:pPr>
            <a:r>
              <a:rPr lang="en-US" sz="900" dirty="0">
                <a:solidFill>
                  <a:srgbClr val="6E6A62"/>
                </a:solidFill>
                <a:latin typeface="Segoe UI" pitchFamily="34" charset="0"/>
                <a:ea typeface="Segoe UI" pitchFamily="34" charset="-122"/>
                <a:cs typeface="Segoe UI" pitchFamily="34" charset="-120"/>
              </a:rPr>
              <a:t>2</a:t>
            </a:r>
            <a:endParaRPr lang="en-US" sz="900" dirty="0"/>
          </a:p>
        </p:txBody>
      </p:sp>
      <p:sp>
        <p:nvSpPr>
          <p:cNvPr id="8" name="Card">
            <a:extLst>
              <a:ext uri="{C183D7F6-B498-43B3-948B-1728B52AA6E4}">
                <adec:decorative xmlns:adec="http://schemas.microsoft.com/office/drawing/2017/decorative" val="1"/>
              </a:ext>
            </a:extLst>
          </p:cNvPr>
          <p:cNvSpPr/>
          <p:nvPr/>
        </p:nvSpPr>
        <p:spPr>
          <a:xfrm>
            <a:off x="566928" y="1481328"/>
            <a:ext cx="2587752" cy="1874520"/>
          </a:xfrm>
          <a:prstGeom prst="rect">
            <a:avLst/>
          </a:prstGeom>
          <a:solidFill>
            <a:srgbClr val="1E2228"/>
          </a:solidFill>
          <a:ln/>
        </p:spPr>
        <p:txBody>
          <a:bodyPr/>
          <a:lstStyle/>
          <a:p>
            <a:endParaRPr lang="en-US"/>
          </a:p>
        </p:txBody>
      </p:sp>
      <p:sp>
        <p:nvSpPr>
          <p:cNvPr id="9" name="Card accent">
            <a:extLst>
              <a:ext uri="{C183D7F6-B498-43B3-948B-1728B52AA6E4}">
                <adec:decorative xmlns:adec="http://schemas.microsoft.com/office/drawing/2017/decorative" val="1"/>
              </a:ext>
            </a:extLst>
          </p:cNvPr>
          <p:cNvSpPr/>
          <p:nvPr/>
        </p:nvSpPr>
        <p:spPr>
          <a:xfrm>
            <a:off x="566928" y="1481328"/>
            <a:ext cx="2587752" cy="36576"/>
          </a:xfrm>
          <a:prstGeom prst="rect">
            <a:avLst/>
          </a:prstGeom>
          <a:solidFill>
            <a:srgbClr val="D6A94F"/>
          </a:solidFill>
          <a:ln/>
        </p:spPr>
        <p:txBody>
          <a:bodyPr/>
          <a:lstStyle/>
          <a:p>
            <a:endParaRPr lang="en-US"/>
          </a:p>
        </p:txBody>
      </p:sp>
      <p:sp>
        <p:nvSpPr>
          <p:cNvPr id="10" name="Text 7"/>
          <p:cNvSpPr/>
          <p:nvPr/>
        </p:nvSpPr>
        <p:spPr>
          <a:xfrm>
            <a:off x="786384" y="1700784"/>
            <a:ext cx="2148840" cy="384048"/>
          </a:xfrm>
          <a:prstGeom prst="rect">
            <a:avLst/>
          </a:prstGeom>
          <a:noFill/>
          <a:ln/>
        </p:spPr>
        <p:txBody>
          <a:bodyPr wrap="square" lIns="0" tIns="0" rIns="0" bIns="0" rtlCol="0" anchor="ctr"/>
          <a:lstStyle/>
          <a:p>
            <a:pPr marL="0" indent="0">
              <a:buNone/>
            </a:pPr>
            <a:r>
              <a:rPr lang="en-US" sz="1400" b="1" dirty="0">
                <a:solidFill>
                  <a:srgbClr val="D6A94F"/>
                </a:solidFill>
                <a:latin typeface="Georgia" pitchFamily="34" charset="0"/>
                <a:ea typeface="Georgia" pitchFamily="34" charset="-122"/>
                <a:cs typeface="Georgia" pitchFamily="34" charset="-120"/>
              </a:rPr>
              <a:t>The Perfect Life</a:t>
            </a:r>
            <a:endParaRPr lang="en-US" sz="1400" dirty="0"/>
          </a:p>
        </p:txBody>
      </p:sp>
      <p:sp>
        <p:nvSpPr>
          <p:cNvPr id="11" name="Text 8"/>
          <p:cNvSpPr/>
          <p:nvPr/>
        </p:nvSpPr>
        <p:spPr>
          <a:xfrm>
            <a:off x="786384" y="2103120"/>
            <a:ext cx="2148840" cy="1033272"/>
          </a:xfrm>
          <a:prstGeom prst="rect">
            <a:avLst/>
          </a:prstGeom>
          <a:noFill/>
          <a:ln/>
        </p:spPr>
        <p:txBody>
          <a:bodyPr wrap="square" lIns="0" tIns="0" rIns="0" bIns="0" rtlCol="0" anchor="t"/>
          <a:lstStyle/>
          <a:p>
            <a:pPr marL="0" indent="0">
              <a:lnSpc>
                <a:spcPts val="1680"/>
              </a:lnSpc>
              <a:buNone/>
            </a:pPr>
            <a:r>
              <a:rPr lang="en-US" sz="1200" dirty="0">
                <a:solidFill>
                  <a:srgbClr val="F2EEE6"/>
                </a:solidFill>
                <a:latin typeface="Segoe UI" pitchFamily="34" charset="0"/>
                <a:ea typeface="Segoe UI" pitchFamily="34" charset="-122"/>
                <a:cs typeface="Segoe UI" pitchFamily="34" charset="-120"/>
              </a:rPr>
              <a:t>Perfect clothes. Perfect relationships. The perfect child, parent, family, job, health.</a:t>
            </a:r>
            <a:endParaRPr lang="en-US" sz="1200" dirty="0"/>
          </a:p>
        </p:txBody>
      </p:sp>
      <p:sp>
        <p:nvSpPr>
          <p:cNvPr id="12" name="Card">
            <a:extLst>
              <a:ext uri="{C183D7F6-B498-43B3-948B-1728B52AA6E4}">
                <adec:decorative xmlns:adec="http://schemas.microsoft.com/office/drawing/2017/decorative" val="1"/>
              </a:ext>
            </a:extLst>
          </p:cNvPr>
          <p:cNvSpPr/>
          <p:nvPr/>
        </p:nvSpPr>
        <p:spPr>
          <a:xfrm>
            <a:off x="3300984" y="1481328"/>
            <a:ext cx="2587752" cy="1874520"/>
          </a:xfrm>
          <a:prstGeom prst="rect">
            <a:avLst/>
          </a:prstGeom>
          <a:solidFill>
            <a:srgbClr val="1E2228"/>
          </a:solidFill>
          <a:ln/>
        </p:spPr>
        <p:txBody>
          <a:bodyPr/>
          <a:lstStyle/>
          <a:p>
            <a:endParaRPr lang="en-US"/>
          </a:p>
        </p:txBody>
      </p:sp>
      <p:sp>
        <p:nvSpPr>
          <p:cNvPr id="13" name="Card accent">
            <a:extLst>
              <a:ext uri="{C183D7F6-B498-43B3-948B-1728B52AA6E4}">
                <adec:decorative xmlns:adec="http://schemas.microsoft.com/office/drawing/2017/decorative" val="1"/>
              </a:ext>
            </a:extLst>
          </p:cNvPr>
          <p:cNvSpPr/>
          <p:nvPr/>
        </p:nvSpPr>
        <p:spPr>
          <a:xfrm>
            <a:off x="3300984" y="1481328"/>
            <a:ext cx="2587752" cy="36576"/>
          </a:xfrm>
          <a:prstGeom prst="rect">
            <a:avLst/>
          </a:prstGeom>
          <a:solidFill>
            <a:srgbClr val="D6A94F"/>
          </a:solidFill>
          <a:ln/>
        </p:spPr>
        <p:txBody>
          <a:bodyPr/>
          <a:lstStyle/>
          <a:p>
            <a:endParaRPr lang="en-US"/>
          </a:p>
        </p:txBody>
      </p:sp>
      <p:sp>
        <p:nvSpPr>
          <p:cNvPr id="14" name="Text 11"/>
          <p:cNvSpPr/>
          <p:nvPr/>
        </p:nvSpPr>
        <p:spPr>
          <a:xfrm>
            <a:off x="3520440" y="1700784"/>
            <a:ext cx="2148840" cy="384048"/>
          </a:xfrm>
          <a:prstGeom prst="rect">
            <a:avLst/>
          </a:prstGeom>
          <a:noFill/>
          <a:ln/>
        </p:spPr>
        <p:txBody>
          <a:bodyPr wrap="square" lIns="0" tIns="0" rIns="0" bIns="0" rtlCol="0" anchor="ctr"/>
          <a:lstStyle/>
          <a:p>
            <a:pPr marL="0" indent="0">
              <a:buNone/>
            </a:pPr>
            <a:r>
              <a:rPr lang="en-US" sz="1400" b="1" dirty="0">
                <a:solidFill>
                  <a:srgbClr val="D6A94F"/>
                </a:solidFill>
                <a:latin typeface="Georgia" pitchFamily="34" charset="0"/>
                <a:ea typeface="Georgia" pitchFamily="34" charset="-122"/>
                <a:cs typeface="Georgia" pitchFamily="34" charset="-120"/>
              </a:rPr>
              <a:t>The Perfect Church</a:t>
            </a:r>
            <a:endParaRPr lang="en-US" sz="1400" dirty="0"/>
          </a:p>
        </p:txBody>
      </p:sp>
      <p:sp>
        <p:nvSpPr>
          <p:cNvPr id="15" name="Text 12"/>
          <p:cNvSpPr/>
          <p:nvPr/>
        </p:nvSpPr>
        <p:spPr>
          <a:xfrm>
            <a:off x="3520440" y="2103120"/>
            <a:ext cx="2148840" cy="1033272"/>
          </a:xfrm>
          <a:prstGeom prst="rect">
            <a:avLst/>
          </a:prstGeom>
          <a:noFill/>
          <a:ln/>
        </p:spPr>
        <p:txBody>
          <a:bodyPr wrap="square" lIns="0" tIns="0" rIns="0" bIns="0" rtlCol="0" anchor="t"/>
          <a:lstStyle/>
          <a:p>
            <a:pPr marL="0" indent="0">
              <a:lnSpc>
                <a:spcPts val="1680"/>
              </a:lnSpc>
              <a:buNone/>
            </a:pPr>
            <a:r>
              <a:rPr lang="en-US" sz="1200" dirty="0">
                <a:solidFill>
                  <a:srgbClr val="F2EEE6"/>
                </a:solidFill>
                <a:latin typeface="Segoe UI" pitchFamily="34" charset="0"/>
                <a:ea typeface="Segoe UI" pitchFamily="34" charset="-122"/>
                <a:cs typeface="Segoe UI" pitchFamily="34" charset="-120"/>
              </a:rPr>
              <a:t>The perfect eldership. The perfect preacher. The perfect deacons — and more.</a:t>
            </a:r>
            <a:endParaRPr lang="en-US" sz="1200" dirty="0"/>
          </a:p>
        </p:txBody>
      </p:sp>
      <p:sp>
        <p:nvSpPr>
          <p:cNvPr id="16" name="Card">
            <a:extLst>
              <a:ext uri="{C183D7F6-B498-43B3-948B-1728B52AA6E4}">
                <adec:decorative xmlns:adec="http://schemas.microsoft.com/office/drawing/2017/decorative" val="1"/>
              </a:ext>
            </a:extLst>
          </p:cNvPr>
          <p:cNvSpPr/>
          <p:nvPr/>
        </p:nvSpPr>
        <p:spPr>
          <a:xfrm>
            <a:off x="6035040" y="1481328"/>
            <a:ext cx="2587752" cy="1874520"/>
          </a:xfrm>
          <a:prstGeom prst="rect">
            <a:avLst/>
          </a:prstGeom>
          <a:solidFill>
            <a:srgbClr val="1E2228"/>
          </a:solidFill>
          <a:ln/>
        </p:spPr>
        <p:txBody>
          <a:bodyPr/>
          <a:lstStyle/>
          <a:p>
            <a:endParaRPr lang="en-US"/>
          </a:p>
        </p:txBody>
      </p:sp>
      <p:sp>
        <p:nvSpPr>
          <p:cNvPr id="17" name="Card accent">
            <a:extLst>
              <a:ext uri="{C183D7F6-B498-43B3-948B-1728B52AA6E4}">
                <adec:decorative xmlns:adec="http://schemas.microsoft.com/office/drawing/2017/decorative" val="1"/>
              </a:ext>
            </a:extLst>
          </p:cNvPr>
          <p:cNvSpPr/>
          <p:nvPr/>
        </p:nvSpPr>
        <p:spPr>
          <a:xfrm>
            <a:off x="6035040" y="1481328"/>
            <a:ext cx="2587752" cy="36576"/>
          </a:xfrm>
          <a:prstGeom prst="rect">
            <a:avLst/>
          </a:prstGeom>
          <a:solidFill>
            <a:srgbClr val="D6A94F"/>
          </a:solidFill>
          <a:ln/>
        </p:spPr>
        <p:txBody>
          <a:bodyPr/>
          <a:lstStyle/>
          <a:p>
            <a:endParaRPr lang="en-US"/>
          </a:p>
        </p:txBody>
      </p:sp>
      <p:sp>
        <p:nvSpPr>
          <p:cNvPr id="18" name="Text 15"/>
          <p:cNvSpPr/>
          <p:nvPr/>
        </p:nvSpPr>
        <p:spPr>
          <a:xfrm>
            <a:off x="6254496" y="1700784"/>
            <a:ext cx="2148840" cy="384048"/>
          </a:xfrm>
          <a:prstGeom prst="rect">
            <a:avLst/>
          </a:prstGeom>
          <a:noFill/>
          <a:ln/>
        </p:spPr>
        <p:txBody>
          <a:bodyPr wrap="square" lIns="0" tIns="0" rIns="0" bIns="0" rtlCol="0" anchor="ctr"/>
          <a:lstStyle/>
          <a:p>
            <a:pPr marL="0" indent="0">
              <a:buNone/>
            </a:pPr>
            <a:r>
              <a:rPr lang="en-US" sz="1400" b="1" dirty="0">
                <a:solidFill>
                  <a:srgbClr val="D6A94F"/>
                </a:solidFill>
                <a:latin typeface="Georgia" pitchFamily="34" charset="0"/>
                <a:ea typeface="Georgia" pitchFamily="34" charset="-122"/>
                <a:cs typeface="Georgia" pitchFamily="34" charset="-120"/>
              </a:rPr>
              <a:t>The Real Question</a:t>
            </a:r>
            <a:endParaRPr lang="en-US" sz="1400" dirty="0"/>
          </a:p>
        </p:txBody>
      </p:sp>
      <p:sp>
        <p:nvSpPr>
          <p:cNvPr id="19" name="Text 16"/>
          <p:cNvSpPr/>
          <p:nvPr/>
        </p:nvSpPr>
        <p:spPr>
          <a:xfrm>
            <a:off x="6254496" y="2103120"/>
            <a:ext cx="2148840" cy="1033272"/>
          </a:xfrm>
          <a:prstGeom prst="rect">
            <a:avLst/>
          </a:prstGeom>
          <a:noFill/>
          <a:ln/>
        </p:spPr>
        <p:txBody>
          <a:bodyPr wrap="square" lIns="0" tIns="0" rIns="0" bIns="0" rtlCol="0" anchor="t"/>
          <a:lstStyle/>
          <a:p>
            <a:pPr marL="0" indent="0">
              <a:lnSpc>
                <a:spcPts val="1680"/>
              </a:lnSpc>
              <a:buNone/>
            </a:pPr>
            <a:r>
              <a:rPr lang="en-US" sz="1200" dirty="0">
                <a:solidFill>
                  <a:srgbClr val="F2EEE6"/>
                </a:solidFill>
                <a:latin typeface="Segoe UI" pitchFamily="34" charset="0"/>
                <a:ea typeface="Segoe UI" pitchFamily="34" charset="-122"/>
                <a:cs typeface="Segoe UI" pitchFamily="34" charset="-120"/>
              </a:rPr>
              <a:t>Is our quest for perfection a blessing or a curse? Is it healthy, or is it a hindrance?</a:t>
            </a:r>
            <a:endParaRPr lang="en-US" sz="1200" dirty="0"/>
          </a:p>
        </p:txBody>
      </p:sp>
      <p:sp>
        <p:nvSpPr>
          <p:cNvPr id="20" name="Text 17"/>
          <p:cNvSpPr/>
          <p:nvPr/>
        </p:nvSpPr>
        <p:spPr>
          <a:xfrm>
            <a:off x="566928" y="3767328"/>
            <a:ext cx="8010144" cy="384048"/>
          </a:xfrm>
          <a:prstGeom prst="rect">
            <a:avLst/>
          </a:prstGeom>
          <a:noFill/>
          <a:ln/>
        </p:spPr>
        <p:txBody>
          <a:bodyPr wrap="square" lIns="0" tIns="0" rIns="0" bIns="0" rtlCol="0" anchor="ctr"/>
          <a:lstStyle/>
          <a:p>
            <a:pPr marL="0" indent="0" algn="ctr">
              <a:buNone/>
            </a:pPr>
            <a:r>
              <a:rPr lang="en-US" sz="1500" i="1" dirty="0">
                <a:solidFill>
                  <a:srgbClr val="D6A94F"/>
                </a:solidFill>
                <a:latin typeface="Georgia" pitchFamily="34" charset="0"/>
                <a:ea typeface="Georgia" pitchFamily="34" charset="-122"/>
                <a:cs typeface="Georgia" pitchFamily="34" charset="-120"/>
              </a:rPr>
              <a:t>“Does God expect you to be perfect?”  —  How would you answer that?</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A stone mountain rock formation at dusk with warm light on its edge."/>
          <p:cNvPicPr>
            <a:picLocks noChangeAspect="1"/>
          </p:cNvPicPr>
          <p:nvPr/>
        </p:nvPicPr>
        <p:blipFill>
          <a:blip r:embed="rId3"/>
          <a:srcRect t="27" b="27"/>
          <a:stretch/>
        </p:blipFill>
        <p:spPr>
          <a:xfrm>
            <a:off x="0" y="0"/>
            <a:ext cx="9144000" cy="5143500"/>
          </a:xfrm>
          <a:prstGeom prst="rect">
            <a:avLst/>
          </a:prstGeom>
        </p:spPr>
      </p:pic>
      <p:sp>
        <p:nvSpPr>
          <p:cNvPr id="3" name="Scrim">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14161A">
              <a:alpha val="68000"/>
            </a:srgbClr>
          </a:solidFill>
          <a:ln/>
        </p:spPr>
        <p:txBody>
          <a:bodyPr/>
          <a:lstStyle/>
          <a:p>
            <a:endParaRPr lang="en-US"/>
          </a:p>
        </p:txBody>
      </p:sp>
      <p:sp>
        <p:nvSpPr>
          <p:cNvPr id="4" name="Gold rule">
            <a:extLst>
              <a:ext uri="{C183D7F6-B498-43B3-948B-1728B52AA6E4}">
                <adec:decorative xmlns:adec="http://schemas.microsoft.com/office/drawing/2017/decorative" val="1"/>
              </a:ext>
            </a:extLst>
          </p:cNvPr>
          <p:cNvSpPr/>
          <p:nvPr/>
        </p:nvSpPr>
        <p:spPr>
          <a:xfrm>
            <a:off x="685800" y="1481328"/>
            <a:ext cx="822960" cy="41148"/>
          </a:xfrm>
          <a:prstGeom prst="rect">
            <a:avLst/>
          </a:prstGeom>
          <a:solidFill>
            <a:srgbClr val="D6A94F"/>
          </a:solidFill>
          <a:ln/>
        </p:spPr>
        <p:txBody>
          <a:bodyPr/>
          <a:lstStyle/>
          <a:p>
            <a:endParaRPr lang="en-US"/>
          </a:p>
        </p:txBody>
      </p:sp>
      <p:sp>
        <p:nvSpPr>
          <p:cNvPr id="5" name="Text 2"/>
          <p:cNvSpPr/>
          <p:nvPr/>
        </p:nvSpPr>
        <p:spPr>
          <a:xfrm>
            <a:off x="685800" y="1737360"/>
            <a:ext cx="7772400" cy="274320"/>
          </a:xfrm>
          <a:prstGeom prst="rect">
            <a:avLst/>
          </a:prstGeom>
          <a:noFill/>
          <a:ln/>
        </p:spPr>
        <p:txBody>
          <a:bodyPr wrap="square" lIns="0" tIns="0" rIns="0" bIns="0" rtlCol="0" anchor="ctr"/>
          <a:lstStyle/>
          <a:p>
            <a:pPr marL="0" indent="0">
              <a:buNone/>
            </a:pPr>
            <a:r>
              <a:rPr lang="en-US" sz="1200" b="1" kern="0" spc="300" dirty="0">
                <a:solidFill>
                  <a:srgbClr val="D6A94F"/>
                </a:solidFill>
                <a:latin typeface="Segoe UI" pitchFamily="34" charset="0"/>
                <a:cs typeface="Segoe UI" pitchFamily="34" charset="-120"/>
              </a:rPr>
              <a:t>THE PERFECT NATURE OF GOD</a:t>
            </a:r>
            <a:endParaRPr lang="en-US" sz="1200" dirty="0"/>
          </a:p>
        </p:txBody>
      </p:sp>
      <p:sp>
        <p:nvSpPr>
          <p:cNvPr id="6" name="Text 0"/>
          <p:cNvSpPr>
            <a:spLocks noGrp="1"/>
          </p:cNvSpPr>
          <p:nvPr>
            <p:ph type="title" idx="100" hasCustomPrompt="1"/>
          </p:nvPr>
        </p:nvSpPr>
        <p:spPr>
          <a:xfrm>
            <a:off x="743400" y="2011680"/>
            <a:ext cx="7772400" cy="1700244"/>
          </a:xfrm>
          <a:prstGeom prst="rect">
            <a:avLst/>
          </a:prstGeom>
          <a:noFill/>
          <a:ln/>
        </p:spPr>
        <p:txBody>
          <a:bodyPr wrap="square" lIns="0" tIns="0" rIns="0" bIns="0" rtlCol="0" anchor="ctr"/>
          <a:lstStyle/>
          <a:p>
            <a:r>
              <a:rPr lang="en-US" dirty="0"/>
              <a:t>“You therefore must be perfect, as your heavenly Father is perfect.”  (Matt. 5:48)</a:t>
            </a:r>
            <a:endParaRPr lang="en-US" sz="3200" dirty="0"/>
          </a:p>
        </p:txBody>
      </p:sp>
      <p:sp>
        <p:nvSpPr>
          <p:cNvPr id="7" name="Footer rule">
            <a:extLst>
              <a:ext uri="{C183D7F6-B498-43B3-948B-1728B52AA6E4}">
                <adec:decorative xmlns:adec="http://schemas.microsoft.com/office/drawing/2017/decorative" val="1"/>
              </a:ext>
            </a:extLst>
          </p:cNvPr>
          <p:cNvSpPr/>
          <p:nvPr/>
        </p:nvSpPr>
        <p:spPr>
          <a:xfrm>
            <a:off x="0" y="5029200"/>
            <a:ext cx="9144000" cy="10973"/>
          </a:xfrm>
          <a:prstGeom prst="rect">
            <a:avLst/>
          </a:prstGeom>
          <a:solidFill>
            <a:srgbClr val="8A6E33"/>
          </a:solidFill>
          <a:ln/>
        </p:spPr>
        <p:txBody>
          <a:bodyPr/>
          <a:lstStyle/>
          <a:p>
            <a:endParaRPr lang="en-US"/>
          </a:p>
        </p:txBody>
      </p:sp>
      <p:sp>
        <p:nvSpPr>
          <p:cNvPr id="8" name="Text 5"/>
          <p:cNvSpPr/>
          <p:nvPr/>
        </p:nvSpPr>
        <p:spPr>
          <a:xfrm>
            <a:off x="566928" y="4718304"/>
            <a:ext cx="5943600" cy="274320"/>
          </a:xfrm>
          <a:prstGeom prst="rect">
            <a:avLst/>
          </a:prstGeom>
          <a:noFill/>
          <a:ln/>
        </p:spPr>
        <p:txBody>
          <a:bodyPr wrap="square" lIns="0" tIns="0" rIns="0" bIns="0" rtlCol="0" anchor="ctr"/>
          <a:lstStyle/>
          <a:p>
            <a:pPr marL="0" indent="0">
              <a:buNone/>
            </a:pPr>
            <a:r>
              <a:rPr lang="en-US" sz="900" dirty="0">
                <a:solidFill>
                  <a:srgbClr val="6E6A62"/>
                </a:solidFill>
                <a:latin typeface="Segoe UI" pitchFamily="34" charset="0"/>
                <a:ea typeface="Segoe UI" pitchFamily="34" charset="-122"/>
                <a:cs typeface="Segoe UI" pitchFamily="34" charset="-120"/>
              </a:rPr>
              <a:t>Perfectionism: Am I Overthinking My Faith?</a:t>
            </a:r>
            <a:endParaRPr lang="en-US" sz="900" dirty="0"/>
          </a:p>
        </p:txBody>
      </p:sp>
      <p:sp>
        <p:nvSpPr>
          <p:cNvPr id="9" name="Text 6"/>
          <p:cNvSpPr/>
          <p:nvPr/>
        </p:nvSpPr>
        <p:spPr>
          <a:xfrm>
            <a:off x="7680960" y="4718304"/>
            <a:ext cx="896112" cy="274320"/>
          </a:xfrm>
          <a:prstGeom prst="rect">
            <a:avLst/>
          </a:prstGeom>
          <a:noFill/>
          <a:ln/>
        </p:spPr>
        <p:txBody>
          <a:bodyPr wrap="square" lIns="0" tIns="0" rIns="0" bIns="0" rtlCol="0" anchor="ctr"/>
          <a:lstStyle/>
          <a:p>
            <a:pPr marL="0" indent="0" algn="r">
              <a:buNone/>
            </a:pPr>
            <a:r>
              <a:rPr lang="en-US" sz="900" dirty="0">
                <a:solidFill>
                  <a:srgbClr val="6E6A62"/>
                </a:solidFill>
                <a:latin typeface="Segoe UI" pitchFamily="34" charset="0"/>
                <a:ea typeface="Segoe UI" pitchFamily="34" charset="-122"/>
                <a:cs typeface="Segoe UI" pitchFamily="34" charset="-120"/>
              </a:rPr>
              <a:t>5</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66928" y="347472"/>
            <a:ext cx="8010144" cy="603504"/>
          </a:xfrm>
          <a:prstGeom prst="rect">
            <a:avLst/>
          </a:prstGeom>
          <a:noFill/>
          <a:ln/>
        </p:spPr>
        <p:txBody>
          <a:bodyPr wrap="square" lIns="0" tIns="0" rIns="0" bIns="0" rtlCol="0" anchor="ctr"/>
          <a:lstStyle/>
          <a:p>
            <a:pPr marL="0" indent="0" algn="l">
              <a:buNone/>
            </a:pPr>
            <a:r>
              <a:rPr lang="en-US" sz="2500" b="1" dirty="0">
                <a:solidFill>
                  <a:srgbClr val="F2EEE6"/>
                </a:solidFill>
                <a:latin typeface="Georgia" pitchFamily="34" charset="0"/>
                <a:ea typeface="Georgia" pitchFamily="34" charset="-122"/>
                <a:cs typeface="Georgia" pitchFamily="34" charset="-120"/>
              </a:rPr>
              <a:t>Matthew 5:48 — Read It in Context</a:t>
            </a:r>
            <a:endParaRPr lang="en-US" sz="2500" dirty="0"/>
          </a:p>
        </p:txBody>
      </p:sp>
      <p:sp>
        <p:nvSpPr>
          <p:cNvPr id="3" name="Gold rule">
            <a:extLst>
              <a:ext uri="{C183D7F6-B498-43B3-948B-1728B52AA6E4}">
                <adec:decorative xmlns:adec="http://schemas.microsoft.com/office/drawing/2017/decorative" val="1"/>
              </a:ext>
            </a:extLst>
          </p:cNvPr>
          <p:cNvSpPr/>
          <p:nvPr/>
        </p:nvSpPr>
        <p:spPr>
          <a:xfrm>
            <a:off x="566928" y="1024128"/>
            <a:ext cx="1005840" cy="41148"/>
          </a:xfrm>
          <a:prstGeom prst="rect">
            <a:avLst/>
          </a:prstGeom>
          <a:solidFill>
            <a:srgbClr val="D6A94F"/>
          </a:solidFill>
          <a:ln/>
        </p:spPr>
        <p:txBody>
          <a:bodyPr/>
          <a:lstStyle/>
          <a:p>
            <a:endParaRPr lang="en-US"/>
          </a:p>
        </p:txBody>
      </p:sp>
      <p:sp>
        <p:nvSpPr>
          <p:cNvPr id="4" name="Footer rule">
            <a:extLst>
              <a:ext uri="{C183D7F6-B498-43B3-948B-1728B52AA6E4}">
                <adec:decorative xmlns:adec="http://schemas.microsoft.com/office/drawing/2017/decorative" val="1"/>
              </a:ext>
            </a:extLst>
          </p:cNvPr>
          <p:cNvSpPr/>
          <p:nvPr/>
        </p:nvSpPr>
        <p:spPr>
          <a:xfrm>
            <a:off x="0" y="5029200"/>
            <a:ext cx="9144000" cy="10973"/>
          </a:xfrm>
          <a:prstGeom prst="rect">
            <a:avLst/>
          </a:prstGeom>
          <a:solidFill>
            <a:srgbClr val="8A6E33"/>
          </a:solidFill>
          <a:ln/>
        </p:spPr>
        <p:txBody>
          <a:bodyPr/>
          <a:lstStyle/>
          <a:p>
            <a:endParaRPr lang="en-US"/>
          </a:p>
        </p:txBody>
      </p:sp>
      <p:sp>
        <p:nvSpPr>
          <p:cNvPr id="5" name="Text 3"/>
          <p:cNvSpPr/>
          <p:nvPr/>
        </p:nvSpPr>
        <p:spPr>
          <a:xfrm>
            <a:off x="566928" y="4718304"/>
            <a:ext cx="5943600" cy="274320"/>
          </a:xfrm>
          <a:prstGeom prst="rect">
            <a:avLst/>
          </a:prstGeom>
          <a:noFill/>
          <a:ln/>
        </p:spPr>
        <p:txBody>
          <a:bodyPr wrap="square" lIns="0" tIns="0" rIns="0" bIns="0" rtlCol="0" anchor="ctr"/>
          <a:lstStyle/>
          <a:p>
            <a:pPr marL="0" indent="0">
              <a:buNone/>
            </a:pPr>
            <a:r>
              <a:rPr lang="en-US" sz="900" dirty="0">
                <a:solidFill>
                  <a:srgbClr val="6E6A62"/>
                </a:solidFill>
                <a:latin typeface="Segoe UI" pitchFamily="34" charset="0"/>
                <a:ea typeface="Segoe UI" pitchFamily="34" charset="-122"/>
                <a:cs typeface="Segoe UI" pitchFamily="34" charset="-120"/>
              </a:rPr>
              <a:t>Perfectionism: Am I Overthinking My Faith?</a:t>
            </a:r>
            <a:endParaRPr lang="en-US" sz="900" dirty="0"/>
          </a:p>
        </p:txBody>
      </p:sp>
      <p:sp>
        <p:nvSpPr>
          <p:cNvPr id="6" name="Text 4"/>
          <p:cNvSpPr/>
          <p:nvPr/>
        </p:nvSpPr>
        <p:spPr>
          <a:xfrm>
            <a:off x="7680960" y="4718304"/>
            <a:ext cx="896112" cy="274320"/>
          </a:xfrm>
          <a:prstGeom prst="rect">
            <a:avLst/>
          </a:prstGeom>
          <a:noFill/>
          <a:ln/>
        </p:spPr>
        <p:txBody>
          <a:bodyPr wrap="square" lIns="0" tIns="0" rIns="0" bIns="0" rtlCol="0" anchor="ctr"/>
          <a:lstStyle/>
          <a:p>
            <a:pPr marL="0" indent="0" algn="r">
              <a:buNone/>
            </a:pPr>
            <a:r>
              <a:rPr lang="en-US" sz="900" dirty="0">
                <a:solidFill>
                  <a:srgbClr val="6E6A62"/>
                </a:solidFill>
                <a:latin typeface="Segoe UI" pitchFamily="34" charset="0"/>
                <a:ea typeface="Segoe UI" pitchFamily="34" charset="-122"/>
                <a:cs typeface="Segoe UI" pitchFamily="34" charset="-120"/>
              </a:rPr>
              <a:t>9</a:t>
            </a:r>
            <a:endParaRPr lang="en-US" sz="900" dirty="0"/>
          </a:p>
        </p:txBody>
      </p:sp>
      <p:sp>
        <p:nvSpPr>
          <p:cNvPr id="8" name="Scripture panel">
            <a:extLst>
              <a:ext uri="{C183D7F6-B498-43B3-948B-1728B52AA6E4}">
                <adec:decorative xmlns:adec="http://schemas.microsoft.com/office/drawing/2017/decorative" val="1"/>
              </a:ext>
            </a:extLst>
          </p:cNvPr>
          <p:cNvSpPr/>
          <p:nvPr/>
        </p:nvSpPr>
        <p:spPr>
          <a:xfrm>
            <a:off x="566928" y="1298448"/>
            <a:ext cx="3904488" cy="1188720"/>
          </a:xfrm>
          <a:prstGeom prst="rect">
            <a:avLst/>
          </a:prstGeom>
          <a:solidFill>
            <a:srgbClr val="1E2228"/>
          </a:solidFill>
          <a:ln/>
        </p:spPr>
        <p:txBody>
          <a:bodyPr/>
          <a:lstStyle/>
          <a:p>
            <a:endParaRPr lang="en-US"/>
          </a:p>
        </p:txBody>
      </p:sp>
      <p:sp>
        <p:nvSpPr>
          <p:cNvPr id="9" name="Panel accent">
            <a:extLst>
              <a:ext uri="{C183D7F6-B498-43B3-948B-1728B52AA6E4}">
                <adec:decorative xmlns:adec="http://schemas.microsoft.com/office/drawing/2017/decorative" val="1"/>
              </a:ext>
            </a:extLst>
          </p:cNvPr>
          <p:cNvSpPr/>
          <p:nvPr/>
        </p:nvSpPr>
        <p:spPr>
          <a:xfrm>
            <a:off x="566928" y="1298448"/>
            <a:ext cx="50292" cy="1188720"/>
          </a:xfrm>
          <a:prstGeom prst="rect">
            <a:avLst/>
          </a:prstGeom>
          <a:solidFill>
            <a:srgbClr val="D6A94F"/>
          </a:solidFill>
          <a:ln/>
        </p:spPr>
        <p:txBody>
          <a:bodyPr/>
          <a:lstStyle/>
          <a:p>
            <a:endParaRPr lang="en-US"/>
          </a:p>
        </p:txBody>
      </p:sp>
      <p:sp>
        <p:nvSpPr>
          <p:cNvPr id="10" name="Text 7"/>
          <p:cNvSpPr/>
          <p:nvPr/>
        </p:nvSpPr>
        <p:spPr>
          <a:xfrm>
            <a:off x="859536" y="1463040"/>
            <a:ext cx="3355848" cy="256032"/>
          </a:xfrm>
          <a:prstGeom prst="rect">
            <a:avLst/>
          </a:prstGeom>
          <a:noFill/>
          <a:ln/>
        </p:spPr>
        <p:txBody>
          <a:bodyPr wrap="square" lIns="0" tIns="0" rIns="0" bIns="0" rtlCol="0" anchor="ctr"/>
          <a:lstStyle/>
          <a:p>
            <a:pPr marL="0" indent="0">
              <a:buNone/>
            </a:pPr>
            <a:r>
              <a:rPr lang="en-US" sz="1100" b="1" kern="0" spc="100" dirty="0">
                <a:solidFill>
                  <a:srgbClr val="D6A94F"/>
                </a:solidFill>
                <a:latin typeface="Segoe UI" pitchFamily="34" charset="0"/>
                <a:ea typeface="Segoe UI" pitchFamily="34" charset="-122"/>
                <a:cs typeface="Segoe UI" pitchFamily="34" charset="-120"/>
              </a:rPr>
              <a:t>MATTHEW 5:48</a:t>
            </a:r>
            <a:endParaRPr lang="en-US" sz="1100" dirty="0"/>
          </a:p>
        </p:txBody>
      </p:sp>
      <p:sp>
        <p:nvSpPr>
          <p:cNvPr id="11" name="Text 8"/>
          <p:cNvSpPr/>
          <p:nvPr/>
        </p:nvSpPr>
        <p:spPr>
          <a:xfrm>
            <a:off x="859536" y="1755648"/>
            <a:ext cx="3355848" cy="548640"/>
          </a:xfrm>
          <a:prstGeom prst="rect">
            <a:avLst/>
          </a:prstGeom>
          <a:noFill/>
          <a:ln/>
        </p:spPr>
        <p:txBody>
          <a:bodyPr wrap="square" lIns="0" tIns="0" rIns="0" bIns="0" rtlCol="0" anchor="t"/>
          <a:lstStyle/>
          <a:p>
            <a:pPr marL="0" indent="0">
              <a:lnSpc>
                <a:spcPts val="1988"/>
              </a:lnSpc>
              <a:buNone/>
            </a:pPr>
            <a:r>
              <a:rPr lang="en-US" sz="1400" i="1" dirty="0">
                <a:solidFill>
                  <a:srgbClr val="F2EEE6"/>
                </a:solidFill>
                <a:latin typeface="Georgia" pitchFamily="34" charset="0"/>
                <a:ea typeface="Georgia" pitchFamily="34" charset="-122"/>
                <a:cs typeface="Georgia" pitchFamily="34" charset="-120"/>
              </a:rPr>
              <a:t>“You therefore must be perfect [teleios], as your heavenly Father is perfect.”</a:t>
            </a:r>
            <a:endParaRPr lang="en-US" sz="1400" dirty="0"/>
          </a:p>
        </p:txBody>
      </p:sp>
      <p:sp>
        <p:nvSpPr>
          <p:cNvPr id="12" name="Scripture panel">
            <a:extLst>
              <a:ext uri="{C183D7F6-B498-43B3-948B-1728B52AA6E4}">
                <adec:decorative xmlns:adec="http://schemas.microsoft.com/office/drawing/2017/decorative" val="1"/>
              </a:ext>
            </a:extLst>
          </p:cNvPr>
          <p:cNvSpPr/>
          <p:nvPr/>
        </p:nvSpPr>
        <p:spPr>
          <a:xfrm>
            <a:off x="566928" y="2670048"/>
            <a:ext cx="3904488" cy="1371600"/>
          </a:xfrm>
          <a:prstGeom prst="rect">
            <a:avLst/>
          </a:prstGeom>
          <a:solidFill>
            <a:srgbClr val="1E2228"/>
          </a:solidFill>
          <a:ln/>
        </p:spPr>
        <p:txBody>
          <a:bodyPr/>
          <a:lstStyle/>
          <a:p>
            <a:endParaRPr lang="en-US"/>
          </a:p>
        </p:txBody>
      </p:sp>
      <p:sp>
        <p:nvSpPr>
          <p:cNvPr id="13" name="Panel accent">
            <a:extLst>
              <a:ext uri="{C183D7F6-B498-43B3-948B-1728B52AA6E4}">
                <adec:decorative xmlns:adec="http://schemas.microsoft.com/office/drawing/2017/decorative" val="1"/>
              </a:ext>
            </a:extLst>
          </p:cNvPr>
          <p:cNvSpPr/>
          <p:nvPr/>
        </p:nvSpPr>
        <p:spPr>
          <a:xfrm>
            <a:off x="566928" y="2670048"/>
            <a:ext cx="50292" cy="1371600"/>
          </a:xfrm>
          <a:prstGeom prst="rect">
            <a:avLst/>
          </a:prstGeom>
          <a:solidFill>
            <a:srgbClr val="D6A94F"/>
          </a:solidFill>
          <a:ln/>
        </p:spPr>
        <p:txBody>
          <a:bodyPr/>
          <a:lstStyle/>
          <a:p>
            <a:endParaRPr lang="en-US"/>
          </a:p>
        </p:txBody>
      </p:sp>
      <p:sp>
        <p:nvSpPr>
          <p:cNvPr id="14" name="Text 11"/>
          <p:cNvSpPr/>
          <p:nvPr/>
        </p:nvSpPr>
        <p:spPr>
          <a:xfrm>
            <a:off x="859536" y="2834640"/>
            <a:ext cx="3355848" cy="256032"/>
          </a:xfrm>
          <a:prstGeom prst="rect">
            <a:avLst/>
          </a:prstGeom>
          <a:noFill/>
          <a:ln/>
        </p:spPr>
        <p:txBody>
          <a:bodyPr wrap="square" lIns="0" tIns="0" rIns="0" bIns="0" rtlCol="0" anchor="ctr"/>
          <a:lstStyle/>
          <a:p>
            <a:pPr marL="0" indent="0">
              <a:buNone/>
            </a:pPr>
            <a:r>
              <a:rPr lang="en-US" sz="1100" b="1" kern="0" spc="100" dirty="0">
                <a:solidFill>
                  <a:srgbClr val="D6A94F"/>
                </a:solidFill>
                <a:latin typeface="Segoe UI" pitchFamily="34" charset="0"/>
                <a:ea typeface="Segoe UI" pitchFamily="34" charset="-122"/>
                <a:cs typeface="Segoe UI" pitchFamily="34" charset="-120"/>
              </a:rPr>
              <a:t>MATTHEW 5:44–45</a:t>
            </a:r>
            <a:endParaRPr lang="en-US" sz="1100" dirty="0"/>
          </a:p>
        </p:txBody>
      </p:sp>
      <p:sp>
        <p:nvSpPr>
          <p:cNvPr id="15" name="Text 12"/>
          <p:cNvSpPr/>
          <p:nvPr/>
        </p:nvSpPr>
        <p:spPr>
          <a:xfrm>
            <a:off x="859536" y="3127248"/>
            <a:ext cx="3355848" cy="731520"/>
          </a:xfrm>
          <a:prstGeom prst="rect">
            <a:avLst/>
          </a:prstGeom>
          <a:noFill/>
          <a:ln/>
        </p:spPr>
        <p:txBody>
          <a:bodyPr wrap="square" lIns="0" tIns="0" rIns="0" bIns="0" rtlCol="0" anchor="t"/>
          <a:lstStyle/>
          <a:p>
            <a:pPr marL="0" indent="0">
              <a:lnSpc>
                <a:spcPts val="1775"/>
              </a:lnSpc>
              <a:buNone/>
            </a:pPr>
            <a:r>
              <a:rPr lang="en-US" sz="1250" i="1" dirty="0">
                <a:solidFill>
                  <a:srgbClr val="F2EEE6"/>
                </a:solidFill>
                <a:latin typeface="Georgia" pitchFamily="34" charset="0"/>
                <a:ea typeface="Georgia" pitchFamily="34" charset="-122"/>
                <a:cs typeface="Georgia" pitchFamily="34" charset="-120"/>
              </a:rPr>
              <a:t>“Love your enemies and pray for those who persecute you, so that you may be sons of your Father who is in heaven.”</a:t>
            </a:r>
            <a:endParaRPr lang="en-US" sz="1250" dirty="0"/>
          </a:p>
        </p:txBody>
      </p:sp>
      <p:sp>
        <p:nvSpPr>
          <p:cNvPr id="16" name="Sandwich panel">
            <a:extLst>
              <a:ext uri="{C183D7F6-B498-43B3-948B-1728B52AA6E4}">
                <adec:decorative xmlns:adec="http://schemas.microsoft.com/office/drawing/2017/decorative" val="1"/>
              </a:ext>
            </a:extLst>
          </p:cNvPr>
          <p:cNvSpPr/>
          <p:nvPr/>
        </p:nvSpPr>
        <p:spPr>
          <a:xfrm>
            <a:off x="4672584" y="1298448"/>
            <a:ext cx="3904488" cy="2743200"/>
          </a:xfrm>
          <a:prstGeom prst="rect">
            <a:avLst/>
          </a:prstGeom>
          <a:solidFill>
            <a:srgbClr val="1E2228"/>
          </a:solidFill>
          <a:ln/>
        </p:spPr>
        <p:txBody>
          <a:bodyPr/>
          <a:lstStyle/>
          <a:p>
            <a:endParaRPr lang="en-US"/>
          </a:p>
        </p:txBody>
      </p:sp>
      <p:sp>
        <p:nvSpPr>
          <p:cNvPr id="17" name="Text 14"/>
          <p:cNvSpPr/>
          <p:nvPr/>
        </p:nvSpPr>
        <p:spPr>
          <a:xfrm>
            <a:off x="4946904" y="1463040"/>
            <a:ext cx="3355848" cy="292608"/>
          </a:xfrm>
          <a:prstGeom prst="rect">
            <a:avLst/>
          </a:prstGeom>
          <a:noFill/>
          <a:ln/>
        </p:spPr>
        <p:txBody>
          <a:bodyPr wrap="square" lIns="0" tIns="0" rIns="0" bIns="0" rtlCol="0" anchor="ctr"/>
          <a:lstStyle/>
          <a:p>
            <a:pPr marL="0" indent="0">
              <a:buNone/>
            </a:pPr>
            <a:r>
              <a:rPr lang="en-US" sz="1100" b="1" kern="0" spc="200" dirty="0">
                <a:solidFill>
                  <a:srgbClr val="D6A94F"/>
                </a:solidFill>
                <a:latin typeface="Segoe UI" pitchFamily="34" charset="0"/>
                <a:ea typeface="Segoe UI" pitchFamily="34" charset="-122"/>
                <a:cs typeface="Segoe UI" pitchFamily="34" charset="-120"/>
              </a:rPr>
              <a:t>SEE THE SANDWICH</a:t>
            </a:r>
            <a:endParaRPr lang="en-US" sz="1100" dirty="0"/>
          </a:p>
        </p:txBody>
      </p:sp>
      <p:sp>
        <p:nvSpPr>
          <p:cNvPr id="18" name="Layer">
            <a:extLst>
              <a:ext uri="{C183D7F6-B498-43B3-948B-1728B52AA6E4}">
                <adec:decorative xmlns:adec="http://schemas.microsoft.com/office/drawing/2017/decorative" val="1"/>
              </a:ext>
            </a:extLst>
          </p:cNvPr>
          <p:cNvSpPr/>
          <p:nvPr/>
        </p:nvSpPr>
        <p:spPr>
          <a:xfrm>
            <a:off x="4946904" y="1883664"/>
            <a:ext cx="3355848" cy="658368"/>
          </a:xfrm>
          <a:prstGeom prst="rect">
            <a:avLst/>
          </a:prstGeom>
          <a:solidFill>
            <a:srgbClr val="23272F"/>
          </a:solidFill>
          <a:ln/>
        </p:spPr>
        <p:txBody>
          <a:bodyPr/>
          <a:lstStyle/>
          <a:p>
            <a:endParaRPr lang="en-US"/>
          </a:p>
        </p:txBody>
      </p:sp>
      <p:sp>
        <p:nvSpPr>
          <p:cNvPr id="19" name="Layer accent">
            <a:extLst>
              <a:ext uri="{C183D7F6-B498-43B3-948B-1728B52AA6E4}">
                <adec:decorative xmlns:adec="http://schemas.microsoft.com/office/drawing/2017/decorative" val="1"/>
              </a:ext>
            </a:extLst>
          </p:cNvPr>
          <p:cNvSpPr/>
          <p:nvPr/>
        </p:nvSpPr>
        <p:spPr>
          <a:xfrm>
            <a:off x="4946904" y="1883664"/>
            <a:ext cx="41148" cy="658368"/>
          </a:xfrm>
          <a:prstGeom prst="rect">
            <a:avLst/>
          </a:prstGeom>
          <a:solidFill>
            <a:srgbClr val="8A6E33"/>
          </a:solidFill>
          <a:ln/>
        </p:spPr>
        <p:txBody>
          <a:bodyPr/>
          <a:lstStyle/>
          <a:p>
            <a:endParaRPr lang="en-US"/>
          </a:p>
        </p:txBody>
      </p:sp>
      <p:sp>
        <p:nvSpPr>
          <p:cNvPr id="20" name="Text 17"/>
          <p:cNvSpPr/>
          <p:nvPr/>
        </p:nvSpPr>
        <p:spPr>
          <a:xfrm>
            <a:off x="5138928" y="1965960"/>
            <a:ext cx="3017520" cy="246888"/>
          </a:xfrm>
          <a:prstGeom prst="rect">
            <a:avLst/>
          </a:prstGeom>
          <a:noFill/>
          <a:ln/>
        </p:spPr>
        <p:txBody>
          <a:bodyPr wrap="square" lIns="0" tIns="0" rIns="0" bIns="0" rtlCol="0" anchor="ctr"/>
          <a:lstStyle/>
          <a:p>
            <a:pPr marL="0" indent="0">
              <a:buNone/>
            </a:pPr>
            <a:r>
              <a:rPr lang="en-US" sz="1250" b="1" dirty="0">
                <a:solidFill>
                  <a:srgbClr val="F2EEE6"/>
                </a:solidFill>
                <a:latin typeface="Georgia" pitchFamily="34" charset="0"/>
                <a:ea typeface="Georgia" pitchFamily="34" charset="-122"/>
                <a:cs typeface="Georgia" pitchFamily="34" charset="-120"/>
              </a:rPr>
              <a:t>LOVE</a:t>
            </a:r>
            <a:endParaRPr lang="en-US" sz="1250" dirty="0"/>
          </a:p>
        </p:txBody>
      </p:sp>
      <p:sp>
        <p:nvSpPr>
          <p:cNvPr id="21" name="Text 18"/>
          <p:cNvSpPr/>
          <p:nvPr/>
        </p:nvSpPr>
        <p:spPr>
          <a:xfrm>
            <a:off x="5138928" y="2221992"/>
            <a:ext cx="3017520" cy="237744"/>
          </a:xfrm>
          <a:prstGeom prst="rect">
            <a:avLst/>
          </a:prstGeom>
          <a:noFill/>
          <a:ln/>
        </p:spPr>
        <p:txBody>
          <a:bodyPr wrap="square" lIns="0" tIns="0" rIns="0" bIns="0" rtlCol="0" anchor="ctr"/>
          <a:lstStyle/>
          <a:p>
            <a:pPr marL="0" indent="0">
              <a:buNone/>
            </a:pPr>
            <a:r>
              <a:rPr lang="en-US" sz="1000" dirty="0">
                <a:solidFill>
                  <a:srgbClr val="A8A398"/>
                </a:solidFill>
                <a:latin typeface="Segoe UI" pitchFamily="34" charset="0"/>
                <a:ea typeface="Segoe UI" pitchFamily="34" charset="-122"/>
                <a:cs typeface="Segoe UI" pitchFamily="34" charset="-120"/>
              </a:rPr>
              <a:t>“Love your neighbor” (5:43–44)</a:t>
            </a:r>
            <a:endParaRPr lang="en-US" sz="1000" dirty="0"/>
          </a:p>
        </p:txBody>
      </p:sp>
      <p:sp>
        <p:nvSpPr>
          <p:cNvPr id="22" name="Layer">
            <a:extLst>
              <a:ext uri="{C183D7F6-B498-43B3-948B-1728B52AA6E4}">
                <adec:decorative xmlns:adec="http://schemas.microsoft.com/office/drawing/2017/decorative" val="1"/>
              </a:ext>
            </a:extLst>
          </p:cNvPr>
          <p:cNvSpPr/>
          <p:nvPr/>
        </p:nvSpPr>
        <p:spPr>
          <a:xfrm>
            <a:off x="4946904" y="2615184"/>
            <a:ext cx="3355848" cy="658368"/>
          </a:xfrm>
          <a:prstGeom prst="rect">
            <a:avLst/>
          </a:prstGeom>
          <a:solidFill>
            <a:srgbClr val="2A2F38"/>
          </a:solidFill>
          <a:ln/>
        </p:spPr>
        <p:txBody>
          <a:bodyPr/>
          <a:lstStyle/>
          <a:p>
            <a:endParaRPr lang="en-US"/>
          </a:p>
        </p:txBody>
      </p:sp>
      <p:sp>
        <p:nvSpPr>
          <p:cNvPr id="23" name="Layer accent">
            <a:extLst>
              <a:ext uri="{C183D7F6-B498-43B3-948B-1728B52AA6E4}">
                <adec:decorative xmlns:adec="http://schemas.microsoft.com/office/drawing/2017/decorative" val="1"/>
              </a:ext>
            </a:extLst>
          </p:cNvPr>
          <p:cNvSpPr/>
          <p:nvPr/>
        </p:nvSpPr>
        <p:spPr>
          <a:xfrm>
            <a:off x="4946904" y="2615184"/>
            <a:ext cx="41148" cy="658368"/>
          </a:xfrm>
          <a:prstGeom prst="rect">
            <a:avLst/>
          </a:prstGeom>
          <a:solidFill>
            <a:srgbClr val="D6A94F"/>
          </a:solidFill>
          <a:ln/>
        </p:spPr>
        <p:txBody>
          <a:bodyPr/>
          <a:lstStyle/>
          <a:p>
            <a:endParaRPr lang="en-US"/>
          </a:p>
        </p:txBody>
      </p:sp>
      <p:sp>
        <p:nvSpPr>
          <p:cNvPr id="24" name="Text 21"/>
          <p:cNvSpPr/>
          <p:nvPr/>
        </p:nvSpPr>
        <p:spPr>
          <a:xfrm>
            <a:off x="5138928" y="2697480"/>
            <a:ext cx="3017520" cy="246888"/>
          </a:xfrm>
          <a:prstGeom prst="rect">
            <a:avLst/>
          </a:prstGeom>
          <a:noFill/>
          <a:ln/>
        </p:spPr>
        <p:txBody>
          <a:bodyPr wrap="square" lIns="0" tIns="0" rIns="0" bIns="0" rtlCol="0" anchor="ctr"/>
          <a:lstStyle/>
          <a:p>
            <a:pPr marL="0" indent="0">
              <a:buNone/>
            </a:pPr>
            <a:r>
              <a:rPr lang="en-US" sz="1250" b="1" dirty="0">
                <a:solidFill>
                  <a:srgbClr val="D6A94F"/>
                </a:solidFill>
                <a:latin typeface="Georgia" pitchFamily="34" charset="0"/>
                <a:ea typeface="Georgia" pitchFamily="34" charset="-122"/>
                <a:cs typeface="Georgia" pitchFamily="34" charset="-120"/>
              </a:rPr>
              <a:t>PERFECTION</a:t>
            </a:r>
            <a:endParaRPr lang="en-US" sz="1250" dirty="0"/>
          </a:p>
        </p:txBody>
      </p:sp>
      <p:sp>
        <p:nvSpPr>
          <p:cNvPr id="25" name="Text 22"/>
          <p:cNvSpPr/>
          <p:nvPr/>
        </p:nvSpPr>
        <p:spPr>
          <a:xfrm>
            <a:off x="5138928" y="2953512"/>
            <a:ext cx="3017520" cy="237744"/>
          </a:xfrm>
          <a:prstGeom prst="rect">
            <a:avLst/>
          </a:prstGeom>
          <a:noFill/>
          <a:ln/>
        </p:spPr>
        <p:txBody>
          <a:bodyPr wrap="square" lIns="0" tIns="0" rIns="0" bIns="0" rtlCol="0" anchor="ctr"/>
          <a:lstStyle/>
          <a:p>
            <a:pPr marL="0" indent="0">
              <a:buNone/>
            </a:pPr>
            <a:r>
              <a:rPr lang="en-US" sz="1000" dirty="0">
                <a:solidFill>
                  <a:srgbClr val="A8A398"/>
                </a:solidFill>
                <a:latin typeface="Segoe UI" pitchFamily="34" charset="0"/>
                <a:ea typeface="Segoe UI" pitchFamily="34" charset="-122"/>
                <a:cs typeface="Segoe UI" pitchFamily="34" charset="-120"/>
              </a:rPr>
              <a:t>“Be perfect as your Father” (5:48)</a:t>
            </a:r>
            <a:endParaRPr lang="en-US" sz="1000" dirty="0"/>
          </a:p>
        </p:txBody>
      </p:sp>
      <p:sp>
        <p:nvSpPr>
          <p:cNvPr id="26" name="Layer">
            <a:extLst>
              <a:ext uri="{C183D7F6-B498-43B3-948B-1728B52AA6E4}">
                <adec:decorative xmlns:adec="http://schemas.microsoft.com/office/drawing/2017/decorative" val="1"/>
              </a:ext>
            </a:extLst>
          </p:cNvPr>
          <p:cNvSpPr/>
          <p:nvPr/>
        </p:nvSpPr>
        <p:spPr>
          <a:xfrm>
            <a:off x="4946904" y="3346704"/>
            <a:ext cx="3355848" cy="658368"/>
          </a:xfrm>
          <a:prstGeom prst="rect">
            <a:avLst/>
          </a:prstGeom>
          <a:solidFill>
            <a:srgbClr val="23272F"/>
          </a:solidFill>
          <a:ln/>
        </p:spPr>
        <p:txBody>
          <a:bodyPr/>
          <a:lstStyle/>
          <a:p>
            <a:endParaRPr lang="en-US"/>
          </a:p>
        </p:txBody>
      </p:sp>
      <p:sp>
        <p:nvSpPr>
          <p:cNvPr id="27" name="Layer accent">
            <a:extLst>
              <a:ext uri="{C183D7F6-B498-43B3-948B-1728B52AA6E4}">
                <adec:decorative xmlns:adec="http://schemas.microsoft.com/office/drawing/2017/decorative" val="1"/>
              </a:ext>
            </a:extLst>
          </p:cNvPr>
          <p:cNvSpPr/>
          <p:nvPr/>
        </p:nvSpPr>
        <p:spPr>
          <a:xfrm>
            <a:off x="4946904" y="3346704"/>
            <a:ext cx="41148" cy="658368"/>
          </a:xfrm>
          <a:prstGeom prst="rect">
            <a:avLst/>
          </a:prstGeom>
          <a:solidFill>
            <a:srgbClr val="8A6E33"/>
          </a:solidFill>
          <a:ln/>
        </p:spPr>
        <p:txBody>
          <a:bodyPr/>
          <a:lstStyle/>
          <a:p>
            <a:endParaRPr lang="en-US"/>
          </a:p>
        </p:txBody>
      </p:sp>
      <p:sp>
        <p:nvSpPr>
          <p:cNvPr id="28" name="Text 25"/>
          <p:cNvSpPr/>
          <p:nvPr/>
        </p:nvSpPr>
        <p:spPr>
          <a:xfrm>
            <a:off x="5138928" y="3429000"/>
            <a:ext cx="3017520" cy="246888"/>
          </a:xfrm>
          <a:prstGeom prst="rect">
            <a:avLst/>
          </a:prstGeom>
          <a:noFill/>
          <a:ln/>
        </p:spPr>
        <p:txBody>
          <a:bodyPr wrap="square" lIns="0" tIns="0" rIns="0" bIns="0" rtlCol="0" anchor="ctr"/>
          <a:lstStyle/>
          <a:p>
            <a:pPr marL="0" indent="0">
              <a:buNone/>
            </a:pPr>
            <a:r>
              <a:rPr lang="en-US" sz="1250" b="1" dirty="0">
                <a:solidFill>
                  <a:srgbClr val="F2EEE6"/>
                </a:solidFill>
                <a:latin typeface="Georgia" pitchFamily="34" charset="0"/>
                <a:ea typeface="Georgia" pitchFamily="34" charset="-122"/>
                <a:cs typeface="Georgia" pitchFamily="34" charset="-120"/>
              </a:rPr>
              <a:t>RIGHTEOUSNESS</a:t>
            </a:r>
            <a:endParaRPr lang="en-US" sz="1250" dirty="0"/>
          </a:p>
        </p:txBody>
      </p:sp>
      <p:sp>
        <p:nvSpPr>
          <p:cNvPr id="29" name="Text 26"/>
          <p:cNvSpPr/>
          <p:nvPr/>
        </p:nvSpPr>
        <p:spPr>
          <a:xfrm>
            <a:off x="5138928" y="3685032"/>
            <a:ext cx="3017520" cy="237744"/>
          </a:xfrm>
          <a:prstGeom prst="rect">
            <a:avLst/>
          </a:prstGeom>
          <a:noFill/>
          <a:ln/>
        </p:spPr>
        <p:txBody>
          <a:bodyPr wrap="square" lIns="0" tIns="0" rIns="0" bIns="0" rtlCol="0" anchor="ctr"/>
          <a:lstStyle/>
          <a:p>
            <a:pPr marL="0" indent="0">
              <a:buNone/>
            </a:pPr>
            <a:r>
              <a:rPr lang="en-US" sz="1000" dirty="0">
                <a:solidFill>
                  <a:srgbClr val="A8A398"/>
                </a:solidFill>
                <a:latin typeface="Segoe UI" pitchFamily="34" charset="0"/>
                <a:ea typeface="Segoe UI" pitchFamily="34" charset="-122"/>
                <a:cs typeface="Segoe UI" pitchFamily="34" charset="-120"/>
              </a:rPr>
              <a:t>“Practicing your righteousness” (6:1)</a:t>
            </a:r>
            <a:endParaRPr lang="en-US" sz="1000" dirty="0"/>
          </a:p>
        </p:txBody>
      </p:sp>
      <p:sp>
        <p:nvSpPr>
          <p:cNvPr id="30" name="Text 27"/>
          <p:cNvSpPr/>
          <p:nvPr/>
        </p:nvSpPr>
        <p:spPr>
          <a:xfrm>
            <a:off x="566928" y="4187952"/>
            <a:ext cx="8010144" cy="384048"/>
          </a:xfrm>
          <a:prstGeom prst="rect">
            <a:avLst/>
          </a:prstGeom>
          <a:noFill/>
          <a:ln/>
        </p:spPr>
        <p:txBody>
          <a:bodyPr wrap="square" lIns="0" tIns="0" rIns="0" bIns="0" rtlCol="0" anchor="ctr"/>
          <a:lstStyle/>
          <a:p>
            <a:pPr marL="0" indent="0" algn="ctr">
              <a:buNone/>
            </a:pPr>
            <a:r>
              <a:rPr lang="en-US" sz="1250" i="1" dirty="0">
                <a:solidFill>
                  <a:srgbClr val="D6A94F"/>
                </a:solidFill>
                <a:latin typeface="Georgia" pitchFamily="34" charset="0"/>
                <a:ea typeface="Georgia" pitchFamily="34" charset="-122"/>
                <a:cs typeface="Georgia" pitchFamily="34" charset="-120"/>
              </a:rPr>
              <a:t>Teleios — “fully developed in a moral sense; perfect, mature.”  Not eternal like the Father; virtuous, upright, and noble in character.</a:t>
            </a:r>
            <a:endParaRPr lang="en-US" sz="12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66928" y="347472"/>
            <a:ext cx="8010144" cy="603504"/>
          </a:xfrm>
          <a:prstGeom prst="rect">
            <a:avLst/>
          </a:prstGeom>
          <a:noFill/>
          <a:ln/>
        </p:spPr>
        <p:txBody>
          <a:bodyPr wrap="square" lIns="0" tIns="0" rIns="0" bIns="0" rtlCol="0" anchor="ctr"/>
          <a:lstStyle/>
          <a:p>
            <a:pPr marL="0" indent="0" algn="l">
              <a:buNone/>
            </a:pPr>
            <a:r>
              <a:rPr lang="en-US" sz="2500" b="1" dirty="0">
                <a:solidFill>
                  <a:srgbClr val="F2EEE6"/>
                </a:solidFill>
                <a:latin typeface="Georgia" pitchFamily="34" charset="0"/>
                <a:ea typeface="Georgia" pitchFamily="34" charset="-122"/>
                <a:cs typeface="Georgia" pitchFamily="34" charset="-120"/>
              </a:rPr>
              <a:t>Two Extremes to Avoid</a:t>
            </a:r>
            <a:endParaRPr lang="en-US" sz="2500" dirty="0"/>
          </a:p>
        </p:txBody>
      </p:sp>
      <p:sp>
        <p:nvSpPr>
          <p:cNvPr id="3" name="Gold rule">
            <a:extLst>
              <a:ext uri="{C183D7F6-B498-43B3-948B-1728B52AA6E4}">
                <adec:decorative xmlns:adec="http://schemas.microsoft.com/office/drawing/2017/decorative" val="1"/>
              </a:ext>
            </a:extLst>
          </p:cNvPr>
          <p:cNvSpPr/>
          <p:nvPr/>
        </p:nvSpPr>
        <p:spPr>
          <a:xfrm>
            <a:off x="566928" y="1024128"/>
            <a:ext cx="1005840" cy="41148"/>
          </a:xfrm>
          <a:prstGeom prst="rect">
            <a:avLst/>
          </a:prstGeom>
          <a:solidFill>
            <a:srgbClr val="D6A94F"/>
          </a:solidFill>
          <a:ln/>
        </p:spPr>
        <p:txBody>
          <a:bodyPr/>
          <a:lstStyle/>
          <a:p>
            <a:endParaRPr lang="en-US"/>
          </a:p>
        </p:txBody>
      </p:sp>
      <p:sp>
        <p:nvSpPr>
          <p:cNvPr id="4" name="Footer rule">
            <a:extLst>
              <a:ext uri="{C183D7F6-B498-43B3-948B-1728B52AA6E4}">
                <adec:decorative xmlns:adec="http://schemas.microsoft.com/office/drawing/2017/decorative" val="1"/>
              </a:ext>
            </a:extLst>
          </p:cNvPr>
          <p:cNvSpPr/>
          <p:nvPr/>
        </p:nvSpPr>
        <p:spPr>
          <a:xfrm>
            <a:off x="0" y="5029200"/>
            <a:ext cx="9144000" cy="10973"/>
          </a:xfrm>
          <a:prstGeom prst="rect">
            <a:avLst/>
          </a:prstGeom>
          <a:solidFill>
            <a:srgbClr val="8A6E33"/>
          </a:solidFill>
          <a:ln/>
        </p:spPr>
        <p:txBody>
          <a:bodyPr/>
          <a:lstStyle/>
          <a:p>
            <a:endParaRPr lang="en-US"/>
          </a:p>
        </p:txBody>
      </p:sp>
      <p:sp>
        <p:nvSpPr>
          <p:cNvPr id="5" name="Text 3"/>
          <p:cNvSpPr/>
          <p:nvPr/>
        </p:nvSpPr>
        <p:spPr>
          <a:xfrm>
            <a:off x="566928" y="4718304"/>
            <a:ext cx="5943600" cy="274320"/>
          </a:xfrm>
          <a:prstGeom prst="rect">
            <a:avLst/>
          </a:prstGeom>
          <a:noFill/>
          <a:ln/>
        </p:spPr>
        <p:txBody>
          <a:bodyPr wrap="square" lIns="0" tIns="0" rIns="0" bIns="0" rtlCol="0" anchor="ctr"/>
          <a:lstStyle/>
          <a:p>
            <a:pPr marL="0" indent="0">
              <a:buNone/>
            </a:pPr>
            <a:r>
              <a:rPr lang="en-US" sz="900" dirty="0">
                <a:solidFill>
                  <a:srgbClr val="6E6A62"/>
                </a:solidFill>
                <a:latin typeface="Segoe UI" pitchFamily="34" charset="0"/>
                <a:ea typeface="Segoe UI" pitchFamily="34" charset="-122"/>
                <a:cs typeface="Segoe UI" pitchFamily="34" charset="-120"/>
              </a:rPr>
              <a:t>Perfectionism: Am I Overthinking My Faith?</a:t>
            </a:r>
            <a:endParaRPr lang="en-US" sz="900" dirty="0"/>
          </a:p>
        </p:txBody>
      </p:sp>
      <p:sp>
        <p:nvSpPr>
          <p:cNvPr id="6" name="Text 4"/>
          <p:cNvSpPr/>
          <p:nvPr/>
        </p:nvSpPr>
        <p:spPr>
          <a:xfrm>
            <a:off x="7680960" y="4718304"/>
            <a:ext cx="896112" cy="274320"/>
          </a:xfrm>
          <a:prstGeom prst="rect">
            <a:avLst/>
          </a:prstGeom>
          <a:noFill/>
          <a:ln/>
        </p:spPr>
        <p:txBody>
          <a:bodyPr wrap="square" lIns="0" tIns="0" rIns="0" bIns="0" rtlCol="0" anchor="ctr"/>
          <a:lstStyle/>
          <a:p>
            <a:pPr marL="0" indent="0" algn="r">
              <a:buNone/>
            </a:pPr>
            <a:r>
              <a:rPr lang="en-US" sz="900" dirty="0">
                <a:solidFill>
                  <a:srgbClr val="6E6A62"/>
                </a:solidFill>
                <a:latin typeface="Segoe UI" pitchFamily="34" charset="0"/>
                <a:ea typeface="Segoe UI" pitchFamily="34" charset="-122"/>
                <a:cs typeface="Segoe UI" pitchFamily="34" charset="-120"/>
              </a:rPr>
              <a:t>14</a:t>
            </a:r>
            <a:endParaRPr lang="en-US" sz="900" dirty="0"/>
          </a:p>
        </p:txBody>
      </p:sp>
      <p:sp>
        <p:nvSpPr>
          <p:cNvPr id="8" name="Extreme card">
            <a:extLst>
              <a:ext uri="{C183D7F6-B498-43B3-948B-1728B52AA6E4}">
                <adec:decorative xmlns:adec="http://schemas.microsoft.com/office/drawing/2017/decorative" val="1"/>
              </a:ext>
            </a:extLst>
          </p:cNvPr>
          <p:cNvSpPr/>
          <p:nvPr/>
        </p:nvSpPr>
        <p:spPr>
          <a:xfrm>
            <a:off x="566928" y="1325880"/>
            <a:ext cx="3913632" cy="3017520"/>
          </a:xfrm>
          <a:prstGeom prst="rect">
            <a:avLst/>
          </a:prstGeom>
          <a:solidFill>
            <a:srgbClr val="1E2228"/>
          </a:solidFill>
          <a:ln/>
        </p:spPr>
        <p:txBody>
          <a:bodyPr/>
          <a:lstStyle/>
          <a:p>
            <a:endParaRPr lang="en-US"/>
          </a:p>
        </p:txBody>
      </p:sp>
      <p:sp>
        <p:nvSpPr>
          <p:cNvPr id="9" name="Extreme accent">
            <a:extLst>
              <a:ext uri="{C183D7F6-B498-43B3-948B-1728B52AA6E4}">
                <adec:decorative xmlns:adec="http://schemas.microsoft.com/office/drawing/2017/decorative" val="1"/>
              </a:ext>
            </a:extLst>
          </p:cNvPr>
          <p:cNvSpPr/>
          <p:nvPr/>
        </p:nvSpPr>
        <p:spPr>
          <a:xfrm>
            <a:off x="566928" y="1325880"/>
            <a:ext cx="3913632" cy="36576"/>
          </a:xfrm>
          <a:prstGeom prst="rect">
            <a:avLst/>
          </a:prstGeom>
          <a:solidFill>
            <a:srgbClr val="D6A94F"/>
          </a:solidFill>
          <a:ln/>
        </p:spPr>
        <p:txBody>
          <a:bodyPr/>
          <a:lstStyle/>
          <a:p>
            <a:endParaRPr lang="en-US"/>
          </a:p>
        </p:txBody>
      </p:sp>
      <p:sp>
        <p:nvSpPr>
          <p:cNvPr id="10" name="Text 7"/>
          <p:cNvSpPr/>
          <p:nvPr/>
        </p:nvSpPr>
        <p:spPr>
          <a:xfrm>
            <a:off x="822960" y="1490472"/>
            <a:ext cx="3401568" cy="256032"/>
          </a:xfrm>
          <a:prstGeom prst="rect">
            <a:avLst/>
          </a:prstGeom>
          <a:noFill/>
          <a:ln/>
        </p:spPr>
        <p:txBody>
          <a:bodyPr wrap="square" lIns="0" tIns="0" rIns="0" bIns="0" rtlCol="0" anchor="ctr"/>
          <a:lstStyle/>
          <a:p>
            <a:pPr marL="0" indent="0">
              <a:buNone/>
            </a:pPr>
            <a:r>
              <a:rPr lang="en-US" sz="1000" b="1" kern="0" spc="200" dirty="0">
                <a:solidFill>
                  <a:srgbClr val="D6A94F"/>
                </a:solidFill>
                <a:latin typeface="Segoe UI" pitchFamily="34" charset="0"/>
                <a:ea typeface="Segoe UI" pitchFamily="34" charset="-122"/>
                <a:cs typeface="Segoe UI" pitchFamily="34" charset="-120"/>
              </a:rPr>
              <a:t>EXTREME ONE</a:t>
            </a:r>
            <a:endParaRPr lang="en-US" sz="1000" dirty="0"/>
          </a:p>
        </p:txBody>
      </p:sp>
      <p:sp>
        <p:nvSpPr>
          <p:cNvPr id="11" name="Text 8"/>
          <p:cNvSpPr/>
          <p:nvPr/>
        </p:nvSpPr>
        <p:spPr>
          <a:xfrm>
            <a:off x="822960" y="1764792"/>
            <a:ext cx="3401568" cy="384048"/>
          </a:xfrm>
          <a:prstGeom prst="rect">
            <a:avLst/>
          </a:prstGeom>
          <a:noFill/>
          <a:ln/>
        </p:spPr>
        <p:txBody>
          <a:bodyPr wrap="square" lIns="0" tIns="0" rIns="0" bIns="0" rtlCol="0" anchor="ctr"/>
          <a:lstStyle/>
          <a:p>
            <a:pPr marL="0" indent="0">
              <a:buNone/>
            </a:pPr>
            <a:r>
              <a:rPr lang="en-US" sz="1700" b="1" dirty="0">
                <a:solidFill>
                  <a:srgbClr val="F2EEE6"/>
                </a:solidFill>
                <a:latin typeface="Georgia" pitchFamily="34" charset="0"/>
                <a:ea typeface="Georgia" pitchFamily="34" charset="-122"/>
                <a:cs typeface="Georgia" pitchFamily="34" charset="-120"/>
              </a:rPr>
              <a:t>Exhaustion and Quitting</a:t>
            </a:r>
            <a:endParaRPr lang="en-US" sz="1700" dirty="0"/>
          </a:p>
        </p:txBody>
      </p:sp>
      <p:sp>
        <p:nvSpPr>
          <p:cNvPr id="12" name="Text 9"/>
          <p:cNvSpPr/>
          <p:nvPr/>
        </p:nvSpPr>
        <p:spPr>
          <a:xfrm>
            <a:off x="822960" y="2240280"/>
            <a:ext cx="3401568" cy="914400"/>
          </a:xfrm>
          <a:prstGeom prst="rect">
            <a:avLst/>
          </a:prstGeom>
          <a:noFill/>
          <a:ln/>
        </p:spPr>
        <p:txBody>
          <a:bodyPr wrap="square" lIns="0" tIns="0" rIns="0" bIns="0" rtlCol="0" anchor="t"/>
          <a:lstStyle/>
          <a:p>
            <a:pPr marL="0" indent="0">
              <a:lnSpc>
                <a:spcPts val="1600"/>
              </a:lnSpc>
              <a:buNone/>
            </a:pPr>
            <a:r>
              <a:rPr lang="en-US" sz="1150" dirty="0">
                <a:solidFill>
                  <a:srgbClr val="A8A398"/>
                </a:solidFill>
                <a:latin typeface="Segoe UI" pitchFamily="34" charset="0"/>
                <a:ea typeface="Segoe UI" pitchFamily="34" charset="-122"/>
                <a:cs typeface="Segoe UI" pitchFamily="34" charset="-120"/>
              </a:rPr>
              <a:t>You see God’s perfection — and respond by pulling away instead of falling down like Isaiah.</a:t>
            </a:r>
            <a:endParaRPr lang="en-US" sz="1150" dirty="0"/>
          </a:p>
        </p:txBody>
      </p:sp>
      <p:sp>
        <p:nvSpPr>
          <p:cNvPr id="13" name="Response box">
            <a:extLst>
              <a:ext uri="{C183D7F6-B498-43B3-948B-1728B52AA6E4}">
                <adec:decorative xmlns:adec="http://schemas.microsoft.com/office/drawing/2017/decorative" val="1"/>
              </a:ext>
            </a:extLst>
          </p:cNvPr>
          <p:cNvSpPr/>
          <p:nvPr/>
        </p:nvSpPr>
        <p:spPr>
          <a:xfrm>
            <a:off x="822960" y="3218688"/>
            <a:ext cx="3401568" cy="822960"/>
          </a:xfrm>
          <a:prstGeom prst="rect">
            <a:avLst/>
          </a:prstGeom>
          <a:solidFill>
            <a:srgbClr val="2A2F38"/>
          </a:solidFill>
          <a:ln/>
        </p:spPr>
        <p:txBody>
          <a:bodyPr/>
          <a:lstStyle/>
          <a:p>
            <a:endParaRPr lang="en-US"/>
          </a:p>
        </p:txBody>
      </p:sp>
      <p:sp>
        <p:nvSpPr>
          <p:cNvPr id="14" name="Text 11"/>
          <p:cNvSpPr/>
          <p:nvPr/>
        </p:nvSpPr>
        <p:spPr>
          <a:xfrm>
            <a:off x="987552" y="3291840"/>
            <a:ext cx="3072384" cy="676656"/>
          </a:xfrm>
          <a:prstGeom prst="rect">
            <a:avLst/>
          </a:prstGeom>
          <a:noFill/>
          <a:ln/>
        </p:spPr>
        <p:txBody>
          <a:bodyPr wrap="square" lIns="0" tIns="0" rIns="0" bIns="0" rtlCol="0" anchor="ctr"/>
          <a:lstStyle/>
          <a:p>
            <a:pPr marL="0" indent="0">
              <a:lnSpc>
                <a:spcPts val="1500"/>
              </a:lnSpc>
              <a:buNone/>
            </a:pPr>
            <a:r>
              <a:rPr lang="en-US" sz="1150" i="1" dirty="0">
                <a:solidFill>
                  <a:srgbClr val="D6A94F"/>
                </a:solidFill>
                <a:latin typeface="Georgia" pitchFamily="34" charset="0"/>
                <a:ea typeface="Georgia" pitchFamily="34" charset="-122"/>
                <a:cs typeface="Georgia" pitchFamily="34" charset="-120"/>
              </a:rPr>
              <a:t>Instead: embrace God, don’t push Him away. Worship Him; and praise Him (Is. 6).</a:t>
            </a:r>
            <a:endParaRPr lang="en-US" sz="1150" dirty="0"/>
          </a:p>
        </p:txBody>
      </p:sp>
      <p:sp>
        <p:nvSpPr>
          <p:cNvPr id="15" name="Extreme card">
            <a:extLst>
              <a:ext uri="{C183D7F6-B498-43B3-948B-1728B52AA6E4}">
                <adec:decorative xmlns:adec="http://schemas.microsoft.com/office/drawing/2017/decorative" val="1"/>
              </a:ext>
            </a:extLst>
          </p:cNvPr>
          <p:cNvSpPr/>
          <p:nvPr/>
        </p:nvSpPr>
        <p:spPr>
          <a:xfrm>
            <a:off x="4663440" y="1325880"/>
            <a:ext cx="3913632" cy="3017520"/>
          </a:xfrm>
          <a:prstGeom prst="rect">
            <a:avLst/>
          </a:prstGeom>
          <a:solidFill>
            <a:srgbClr val="1E2228"/>
          </a:solidFill>
          <a:ln/>
        </p:spPr>
        <p:txBody>
          <a:bodyPr/>
          <a:lstStyle/>
          <a:p>
            <a:endParaRPr lang="en-US"/>
          </a:p>
        </p:txBody>
      </p:sp>
      <p:sp>
        <p:nvSpPr>
          <p:cNvPr id="16" name="Extreme accent">
            <a:extLst>
              <a:ext uri="{C183D7F6-B498-43B3-948B-1728B52AA6E4}">
                <adec:decorative xmlns:adec="http://schemas.microsoft.com/office/drawing/2017/decorative" val="1"/>
              </a:ext>
            </a:extLst>
          </p:cNvPr>
          <p:cNvSpPr/>
          <p:nvPr/>
        </p:nvSpPr>
        <p:spPr>
          <a:xfrm>
            <a:off x="4663440" y="1325880"/>
            <a:ext cx="3913632" cy="36576"/>
          </a:xfrm>
          <a:prstGeom prst="rect">
            <a:avLst/>
          </a:prstGeom>
          <a:solidFill>
            <a:srgbClr val="D6A94F"/>
          </a:solidFill>
          <a:ln/>
        </p:spPr>
        <p:txBody>
          <a:bodyPr/>
          <a:lstStyle/>
          <a:p>
            <a:endParaRPr lang="en-US"/>
          </a:p>
        </p:txBody>
      </p:sp>
      <p:sp>
        <p:nvSpPr>
          <p:cNvPr id="17" name="Text 14"/>
          <p:cNvSpPr/>
          <p:nvPr/>
        </p:nvSpPr>
        <p:spPr>
          <a:xfrm>
            <a:off x="4919472" y="1490472"/>
            <a:ext cx="3401568" cy="256032"/>
          </a:xfrm>
          <a:prstGeom prst="rect">
            <a:avLst/>
          </a:prstGeom>
          <a:noFill/>
          <a:ln/>
        </p:spPr>
        <p:txBody>
          <a:bodyPr wrap="square" lIns="0" tIns="0" rIns="0" bIns="0" rtlCol="0" anchor="ctr"/>
          <a:lstStyle/>
          <a:p>
            <a:pPr marL="0" indent="0">
              <a:buNone/>
            </a:pPr>
            <a:r>
              <a:rPr lang="en-US" sz="1000" b="1" kern="0" spc="200" dirty="0">
                <a:solidFill>
                  <a:srgbClr val="D6A94F"/>
                </a:solidFill>
                <a:latin typeface="Segoe UI" pitchFamily="34" charset="0"/>
                <a:ea typeface="Segoe UI" pitchFamily="34" charset="-122"/>
                <a:cs typeface="Segoe UI" pitchFamily="34" charset="-120"/>
              </a:rPr>
              <a:t>EXTREME TWO</a:t>
            </a:r>
            <a:endParaRPr lang="en-US" sz="1000" dirty="0"/>
          </a:p>
        </p:txBody>
      </p:sp>
      <p:sp>
        <p:nvSpPr>
          <p:cNvPr id="18" name="Text 15"/>
          <p:cNvSpPr/>
          <p:nvPr/>
        </p:nvSpPr>
        <p:spPr>
          <a:xfrm>
            <a:off x="4919472" y="1764792"/>
            <a:ext cx="3401568" cy="384048"/>
          </a:xfrm>
          <a:prstGeom prst="rect">
            <a:avLst/>
          </a:prstGeom>
          <a:noFill/>
          <a:ln/>
        </p:spPr>
        <p:txBody>
          <a:bodyPr wrap="square" lIns="0" tIns="0" rIns="0" bIns="0" rtlCol="0" anchor="ctr"/>
          <a:lstStyle/>
          <a:p>
            <a:pPr marL="0" indent="0">
              <a:buNone/>
            </a:pPr>
            <a:r>
              <a:rPr lang="en-US" sz="1700" b="1" dirty="0">
                <a:solidFill>
                  <a:srgbClr val="F2EEE6"/>
                </a:solidFill>
                <a:latin typeface="Georgia" pitchFamily="34" charset="0"/>
                <a:ea typeface="Georgia" pitchFamily="34" charset="-122"/>
                <a:cs typeface="Georgia" pitchFamily="34" charset="-120"/>
              </a:rPr>
              <a:t>Excuse-Making</a:t>
            </a:r>
            <a:endParaRPr lang="en-US" sz="1700" dirty="0"/>
          </a:p>
        </p:txBody>
      </p:sp>
      <p:sp>
        <p:nvSpPr>
          <p:cNvPr id="19" name="Text 16"/>
          <p:cNvSpPr/>
          <p:nvPr/>
        </p:nvSpPr>
        <p:spPr>
          <a:xfrm>
            <a:off x="4919472" y="2240280"/>
            <a:ext cx="3401568" cy="914400"/>
          </a:xfrm>
          <a:prstGeom prst="rect">
            <a:avLst/>
          </a:prstGeom>
          <a:noFill/>
          <a:ln/>
        </p:spPr>
        <p:txBody>
          <a:bodyPr wrap="square" lIns="0" tIns="0" rIns="0" bIns="0" rtlCol="0" anchor="t"/>
          <a:lstStyle/>
          <a:p>
            <a:pPr marL="0" indent="0">
              <a:lnSpc>
                <a:spcPts val="1600"/>
              </a:lnSpc>
              <a:buNone/>
            </a:pPr>
            <a:r>
              <a:rPr lang="en-US" sz="1150" dirty="0">
                <a:solidFill>
                  <a:srgbClr val="A8A398"/>
                </a:solidFill>
                <a:latin typeface="Segoe UI" pitchFamily="34" charset="0"/>
                <a:ea typeface="Segoe UI" pitchFamily="34" charset="-122"/>
                <a:cs typeface="Segoe UI" pitchFamily="34" charset="-120"/>
              </a:rPr>
              <a:t>“God knows I’m a work in progress.” “He’s not finished with me yet.” Sometimes true — sometimes a license to keep sinning.</a:t>
            </a:r>
            <a:endParaRPr lang="en-US" sz="1150" dirty="0"/>
          </a:p>
        </p:txBody>
      </p:sp>
      <p:sp>
        <p:nvSpPr>
          <p:cNvPr id="20" name="Response box">
            <a:extLst>
              <a:ext uri="{C183D7F6-B498-43B3-948B-1728B52AA6E4}">
                <adec:decorative xmlns:adec="http://schemas.microsoft.com/office/drawing/2017/decorative" val="1"/>
              </a:ext>
            </a:extLst>
          </p:cNvPr>
          <p:cNvSpPr/>
          <p:nvPr/>
        </p:nvSpPr>
        <p:spPr>
          <a:xfrm>
            <a:off x="4919472" y="3218688"/>
            <a:ext cx="3401568" cy="822960"/>
          </a:xfrm>
          <a:prstGeom prst="rect">
            <a:avLst/>
          </a:prstGeom>
          <a:solidFill>
            <a:srgbClr val="2A2F38"/>
          </a:solidFill>
          <a:ln/>
        </p:spPr>
        <p:txBody>
          <a:bodyPr/>
          <a:lstStyle/>
          <a:p>
            <a:endParaRPr lang="en-US"/>
          </a:p>
        </p:txBody>
      </p:sp>
      <p:sp>
        <p:nvSpPr>
          <p:cNvPr id="21" name="Text 18"/>
          <p:cNvSpPr/>
          <p:nvPr/>
        </p:nvSpPr>
        <p:spPr>
          <a:xfrm>
            <a:off x="5084064" y="3291840"/>
            <a:ext cx="3072384" cy="676656"/>
          </a:xfrm>
          <a:prstGeom prst="rect">
            <a:avLst/>
          </a:prstGeom>
          <a:noFill/>
          <a:ln/>
        </p:spPr>
        <p:txBody>
          <a:bodyPr wrap="square" lIns="0" tIns="0" rIns="0" bIns="0" rtlCol="0" anchor="ctr"/>
          <a:lstStyle/>
          <a:p>
            <a:pPr marL="0" indent="0">
              <a:lnSpc>
                <a:spcPts val="1500"/>
              </a:lnSpc>
              <a:buNone/>
            </a:pPr>
            <a:r>
              <a:rPr lang="en-US" sz="1150" i="1" dirty="0">
                <a:solidFill>
                  <a:srgbClr val="D6A94F"/>
                </a:solidFill>
                <a:latin typeface="Georgia" pitchFamily="34" charset="0"/>
                <a:ea typeface="Georgia" pitchFamily="34" charset="-122"/>
                <a:cs typeface="Georgia" pitchFamily="34" charset="-120"/>
              </a:rPr>
              <a:t>Instead: repent, confess, and turn to God (1 John 1; Romans 6).</a:t>
            </a:r>
            <a:endParaRPr lang="en-US" sz="11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An open Bible on a dark table lit by warm candlelight."/>
          <p:cNvPicPr>
            <a:picLocks noChangeAspect="1"/>
          </p:cNvPicPr>
          <p:nvPr/>
        </p:nvPicPr>
        <p:blipFill>
          <a:blip r:embed="rId3"/>
          <a:srcRect t="27" b="27"/>
          <a:stretch/>
        </p:blipFill>
        <p:spPr>
          <a:xfrm>
            <a:off x="0" y="0"/>
            <a:ext cx="9144000" cy="5143500"/>
          </a:xfrm>
          <a:prstGeom prst="rect">
            <a:avLst/>
          </a:prstGeom>
        </p:spPr>
      </p:pic>
      <p:sp>
        <p:nvSpPr>
          <p:cNvPr id="3" name="Scrim">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14161A">
              <a:alpha val="68000"/>
            </a:srgbClr>
          </a:solidFill>
          <a:ln/>
        </p:spPr>
        <p:txBody>
          <a:bodyPr/>
          <a:lstStyle/>
          <a:p>
            <a:endParaRPr lang="en-US"/>
          </a:p>
        </p:txBody>
      </p:sp>
      <p:sp>
        <p:nvSpPr>
          <p:cNvPr id="4" name="Gold rule">
            <a:extLst>
              <a:ext uri="{C183D7F6-B498-43B3-948B-1728B52AA6E4}">
                <adec:decorative xmlns:adec="http://schemas.microsoft.com/office/drawing/2017/decorative" val="1"/>
              </a:ext>
            </a:extLst>
          </p:cNvPr>
          <p:cNvSpPr/>
          <p:nvPr/>
        </p:nvSpPr>
        <p:spPr>
          <a:xfrm>
            <a:off x="685800" y="1481328"/>
            <a:ext cx="822960" cy="41148"/>
          </a:xfrm>
          <a:prstGeom prst="rect">
            <a:avLst/>
          </a:prstGeom>
          <a:solidFill>
            <a:srgbClr val="D6A94F"/>
          </a:solidFill>
          <a:ln/>
        </p:spPr>
        <p:txBody>
          <a:bodyPr/>
          <a:lstStyle/>
          <a:p>
            <a:endParaRPr lang="en-US"/>
          </a:p>
        </p:txBody>
      </p:sp>
      <p:sp>
        <p:nvSpPr>
          <p:cNvPr id="5" name="Text 2"/>
          <p:cNvSpPr/>
          <p:nvPr/>
        </p:nvSpPr>
        <p:spPr>
          <a:xfrm>
            <a:off x="685800" y="1737360"/>
            <a:ext cx="7772400" cy="274320"/>
          </a:xfrm>
          <a:prstGeom prst="rect">
            <a:avLst/>
          </a:prstGeom>
          <a:noFill/>
          <a:ln/>
        </p:spPr>
        <p:txBody>
          <a:bodyPr wrap="square" lIns="0" tIns="0" rIns="0" bIns="0" rtlCol="0" anchor="ctr"/>
          <a:lstStyle/>
          <a:p>
            <a:pPr marL="0" indent="0">
              <a:buNone/>
            </a:pPr>
            <a:endParaRPr lang="en-US" sz="1200" dirty="0"/>
          </a:p>
        </p:txBody>
      </p:sp>
      <p:sp>
        <p:nvSpPr>
          <p:cNvPr id="6" name="Text 0"/>
          <p:cNvSpPr>
            <a:spLocks noGrp="1"/>
          </p:cNvSpPr>
          <p:nvPr>
            <p:ph type="title" idx="100" hasCustomPrompt="1"/>
          </p:nvPr>
        </p:nvSpPr>
        <p:spPr>
          <a:xfrm>
            <a:off x="685800" y="1965960"/>
            <a:ext cx="7772400" cy="1005840"/>
          </a:xfrm>
          <a:prstGeom prst="rect">
            <a:avLst/>
          </a:prstGeom>
          <a:noFill/>
          <a:ln/>
        </p:spPr>
        <p:txBody>
          <a:bodyPr wrap="square" lIns="0" tIns="0" rIns="0" bIns="0" rtlCol="0" anchor="ctr"/>
          <a:lstStyle/>
          <a:p>
            <a:pPr marL="0" indent="0" algn="l">
              <a:buNone/>
            </a:pPr>
            <a:r>
              <a:rPr lang="en-US" sz="3200" b="1" dirty="0">
                <a:solidFill>
                  <a:srgbClr val="F2EEE6"/>
                </a:solidFill>
                <a:latin typeface="Georgia" pitchFamily="34" charset="0"/>
                <a:ea typeface="Georgia" pitchFamily="34" charset="-122"/>
                <a:cs typeface="Georgia" pitchFamily="34" charset="-120"/>
              </a:rPr>
              <a:t>James on Perfection</a:t>
            </a:r>
            <a:endParaRPr lang="en-US" sz="3200" dirty="0"/>
          </a:p>
        </p:txBody>
      </p:sp>
      <p:sp>
        <p:nvSpPr>
          <p:cNvPr id="7" name="Footer rule">
            <a:extLst>
              <a:ext uri="{C183D7F6-B498-43B3-948B-1728B52AA6E4}">
                <adec:decorative xmlns:adec="http://schemas.microsoft.com/office/drawing/2017/decorative" val="1"/>
              </a:ext>
            </a:extLst>
          </p:cNvPr>
          <p:cNvSpPr/>
          <p:nvPr/>
        </p:nvSpPr>
        <p:spPr>
          <a:xfrm>
            <a:off x="0" y="5029200"/>
            <a:ext cx="9144000" cy="10973"/>
          </a:xfrm>
          <a:prstGeom prst="rect">
            <a:avLst/>
          </a:prstGeom>
          <a:solidFill>
            <a:srgbClr val="8A6E33"/>
          </a:solidFill>
          <a:ln/>
        </p:spPr>
        <p:txBody>
          <a:bodyPr/>
          <a:lstStyle/>
          <a:p>
            <a:endParaRPr lang="en-US"/>
          </a:p>
        </p:txBody>
      </p:sp>
      <p:sp>
        <p:nvSpPr>
          <p:cNvPr id="8" name="Text 5"/>
          <p:cNvSpPr/>
          <p:nvPr/>
        </p:nvSpPr>
        <p:spPr>
          <a:xfrm>
            <a:off x="566928" y="4718304"/>
            <a:ext cx="5943600" cy="274320"/>
          </a:xfrm>
          <a:prstGeom prst="rect">
            <a:avLst/>
          </a:prstGeom>
          <a:noFill/>
          <a:ln/>
        </p:spPr>
        <p:txBody>
          <a:bodyPr wrap="square" lIns="0" tIns="0" rIns="0" bIns="0" rtlCol="0" anchor="ctr"/>
          <a:lstStyle/>
          <a:p>
            <a:pPr marL="0" indent="0">
              <a:buNone/>
            </a:pPr>
            <a:r>
              <a:rPr lang="en-US" sz="900" dirty="0">
                <a:solidFill>
                  <a:srgbClr val="6E6A62"/>
                </a:solidFill>
                <a:latin typeface="Segoe UI" pitchFamily="34" charset="0"/>
                <a:ea typeface="Segoe UI" pitchFamily="34" charset="-122"/>
                <a:cs typeface="Segoe UI" pitchFamily="34" charset="-120"/>
              </a:rPr>
              <a:t>Perfectionism: Am I Overthinking My Faith?</a:t>
            </a:r>
            <a:endParaRPr lang="en-US" sz="900" dirty="0"/>
          </a:p>
        </p:txBody>
      </p:sp>
      <p:sp>
        <p:nvSpPr>
          <p:cNvPr id="9" name="Text 6"/>
          <p:cNvSpPr/>
          <p:nvPr/>
        </p:nvSpPr>
        <p:spPr>
          <a:xfrm>
            <a:off x="7680960" y="4718304"/>
            <a:ext cx="896112" cy="274320"/>
          </a:xfrm>
          <a:prstGeom prst="rect">
            <a:avLst/>
          </a:prstGeom>
          <a:noFill/>
          <a:ln/>
        </p:spPr>
        <p:txBody>
          <a:bodyPr wrap="square" lIns="0" tIns="0" rIns="0" bIns="0" rtlCol="0" anchor="ctr"/>
          <a:lstStyle/>
          <a:p>
            <a:pPr marL="0" indent="0" algn="r">
              <a:buNone/>
            </a:pPr>
            <a:r>
              <a:rPr lang="en-US" sz="900" dirty="0">
                <a:solidFill>
                  <a:srgbClr val="6E6A62"/>
                </a:solidFill>
                <a:latin typeface="Segoe UI" pitchFamily="34" charset="0"/>
                <a:ea typeface="Segoe UI" pitchFamily="34" charset="-122"/>
                <a:cs typeface="Segoe UI" pitchFamily="34" charset="-120"/>
              </a:rPr>
              <a:t>11</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66928" y="347472"/>
            <a:ext cx="8010144" cy="603504"/>
          </a:xfrm>
          <a:prstGeom prst="rect">
            <a:avLst/>
          </a:prstGeom>
          <a:noFill/>
          <a:ln/>
        </p:spPr>
        <p:txBody>
          <a:bodyPr wrap="square" lIns="0" tIns="0" rIns="0" bIns="0" rtlCol="0" anchor="ctr"/>
          <a:lstStyle/>
          <a:p>
            <a:pPr marL="0" indent="0" algn="l">
              <a:buNone/>
            </a:pPr>
            <a:r>
              <a:rPr lang="en-US" sz="2500" b="1" dirty="0">
                <a:solidFill>
                  <a:srgbClr val="F2EEE6"/>
                </a:solidFill>
                <a:latin typeface="Georgia" pitchFamily="34" charset="0"/>
                <a:ea typeface="Georgia" pitchFamily="34" charset="-122"/>
                <a:cs typeface="Georgia" pitchFamily="34" charset="-120"/>
              </a:rPr>
              <a:t>Trials Are Doing Something in You</a:t>
            </a:r>
            <a:endParaRPr lang="en-US" sz="2500" dirty="0"/>
          </a:p>
        </p:txBody>
      </p:sp>
      <p:sp>
        <p:nvSpPr>
          <p:cNvPr id="3" name="Gold rule">
            <a:extLst>
              <a:ext uri="{C183D7F6-B498-43B3-948B-1728B52AA6E4}">
                <adec:decorative xmlns:adec="http://schemas.microsoft.com/office/drawing/2017/decorative" val="1"/>
              </a:ext>
            </a:extLst>
          </p:cNvPr>
          <p:cNvSpPr/>
          <p:nvPr/>
        </p:nvSpPr>
        <p:spPr>
          <a:xfrm>
            <a:off x="566928" y="1024128"/>
            <a:ext cx="1005840" cy="41148"/>
          </a:xfrm>
          <a:prstGeom prst="rect">
            <a:avLst/>
          </a:prstGeom>
          <a:solidFill>
            <a:srgbClr val="D6A94F"/>
          </a:solidFill>
          <a:ln/>
        </p:spPr>
        <p:txBody>
          <a:bodyPr/>
          <a:lstStyle/>
          <a:p>
            <a:endParaRPr lang="en-US"/>
          </a:p>
        </p:txBody>
      </p:sp>
      <p:sp>
        <p:nvSpPr>
          <p:cNvPr id="4" name="Footer rule">
            <a:extLst>
              <a:ext uri="{C183D7F6-B498-43B3-948B-1728B52AA6E4}">
                <adec:decorative xmlns:adec="http://schemas.microsoft.com/office/drawing/2017/decorative" val="1"/>
              </a:ext>
            </a:extLst>
          </p:cNvPr>
          <p:cNvSpPr/>
          <p:nvPr/>
        </p:nvSpPr>
        <p:spPr>
          <a:xfrm>
            <a:off x="0" y="5029200"/>
            <a:ext cx="9144000" cy="10973"/>
          </a:xfrm>
          <a:prstGeom prst="rect">
            <a:avLst/>
          </a:prstGeom>
          <a:solidFill>
            <a:srgbClr val="8A6E33"/>
          </a:solidFill>
          <a:ln/>
        </p:spPr>
        <p:txBody>
          <a:bodyPr/>
          <a:lstStyle/>
          <a:p>
            <a:endParaRPr lang="en-US"/>
          </a:p>
        </p:txBody>
      </p:sp>
      <p:sp>
        <p:nvSpPr>
          <p:cNvPr id="5" name="Text 3"/>
          <p:cNvSpPr/>
          <p:nvPr/>
        </p:nvSpPr>
        <p:spPr>
          <a:xfrm>
            <a:off x="566928" y="4718304"/>
            <a:ext cx="5943600" cy="274320"/>
          </a:xfrm>
          <a:prstGeom prst="rect">
            <a:avLst/>
          </a:prstGeom>
          <a:noFill/>
          <a:ln/>
        </p:spPr>
        <p:txBody>
          <a:bodyPr wrap="square" lIns="0" tIns="0" rIns="0" bIns="0" rtlCol="0" anchor="ctr"/>
          <a:lstStyle/>
          <a:p>
            <a:pPr marL="0" indent="0">
              <a:buNone/>
            </a:pPr>
            <a:r>
              <a:rPr lang="en-US" sz="900" dirty="0">
                <a:solidFill>
                  <a:srgbClr val="6E6A62"/>
                </a:solidFill>
                <a:latin typeface="Segoe UI" pitchFamily="34" charset="0"/>
                <a:ea typeface="Segoe UI" pitchFamily="34" charset="-122"/>
                <a:cs typeface="Segoe UI" pitchFamily="34" charset="-120"/>
              </a:rPr>
              <a:t>Perfectionism: Am I Overthinking My Faith?</a:t>
            </a:r>
            <a:endParaRPr lang="en-US" sz="900" dirty="0"/>
          </a:p>
        </p:txBody>
      </p:sp>
      <p:sp>
        <p:nvSpPr>
          <p:cNvPr id="6" name="Text 4"/>
          <p:cNvSpPr/>
          <p:nvPr/>
        </p:nvSpPr>
        <p:spPr>
          <a:xfrm>
            <a:off x="7680960" y="4718304"/>
            <a:ext cx="896112" cy="274320"/>
          </a:xfrm>
          <a:prstGeom prst="rect">
            <a:avLst/>
          </a:prstGeom>
          <a:noFill/>
          <a:ln/>
        </p:spPr>
        <p:txBody>
          <a:bodyPr wrap="square" lIns="0" tIns="0" rIns="0" bIns="0" rtlCol="0" anchor="ctr"/>
          <a:lstStyle/>
          <a:p>
            <a:pPr marL="0" indent="0" algn="r">
              <a:buNone/>
            </a:pPr>
            <a:r>
              <a:rPr lang="en-US" sz="900" dirty="0">
                <a:solidFill>
                  <a:srgbClr val="6E6A62"/>
                </a:solidFill>
                <a:latin typeface="Segoe UI" pitchFamily="34" charset="0"/>
                <a:ea typeface="Segoe UI" pitchFamily="34" charset="-122"/>
                <a:cs typeface="Segoe UI" pitchFamily="34" charset="-120"/>
              </a:rPr>
              <a:t>12</a:t>
            </a:r>
            <a:endParaRPr lang="en-US" sz="900" dirty="0"/>
          </a:p>
        </p:txBody>
      </p:sp>
      <p:sp>
        <p:nvSpPr>
          <p:cNvPr id="8" name="Scripture panel">
            <a:extLst>
              <a:ext uri="{C183D7F6-B498-43B3-948B-1728B52AA6E4}">
                <adec:decorative xmlns:adec="http://schemas.microsoft.com/office/drawing/2017/decorative" val="1"/>
              </a:ext>
            </a:extLst>
          </p:cNvPr>
          <p:cNvSpPr/>
          <p:nvPr/>
        </p:nvSpPr>
        <p:spPr>
          <a:xfrm>
            <a:off x="566928" y="1298448"/>
            <a:ext cx="4206240" cy="2148840"/>
          </a:xfrm>
          <a:prstGeom prst="rect">
            <a:avLst/>
          </a:prstGeom>
          <a:solidFill>
            <a:srgbClr val="1E2228"/>
          </a:solidFill>
          <a:ln/>
        </p:spPr>
        <p:txBody>
          <a:bodyPr/>
          <a:lstStyle/>
          <a:p>
            <a:endParaRPr lang="en-US"/>
          </a:p>
        </p:txBody>
      </p:sp>
      <p:sp>
        <p:nvSpPr>
          <p:cNvPr id="9" name="Panel accent">
            <a:extLst>
              <a:ext uri="{C183D7F6-B498-43B3-948B-1728B52AA6E4}">
                <adec:decorative xmlns:adec="http://schemas.microsoft.com/office/drawing/2017/decorative" val="1"/>
              </a:ext>
            </a:extLst>
          </p:cNvPr>
          <p:cNvSpPr/>
          <p:nvPr/>
        </p:nvSpPr>
        <p:spPr>
          <a:xfrm>
            <a:off x="566928" y="1298448"/>
            <a:ext cx="50292" cy="2148840"/>
          </a:xfrm>
          <a:prstGeom prst="rect">
            <a:avLst/>
          </a:prstGeom>
          <a:solidFill>
            <a:srgbClr val="D6A94F"/>
          </a:solidFill>
          <a:ln/>
        </p:spPr>
        <p:txBody>
          <a:bodyPr/>
          <a:lstStyle/>
          <a:p>
            <a:endParaRPr lang="en-US"/>
          </a:p>
        </p:txBody>
      </p:sp>
      <p:sp>
        <p:nvSpPr>
          <p:cNvPr id="10" name="Text 7"/>
          <p:cNvSpPr/>
          <p:nvPr/>
        </p:nvSpPr>
        <p:spPr>
          <a:xfrm>
            <a:off x="859536" y="1463040"/>
            <a:ext cx="3657600" cy="256032"/>
          </a:xfrm>
          <a:prstGeom prst="rect">
            <a:avLst/>
          </a:prstGeom>
          <a:noFill/>
          <a:ln/>
        </p:spPr>
        <p:txBody>
          <a:bodyPr wrap="square" lIns="0" tIns="0" rIns="0" bIns="0" rtlCol="0" anchor="ctr"/>
          <a:lstStyle/>
          <a:p>
            <a:pPr marL="0" indent="0">
              <a:buNone/>
            </a:pPr>
            <a:r>
              <a:rPr lang="en-US" sz="1100" b="1" kern="0" spc="100" dirty="0">
                <a:solidFill>
                  <a:srgbClr val="D6A94F"/>
                </a:solidFill>
                <a:latin typeface="Segoe UI" pitchFamily="34" charset="0"/>
                <a:ea typeface="Segoe UI" pitchFamily="34" charset="-122"/>
                <a:cs typeface="Segoe UI" pitchFamily="34" charset="-120"/>
              </a:rPr>
              <a:t>JAMES 1:2–4</a:t>
            </a:r>
            <a:endParaRPr lang="en-US" sz="1100" dirty="0"/>
          </a:p>
        </p:txBody>
      </p:sp>
      <p:sp>
        <p:nvSpPr>
          <p:cNvPr id="11" name="Text 8"/>
          <p:cNvSpPr/>
          <p:nvPr/>
        </p:nvSpPr>
        <p:spPr>
          <a:xfrm>
            <a:off x="859536" y="1755648"/>
            <a:ext cx="3657600" cy="1508760"/>
          </a:xfrm>
          <a:prstGeom prst="rect">
            <a:avLst/>
          </a:prstGeom>
          <a:noFill/>
          <a:ln/>
        </p:spPr>
        <p:txBody>
          <a:bodyPr wrap="square" lIns="0" tIns="0" rIns="0" bIns="0" rtlCol="0" anchor="t"/>
          <a:lstStyle/>
          <a:p>
            <a:pPr marL="0" indent="0">
              <a:lnSpc>
                <a:spcPts val="1775"/>
              </a:lnSpc>
              <a:buNone/>
            </a:pPr>
            <a:r>
              <a:rPr lang="en-US" sz="1250" i="1" dirty="0">
                <a:solidFill>
                  <a:srgbClr val="F2EEE6"/>
                </a:solidFill>
                <a:latin typeface="Georgia" pitchFamily="34" charset="0"/>
                <a:ea typeface="Georgia" pitchFamily="34" charset="-122"/>
                <a:cs typeface="Georgia" pitchFamily="34" charset="-120"/>
              </a:rPr>
              <a:t>“Count it all joy, my brothers, when you meet trials of various kinds, for you know that the testing of your faith produces steadfastness. And let steadfastness have its full effect, that you may be perfect and complete, lacking in nothing.”</a:t>
            </a:r>
            <a:endParaRPr lang="en-US" sz="1250" dirty="0"/>
          </a:p>
        </p:txBody>
      </p:sp>
      <p:sp>
        <p:nvSpPr>
          <p:cNvPr id="12" name="Step">
            <a:extLst>
              <a:ext uri="{C183D7F6-B498-43B3-948B-1728B52AA6E4}">
                <adec:decorative xmlns:adec="http://schemas.microsoft.com/office/drawing/2017/decorative" val="1"/>
              </a:ext>
            </a:extLst>
          </p:cNvPr>
          <p:cNvSpPr/>
          <p:nvPr/>
        </p:nvSpPr>
        <p:spPr>
          <a:xfrm>
            <a:off x="4974336" y="1298448"/>
            <a:ext cx="3602736" cy="475488"/>
          </a:xfrm>
          <a:prstGeom prst="rect">
            <a:avLst/>
          </a:prstGeom>
          <a:solidFill>
            <a:srgbClr val="1E2228"/>
          </a:solidFill>
          <a:ln/>
        </p:spPr>
        <p:txBody>
          <a:bodyPr/>
          <a:lstStyle/>
          <a:p>
            <a:endParaRPr lang="en-US"/>
          </a:p>
        </p:txBody>
      </p:sp>
      <p:sp>
        <p:nvSpPr>
          <p:cNvPr id="13" name="Step accent">
            <a:extLst>
              <a:ext uri="{C183D7F6-B498-43B3-948B-1728B52AA6E4}">
                <adec:decorative xmlns:adec="http://schemas.microsoft.com/office/drawing/2017/decorative" val="1"/>
              </a:ext>
            </a:extLst>
          </p:cNvPr>
          <p:cNvSpPr/>
          <p:nvPr/>
        </p:nvSpPr>
        <p:spPr>
          <a:xfrm>
            <a:off x="4974336" y="1298448"/>
            <a:ext cx="41148" cy="475488"/>
          </a:xfrm>
          <a:prstGeom prst="rect">
            <a:avLst/>
          </a:prstGeom>
          <a:solidFill>
            <a:srgbClr val="D6A94F"/>
          </a:solidFill>
          <a:ln/>
        </p:spPr>
        <p:txBody>
          <a:bodyPr/>
          <a:lstStyle/>
          <a:p>
            <a:endParaRPr lang="en-US"/>
          </a:p>
        </p:txBody>
      </p:sp>
      <p:sp>
        <p:nvSpPr>
          <p:cNvPr id="14" name="Text 11"/>
          <p:cNvSpPr/>
          <p:nvPr/>
        </p:nvSpPr>
        <p:spPr>
          <a:xfrm>
            <a:off x="5175504" y="1298448"/>
            <a:ext cx="1600200" cy="475488"/>
          </a:xfrm>
          <a:prstGeom prst="rect">
            <a:avLst/>
          </a:prstGeom>
          <a:noFill/>
          <a:ln/>
        </p:spPr>
        <p:txBody>
          <a:bodyPr wrap="square" lIns="0" tIns="0" rIns="0" bIns="0" rtlCol="0" anchor="ctr"/>
          <a:lstStyle/>
          <a:p>
            <a:pPr marL="0" indent="0">
              <a:buNone/>
            </a:pPr>
            <a:r>
              <a:rPr lang="en-US" sz="1150" b="1" dirty="0">
                <a:solidFill>
                  <a:srgbClr val="D6A94F"/>
                </a:solidFill>
                <a:latin typeface="Georgia" pitchFamily="34" charset="0"/>
                <a:ea typeface="Georgia" pitchFamily="34" charset="-122"/>
                <a:cs typeface="Georgia" pitchFamily="34" charset="-120"/>
              </a:rPr>
              <a:t>JOY</a:t>
            </a:r>
            <a:endParaRPr lang="en-US" sz="1150" dirty="0"/>
          </a:p>
        </p:txBody>
      </p:sp>
      <p:sp>
        <p:nvSpPr>
          <p:cNvPr id="15" name="Text 12"/>
          <p:cNvSpPr/>
          <p:nvPr/>
        </p:nvSpPr>
        <p:spPr>
          <a:xfrm>
            <a:off x="6766560" y="1298448"/>
            <a:ext cx="1700784" cy="475488"/>
          </a:xfrm>
          <a:prstGeom prst="rect">
            <a:avLst/>
          </a:prstGeom>
          <a:noFill/>
          <a:ln/>
        </p:spPr>
        <p:txBody>
          <a:bodyPr wrap="square" lIns="0" tIns="0" rIns="0" bIns="0" rtlCol="0" anchor="ctr"/>
          <a:lstStyle/>
          <a:p>
            <a:pPr marL="0" indent="0">
              <a:buNone/>
            </a:pPr>
            <a:r>
              <a:rPr lang="en-US" sz="1000" dirty="0">
                <a:solidFill>
                  <a:srgbClr val="A8A398"/>
                </a:solidFill>
                <a:latin typeface="Segoe UI" pitchFamily="34" charset="0"/>
                <a:ea typeface="Segoe UI" pitchFamily="34" charset="-122"/>
                <a:cs typeface="Segoe UI" pitchFamily="34" charset="-120"/>
              </a:rPr>
              <a:t>An attitude in the trial</a:t>
            </a:r>
            <a:endParaRPr lang="en-US" sz="1000" dirty="0"/>
          </a:p>
        </p:txBody>
      </p:sp>
      <p:sp>
        <p:nvSpPr>
          <p:cNvPr id="16" name="Step">
            <a:extLst>
              <a:ext uri="{C183D7F6-B498-43B3-948B-1728B52AA6E4}">
                <adec:decorative xmlns:adec="http://schemas.microsoft.com/office/drawing/2017/decorative" val="1"/>
              </a:ext>
            </a:extLst>
          </p:cNvPr>
          <p:cNvSpPr/>
          <p:nvPr/>
        </p:nvSpPr>
        <p:spPr>
          <a:xfrm>
            <a:off x="4974336" y="1865376"/>
            <a:ext cx="3602736" cy="475488"/>
          </a:xfrm>
          <a:prstGeom prst="rect">
            <a:avLst/>
          </a:prstGeom>
          <a:solidFill>
            <a:srgbClr val="1E2228"/>
          </a:solidFill>
          <a:ln/>
        </p:spPr>
        <p:txBody>
          <a:bodyPr/>
          <a:lstStyle/>
          <a:p>
            <a:endParaRPr lang="en-US"/>
          </a:p>
        </p:txBody>
      </p:sp>
      <p:sp>
        <p:nvSpPr>
          <p:cNvPr id="17" name="Step accent">
            <a:extLst>
              <a:ext uri="{C183D7F6-B498-43B3-948B-1728B52AA6E4}">
                <adec:decorative xmlns:adec="http://schemas.microsoft.com/office/drawing/2017/decorative" val="1"/>
              </a:ext>
            </a:extLst>
          </p:cNvPr>
          <p:cNvSpPr/>
          <p:nvPr/>
        </p:nvSpPr>
        <p:spPr>
          <a:xfrm>
            <a:off x="4974336" y="1865376"/>
            <a:ext cx="41148" cy="475488"/>
          </a:xfrm>
          <a:prstGeom prst="rect">
            <a:avLst/>
          </a:prstGeom>
          <a:solidFill>
            <a:srgbClr val="D6A94F"/>
          </a:solidFill>
          <a:ln/>
        </p:spPr>
        <p:txBody>
          <a:bodyPr/>
          <a:lstStyle/>
          <a:p>
            <a:endParaRPr lang="en-US"/>
          </a:p>
        </p:txBody>
      </p:sp>
      <p:sp>
        <p:nvSpPr>
          <p:cNvPr id="18" name="Text 15"/>
          <p:cNvSpPr/>
          <p:nvPr/>
        </p:nvSpPr>
        <p:spPr>
          <a:xfrm>
            <a:off x="5175504" y="1865376"/>
            <a:ext cx="1600200" cy="475488"/>
          </a:xfrm>
          <a:prstGeom prst="rect">
            <a:avLst/>
          </a:prstGeom>
          <a:noFill/>
          <a:ln/>
        </p:spPr>
        <p:txBody>
          <a:bodyPr wrap="square" lIns="0" tIns="0" rIns="0" bIns="0" rtlCol="0" anchor="ctr"/>
          <a:lstStyle/>
          <a:p>
            <a:pPr marL="0" indent="0">
              <a:buNone/>
            </a:pPr>
            <a:r>
              <a:rPr lang="en-US" sz="1150" b="1" dirty="0">
                <a:solidFill>
                  <a:srgbClr val="D6A94F"/>
                </a:solidFill>
                <a:latin typeface="Georgia" pitchFamily="34" charset="0"/>
                <a:ea typeface="Georgia" pitchFamily="34" charset="-122"/>
                <a:cs typeface="Georgia" pitchFamily="34" charset="-120"/>
              </a:rPr>
              <a:t>TESTING</a:t>
            </a:r>
            <a:endParaRPr lang="en-US" sz="1150" dirty="0"/>
          </a:p>
        </p:txBody>
      </p:sp>
      <p:sp>
        <p:nvSpPr>
          <p:cNvPr id="19" name="Text 16"/>
          <p:cNvSpPr/>
          <p:nvPr/>
        </p:nvSpPr>
        <p:spPr>
          <a:xfrm>
            <a:off x="6766560" y="1865376"/>
            <a:ext cx="1700784" cy="475488"/>
          </a:xfrm>
          <a:prstGeom prst="rect">
            <a:avLst/>
          </a:prstGeom>
          <a:noFill/>
          <a:ln/>
        </p:spPr>
        <p:txBody>
          <a:bodyPr wrap="square" lIns="0" tIns="0" rIns="0" bIns="0" rtlCol="0" anchor="ctr"/>
          <a:lstStyle/>
          <a:p>
            <a:pPr marL="0" indent="0">
              <a:buNone/>
            </a:pPr>
            <a:r>
              <a:rPr lang="en-US" sz="1000" dirty="0">
                <a:solidFill>
                  <a:srgbClr val="A8A398"/>
                </a:solidFill>
                <a:latin typeface="Segoe UI" pitchFamily="34" charset="0"/>
                <a:ea typeface="Segoe UI" pitchFamily="34" charset="-122"/>
                <a:cs typeface="Segoe UI" pitchFamily="34" charset="-120"/>
              </a:rPr>
              <a:t>Faith proved genuine</a:t>
            </a:r>
            <a:endParaRPr lang="en-US" sz="1000" dirty="0"/>
          </a:p>
        </p:txBody>
      </p:sp>
      <p:sp>
        <p:nvSpPr>
          <p:cNvPr id="20" name="Step">
            <a:extLst>
              <a:ext uri="{C183D7F6-B498-43B3-948B-1728B52AA6E4}">
                <adec:decorative xmlns:adec="http://schemas.microsoft.com/office/drawing/2017/decorative" val="1"/>
              </a:ext>
            </a:extLst>
          </p:cNvPr>
          <p:cNvSpPr/>
          <p:nvPr/>
        </p:nvSpPr>
        <p:spPr>
          <a:xfrm>
            <a:off x="4974336" y="2432304"/>
            <a:ext cx="3602736" cy="475488"/>
          </a:xfrm>
          <a:prstGeom prst="rect">
            <a:avLst/>
          </a:prstGeom>
          <a:solidFill>
            <a:srgbClr val="1E2228"/>
          </a:solidFill>
          <a:ln/>
        </p:spPr>
        <p:txBody>
          <a:bodyPr/>
          <a:lstStyle/>
          <a:p>
            <a:endParaRPr lang="en-US"/>
          </a:p>
        </p:txBody>
      </p:sp>
      <p:sp>
        <p:nvSpPr>
          <p:cNvPr id="21" name="Step accent">
            <a:extLst>
              <a:ext uri="{C183D7F6-B498-43B3-948B-1728B52AA6E4}">
                <adec:decorative xmlns:adec="http://schemas.microsoft.com/office/drawing/2017/decorative" val="1"/>
              </a:ext>
            </a:extLst>
          </p:cNvPr>
          <p:cNvSpPr/>
          <p:nvPr/>
        </p:nvSpPr>
        <p:spPr>
          <a:xfrm>
            <a:off x="4974336" y="2432304"/>
            <a:ext cx="41148" cy="475488"/>
          </a:xfrm>
          <a:prstGeom prst="rect">
            <a:avLst/>
          </a:prstGeom>
          <a:solidFill>
            <a:srgbClr val="D6A94F"/>
          </a:solidFill>
          <a:ln/>
        </p:spPr>
        <p:txBody>
          <a:bodyPr/>
          <a:lstStyle/>
          <a:p>
            <a:endParaRPr lang="en-US"/>
          </a:p>
        </p:txBody>
      </p:sp>
      <p:sp>
        <p:nvSpPr>
          <p:cNvPr id="22" name="Text 19"/>
          <p:cNvSpPr/>
          <p:nvPr/>
        </p:nvSpPr>
        <p:spPr>
          <a:xfrm>
            <a:off x="5175504" y="2432304"/>
            <a:ext cx="1600200" cy="475488"/>
          </a:xfrm>
          <a:prstGeom prst="rect">
            <a:avLst/>
          </a:prstGeom>
          <a:noFill/>
          <a:ln/>
        </p:spPr>
        <p:txBody>
          <a:bodyPr wrap="square" lIns="0" tIns="0" rIns="0" bIns="0" rtlCol="0" anchor="ctr"/>
          <a:lstStyle/>
          <a:p>
            <a:pPr marL="0" indent="0">
              <a:buNone/>
            </a:pPr>
            <a:r>
              <a:rPr lang="en-US" sz="1150" b="1" dirty="0">
                <a:solidFill>
                  <a:srgbClr val="D6A94F"/>
                </a:solidFill>
                <a:latin typeface="Georgia" pitchFamily="34" charset="0"/>
                <a:ea typeface="Georgia" pitchFamily="34" charset="-122"/>
                <a:cs typeface="Georgia" pitchFamily="34" charset="-120"/>
              </a:rPr>
              <a:t>STEADFASTNESS</a:t>
            </a:r>
            <a:endParaRPr lang="en-US" sz="1150" dirty="0"/>
          </a:p>
        </p:txBody>
      </p:sp>
      <p:sp>
        <p:nvSpPr>
          <p:cNvPr id="23" name="Text 20"/>
          <p:cNvSpPr/>
          <p:nvPr/>
        </p:nvSpPr>
        <p:spPr>
          <a:xfrm>
            <a:off x="6766560" y="2432304"/>
            <a:ext cx="1700784" cy="475488"/>
          </a:xfrm>
          <a:prstGeom prst="rect">
            <a:avLst/>
          </a:prstGeom>
          <a:noFill/>
          <a:ln/>
        </p:spPr>
        <p:txBody>
          <a:bodyPr wrap="square" lIns="0" tIns="0" rIns="0" bIns="0" rtlCol="0" anchor="ctr"/>
          <a:lstStyle/>
          <a:p>
            <a:pPr marL="0" indent="0">
              <a:buNone/>
            </a:pPr>
            <a:r>
              <a:rPr lang="en-US" sz="1000" dirty="0">
                <a:solidFill>
                  <a:srgbClr val="A8A398"/>
                </a:solidFill>
                <a:latin typeface="Segoe UI" pitchFamily="34" charset="0"/>
                <a:ea typeface="Segoe UI" pitchFamily="34" charset="-122"/>
                <a:cs typeface="Segoe UI" pitchFamily="34" charset="-120"/>
              </a:rPr>
              <a:t>Endurance under pressure</a:t>
            </a:r>
            <a:endParaRPr lang="en-US" sz="1000" dirty="0"/>
          </a:p>
        </p:txBody>
      </p:sp>
      <p:sp>
        <p:nvSpPr>
          <p:cNvPr id="24" name="Step">
            <a:extLst>
              <a:ext uri="{C183D7F6-B498-43B3-948B-1728B52AA6E4}">
                <adec:decorative xmlns:adec="http://schemas.microsoft.com/office/drawing/2017/decorative" val="1"/>
              </a:ext>
            </a:extLst>
          </p:cNvPr>
          <p:cNvSpPr/>
          <p:nvPr/>
        </p:nvSpPr>
        <p:spPr>
          <a:xfrm>
            <a:off x="4974336" y="2999232"/>
            <a:ext cx="3602736" cy="475488"/>
          </a:xfrm>
          <a:prstGeom prst="rect">
            <a:avLst/>
          </a:prstGeom>
          <a:solidFill>
            <a:srgbClr val="1E2228"/>
          </a:solidFill>
          <a:ln/>
        </p:spPr>
        <p:txBody>
          <a:bodyPr/>
          <a:lstStyle/>
          <a:p>
            <a:endParaRPr lang="en-US"/>
          </a:p>
        </p:txBody>
      </p:sp>
      <p:sp>
        <p:nvSpPr>
          <p:cNvPr id="25" name="Step accent">
            <a:extLst>
              <a:ext uri="{C183D7F6-B498-43B3-948B-1728B52AA6E4}">
                <adec:decorative xmlns:adec="http://schemas.microsoft.com/office/drawing/2017/decorative" val="1"/>
              </a:ext>
            </a:extLst>
          </p:cNvPr>
          <p:cNvSpPr/>
          <p:nvPr/>
        </p:nvSpPr>
        <p:spPr>
          <a:xfrm>
            <a:off x="4974336" y="2999232"/>
            <a:ext cx="41148" cy="475488"/>
          </a:xfrm>
          <a:prstGeom prst="rect">
            <a:avLst/>
          </a:prstGeom>
          <a:solidFill>
            <a:srgbClr val="D6A94F"/>
          </a:solidFill>
          <a:ln/>
        </p:spPr>
        <p:txBody>
          <a:bodyPr/>
          <a:lstStyle/>
          <a:p>
            <a:endParaRPr lang="en-US"/>
          </a:p>
        </p:txBody>
      </p:sp>
      <p:sp>
        <p:nvSpPr>
          <p:cNvPr id="26" name="Text 23"/>
          <p:cNvSpPr/>
          <p:nvPr/>
        </p:nvSpPr>
        <p:spPr>
          <a:xfrm>
            <a:off x="5175504" y="2999232"/>
            <a:ext cx="1600200" cy="475488"/>
          </a:xfrm>
          <a:prstGeom prst="rect">
            <a:avLst/>
          </a:prstGeom>
          <a:noFill/>
          <a:ln/>
        </p:spPr>
        <p:txBody>
          <a:bodyPr wrap="square" lIns="0" tIns="0" rIns="0" bIns="0" rtlCol="0" anchor="ctr"/>
          <a:lstStyle/>
          <a:p>
            <a:pPr marL="0" indent="0">
              <a:buNone/>
            </a:pPr>
            <a:r>
              <a:rPr lang="en-US" sz="1150" b="1" dirty="0">
                <a:solidFill>
                  <a:srgbClr val="D6A94F"/>
                </a:solidFill>
                <a:latin typeface="Georgia" pitchFamily="34" charset="0"/>
                <a:ea typeface="Georgia" pitchFamily="34" charset="-122"/>
                <a:cs typeface="Georgia" pitchFamily="34" charset="-120"/>
              </a:rPr>
              <a:t>COMPLETE</a:t>
            </a:r>
            <a:endParaRPr lang="en-US" sz="1150" dirty="0"/>
          </a:p>
        </p:txBody>
      </p:sp>
      <p:sp>
        <p:nvSpPr>
          <p:cNvPr id="27" name="Text 24"/>
          <p:cNvSpPr/>
          <p:nvPr/>
        </p:nvSpPr>
        <p:spPr>
          <a:xfrm>
            <a:off x="6766560" y="2999232"/>
            <a:ext cx="1700784" cy="475488"/>
          </a:xfrm>
          <a:prstGeom prst="rect">
            <a:avLst/>
          </a:prstGeom>
          <a:noFill/>
          <a:ln/>
        </p:spPr>
        <p:txBody>
          <a:bodyPr wrap="square" lIns="0" tIns="0" rIns="0" bIns="0" rtlCol="0" anchor="ctr"/>
          <a:lstStyle/>
          <a:p>
            <a:pPr marL="0" indent="0">
              <a:buNone/>
            </a:pPr>
            <a:r>
              <a:rPr lang="en-US" sz="1000" dirty="0">
                <a:solidFill>
                  <a:srgbClr val="A8A398"/>
                </a:solidFill>
                <a:latin typeface="Segoe UI" pitchFamily="34" charset="0"/>
                <a:ea typeface="Segoe UI" pitchFamily="34" charset="-122"/>
                <a:cs typeface="Segoe UI" pitchFamily="34" charset="-120"/>
              </a:rPr>
              <a:t>Whole, lacking nothing</a:t>
            </a:r>
            <a:endParaRPr lang="en-US" sz="1000" dirty="0"/>
          </a:p>
        </p:txBody>
      </p:sp>
      <p:sp>
        <p:nvSpPr>
          <p:cNvPr id="28" name="Text 25"/>
          <p:cNvSpPr/>
          <p:nvPr/>
        </p:nvSpPr>
        <p:spPr>
          <a:xfrm>
            <a:off x="566928" y="3730752"/>
            <a:ext cx="8010144" cy="777240"/>
          </a:xfrm>
          <a:prstGeom prst="rect">
            <a:avLst/>
          </a:prstGeom>
          <a:noFill/>
          <a:ln/>
        </p:spPr>
        <p:txBody>
          <a:bodyPr wrap="square" lIns="0" tIns="0" rIns="0" bIns="0" rtlCol="0" anchor="ctr"/>
          <a:lstStyle/>
          <a:p>
            <a:pPr marL="0" indent="0" algn="ctr">
              <a:buNone/>
            </a:pPr>
            <a:r>
              <a:rPr lang="en-US" sz="1300" i="1" dirty="0">
                <a:solidFill>
                  <a:srgbClr val="D6A94F"/>
                </a:solidFill>
                <a:latin typeface="Georgia" pitchFamily="34" charset="0"/>
                <a:ea typeface="Georgia" pitchFamily="34" charset="-122"/>
                <a:cs typeface="Georgia" pitchFamily="34" charset="-120"/>
              </a:rPr>
              <a:t>“Complete” [holokleros] — whole, intact, undamaged, blameless, meeting every expectation. Maturity is the outcome of remaining steadfast under trial.</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66928" y="347472"/>
            <a:ext cx="8010144" cy="603504"/>
          </a:xfrm>
          <a:prstGeom prst="rect">
            <a:avLst/>
          </a:prstGeom>
          <a:noFill/>
          <a:ln/>
        </p:spPr>
        <p:txBody>
          <a:bodyPr wrap="square" lIns="0" tIns="0" rIns="0" bIns="0" rtlCol="0" anchor="ctr"/>
          <a:lstStyle/>
          <a:p>
            <a:pPr marL="0" indent="0" algn="l">
              <a:buNone/>
            </a:pPr>
            <a:r>
              <a:rPr lang="en-US" sz="2500" b="1" dirty="0">
                <a:solidFill>
                  <a:srgbClr val="F2EEE6"/>
                </a:solidFill>
                <a:latin typeface="Georgia" pitchFamily="34" charset="0"/>
                <a:ea typeface="Georgia" pitchFamily="34" charset="-122"/>
                <a:cs typeface="Georgia" pitchFamily="34" charset="-120"/>
              </a:rPr>
              <a:t>Five Marks of Completeness in James</a:t>
            </a:r>
            <a:endParaRPr lang="en-US" sz="2500" dirty="0"/>
          </a:p>
        </p:txBody>
      </p:sp>
      <p:sp>
        <p:nvSpPr>
          <p:cNvPr id="3" name="Gold rule">
            <a:extLst>
              <a:ext uri="{C183D7F6-B498-43B3-948B-1728B52AA6E4}">
                <adec:decorative xmlns:adec="http://schemas.microsoft.com/office/drawing/2017/decorative" val="1"/>
              </a:ext>
            </a:extLst>
          </p:cNvPr>
          <p:cNvSpPr/>
          <p:nvPr/>
        </p:nvSpPr>
        <p:spPr>
          <a:xfrm>
            <a:off x="566928" y="1024128"/>
            <a:ext cx="1005840" cy="41148"/>
          </a:xfrm>
          <a:prstGeom prst="rect">
            <a:avLst/>
          </a:prstGeom>
          <a:solidFill>
            <a:srgbClr val="D6A94F"/>
          </a:solidFill>
          <a:ln/>
        </p:spPr>
        <p:txBody>
          <a:bodyPr/>
          <a:lstStyle/>
          <a:p>
            <a:endParaRPr lang="en-US"/>
          </a:p>
        </p:txBody>
      </p:sp>
      <p:sp>
        <p:nvSpPr>
          <p:cNvPr id="4" name="Footer rule">
            <a:extLst>
              <a:ext uri="{C183D7F6-B498-43B3-948B-1728B52AA6E4}">
                <adec:decorative xmlns:adec="http://schemas.microsoft.com/office/drawing/2017/decorative" val="1"/>
              </a:ext>
            </a:extLst>
          </p:cNvPr>
          <p:cNvSpPr/>
          <p:nvPr/>
        </p:nvSpPr>
        <p:spPr>
          <a:xfrm>
            <a:off x="0" y="5029200"/>
            <a:ext cx="9144000" cy="10973"/>
          </a:xfrm>
          <a:prstGeom prst="rect">
            <a:avLst/>
          </a:prstGeom>
          <a:solidFill>
            <a:srgbClr val="8A6E33"/>
          </a:solidFill>
          <a:ln/>
        </p:spPr>
        <p:txBody>
          <a:bodyPr/>
          <a:lstStyle/>
          <a:p>
            <a:endParaRPr lang="en-US"/>
          </a:p>
        </p:txBody>
      </p:sp>
      <p:sp>
        <p:nvSpPr>
          <p:cNvPr id="5" name="Text 3"/>
          <p:cNvSpPr/>
          <p:nvPr/>
        </p:nvSpPr>
        <p:spPr>
          <a:xfrm>
            <a:off x="566928" y="4718304"/>
            <a:ext cx="5943600" cy="274320"/>
          </a:xfrm>
          <a:prstGeom prst="rect">
            <a:avLst/>
          </a:prstGeom>
          <a:noFill/>
          <a:ln/>
        </p:spPr>
        <p:txBody>
          <a:bodyPr wrap="square" lIns="0" tIns="0" rIns="0" bIns="0" rtlCol="0" anchor="ctr"/>
          <a:lstStyle/>
          <a:p>
            <a:pPr marL="0" indent="0">
              <a:buNone/>
            </a:pPr>
            <a:r>
              <a:rPr lang="en-US" sz="900" dirty="0">
                <a:solidFill>
                  <a:srgbClr val="6E6A62"/>
                </a:solidFill>
                <a:latin typeface="Segoe UI" pitchFamily="34" charset="0"/>
                <a:ea typeface="Segoe UI" pitchFamily="34" charset="-122"/>
                <a:cs typeface="Segoe UI" pitchFamily="34" charset="-120"/>
              </a:rPr>
              <a:t>Perfectionism: Am I Overthinking My Faith?</a:t>
            </a:r>
            <a:endParaRPr lang="en-US" sz="900" dirty="0"/>
          </a:p>
        </p:txBody>
      </p:sp>
      <p:sp>
        <p:nvSpPr>
          <p:cNvPr id="6" name="Text 4"/>
          <p:cNvSpPr/>
          <p:nvPr/>
        </p:nvSpPr>
        <p:spPr>
          <a:xfrm>
            <a:off x="7680960" y="4718304"/>
            <a:ext cx="896112" cy="274320"/>
          </a:xfrm>
          <a:prstGeom prst="rect">
            <a:avLst/>
          </a:prstGeom>
          <a:noFill/>
          <a:ln/>
        </p:spPr>
        <p:txBody>
          <a:bodyPr wrap="square" lIns="0" tIns="0" rIns="0" bIns="0" rtlCol="0" anchor="ctr"/>
          <a:lstStyle/>
          <a:p>
            <a:pPr marL="0" indent="0" algn="r">
              <a:buNone/>
            </a:pPr>
            <a:r>
              <a:rPr lang="en-US" sz="900" dirty="0">
                <a:solidFill>
                  <a:srgbClr val="6E6A62"/>
                </a:solidFill>
                <a:latin typeface="Segoe UI" pitchFamily="34" charset="0"/>
                <a:ea typeface="Segoe UI" pitchFamily="34" charset="-122"/>
                <a:cs typeface="Segoe UI" pitchFamily="34" charset="-120"/>
              </a:rPr>
              <a:t>13</a:t>
            </a:r>
            <a:endParaRPr lang="en-US" sz="900" dirty="0"/>
          </a:p>
        </p:txBody>
      </p:sp>
      <p:sp>
        <p:nvSpPr>
          <p:cNvPr id="8" name="Mark card">
            <a:extLst>
              <a:ext uri="{C183D7F6-B498-43B3-948B-1728B52AA6E4}">
                <adec:decorative xmlns:adec="http://schemas.microsoft.com/office/drawing/2017/decorative" val="1"/>
              </a:ext>
            </a:extLst>
          </p:cNvPr>
          <p:cNvSpPr/>
          <p:nvPr/>
        </p:nvSpPr>
        <p:spPr>
          <a:xfrm>
            <a:off x="566928" y="1325880"/>
            <a:ext cx="1572768" cy="3017520"/>
          </a:xfrm>
          <a:prstGeom prst="rect">
            <a:avLst/>
          </a:prstGeom>
          <a:solidFill>
            <a:srgbClr val="1E2228"/>
          </a:solidFill>
          <a:ln/>
        </p:spPr>
        <p:txBody>
          <a:bodyPr/>
          <a:lstStyle/>
          <a:p>
            <a:endParaRPr lang="en-US"/>
          </a:p>
        </p:txBody>
      </p:sp>
      <p:sp>
        <p:nvSpPr>
          <p:cNvPr id="9" name="Mark accent">
            <a:extLst>
              <a:ext uri="{C183D7F6-B498-43B3-948B-1728B52AA6E4}">
                <adec:decorative xmlns:adec="http://schemas.microsoft.com/office/drawing/2017/decorative" val="1"/>
              </a:ext>
            </a:extLst>
          </p:cNvPr>
          <p:cNvSpPr/>
          <p:nvPr/>
        </p:nvSpPr>
        <p:spPr>
          <a:xfrm>
            <a:off x="566928" y="1325880"/>
            <a:ext cx="1572768" cy="36576"/>
          </a:xfrm>
          <a:prstGeom prst="rect">
            <a:avLst/>
          </a:prstGeom>
          <a:solidFill>
            <a:srgbClr val="D6A94F"/>
          </a:solidFill>
          <a:ln/>
        </p:spPr>
        <p:txBody>
          <a:bodyPr/>
          <a:lstStyle/>
          <a:p>
            <a:endParaRPr lang="en-US"/>
          </a:p>
        </p:txBody>
      </p:sp>
      <p:sp>
        <p:nvSpPr>
          <p:cNvPr id="10" name="Text 7"/>
          <p:cNvSpPr/>
          <p:nvPr/>
        </p:nvSpPr>
        <p:spPr>
          <a:xfrm>
            <a:off x="731520" y="1481328"/>
            <a:ext cx="1243584" cy="237744"/>
          </a:xfrm>
          <a:prstGeom prst="rect">
            <a:avLst/>
          </a:prstGeom>
          <a:noFill/>
          <a:ln/>
        </p:spPr>
        <p:txBody>
          <a:bodyPr wrap="square" lIns="0" tIns="0" rIns="0" bIns="0" rtlCol="0" anchor="ctr"/>
          <a:lstStyle/>
          <a:p>
            <a:pPr marL="0" indent="0">
              <a:buNone/>
            </a:pPr>
            <a:r>
              <a:rPr lang="en-US" sz="950" b="1" kern="0" spc="100" dirty="0">
                <a:solidFill>
                  <a:srgbClr val="D6A94F"/>
                </a:solidFill>
                <a:latin typeface="Segoe UI" pitchFamily="34" charset="0"/>
                <a:ea typeface="Segoe UI" pitchFamily="34" charset="-122"/>
                <a:cs typeface="Segoe UI" pitchFamily="34" charset="-120"/>
              </a:rPr>
              <a:t>James 1:17</a:t>
            </a:r>
            <a:endParaRPr lang="en-US" sz="950" dirty="0"/>
          </a:p>
        </p:txBody>
      </p:sp>
      <p:sp>
        <p:nvSpPr>
          <p:cNvPr id="11" name="Text 8"/>
          <p:cNvSpPr/>
          <p:nvPr/>
        </p:nvSpPr>
        <p:spPr>
          <a:xfrm>
            <a:off x="731520" y="1737360"/>
            <a:ext cx="1243584" cy="457200"/>
          </a:xfrm>
          <a:prstGeom prst="rect">
            <a:avLst/>
          </a:prstGeom>
          <a:noFill/>
          <a:ln/>
        </p:spPr>
        <p:txBody>
          <a:bodyPr wrap="square" lIns="0" tIns="0" rIns="0" bIns="0" rtlCol="0" anchor="t"/>
          <a:lstStyle/>
          <a:p>
            <a:pPr marL="0" indent="0">
              <a:buNone/>
            </a:pPr>
            <a:r>
              <a:rPr lang="en-US" sz="1300" b="1" dirty="0">
                <a:solidFill>
                  <a:srgbClr val="F2EEE6"/>
                </a:solidFill>
                <a:latin typeface="Georgia" pitchFamily="34" charset="0"/>
                <a:ea typeface="Georgia" pitchFamily="34" charset="-122"/>
                <a:cs typeface="Georgia" pitchFamily="34" charset="-120"/>
              </a:rPr>
              <a:t>Perfect Gifts</a:t>
            </a:r>
            <a:endParaRPr lang="en-US" sz="1300" dirty="0"/>
          </a:p>
        </p:txBody>
      </p:sp>
      <p:sp>
        <p:nvSpPr>
          <p:cNvPr id="12" name="Text 9"/>
          <p:cNvSpPr/>
          <p:nvPr/>
        </p:nvSpPr>
        <p:spPr>
          <a:xfrm>
            <a:off x="731520" y="2267712"/>
            <a:ext cx="1243584" cy="1920240"/>
          </a:xfrm>
          <a:prstGeom prst="rect">
            <a:avLst/>
          </a:prstGeom>
          <a:noFill/>
          <a:ln/>
        </p:spPr>
        <p:txBody>
          <a:bodyPr wrap="square" lIns="0" tIns="0" rIns="0" bIns="0" rtlCol="0" anchor="t"/>
          <a:lstStyle/>
          <a:p>
            <a:pPr marL="0" indent="0">
              <a:lnSpc>
                <a:spcPts val="1300"/>
              </a:lnSpc>
              <a:buNone/>
            </a:pPr>
            <a:r>
              <a:rPr lang="en-US" sz="950" dirty="0">
                <a:solidFill>
                  <a:srgbClr val="A8A398"/>
                </a:solidFill>
                <a:latin typeface="Segoe UI" pitchFamily="34" charset="0"/>
                <a:ea typeface="Segoe UI" pitchFamily="34" charset="-122"/>
                <a:cs typeface="Segoe UI" pitchFamily="34" charset="-120"/>
              </a:rPr>
              <a:t>Every good and perfect gift is from the Father of lights, with no variation or shadow. Perfect is who He is, what He does, what He gives.</a:t>
            </a:r>
            <a:endParaRPr lang="en-US" sz="950" dirty="0"/>
          </a:p>
        </p:txBody>
      </p:sp>
      <p:sp>
        <p:nvSpPr>
          <p:cNvPr id="13" name="Mark card">
            <a:extLst>
              <a:ext uri="{C183D7F6-B498-43B3-948B-1728B52AA6E4}">
                <adec:decorative xmlns:adec="http://schemas.microsoft.com/office/drawing/2017/decorative" val="1"/>
              </a:ext>
            </a:extLst>
          </p:cNvPr>
          <p:cNvSpPr/>
          <p:nvPr/>
        </p:nvSpPr>
        <p:spPr>
          <a:xfrm>
            <a:off x="2258568" y="1325880"/>
            <a:ext cx="1572768" cy="3017520"/>
          </a:xfrm>
          <a:prstGeom prst="rect">
            <a:avLst/>
          </a:prstGeom>
          <a:solidFill>
            <a:srgbClr val="1E2228"/>
          </a:solidFill>
          <a:ln/>
        </p:spPr>
        <p:txBody>
          <a:bodyPr/>
          <a:lstStyle/>
          <a:p>
            <a:endParaRPr lang="en-US"/>
          </a:p>
        </p:txBody>
      </p:sp>
      <p:sp>
        <p:nvSpPr>
          <p:cNvPr id="14" name="Mark accent">
            <a:extLst>
              <a:ext uri="{C183D7F6-B498-43B3-948B-1728B52AA6E4}">
                <adec:decorative xmlns:adec="http://schemas.microsoft.com/office/drawing/2017/decorative" val="1"/>
              </a:ext>
            </a:extLst>
          </p:cNvPr>
          <p:cNvSpPr/>
          <p:nvPr/>
        </p:nvSpPr>
        <p:spPr>
          <a:xfrm>
            <a:off x="2258568" y="1325880"/>
            <a:ext cx="1572768" cy="36576"/>
          </a:xfrm>
          <a:prstGeom prst="rect">
            <a:avLst/>
          </a:prstGeom>
          <a:solidFill>
            <a:srgbClr val="D6A94F"/>
          </a:solidFill>
          <a:ln/>
        </p:spPr>
        <p:txBody>
          <a:bodyPr/>
          <a:lstStyle/>
          <a:p>
            <a:endParaRPr lang="en-US"/>
          </a:p>
        </p:txBody>
      </p:sp>
      <p:sp>
        <p:nvSpPr>
          <p:cNvPr id="15" name="Text 12"/>
          <p:cNvSpPr/>
          <p:nvPr/>
        </p:nvSpPr>
        <p:spPr>
          <a:xfrm>
            <a:off x="2423160" y="1481328"/>
            <a:ext cx="1243584" cy="237744"/>
          </a:xfrm>
          <a:prstGeom prst="rect">
            <a:avLst/>
          </a:prstGeom>
          <a:noFill/>
          <a:ln/>
        </p:spPr>
        <p:txBody>
          <a:bodyPr wrap="square" lIns="0" tIns="0" rIns="0" bIns="0" rtlCol="0" anchor="ctr"/>
          <a:lstStyle/>
          <a:p>
            <a:pPr marL="0" indent="0">
              <a:buNone/>
            </a:pPr>
            <a:r>
              <a:rPr lang="en-US" sz="950" b="1" kern="0" spc="100" dirty="0">
                <a:solidFill>
                  <a:srgbClr val="D6A94F"/>
                </a:solidFill>
                <a:latin typeface="Segoe UI" pitchFamily="34" charset="0"/>
                <a:ea typeface="Segoe UI" pitchFamily="34" charset="-122"/>
                <a:cs typeface="Segoe UI" pitchFamily="34" charset="-120"/>
              </a:rPr>
              <a:t>James 1:25</a:t>
            </a:r>
            <a:endParaRPr lang="en-US" sz="950" dirty="0"/>
          </a:p>
        </p:txBody>
      </p:sp>
      <p:sp>
        <p:nvSpPr>
          <p:cNvPr id="16" name="Text 13"/>
          <p:cNvSpPr/>
          <p:nvPr/>
        </p:nvSpPr>
        <p:spPr>
          <a:xfrm>
            <a:off x="2423160" y="1737360"/>
            <a:ext cx="1243584" cy="457200"/>
          </a:xfrm>
          <a:prstGeom prst="rect">
            <a:avLst/>
          </a:prstGeom>
          <a:noFill/>
          <a:ln/>
        </p:spPr>
        <p:txBody>
          <a:bodyPr wrap="square" lIns="0" tIns="0" rIns="0" bIns="0" rtlCol="0" anchor="t"/>
          <a:lstStyle/>
          <a:p>
            <a:pPr marL="0" indent="0">
              <a:buNone/>
            </a:pPr>
            <a:r>
              <a:rPr lang="en-US" sz="1300" b="1" dirty="0">
                <a:solidFill>
                  <a:srgbClr val="F2EEE6"/>
                </a:solidFill>
                <a:latin typeface="Georgia" pitchFamily="34" charset="0"/>
                <a:ea typeface="Georgia" pitchFamily="34" charset="-122"/>
                <a:cs typeface="Georgia" pitchFamily="34" charset="-120"/>
              </a:rPr>
              <a:t>The Perfect Law</a:t>
            </a:r>
            <a:endParaRPr lang="en-US" sz="1300" dirty="0"/>
          </a:p>
        </p:txBody>
      </p:sp>
      <p:sp>
        <p:nvSpPr>
          <p:cNvPr id="17" name="Text 14"/>
          <p:cNvSpPr/>
          <p:nvPr/>
        </p:nvSpPr>
        <p:spPr>
          <a:xfrm>
            <a:off x="2423160" y="2267712"/>
            <a:ext cx="1243584" cy="1920240"/>
          </a:xfrm>
          <a:prstGeom prst="rect">
            <a:avLst/>
          </a:prstGeom>
          <a:noFill/>
          <a:ln/>
        </p:spPr>
        <p:txBody>
          <a:bodyPr wrap="square" lIns="0" tIns="0" rIns="0" bIns="0" rtlCol="0" anchor="t"/>
          <a:lstStyle/>
          <a:p>
            <a:pPr marL="0" indent="0">
              <a:lnSpc>
                <a:spcPts val="1300"/>
              </a:lnSpc>
              <a:buNone/>
            </a:pPr>
            <a:r>
              <a:rPr lang="en-US" sz="950" dirty="0">
                <a:solidFill>
                  <a:srgbClr val="A8A398"/>
                </a:solidFill>
                <a:latin typeface="Segoe UI" pitchFamily="34" charset="0"/>
                <a:ea typeface="Segoe UI" pitchFamily="34" charset="-122"/>
                <a:cs typeface="Segoe UI" pitchFamily="34" charset="-120"/>
              </a:rPr>
              <a:t>No human law is perfect. Most laws constrain. The perfect law of liberty frees — God liberates the guilty eternally.</a:t>
            </a:r>
            <a:endParaRPr lang="en-US" sz="950" dirty="0"/>
          </a:p>
        </p:txBody>
      </p:sp>
      <p:sp>
        <p:nvSpPr>
          <p:cNvPr id="18" name="Mark card">
            <a:extLst>
              <a:ext uri="{C183D7F6-B498-43B3-948B-1728B52AA6E4}">
                <adec:decorative xmlns:adec="http://schemas.microsoft.com/office/drawing/2017/decorative" val="1"/>
              </a:ext>
            </a:extLst>
          </p:cNvPr>
          <p:cNvSpPr/>
          <p:nvPr/>
        </p:nvSpPr>
        <p:spPr>
          <a:xfrm>
            <a:off x="3950208" y="1325880"/>
            <a:ext cx="1572768" cy="3017520"/>
          </a:xfrm>
          <a:prstGeom prst="rect">
            <a:avLst/>
          </a:prstGeom>
          <a:solidFill>
            <a:srgbClr val="1E2228"/>
          </a:solidFill>
          <a:ln/>
        </p:spPr>
        <p:txBody>
          <a:bodyPr/>
          <a:lstStyle/>
          <a:p>
            <a:endParaRPr lang="en-US"/>
          </a:p>
        </p:txBody>
      </p:sp>
      <p:sp>
        <p:nvSpPr>
          <p:cNvPr id="19" name="Mark accent">
            <a:extLst>
              <a:ext uri="{C183D7F6-B498-43B3-948B-1728B52AA6E4}">
                <adec:decorative xmlns:adec="http://schemas.microsoft.com/office/drawing/2017/decorative" val="1"/>
              </a:ext>
            </a:extLst>
          </p:cNvPr>
          <p:cNvSpPr/>
          <p:nvPr/>
        </p:nvSpPr>
        <p:spPr>
          <a:xfrm>
            <a:off x="3950208" y="1325880"/>
            <a:ext cx="1572768" cy="36576"/>
          </a:xfrm>
          <a:prstGeom prst="rect">
            <a:avLst/>
          </a:prstGeom>
          <a:solidFill>
            <a:srgbClr val="D6A94F"/>
          </a:solidFill>
          <a:ln/>
        </p:spPr>
        <p:txBody>
          <a:bodyPr/>
          <a:lstStyle/>
          <a:p>
            <a:endParaRPr lang="en-US"/>
          </a:p>
        </p:txBody>
      </p:sp>
      <p:sp>
        <p:nvSpPr>
          <p:cNvPr id="20" name="Text 17"/>
          <p:cNvSpPr/>
          <p:nvPr/>
        </p:nvSpPr>
        <p:spPr>
          <a:xfrm>
            <a:off x="4114800" y="1481328"/>
            <a:ext cx="1243584" cy="237744"/>
          </a:xfrm>
          <a:prstGeom prst="rect">
            <a:avLst/>
          </a:prstGeom>
          <a:noFill/>
          <a:ln/>
        </p:spPr>
        <p:txBody>
          <a:bodyPr wrap="square" lIns="0" tIns="0" rIns="0" bIns="0" rtlCol="0" anchor="ctr"/>
          <a:lstStyle/>
          <a:p>
            <a:pPr marL="0" indent="0">
              <a:buNone/>
            </a:pPr>
            <a:r>
              <a:rPr lang="en-US" sz="950" b="1" kern="0" spc="100" dirty="0">
                <a:solidFill>
                  <a:srgbClr val="D6A94F"/>
                </a:solidFill>
                <a:latin typeface="Segoe UI" pitchFamily="34" charset="0"/>
                <a:ea typeface="Segoe UI" pitchFamily="34" charset="-122"/>
                <a:cs typeface="Segoe UI" pitchFamily="34" charset="-120"/>
              </a:rPr>
              <a:t>James 2:8</a:t>
            </a:r>
            <a:endParaRPr lang="en-US" sz="950" dirty="0"/>
          </a:p>
        </p:txBody>
      </p:sp>
      <p:sp>
        <p:nvSpPr>
          <p:cNvPr id="21" name="Text 18"/>
          <p:cNvSpPr/>
          <p:nvPr/>
        </p:nvSpPr>
        <p:spPr>
          <a:xfrm>
            <a:off x="4114800" y="1737360"/>
            <a:ext cx="1243584" cy="457200"/>
          </a:xfrm>
          <a:prstGeom prst="rect">
            <a:avLst/>
          </a:prstGeom>
          <a:noFill/>
          <a:ln/>
        </p:spPr>
        <p:txBody>
          <a:bodyPr wrap="square" lIns="0" tIns="0" rIns="0" bIns="0" rtlCol="0" anchor="t"/>
          <a:lstStyle/>
          <a:p>
            <a:pPr marL="0" indent="0">
              <a:buNone/>
            </a:pPr>
            <a:r>
              <a:rPr lang="en-US" sz="1300" b="1" dirty="0">
                <a:solidFill>
                  <a:srgbClr val="F2EEE6"/>
                </a:solidFill>
                <a:latin typeface="Georgia" pitchFamily="34" charset="0"/>
                <a:ea typeface="Georgia" pitchFamily="34" charset="-122"/>
                <a:cs typeface="Georgia" pitchFamily="34" charset="-120"/>
              </a:rPr>
              <a:t>The Royal Law</a:t>
            </a:r>
            <a:endParaRPr lang="en-US" sz="1300" dirty="0"/>
          </a:p>
        </p:txBody>
      </p:sp>
      <p:sp>
        <p:nvSpPr>
          <p:cNvPr id="22" name="Text 19"/>
          <p:cNvSpPr/>
          <p:nvPr/>
        </p:nvSpPr>
        <p:spPr>
          <a:xfrm>
            <a:off x="4114800" y="2267712"/>
            <a:ext cx="1243584" cy="1920240"/>
          </a:xfrm>
          <a:prstGeom prst="rect">
            <a:avLst/>
          </a:prstGeom>
          <a:noFill/>
          <a:ln/>
        </p:spPr>
        <p:txBody>
          <a:bodyPr wrap="square" lIns="0" tIns="0" rIns="0" bIns="0" rtlCol="0" anchor="t"/>
          <a:lstStyle/>
          <a:p>
            <a:pPr marL="0" indent="0">
              <a:lnSpc>
                <a:spcPts val="1300"/>
              </a:lnSpc>
              <a:buNone/>
            </a:pPr>
            <a:r>
              <a:rPr lang="en-US" sz="950" dirty="0">
                <a:solidFill>
                  <a:srgbClr val="A8A398"/>
                </a:solidFill>
                <a:latin typeface="Segoe UI" pitchFamily="34" charset="0"/>
                <a:ea typeface="Segoe UI" pitchFamily="34" charset="-122"/>
                <a:cs typeface="Segoe UI" pitchFamily="34" charset="-120"/>
              </a:rPr>
              <a:t>“You shall love your neighbor as yourself” — you are doing well. Be complete, ethically whole, mature.</a:t>
            </a:r>
            <a:endParaRPr lang="en-US" sz="950" dirty="0"/>
          </a:p>
        </p:txBody>
      </p:sp>
      <p:sp>
        <p:nvSpPr>
          <p:cNvPr id="23" name="Mark card">
            <a:extLst>
              <a:ext uri="{C183D7F6-B498-43B3-948B-1728B52AA6E4}">
                <adec:decorative xmlns:adec="http://schemas.microsoft.com/office/drawing/2017/decorative" val="1"/>
              </a:ext>
            </a:extLst>
          </p:cNvPr>
          <p:cNvSpPr/>
          <p:nvPr/>
        </p:nvSpPr>
        <p:spPr>
          <a:xfrm>
            <a:off x="5641848" y="1325880"/>
            <a:ext cx="1572768" cy="3017520"/>
          </a:xfrm>
          <a:prstGeom prst="rect">
            <a:avLst/>
          </a:prstGeom>
          <a:solidFill>
            <a:srgbClr val="1E2228"/>
          </a:solidFill>
          <a:ln/>
        </p:spPr>
        <p:txBody>
          <a:bodyPr/>
          <a:lstStyle/>
          <a:p>
            <a:endParaRPr lang="en-US"/>
          </a:p>
        </p:txBody>
      </p:sp>
      <p:sp>
        <p:nvSpPr>
          <p:cNvPr id="24" name="Mark accent">
            <a:extLst>
              <a:ext uri="{C183D7F6-B498-43B3-948B-1728B52AA6E4}">
                <adec:decorative xmlns:adec="http://schemas.microsoft.com/office/drawing/2017/decorative" val="1"/>
              </a:ext>
            </a:extLst>
          </p:cNvPr>
          <p:cNvSpPr/>
          <p:nvPr/>
        </p:nvSpPr>
        <p:spPr>
          <a:xfrm>
            <a:off x="5641848" y="1325880"/>
            <a:ext cx="1572768" cy="36576"/>
          </a:xfrm>
          <a:prstGeom prst="rect">
            <a:avLst/>
          </a:prstGeom>
          <a:solidFill>
            <a:srgbClr val="D6A94F"/>
          </a:solidFill>
          <a:ln/>
        </p:spPr>
        <p:txBody>
          <a:bodyPr/>
          <a:lstStyle/>
          <a:p>
            <a:endParaRPr lang="en-US"/>
          </a:p>
        </p:txBody>
      </p:sp>
      <p:sp>
        <p:nvSpPr>
          <p:cNvPr id="25" name="Text 22"/>
          <p:cNvSpPr/>
          <p:nvPr/>
        </p:nvSpPr>
        <p:spPr>
          <a:xfrm>
            <a:off x="5806440" y="1481328"/>
            <a:ext cx="1243584" cy="237744"/>
          </a:xfrm>
          <a:prstGeom prst="rect">
            <a:avLst/>
          </a:prstGeom>
          <a:noFill/>
          <a:ln/>
        </p:spPr>
        <p:txBody>
          <a:bodyPr wrap="square" lIns="0" tIns="0" rIns="0" bIns="0" rtlCol="0" anchor="ctr"/>
          <a:lstStyle/>
          <a:p>
            <a:pPr marL="0" indent="0">
              <a:buNone/>
            </a:pPr>
            <a:r>
              <a:rPr lang="en-US" sz="950" b="1" kern="0" spc="100" dirty="0">
                <a:solidFill>
                  <a:srgbClr val="D6A94F"/>
                </a:solidFill>
                <a:latin typeface="Segoe UI" pitchFamily="34" charset="0"/>
                <a:ea typeface="Segoe UI" pitchFamily="34" charset="-122"/>
                <a:cs typeface="Segoe UI" pitchFamily="34" charset="-120"/>
              </a:rPr>
              <a:t>James 2:22</a:t>
            </a:r>
            <a:endParaRPr lang="en-US" sz="950" dirty="0"/>
          </a:p>
        </p:txBody>
      </p:sp>
      <p:sp>
        <p:nvSpPr>
          <p:cNvPr id="26" name="Text 23"/>
          <p:cNvSpPr/>
          <p:nvPr/>
        </p:nvSpPr>
        <p:spPr>
          <a:xfrm>
            <a:off x="5806440" y="1737360"/>
            <a:ext cx="1243584" cy="457200"/>
          </a:xfrm>
          <a:prstGeom prst="rect">
            <a:avLst/>
          </a:prstGeom>
          <a:noFill/>
          <a:ln/>
        </p:spPr>
        <p:txBody>
          <a:bodyPr wrap="square" lIns="0" tIns="0" rIns="0" bIns="0" rtlCol="0" anchor="t"/>
          <a:lstStyle/>
          <a:p>
            <a:pPr marL="0" indent="0">
              <a:buNone/>
            </a:pPr>
            <a:r>
              <a:rPr lang="en-US" sz="1300" b="1" dirty="0">
                <a:solidFill>
                  <a:srgbClr val="F2EEE6"/>
                </a:solidFill>
                <a:latin typeface="Georgia" pitchFamily="34" charset="0"/>
                <a:ea typeface="Georgia" pitchFamily="34" charset="-122"/>
                <a:cs typeface="Georgia" pitchFamily="34" charset="-120"/>
              </a:rPr>
              <a:t>Faith Completed</a:t>
            </a:r>
            <a:endParaRPr lang="en-US" sz="1300" dirty="0"/>
          </a:p>
        </p:txBody>
      </p:sp>
      <p:sp>
        <p:nvSpPr>
          <p:cNvPr id="27" name="Text 24"/>
          <p:cNvSpPr/>
          <p:nvPr/>
        </p:nvSpPr>
        <p:spPr>
          <a:xfrm>
            <a:off x="5806440" y="2267712"/>
            <a:ext cx="1243584" cy="1920240"/>
          </a:xfrm>
          <a:prstGeom prst="rect">
            <a:avLst/>
          </a:prstGeom>
          <a:noFill/>
          <a:ln/>
        </p:spPr>
        <p:txBody>
          <a:bodyPr wrap="square" lIns="0" tIns="0" rIns="0" bIns="0" rtlCol="0" anchor="t"/>
          <a:lstStyle/>
          <a:p>
            <a:pPr marL="0" indent="0">
              <a:lnSpc>
                <a:spcPts val="1300"/>
              </a:lnSpc>
              <a:buNone/>
            </a:pPr>
            <a:r>
              <a:rPr lang="en-US" sz="950" dirty="0">
                <a:solidFill>
                  <a:srgbClr val="A8A398"/>
                </a:solidFill>
                <a:latin typeface="Segoe UI" pitchFamily="34" charset="0"/>
                <a:ea typeface="Segoe UI" pitchFamily="34" charset="-122"/>
                <a:cs typeface="Segoe UI" pitchFamily="34" charset="-120"/>
              </a:rPr>
              <a:t>Faith was active along with works, and faith was completed by works. Imperfection is a dead, faithless faith.</a:t>
            </a:r>
            <a:endParaRPr lang="en-US" sz="950" dirty="0"/>
          </a:p>
        </p:txBody>
      </p:sp>
      <p:sp>
        <p:nvSpPr>
          <p:cNvPr id="28" name="Mark card">
            <a:extLst>
              <a:ext uri="{C183D7F6-B498-43B3-948B-1728B52AA6E4}">
                <adec:decorative xmlns:adec="http://schemas.microsoft.com/office/drawing/2017/decorative" val="1"/>
              </a:ext>
            </a:extLst>
          </p:cNvPr>
          <p:cNvSpPr/>
          <p:nvPr/>
        </p:nvSpPr>
        <p:spPr>
          <a:xfrm>
            <a:off x="7333488" y="1325880"/>
            <a:ext cx="1572768" cy="3017520"/>
          </a:xfrm>
          <a:prstGeom prst="rect">
            <a:avLst/>
          </a:prstGeom>
          <a:solidFill>
            <a:srgbClr val="1E2228"/>
          </a:solidFill>
          <a:ln/>
        </p:spPr>
        <p:txBody>
          <a:bodyPr/>
          <a:lstStyle/>
          <a:p>
            <a:endParaRPr lang="en-US"/>
          </a:p>
        </p:txBody>
      </p:sp>
      <p:sp>
        <p:nvSpPr>
          <p:cNvPr id="29" name="Mark accent">
            <a:extLst>
              <a:ext uri="{C183D7F6-B498-43B3-948B-1728B52AA6E4}">
                <adec:decorative xmlns:adec="http://schemas.microsoft.com/office/drawing/2017/decorative" val="1"/>
              </a:ext>
            </a:extLst>
          </p:cNvPr>
          <p:cNvSpPr/>
          <p:nvPr/>
        </p:nvSpPr>
        <p:spPr>
          <a:xfrm>
            <a:off x="7333488" y="1325880"/>
            <a:ext cx="1572768" cy="36576"/>
          </a:xfrm>
          <a:prstGeom prst="rect">
            <a:avLst/>
          </a:prstGeom>
          <a:solidFill>
            <a:srgbClr val="D6A94F"/>
          </a:solidFill>
          <a:ln/>
        </p:spPr>
        <p:txBody>
          <a:bodyPr/>
          <a:lstStyle/>
          <a:p>
            <a:endParaRPr lang="en-US"/>
          </a:p>
        </p:txBody>
      </p:sp>
      <p:sp>
        <p:nvSpPr>
          <p:cNvPr id="30" name="Text 27"/>
          <p:cNvSpPr/>
          <p:nvPr/>
        </p:nvSpPr>
        <p:spPr>
          <a:xfrm>
            <a:off x="7498080" y="1481328"/>
            <a:ext cx="1243584" cy="237744"/>
          </a:xfrm>
          <a:prstGeom prst="rect">
            <a:avLst/>
          </a:prstGeom>
          <a:noFill/>
          <a:ln/>
        </p:spPr>
        <p:txBody>
          <a:bodyPr wrap="square" lIns="0" tIns="0" rIns="0" bIns="0" rtlCol="0" anchor="ctr"/>
          <a:lstStyle/>
          <a:p>
            <a:pPr marL="0" indent="0">
              <a:buNone/>
            </a:pPr>
            <a:r>
              <a:rPr lang="en-US" sz="950" b="1" kern="0" spc="100" dirty="0">
                <a:solidFill>
                  <a:srgbClr val="D6A94F"/>
                </a:solidFill>
                <a:latin typeface="Segoe UI" pitchFamily="34" charset="0"/>
                <a:ea typeface="Segoe UI" pitchFamily="34" charset="-122"/>
                <a:cs typeface="Segoe UI" pitchFamily="34" charset="-120"/>
              </a:rPr>
              <a:t>James 3:2</a:t>
            </a:r>
            <a:endParaRPr lang="en-US" sz="950" dirty="0"/>
          </a:p>
        </p:txBody>
      </p:sp>
      <p:sp>
        <p:nvSpPr>
          <p:cNvPr id="31" name="Text 28"/>
          <p:cNvSpPr/>
          <p:nvPr/>
        </p:nvSpPr>
        <p:spPr>
          <a:xfrm>
            <a:off x="7498080" y="1737360"/>
            <a:ext cx="1243584" cy="457200"/>
          </a:xfrm>
          <a:prstGeom prst="rect">
            <a:avLst/>
          </a:prstGeom>
          <a:noFill/>
          <a:ln/>
        </p:spPr>
        <p:txBody>
          <a:bodyPr wrap="square" lIns="0" tIns="0" rIns="0" bIns="0" rtlCol="0" anchor="t"/>
          <a:lstStyle/>
          <a:p>
            <a:pPr marL="0" indent="0">
              <a:buNone/>
            </a:pPr>
            <a:r>
              <a:rPr lang="en-US" sz="1300" b="1" dirty="0">
                <a:solidFill>
                  <a:srgbClr val="F2EEE6"/>
                </a:solidFill>
                <a:latin typeface="Georgia" pitchFamily="34" charset="0"/>
                <a:ea typeface="Georgia" pitchFamily="34" charset="-122"/>
                <a:cs typeface="Georgia" pitchFamily="34" charset="-120"/>
              </a:rPr>
              <a:t>A Bridled Tongue</a:t>
            </a:r>
            <a:endParaRPr lang="en-US" sz="1300" dirty="0"/>
          </a:p>
        </p:txBody>
      </p:sp>
      <p:sp>
        <p:nvSpPr>
          <p:cNvPr id="32" name="Text 29"/>
          <p:cNvSpPr/>
          <p:nvPr/>
        </p:nvSpPr>
        <p:spPr>
          <a:xfrm>
            <a:off x="7498080" y="2267712"/>
            <a:ext cx="1243584" cy="1920240"/>
          </a:xfrm>
          <a:prstGeom prst="rect">
            <a:avLst/>
          </a:prstGeom>
          <a:noFill/>
          <a:ln/>
        </p:spPr>
        <p:txBody>
          <a:bodyPr wrap="square" lIns="0" tIns="0" rIns="0" bIns="0" rtlCol="0" anchor="t"/>
          <a:lstStyle/>
          <a:p>
            <a:pPr marL="0" indent="0">
              <a:lnSpc>
                <a:spcPts val="1300"/>
              </a:lnSpc>
              <a:buNone/>
            </a:pPr>
            <a:r>
              <a:rPr lang="en-US" sz="950" dirty="0">
                <a:solidFill>
                  <a:srgbClr val="A8A398"/>
                </a:solidFill>
                <a:latin typeface="Segoe UI" pitchFamily="34" charset="0"/>
                <a:ea typeface="Segoe UI" pitchFamily="34" charset="-122"/>
                <a:cs typeface="Segoe UI" pitchFamily="34" charset="-120"/>
              </a:rPr>
              <a:t>“We all stumble in many ways.” The one who does not stumble in speech can bridle the whole body.</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FBD31-FF03-2BC8-24CD-2814AE8B2E60}"/>
            </a:ext>
          </a:extLst>
        </p:cNvPr>
        <p:cNvGrpSpPr/>
        <p:nvPr/>
      </p:nvGrpSpPr>
      <p:grpSpPr>
        <a:xfrm>
          <a:off x="0" y="0"/>
          <a:ext cx="0" cy="0"/>
          <a:chOff x="0" y="0"/>
          <a:chExt cx="0" cy="0"/>
        </a:xfrm>
      </p:grpSpPr>
      <p:pic>
        <p:nvPicPr>
          <p:cNvPr id="2" name="Image 0" descr="A path of warm golden light crossing a dark misty landscape at dawn.">
            <a:extLst>
              <a:ext uri="{FF2B5EF4-FFF2-40B4-BE49-F238E27FC236}">
                <a16:creationId xmlns:a16="http://schemas.microsoft.com/office/drawing/2014/main" id="{EBF7D338-D4F2-E554-925F-9F53FC9200E2}"/>
              </a:ext>
            </a:extLst>
          </p:cNvPr>
          <p:cNvPicPr>
            <a:picLocks noChangeAspect="1"/>
          </p:cNvPicPr>
          <p:nvPr/>
        </p:nvPicPr>
        <p:blipFill>
          <a:blip r:embed="rId3"/>
          <a:srcRect t="27" b="27"/>
          <a:stretch/>
        </p:blipFill>
        <p:spPr>
          <a:xfrm>
            <a:off x="0" y="0"/>
            <a:ext cx="9144000" cy="5143500"/>
          </a:xfrm>
          <a:prstGeom prst="rect">
            <a:avLst/>
          </a:prstGeom>
        </p:spPr>
      </p:pic>
      <p:sp>
        <p:nvSpPr>
          <p:cNvPr id="3" name="Scrim">
            <a:extLst>
              <a:ext uri="{FF2B5EF4-FFF2-40B4-BE49-F238E27FC236}">
                <a16:creationId xmlns:a16="http://schemas.microsoft.com/office/drawing/2014/main" id="{48CF8D8B-148C-9239-B26E-E9CAB98DBF32}"/>
              </a:ext>
              <a:ext uri="{C183D7F6-B498-43B3-948B-1728B52AA6E4}">
                <adec:decorative xmlns:adec="http://schemas.microsoft.com/office/drawing/2017/decorative" val="1"/>
              </a:ext>
            </a:extLst>
          </p:cNvPr>
          <p:cNvSpPr/>
          <p:nvPr/>
        </p:nvSpPr>
        <p:spPr>
          <a:xfrm>
            <a:off x="0" y="0"/>
            <a:ext cx="9144000" cy="5143500"/>
          </a:xfrm>
          <a:prstGeom prst="rect">
            <a:avLst/>
          </a:prstGeom>
          <a:solidFill>
            <a:srgbClr val="14161A">
              <a:alpha val="78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0">
            <a:extLst>
              <a:ext uri="{FF2B5EF4-FFF2-40B4-BE49-F238E27FC236}">
                <a16:creationId xmlns:a16="http://schemas.microsoft.com/office/drawing/2014/main" id="{083778A5-36F6-BCCD-41A9-7E1FA9201D78}"/>
              </a:ext>
            </a:extLst>
          </p:cNvPr>
          <p:cNvSpPr>
            <a:spLocks noGrp="1"/>
          </p:cNvSpPr>
          <p:nvPr>
            <p:ph type="title" idx="100" hasCustomPrompt="1"/>
          </p:nvPr>
        </p:nvSpPr>
        <p:spPr>
          <a:xfrm>
            <a:off x="566928" y="347472"/>
            <a:ext cx="8010144" cy="603504"/>
          </a:xfrm>
          <a:prstGeom prst="rect">
            <a:avLst/>
          </a:prstGeom>
          <a:noFill/>
          <a:ln/>
        </p:spPr>
        <p:txBody>
          <a:bodyPr wrap="square" lIns="0" tIns="0" rIns="0" bIns="0" rtlCol="0" anchor="ctr"/>
          <a:lstStyle/>
          <a:p>
            <a:pPr marL="0" indent="0" algn="l">
              <a:buNone/>
            </a:pPr>
            <a:r>
              <a:rPr lang="en-US" sz="3200" dirty="0"/>
              <a:t>Observations &amp; Applications</a:t>
            </a:r>
          </a:p>
        </p:txBody>
      </p:sp>
      <p:sp>
        <p:nvSpPr>
          <p:cNvPr id="5" name="Gold rule">
            <a:extLst>
              <a:ext uri="{FF2B5EF4-FFF2-40B4-BE49-F238E27FC236}">
                <a16:creationId xmlns:a16="http://schemas.microsoft.com/office/drawing/2014/main" id="{114C9373-3D19-1A11-0708-E2CE62CE6574}"/>
              </a:ext>
              <a:ext uri="{C183D7F6-B498-43B3-948B-1728B52AA6E4}">
                <adec:decorative xmlns:adec="http://schemas.microsoft.com/office/drawing/2017/decorative" val="1"/>
              </a:ext>
            </a:extLst>
          </p:cNvPr>
          <p:cNvSpPr/>
          <p:nvPr/>
        </p:nvSpPr>
        <p:spPr>
          <a:xfrm>
            <a:off x="566928" y="1024128"/>
            <a:ext cx="1005840" cy="41148"/>
          </a:xfrm>
          <a:prstGeom prst="rect">
            <a:avLst/>
          </a:prstGeom>
          <a:solidFill>
            <a:srgbClr val="D6A94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5">
            <a:extLst>
              <a:ext uri="{FF2B5EF4-FFF2-40B4-BE49-F238E27FC236}">
                <a16:creationId xmlns:a16="http://schemas.microsoft.com/office/drawing/2014/main" id="{A9351C5D-4DE3-5EDC-A4F0-81EF568E2415}"/>
              </a:ext>
            </a:extLst>
          </p:cNvPr>
          <p:cNvSpPr/>
          <p:nvPr/>
        </p:nvSpPr>
        <p:spPr>
          <a:xfrm>
            <a:off x="566928" y="1309421"/>
            <a:ext cx="8010144" cy="3043123"/>
          </a:xfrm>
          <a:prstGeom prst="rect">
            <a:avLst/>
          </a:prstGeom>
          <a:noFill/>
          <a:ln/>
        </p:spPr>
        <p:txBody>
          <a:bodyPr wrap="square" lIns="0" tIns="0" rIns="0" bIns="0" rtlCol="0" anchor="t"/>
          <a:lstStyle/>
          <a:p>
            <a:pPr marL="342900" marR="0" lvl="0" indent="-342900" algn="l" defTabSz="914400" rtl="0" eaLnBrk="1" fontAlgn="auto" latinLnBrk="0" hangingPunct="1">
              <a:lnSpc>
                <a:spcPct val="100000"/>
              </a:lnSpc>
              <a:spcBef>
                <a:spcPts val="0"/>
              </a:spcBef>
              <a:spcAft>
                <a:spcPts val="800"/>
              </a:spcAft>
              <a:buClrTx/>
              <a:buSzPct val="100000"/>
              <a:buFont typeface="+mj-lt"/>
              <a:buAutoNum type="arabicPeriod"/>
              <a:tabLst/>
              <a:defRPr/>
            </a:pPr>
            <a:r>
              <a:rPr kumimoji="0" lang="en-US" sz="2800" b="0" i="0" u="none" strike="noStrike" kern="1200" cap="none" spc="0" normalizeH="0" baseline="0" noProof="0" dirty="0">
                <a:ln>
                  <a:noFill/>
                </a:ln>
                <a:solidFill>
                  <a:srgbClr val="F2EEE6"/>
                </a:solidFill>
                <a:effectLst/>
                <a:uLnTx/>
                <a:uFillTx/>
                <a:latin typeface="Segoe UI" pitchFamily="34" charset="0"/>
                <a:ea typeface="Segoe UI" pitchFamily="34" charset="-122"/>
                <a:cs typeface="Segoe UI" pitchFamily="34" charset="-120"/>
              </a:rPr>
              <a:t>Perfection Embraces Grace </a:t>
            </a:r>
            <a:r>
              <a:rPr lang="en-US" sz="2800" dirty="0">
                <a:solidFill>
                  <a:srgbClr val="F2EEE6"/>
                </a:solidFill>
                <a:latin typeface="Segoe UI" pitchFamily="34" charset="0"/>
                <a:ea typeface="Segoe UI" pitchFamily="34" charset="-122"/>
                <a:cs typeface="Segoe UI" pitchFamily="34" charset="-120"/>
              </a:rPr>
              <a:t>/ </a:t>
            </a:r>
            <a:r>
              <a:rPr kumimoji="0" lang="en-US" sz="2800" b="0" i="0" u="none" strike="noStrike" kern="1200" cap="none" spc="0" normalizeH="0" baseline="0" noProof="0" dirty="0">
                <a:ln>
                  <a:noFill/>
                </a:ln>
                <a:solidFill>
                  <a:srgbClr val="F2EEE6"/>
                </a:solidFill>
                <a:effectLst/>
                <a:uLnTx/>
                <a:uFillTx/>
                <a:latin typeface="Segoe UI" pitchFamily="34" charset="0"/>
                <a:ea typeface="Segoe UI" pitchFamily="34" charset="-122"/>
                <a:cs typeface="Segoe UI" pitchFamily="34" charset="-120"/>
              </a:rPr>
              <a:t>Love </a:t>
            </a:r>
            <a:r>
              <a:rPr kumimoji="0" lang="en-US" sz="2800" b="0" i="1" u="none" strike="noStrike" kern="1200" cap="none" spc="0" normalizeH="0" baseline="0" noProof="0" dirty="0">
                <a:ln>
                  <a:noFill/>
                </a:ln>
                <a:solidFill>
                  <a:srgbClr val="F2EEE6"/>
                </a:solidFill>
                <a:effectLst/>
                <a:uLnTx/>
                <a:uFillTx/>
                <a:latin typeface="Segoe UI" pitchFamily="34" charset="0"/>
                <a:ea typeface="Segoe UI" pitchFamily="34" charset="-122"/>
                <a:cs typeface="Segoe UI" pitchFamily="34" charset="-120"/>
              </a:rPr>
              <a:t>and </a:t>
            </a:r>
            <a:r>
              <a:rPr kumimoji="0" lang="en-US" sz="2800" b="0" i="0" u="none" strike="noStrike" kern="1200" cap="none" spc="0" normalizeH="0" baseline="0" noProof="0" dirty="0">
                <a:ln>
                  <a:noFill/>
                </a:ln>
                <a:solidFill>
                  <a:srgbClr val="F2EEE6"/>
                </a:solidFill>
                <a:effectLst/>
                <a:uLnTx/>
                <a:uFillTx/>
                <a:latin typeface="Segoe UI" pitchFamily="34" charset="0"/>
                <a:ea typeface="Segoe UI" pitchFamily="34" charset="-122"/>
                <a:cs typeface="Segoe UI" pitchFamily="34" charset="-120"/>
              </a:rPr>
              <a:t>Truth, Faith </a:t>
            </a:r>
            <a:r>
              <a:rPr kumimoji="0" lang="en-US" sz="2800" b="0" i="1" u="none" strike="noStrike" kern="1200" cap="none" spc="0" normalizeH="0" baseline="0" noProof="0" dirty="0">
                <a:ln>
                  <a:noFill/>
                </a:ln>
                <a:solidFill>
                  <a:srgbClr val="F2EEE6"/>
                </a:solidFill>
                <a:effectLst/>
                <a:uLnTx/>
                <a:uFillTx/>
                <a:latin typeface="Segoe UI" pitchFamily="34" charset="0"/>
                <a:ea typeface="Segoe UI" pitchFamily="34" charset="-122"/>
                <a:cs typeface="Segoe UI" pitchFamily="34" charset="-120"/>
              </a:rPr>
              <a:t>and</a:t>
            </a:r>
            <a:r>
              <a:rPr kumimoji="0" lang="en-US" sz="2800" b="0" i="0" u="none" strike="noStrike" kern="1200" cap="none" spc="0" normalizeH="0" baseline="0" noProof="0" dirty="0">
                <a:ln>
                  <a:noFill/>
                </a:ln>
                <a:solidFill>
                  <a:srgbClr val="F2EEE6"/>
                </a:solidFill>
                <a:effectLst/>
                <a:uLnTx/>
                <a:uFillTx/>
                <a:latin typeface="Segoe UI" pitchFamily="34" charset="0"/>
                <a:ea typeface="Segoe UI" pitchFamily="34" charset="-122"/>
                <a:cs typeface="Segoe UI" pitchFamily="34" charset="-120"/>
              </a:rPr>
              <a:t> Works (John 1:17, Eph. 5:15, </a:t>
            </a:r>
            <a:r>
              <a:rPr kumimoji="0" lang="en-US" sz="2800" b="0" i="0" u="none" strike="noStrike" kern="1200" cap="none" spc="0" normalizeH="0" baseline="0" noProof="0" dirty="0" err="1">
                <a:ln>
                  <a:noFill/>
                </a:ln>
                <a:solidFill>
                  <a:srgbClr val="F2EEE6"/>
                </a:solidFill>
                <a:effectLst/>
                <a:uLnTx/>
                <a:uFillTx/>
                <a:latin typeface="Segoe UI" pitchFamily="34" charset="0"/>
                <a:ea typeface="Segoe UI" pitchFamily="34" charset="-122"/>
                <a:cs typeface="Segoe UI" pitchFamily="34" charset="-120"/>
              </a:rPr>
              <a:t>Js</a:t>
            </a:r>
            <a:r>
              <a:rPr kumimoji="0" lang="en-US" sz="2800" b="0" i="0" u="none" strike="noStrike" kern="1200" cap="none" spc="0" normalizeH="0" baseline="0" noProof="0" dirty="0">
                <a:ln>
                  <a:noFill/>
                </a:ln>
                <a:solidFill>
                  <a:srgbClr val="F2EEE6"/>
                </a:solidFill>
                <a:effectLst/>
                <a:uLnTx/>
                <a:uFillTx/>
                <a:latin typeface="Segoe UI" pitchFamily="34" charset="0"/>
                <a:ea typeface="Segoe UI" pitchFamily="34" charset="-122"/>
                <a:cs typeface="Segoe UI" pitchFamily="34" charset="-120"/>
              </a:rPr>
              <a:t>. 2:22)</a:t>
            </a:r>
          </a:p>
          <a:p>
            <a:pPr marL="342900" marR="0" lvl="0" indent="-342900" algn="l" defTabSz="914400" rtl="0" eaLnBrk="1" fontAlgn="auto" latinLnBrk="0" hangingPunct="1">
              <a:lnSpc>
                <a:spcPct val="100000"/>
              </a:lnSpc>
              <a:spcBef>
                <a:spcPts val="0"/>
              </a:spcBef>
              <a:spcAft>
                <a:spcPts val="800"/>
              </a:spcAft>
              <a:buClrTx/>
              <a:buSzPct val="100000"/>
              <a:buFont typeface="+mj-lt"/>
              <a:buAutoNum type="arabicPeriod"/>
              <a:tabLst/>
              <a:defRPr/>
            </a:pPr>
            <a:r>
              <a:rPr lang="en-US" sz="2800" dirty="0">
                <a:solidFill>
                  <a:srgbClr val="F2EEE6"/>
                </a:solidFill>
                <a:latin typeface="Segoe UI" pitchFamily="34" charset="0"/>
                <a:cs typeface="Segoe UI" pitchFamily="34" charset="-120"/>
              </a:rPr>
              <a:t>Healthy Perfectionism Strives for Maturity (Col. 1:28, Eph. 4:15-16)</a:t>
            </a:r>
          </a:p>
          <a:p>
            <a:pPr marL="342900" marR="0" lvl="0" indent="-342900" algn="l" defTabSz="914400" rtl="0" eaLnBrk="1" fontAlgn="auto" latinLnBrk="0" hangingPunct="1">
              <a:lnSpc>
                <a:spcPct val="100000"/>
              </a:lnSpc>
              <a:spcBef>
                <a:spcPts val="0"/>
              </a:spcBef>
              <a:spcAft>
                <a:spcPts val="800"/>
              </a:spcAft>
              <a:buClrTx/>
              <a:buSzPct val="100000"/>
              <a:buFont typeface="+mj-lt"/>
              <a:buAutoNum type="arabicPeriod"/>
              <a:tabLst/>
              <a:defRPr/>
            </a:pPr>
            <a:r>
              <a:rPr lang="en-US" sz="2800" dirty="0">
                <a:solidFill>
                  <a:srgbClr val="F2EEE6"/>
                </a:solidFill>
                <a:latin typeface="Segoe UI" pitchFamily="34" charset="0"/>
                <a:cs typeface="Segoe UI" pitchFamily="34" charset="-120"/>
              </a:rPr>
              <a:t>Love Others and Embrace Differences of Liberty (1 Cor. 12:12-27)</a:t>
            </a:r>
          </a:p>
          <a:p>
            <a:pPr marL="342900" marR="0" lvl="0" indent="-342900" algn="l" defTabSz="914400" rtl="0" eaLnBrk="1" fontAlgn="auto" latinLnBrk="0" hangingPunct="1">
              <a:lnSpc>
                <a:spcPct val="100000"/>
              </a:lnSpc>
              <a:spcBef>
                <a:spcPts val="0"/>
              </a:spcBef>
              <a:spcAft>
                <a:spcPts val="800"/>
              </a:spcAft>
              <a:buClrTx/>
              <a:buSzPct val="100000"/>
              <a:buFont typeface="+mj-lt"/>
              <a:buAutoNum type="arabicPeriod"/>
              <a:tabLst/>
              <a:defRPr/>
            </a:pP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ooter rule">
            <a:extLst>
              <a:ext uri="{FF2B5EF4-FFF2-40B4-BE49-F238E27FC236}">
                <a16:creationId xmlns:a16="http://schemas.microsoft.com/office/drawing/2014/main" id="{7078F9D4-9A50-6D5D-8CC2-B02F91A410AD}"/>
              </a:ext>
              <a:ext uri="{C183D7F6-B498-43B3-948B-1728B52AA6E4}">
                <adec:decorative xmlns:adec="http://schemas.microsoft.com/office/drawing/2017/decorative" val="1"/>
              </a:ext>
            </a:extLst>
          </p:cNvPr>
          <p:cNvSpPr/>
          <p:nvPr/>
        </p:nvSpPr>
        <p:spPr>
          <a:xfrm>
            <a:off x="0" y="5029200"/>
            <a:ext cx="9144000" cy="10973"/>
          </a:xfrm>
          <a:prstGeom prst="rect">
            <a:avLst/>
          </a:prstGeom>
          <a:solidFill>
            <a:srgbClr val="8A6E33"/>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7">
            <a:extLst>
              <a:ext uri="{FF2B5EF4-FFF2-40B4-BE49-F238E27FC236}">
                <a16:creationId xmlns:a16="http://schemas.microsoft.com/office/drawing/2014/main" id="{9028619C-48AD-B46A-F676-3177D0D2EB62}"/>
              </a:ext>
            </a:extLst>
          </p:cNvPr>
          <p:cNvSpPr/>
          <p:nvPr/>
        </p:nvSpPr>
        <p:spPr>
          <a:xfrm>
            <a:off x="566928" y="4718304"/>
            <a:ext cx="59436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E6A62"/>
                </a:solidFill>
                <a:effectLst/>
                <a:uLnTx/>
                <a:uFillTx/>
                <a:latin typeface="Segoe UI" pitchFamily="34" charset="0"/>
                <a:ea typeface="Segoe UI" pitchFamily="34" charset="-122"/>
                <a:cs typeface="Segoe UI" pitchFamily="34" charset="-120"/>
              </a:rPr>
              <a:t>Perfectionism: Am I Overthinking My Faith?</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a:extLst>
              <a:ext uri="{FF2B5EF4-FFF2-40B4-BE49-F238E27FC236}">
                <a16:creationId xmlns:a16="http://schemas.microsoft.com/office/drawing/2014/main" id="{849168C5-05EA-7256-8B07-7111B0EB47C3}"/>
              </a:ext>
            </a:extLst>
          </p:cNvPr>
          <p:cNvSpPr/>
          <p:nvPr/>
        </p:nvSpPr>
        <p:spPr>
          <a:xfrm>
            <a:off x="7680960" y="4718304"/>
            <a:ext cx="896112" cy="27432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E6A62"/>
                </a:solidFill>
                <a:effectLst/>
                <a:uLnTx/>
                <a:uFillTx/>
                <a:latin typeface="Segoe UI" pitchFamily="34" charset="0"/>
                <a:ea typeface="Segoe UI" pitchFamily="34" charset="-122"/>
                <a:cs typeface="Segoe UI" pitchFamily="34" charset="-120"/>
              </a:rPr>
              <a:t>21</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87038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1777</Words>
  <Application>Microsoft Office PowerPoint</Application>
  <PresentationFormat>On-screen Show (16:9)</PresentationFormat>
  <Paragraphs>150</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Georgia</vt:lpstr>
      <vt:lpstr>Segoe UI</vt:lpstr>
      <vt:lpstr>Office Theme</vt:lpstr>
      <vt:lpstr>Perfectionism</vt:lpstr>
      <vt:lpstr>Do You Ever Want the Perfect Life?</vt:lpstr>
      <vt:lpstr>“You therefore must be perfect, as your heavenly Father is perfect.”  (Matt. 5:48)</vt:lpstr>
      <vt:lpstr>Matthew 5:48 — Read It in Context</vt:lpstr>
      <vt:lpstr>Two Extremes to Avoid</vt:lpstr>
      <vt:lpstr>James on Perfection</vt:lpstr>
      <vt:lpstr>Trials Are Doing Something in You</vt:lpstr>
      <vt:lpstr>Five Marks of Completeness in James</vt:lpstr>
      <vt:lpstr>Observations &amp; Applications</vt:lpstr>
      <vt:lpstr>Perfectionist or Person of Excellence?</vt:lpstr>
      <vt:lpstr>Are You Overthinking Your Faith?</vt:lpstr>
      <vt:lpstr>God’s Perfection Can Bring us to Glory!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Katrina Stearsman</dc:creator>
  <cp:lastModifiedBy>Daniel Stearsman</cp:lastModifiedBy>
  <cp:revision>2</cp:revision>
  <dcterms:created xsi:type="dcterms:W3CDTF">2026-08-19T02:02:23Z</dcterms:created>
  <dcterms:modified xsi:type="dcterms:W3CDTF">2026-08-19T11:59:46Z</dcterms:modified>
</cp:coreProperties>
</file>