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6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5EE41-DE71-B858-2AF2-67EE2530B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8B81EC-F672-CF74-40CC-62C2B78962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CC61A-12F5-3456-2108-F289B97CF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43931E-9EB6-D823-ECE0-39878D62F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3019A-F188-0A6C-8EE8-789EE7A71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39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3106A-4591-B415-7353-93407387B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60511E-79A8-9807-5486-8BC617CC3A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D8135-B901-48C4-1FAE-424347910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AF56A-74BB-F25D-0E12-5CDF15AA6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51375-D823-D7C9-3B75-B49B94D4D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232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E124E1-FE1B-6B90-C15D-BA5B68D00A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9F655C-0402-419B-0267-756D81280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43D76-0A3C-885C-5CB8-BFD4B89F2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034D4-5A67-9B74-F051-FA144F478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7F302-2A41-0F32-B722-354C472A0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7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6DF64-1AA4-44AC-1DEC-AC4F1C27C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8BE76-C6B4-B118-F2E4-17A53B659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5D856-87C0-6AA5-365B-1FA06FB92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FCBFF-815F-0550-7863-6D22D02B7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9EC97-DD31-E03E-2BAC-7F70B2564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978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09976-AE36-C195-1394-5775B63F1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1B43E-3894-C71B-1921-583F0FC06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F7F57-9355-F761-6918-53B081E39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810A2-B16C-E645-6A82-A21630F78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15ED7-8941-5203-E93B-C70EDC555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83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2DC96-B581-421F-BC29-B30890D55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A9582-8332-3F3B-0BF6-727F1AFC86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F99D2D-1D4A-B5CC-A104-C8AC835C8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9576D1-1AB5-0C04-08F4-67932702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EF005-1316-E2DA-0C90-8C87BF3F4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BB5956-CDF6-E31E-AC7D-58BD4DFE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96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D44EB-10BD-DB4D-43A1-49F6BCE13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8A2C5B-88B1-84CB-C2A3-76EF2F19E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292950-FD3C-6844-261E-CEC01504F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31701-2CA2-C324-E9B8-8E1E077407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C11BE3-7AD9-F43D-9762-56062E8D65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92488C-8303-1DAF-1769-AD872E9A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01E05A-0E10-412B-33D6-2DC190C60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EC7870-B81B-587A-AC0F-BCCF2AE2B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486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C8E19-0C81-9482-3CC0-272D131E5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9F741-8864-D148-D29C-BD5E9A47C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70B6C6-3E35-D425-4AA9-FD083C14C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A7BA9C-17C1-A2C4-F28D-3CDB83E97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383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DAEBD4-16E9-7537-CE8A-00CF66914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254C6D-D19E-69FC-2698-2CD38CBD3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991E47-13ED-6E19-6C48-D961BDD76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24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3F729-6987-69D9-5B8E-CC7AACCA6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408FC-AFE4-E125-9EB0-CA8F76686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60913A-4C82-CFA3-9C91-2D004862DE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4D99F-2B56-F40B-A7E2-982C88122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7295F8-A931-F2F6-2FC2-DAA4F6C32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FCA349-2AC6-9762-A10A-DF4E82176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501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3964-1922-7E7B-983C-A5C5F5E55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13AA06-033E-E4BA-76B9-7D3E8F4717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D1AFD-6E30-2EDC-AA9B-3E429CDF3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7C3C8-C551-F0B9-CB20-16A577004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5940F5-0158-F77E-603E-1953DCA12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D80759-8A5C-EEF4-3A4A-9AE6A8DAE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42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9657D8-3E87-3BC4-EC83-23FE2AF0D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972C6-7381-5798-5177-E67681361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E9FC9-DC90-1C1C-9454-6CD242B8D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C7EE1F-7D0C-4864-8358-C483CA3433B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78F08-3718-DD46-C873-E9455E53B3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FBC6C-5255-31EE-44EE-8FE55F2165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2F9A65-8C6A-4CCB-A8BD-A50B377CB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6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63B8A-6C1B-7B8D-A833-8AE707105A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07ACB-1A2B-1E31-F158-EE829E190B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39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E7974-CBC3-6367-87D7-84A435BF7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5A488-8657-81C4-26DA-FE09FF2FC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005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B6038-1B8B-1646-6032-8DBB687A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675BA-4B8E-60A1-E69A-95541A025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81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08AF8-B3F6-7009-C6F1-ACF7DB67E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5EEE7-3E3B-0890-19B9-876D4094F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871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6A48A-9FCC-5C1C-DD53-10AE93C86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FBCAC-9772-DD03-DCD9-68685567F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46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9A5C-28B8-2DF3-A70C-329EB2F41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A65A0-3B6E-8B94-496D-26F5AFDE7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90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59770-7CA1-1ADD-4CC2-89DD540EA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B3349-8BE3-7122-14EA-4628FF1BC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172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56A33-157A-D221-164E-7B0A27104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FBF93-1089-985E-E448-DDF1E6E39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65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FB48A-13C2-1163-B7C7-CC6A515D5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4AEA3-07DE-82DF-DAF2-EFE2D23DD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42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B61F6-96F6-2E74-74DD-94D58BD02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02C83-5396-04F3-412E-4645BC0E2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396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6AB92-0D6E-F87D-A248-29B4C5886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5E0D7-B910-F1DB-BE8D-1AC113603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674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C4818-FBBD-5EC7-BDD0-85A848DEAE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CF25A0-622D-689F-79B3-1D122881D1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548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F32DE-38D3-C9D3-7B22-04B00B349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AB6C1-D489-B11D-2EDC-18B6895E9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223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EB52A-FC51-6CBD-3ADF-6E23D285B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82A91-7B35-91B4-2F98-D9983C484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892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99D97-A8F4-6FC6-24F7-5275E7124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009FE-E098-40B6-771A-BD539F8D9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566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EE6D1-5D94-5085-2E35-83E3E6E43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13B5B-90F8-71AF-8D56-A12545734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740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1EDDE-E9EE-8ED6-4716-E1A1B6338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F5D74-4F29-9FAD-856B-0B1748647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731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11A08-4485-DCA8-F3D4-61D4BF7D0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32BF2-D94A-9768-64A4-5D7E86FDB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85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1E022-C84A-9007-EBBE-4FD1659B1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B81B65-1CCA-47E6-1F2E-DC5DE44B7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039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56AAA-A2D5-CE1B-FDCE-7020BDA20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737F2-4137-7726-050A-2B9CDDF63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5126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F3062-B46D-275E-8303-1D6FAD60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F71E6-7909-5B29-10AE-2D64B6EE3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99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4F633-FE98-A423-D960-30AD8DC5F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BD8B2-1409-72F3-E109-78C5B8459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67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C97E3-B243-3EEA-7D66-0861335A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6C866-F3E5-F7ED-FB08-B37FB4912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8369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5F328-7CB6-3083-FB36-159B84FBF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3B108-F720-E141-77D7-447D3B304A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9565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3E6E2-E80C-0ED9-6842-389C54F85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22351-1F1C-043C-CE10-BCD7C8D38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79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E1FED-3AFD-8DE5-B462-DD31C66A1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CCC5A-78BD-0EA6-F39C-713843F52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24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62CA2-D186-BBBF-4748-436DCC632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720FF-850C-5F5C-4479-9A0CA470A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428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B9BB5-79A2-AD15-960C-2930A1D51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EDEBC-2991-43E5-C15F-06A11CB49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17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3004F-2893-CC00-70D6-937EDCB80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FF8EE-350D-6F81-E714-7376BDC3F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536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FCA06-5215-28C2-6848-1EB473666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5DEFC-E2A8-9301-AF83-B503B2529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181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D0DB-4E87-6D7E-095F-31A8246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C1663-7134-95A9-4F58-CF0A3D68E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5129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4D9BA-AF0A-9A61-FA75-2DA9015C9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E7E89-4AA2-DCAB-9B57-298149B7A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806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2E754-BCA6-1F85-7A06-8C788454C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FE137-0AD1-CD3B-16C9-C513F65AE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60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5B799-3002-26AA-75CC-EE3415560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BD2E2-31BE-4E60-279E-73716F752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79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90905-6C04-9515-B1C5-ECF50C0D0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8C45D-750C-7133-7DB0-B3254A137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681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F9D2C-48CF-FEC9-91BB-D23F97AC1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C1242-1F67-D579-8D90-A3DCFE291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342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B6B3-84AB-F95B-5217-6A9ACF2A8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EC130-DFB2-D3D5-4C2E-C6C417DCE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04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228F2-1426-9A84-BB44-EE7AFCC64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DD549-2B1B-3E27-D9F7-D2E50C0EC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574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0</Words>
  <Application>Microsoft Office PowerPoint</Application>
  <PresentationFormat>Widescreen</PresentationFormat>
  <Paragraphs>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Posey</dc:creator>
  <cp:lastModifiedBy>Mark Posey</cp:lastModifiedBy>
  <cp:revision>14</cp:revision>
  <dcterms:created xsi:type="dcterms:W3CDTF">2026-08-11T21:41:51Z</dcterms:created>
  <dcterms:modified xsi:type="dcterms:W3CDTF">2026-08-18T16:53:08Z</dcterms:modified>
</cp:coreProperties>
</file>