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325" r:id="rId4"/>
    <p:sldId id="326" r:id="rId5"/>
    <p:sldId id="324" r:id="rId6"/>
    <p:sldId id="258" r:id="rId7"/>
    <p:sldId id="322" r:id="rId8"/>
    <p:sldId id="323" r:id="rId9"/>
    <p:sldId id="259" r:id="rId10"/>
    <p:sldId id="260" r:id="rId11"/>
    <p:sldId id="261" r:id="rId12"/>
    <p:sldId id="262" r:id="rId13"/>
    <p:sldId id="282" r:id="rId14"/>
    <p:sldId id="263" r:id="rId15"/>
    <p:sldId id="264" r:id="rId16"/>
    <p:sldId id="265" r:id="rId17"/>
    <p:sldId id="321" r:id="rId18"/>
    <p:sldId id="266" r:id="rId19"/>
    <p:sldId id="327" r:id="rId20"/>
    <p:sldId id="267" r:id="rId21"/>
    <p:sldId id="268" r:id="rId22"/>
    <p:sldId id="269" r:id="rId23"/>
    <p:sldId id="270" r:id="rId24"/>
    <p:sldId id="283" r:id="rId25"/>
    <p:sldId id="274" r:id="rId26"/>
    <p:sldId id="328" r:id="rId27"/>
    <p:sldId id="275" r:id="rId28"/>
    <p:sldId id="276" r:id="rId29"/>
    <p:sldId id="277" r:id="rId30"/>
    <p:sldId id="278" r:id="rId31"/>
    <p:sldId id="329" r:id="rId32"/>
    <p:sldId id="319" r:id="rId33"/>
    <p:sldId id="320" r:id="rId34"/>
    <p:sldId id="279" r:id="rId35"/>
    <p:sldId id="28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7"/>
    <p:restoredTop sz="94655"/>
  </p:normalViewPr>
  <p:slideViewPr>
    <p:cSldViewPr snapToGrid="0">
      <p:cViewPr varScale="1">
        <p:scale>
          <a:sx n="85" d="100"/>
          <a:sy n="85" d="100"/>
        </p:scale>
        <p:origin x="184" y="1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E029A-8B4B-C540-9CF7-295DE5F672F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C922E-93F5-4F40-9ADD-46971E224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53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c8b41d40c8_0_7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3c8b41d40c8_0_7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1"/>
            <a:r>
              <a:rPr lang="en-US" dirty="0">
                <a:effectLst/>
              </a:rPr>
              <a:t>Help put this in perspective</a:t>
            </a:r>
          </a:p>
          <a:p>
            <a:pPr lvl="1"/>
            <a:r>
              <a:rPr lang="en-US" dirty="0">
                <a:effectLst/>
              </a:rPr>
              <a:t>Did you know the time between 1 Timothy and Eusebius is approximately 250 years (1775). </a:t>
            </a:r>
          </a:p>
          <a:p>
            <a:pPr lvl="1"/>
            <a:r>
              <a:rPr lang="en-US" dirty="0">
                <a:effectLst/>
              </a:rPr>
              <a:t>That is the same time between today and the Declaration of Independence.</a:t>
            </a:r>
          </a:p>
          <a:p>
            <a:pPr lvl="1"/>
            <a:r>
              <a:rPr lang="en-US" dirty="0">
                <a:effectLst/>
              </a:rPr>
              <a:t>How much has changed between Declaration of Independence and today?</a:t>
            </a:r>
          </a:p>
          <a:p>
            <a:pPr lvl="1"/>
            <a:r>
              <a:rPr lang="en-US" dirty="0">
                <a:effectLst/>
              </a:rPr>
              <a:t>Alex is an attorney, I bet he has strong opinions about how the different supreme court justices interpret Constitution and the Bill of Rights written in the 1780’s.</a:t>
            </a:r>
          </a:p>
          <a:p>
            <a:pPr lvl="1"/>
            <a:r>
              <a:rPr lang="en-US" dirty="0">
                <a:effectLst/>
              </a:rPr>
              <a:t>1 Timothy to Eusebius is the same timeframe as the Founding fathers to us today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ADE66-12B3-12D2-2612-449E3049C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B7590-0004-F355-C5C9-263EC0B1C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0BDCB-44CA-0E06-B0DB-6F2E338DA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DA011-6964-42B4-BFDB-46F290C46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31099-E6FC-BB5C-4639-61179CF6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3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D6460-4324-45D0-7437-8A866BE1E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1EE4A-5328-7421-5491-DFA0118EA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BE106-155D-C91E-9297-A5B33E4D5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4E85F-064B-9AEE-4FCF-A3C94284E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EFC7A-2C1B-0C7F-6B88-74387BF07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15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41D78F-8614-04A4-11F8-E0B005FA8C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E81D89-C9E7-28DA-EDB4-F5934DA9A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D8946-3840-7BBA-BF4D-E4DDDDB85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5A1BB-D6AF-03E6-8844-F666C92F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E8974-0AC1-6C3E-81D7-40F2BC6FE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34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venue model">
  <p:cSld name="Revenue model">
    <p:bg>
      <p:bgPr>
        <a:solidFill>
          <a:schemeClr val="dk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10970633" y="290300"/>
            <a:ext cx="7316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r">
              <a:buNone/>
              <a:defRPr sz="9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r">
              <a:buNone/>
              <a:defRPr sz="9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algn="r">
              <a:buNone/>
              <a:defRPr sz="9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algn="r">
              <a:buNone/>
              <a:defRPr sz="9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algn="r">
              <a:buNone/>
              <a:defRPr sz="9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algn="r">
              <a:buNone/>
              <a:defRPr sz="9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algn="r">
              <a:buNone/>
              <a:defRPr sz="9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algn="r">
              <a:buNone/>
              <a:defRPr sz="9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algn="r">
              <a:buNone/>
              <a:defRPr sz="9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90" name="Google Shape;90;p10"/>
          <p:cNvSpPr txBox="1">
            <a:spLocks noGrp="1"/>
          </p:cNvSpPr>
          <p:nvPr>
            <p:ph type="subTitle" idx="1"/>
          </p:nvPr>
        </p:nvSpPr>
        <p:spPr>
          <a:xfrm>
            <a:off x="482633" y="290300"/>
            <a:ext cx="5550800" cy="31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chivo"/>
              <a:buNone/>
              <a:defRPr sz="9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0"/>
          <p:cNvSpPr txBox="1">
            <a:spLocks noGrp="1"/>
          </p:cNvSpPr>
          <p:nvPr>
            <p:ph type="subTitle" idx="2"/>
          </p:nvPr>
        </p:nvSpPr>
        <p:spPr>
          <a:xfrm>
            <a:off x="791032" y="4224500"/>
            <a:ext cx="1664000" cy="60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0"/>
          <p:cNvSpPr txBox="1">
            <a:spLocks noGrp="1"/>
          </p:cNvSpPr>
          <p:nvPr>
            <p:ph type="subTitle" idx="3"/>
          </p:nvPr>
        </p:nvSpPr>
        <p:spPr>
          <a:xfrm>
            <a:off x="791033" y="4934267"/>
            <a:ext cx="1664000" cy="143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0"/>
          <p:cNvSpPr txBox="1">
            <a:spLocks noGrp="1"/>
          </p:cNvSpPr>
          <p:nvPr>
            <p:ph type="title" hasCustomPrompt="1"/>
          </p:nvPr>
        </p:nvSpPr>
        <p:spPr>
          <a:xfrm>
            <a:off x="558433" y="2754700"/>
            <a:ext cx="2102800" cy="11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r>
              <a:t>xx%</a:t>
            </a:r>
          </a:p>
        </p:txBody>
      </p:sp>
      <p:sp>
        <p:nvSpPr>
          <p:cNvPr id="94" name="Google Shape;94;p10"/>
          <p:cNvSpPr txBox="1">
            <a:spLocks noGrp="1"/>
          </p:cNvSpPr>
          <p:nvPr>
            <p:ph type="subTitle" idx="4"/>
          </p:nvPr>
        </p:nvSpPr>
        <p:spPr>
          <a:xfrm>
            <a:off x="3052032" y="4224500"/>
            <a:ext cx="1664000" cy="60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0"/>
          <p:cNvSpPr txBox="1">
            <a:spLocks noGrp="1"/>
          </p:cNvSpPr>
          <p:nvPr>
            <p:ph type="subTitle" idx="5"/>
          </p:nvPr>
        </p:nvSpPr>
        <p:spPr>
          <a:xfrm>
            <a:off x="3052033" y="4934267"/>
            <a:ext cx="1664000" cy="143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0"/>
          <p:cNvSpPr txBox="1">
            <a:spLocks noGrp="1"/>
          </p:cNvSpPr>
          <p:nvPr>
            <p:ph type="title" idx="6" hasCustomPrompt="1"/>
          </p:nvPr>
        </p:nvSpPr>
        <p:spPr>
          <a:xfrm>
            <a:off x="2819433" y="2040900"/>
            <a:ext cx="2102800" cy="11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r>
              <a:t>xx%</a:t>
            </a:r>
          </a:p>
        </p:txBody>
      </p:sp>
      <p:sp>
        <p:nvSpPr>
          <p:cNvPr id="97" name="Google Shape;97;p10"/>
          <p:cNvSpPr txBox="1">
            <a:spLocks noGrp="1"/>
          </p:cNvSpPr>
          <p:nvPr>
            <p:ph type="subTitle" idx="7"/>
          </p:nvPr>
        </p:nvSpPr>
        <p:spPr>
          <a:xfrm>
            <a:off x="5330999" y="4224500"/>
            <a:ext cx="1664000" cy="60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0"/>
          <p:cNvSpPr txBox="1">
            <a:spLocks noGrp="1"/>
          </p:cNvSpPr>
          <p:nvPr>
            <p:ph type="subTitle" idx="8"/>
          </p:nvPr>
        </p:nvSpPr>
        <p:spPr>
          <a:xfrm>
            <a:off x="5331000" y="4934267"/>
            <a:ext cx="1664000" cy="143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0"/>
          <p:cNvSpPr txBox="1">
            <a:spLocks noGrp="1"/>
          </p:cNvSpPr>
          <p:nvPr>
            <p:ph type="title" idx="9" hasCustomPrompt="1"/>
          </p:nvPr>
        </p:nvSpPr>
        <p:spPr>
          <a:xfrm>
            <a:off x="5098400" y="1233633"/>
            <a:ext cx="2102800" cy="11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10"/>
          <p:cNvSpPr txBox="1">
            <a:spLocks noGrp="1"/>
          </p:cNvSpPr>
          <p:nvPr>
            <p:ph type="subTitle" idx="13"/>
          </p:nvPr>
        </p:nvSpPr>
        <p:spPr>
          <a:xfrm>
            <a:off x="7600965" y="4224500"/>
            <a:ext cx="1664000" cy="60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0"/>
          <p:cNvSpPr txBox="1">
            <a:spLocks noGrp="1"/>
          </p:cNvSpPr>
          <p:nvPr>
            <p:ph type="subTitle" idx="14"/>
          </p:nvPr>
        </p:nvSpPr>
        <p:spPr>
          <a:xfrm>
            <a:off x="7600967" y="4934267"/>
            <a:ext cx="1664000" cy="143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0"/>
          <p:cNvSpPr txBox="1">
            <a:spLocks noGrp="1"/>
          </p:cNvSpPr>
          <p:nvPr>
            <p:ph type="title" idx="15" hasCustomPrompt="1"/>
          </p:nvPr>
        </p:nvSpPr>
        <p:spPr>
          <a:xfrm>
            <a:off x="7368367" y="2754733"/>
            <a:ext cx="2102800" cy="11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10"/>
          <p:cNvSpPr txBox="1">
            <a:spLocks noGrp="1"/>
          </p:cNvSpPr>
          <p:nvPr>
            <p:ph type="subTitle" idx="16"/>
          </p:nvPr>
        </p:nvSpPr>
        <p:spPr>
          <a:xfrm>
            <a:off x="9870965" y="4224500"/>
            <a:ext cx="1664000" cy="60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ubTitle" idx="17"/>
          </p:nvPr>
        </p:nvSpPr>
        <p:spPr>
          <a:xfrm>
            <a:off x="9870967" y="4934267"/>
            <a:ext cx="1664000" cy="143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chivo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0"/>
          <p:cNvSpPr txBox="1">
            <a:spLocks noGrp="1"/>
          </p:cNvSpPr>
          <p:nvPr>
            <p:ph type="title" idx="18" hasCustomPrompt="1"/>
          </p:nvPr>
        </p:nvSpPr>
        <p:spPr>
          <a:xfrm>
            <a:off x="9638367" y="1487367"/>
            <a:ext cx="2102800" cy="11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chivo Light"/>
              <a:buNone/>
              <a:defRPr sz="6667"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r>
              <a:t>xx%</a:t>
            </a:r>
          </a:p>
        </p:txBody>
      </p:sp>
      <p:sp>
        <p:nvSpPr>
          <p:cNvPr id="106" name="Google Shape;106;p10"/>
          <p:cNvSpPr txBox="1">
            <a:spLocks noGrp="1"/>
          </p:cNvSpPr>
          <p:nvPr>
            <p:ph type="subTitle" idx="19"/>
          </p:nvPr>
        </p:nvSpPr>
        <p:spPr>
          <a:xfrm>
            <a:off x="482633" y="775271"/>
            <a:ext cx="11156800" cy="369397"/>
          </a:xfrm>
          <a:prstGeom prst="rect">
            <a:avLst/>
          </a:prstGeom>
        </p:spPr>
        <p:txBody>
          <a:bodyPr spcFirstLastPara="1" wrap="square" lIns="0" tIns="0" rIns="0" bIns="0" anchor="b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424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34479-B3AF-37E1-0954-84BA92EE0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64B88-CD7B-3113-511E-17C16CDD5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CAF08-0F9E-D654-DECD-0F2A0D383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5B7F0-2D67-5986-133E-E137B3BA4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FB1C5-0835-692C-AE2B-E18B51227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74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2E9F9-CE5C-AABB-DA52-E4F6006BB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081BC-1189-7B8B-AF11-7DC7FAC9F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7D8F7-C906-EFDC-AAE5-32AD11A27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B7F3D-F7BF-81DF-CCBB-AF7A3674D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ED25A-AB74-46FE-0E52-E211A843B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0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E00F7-67EC-143C-E171-0F0F2A32F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FD5E4-F353-1A19-9746-6536B4899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0105C-08BD-9ACF-6B2F-61474A1BB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EFAAE-3F88-2A15-4C5F-4B7483CD2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259FDB-8F4F-6188-3B4B-09D4E024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7F58B-9CE4-AB07-8FEF-8328DBC34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67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FE736-9AE8-2382-3521-F8C92B1D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0D449-95DC-1056-BC2D-1C517DC31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DAE1B2-B01F-8082-9ABF-43675BD9CE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DFE419-9CD6-F7AD-ED78-8553237E84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E22EEA-72C9-F987-3F9D-C272391BA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235115-CE5D-3CED-EF31-B53428E6D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AFD93-6E41-B4B7-6450-2879FD4AD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C977F7-1C46-41D6-263F-10233FBF8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3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BE998-6DA8-E04E-39A7-AE5F333A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377FDF-4482-F55D-7D5B-CE5B62B56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6871D9-A2EF-ADD0-8AE3-F6FC54FE4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EB9AF8-200C-8A7F-7D53-4BD42C7E9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8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AE4CCB-86E9-F068-8F91-4BA2899EE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E364EB-7B5E-3647-4EF2-EDC2295CE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F6435-58F8-FBBE-0AA5-CA942492B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36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87C9B-2157-0EED-A358-B46968E54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F6DC1-1294-DA38-6E61-D9478F0E5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A57381-4BCE-7BB4-3DD7-FB701E76B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4FC84E-A325-E92E-8761-0C24A2910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BA11D2-91B4-8D19-AF38-572843ECD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13F5DF-198C-E3D6-9369-635AC5061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72391-24A5-4151-A3F7-3B660677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3FBE7A-582E-54B3-DE3A-B048E6F05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0C76B-ABE9-3A7C-1EE1-28370CF22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0D584F-6984-608C-9AE8-78FCF4FC4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30B869-072D-FF50-E98D-DB66AC58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C97FBA-EFE1-31DF-1EA3-E63279596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4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7D83AA-8AC4-C8CE-6658-9AE9DE844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EF3B5-9655-7175-5076-E8DA655EE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ACF0D-BCB4-4366-760E-73F69FB026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0D8A70-1A18-8D44-BAEF-66C796F487A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BFE33-C23D-37A8-3376-431B0BF79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3B7B4-C7EF-F4BC-1341-40E909072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78A932-E77F-AD42-B146-47508453A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5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62894-A8E8-8151-F9CA-F351B19AB2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47C56F-1858-3EBC-C9BE-A10845C8B8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480949-FDBD-81A8-FD3C-656ECC36B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268"/>
            <a:ext cx="12192000" cy="68543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BB3FA1-B6EA-DDA9-4227-6B23B2C71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1" y="-239609"/>
            <a:ext cx="12725397" cy="715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67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676F53-1756-23CE-8824-A894CD297D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66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2DC3EDD-3312-9DBC-4054-4BEE7E3E8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7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3D3C891-AA9A-A06F-CA56-4A414C2065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1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5D677A-E9E8-7864-226C-0320D515C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38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BE2DFD-6728-AEAF-547A-011015DA70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069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1F5F8-6C06-4396-E13B-6EEB28293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61A729-8F13-59D2-9B89-DD1A5412DC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79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49C632-8287-FFA1-725E-F1BDEEF52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9D2E95-6225-68C7-C0C2-9DF9F1ECA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09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E912D-5AED-9C6E-CC0D-AA7D00A4C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6268B-65A9-6ED5-A9B4-BC84F6E0D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C06B8-9791-7FED-4416-E96578EE3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344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E7A3D2-FDBF-2E04-2A63-1A262B407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9675CB5F-8AF6-BBBD-9AF0-CF74E6B4E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96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4F85C7-5AB3-3694-1652-EFA532DCD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04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156D27-5151-92CE-0EE5-E7C156AD61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62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FAE23D-DDDF-2D64-D1C7-0B3494356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C28B72-723D-BA79-F77F-798A2C7D7D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4" r="-2" b="-2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96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F9A86E-1133-4EA5-46DB-EFA790B1E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3193A6-2CAD-225D-1E1C-2305C815E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68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E48923-EF70-8AFC-1DFF-D1D1024EF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E3A9F50-3FA5-9AE6-E5A1-3D4FC8F0E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17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753FB8-4479-761D-AF56-BE14EFF73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CC922FD-A18E-5B01-93E4-931CD8C8F2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26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AD6D60-A6B1-CE7A-3754-C76BAA9D2B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6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052AE7-5C65-E4CB-6FF3-655A832E9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42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A9FD2A5B-AABC-7654-692F-FDC2D8C54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43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71589F-BB47-30D9-C9A9-E24EE706F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35876FD-0A47-B8B0-6E37-3A0E0AA5D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4" r="-2" b="-2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41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EC0945-85E4-0137-2B06-57655E5FA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29AF5BB-22F9-DAD7-3506-63F89ED4A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03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BD770-B838-D696-AA95-F8F6C6BF6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4270E9-A512-A29F-14B3-85881C4309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15D60C-C9BE-3D7A-ADD9-7207179419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128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47DE4F-7A13-0F29-4032-00B3A209F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FC6104-8754-2EE4-0083-A1D3BF6359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4" r="-2" b="-2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084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87DCD7-CEA7-747A-32C7-A291C262F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5423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C331571-996D-91E1-C339-A6DAEFC462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FBEA78-A03B-C726-5474-E5D11E7408C0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54087C2-2455-F9DA-51A1-BA4C2AD6346E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A9A9C8-0145-C640-1C5D-6D8907D8A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8EBF25FB-D558-9329-8DE3-693ADB9C89AA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4F95554-1A0D-A162-F75E-41F9F1E655DA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B8434F9-DE92-2851-2EC2-0E8E33BC6873}"/>
              </a:ext>
            </a:extLst>
          </p:cNvPr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9F0820DF-E284-67ED-8BDA-AE6AF6E56C66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74B49495-2F77-A9C2-B7F8-466A555B9A5F}"/>
              </a:ext>
            </a:extLst>
          </p:cNvPr>
          <p:cNvSpPr>
            <a:spLocks noGrp="1"/>
          </p:cNvSpPr>
          <p:nvPr>
            <p:ph type="subTitle" idx="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63FB1A7-AD49-DFCF-CD57-03E9C4188AA9}"/>
              </a:ext>
            </a:extLst>
          </p:cNvPr>
          <p:cNvSpPr>
            <a:spLocks noGrp="1"/>
          </p:cNvSpPr>
          <p:nvPr>
            <p:ph type="title" idx="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28E1A25F-C84F-1ECC-EA0E-88008215F22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AF14BC05-0EC0-4405-627C-C8539069F8A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4D124718-F2B9-252A-03F8-366397DA7D2C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5F944914-49BA-7736-9924-37F33ABF5182}"/>
              </a:ext>
            </a:extLst>
          </p:cNvPr>
          <p:cNvSpPr>
            <a:spLocks noGrp="1"/>
          </p:cNvSpPr>
          <p:nvPr>
            <p:ph type="subTitle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907B97F9-E51F-7825-7ED5-A0B025FE46C7}"/>
              </a:ext>
            </a:extLst>
          </p:cNvPr>
          <p:cNvSpPr>
            <a:spLocks noGrp="1"/>
          </p:cNvSpPr>
          <p:nvPr>
            <p:ph type="subTitle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E3B2F180-E3CF-6A8F-2EB4-C5B5B4906A13}"/>
              </a:ext>
            </a:extLst>
          </p:cNvPr>
          <p:cNvSpPr>
            <a:spLocks noGrp="1"/>
          </p:cNvSpPr>
          <p:nvPr>
            <p:ph type="title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Subtitle 17">
            <a:extLst>
              <a:ext uri="{FF2B5EF4-FFF2-40B4-BE49-F238E27FC236}">
                <a16:creationId xmlns:a16="http://schemas.microsoft.com/office/drawing/2014/main" id="{E41903EC-1A4F-84BE-FAFC-5C4F422905E1}"/>
              </a:ext>
            </a:extLst>
          </p:cNvPr>
          <p:cNvSpPr>
            <a:spLocks noGrp="1"/>
          </p:cNvSpPr>
          <p:nvPr>
            <p:ph type="subTitle" idx="19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C90F10-FDA9-3450-9AC8-55A1C9D30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4"/>
            <a:ext cx="12195243" cy="685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388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6" name="Google Shape;656;p72"/>
          <p:cNvCxnSpPr/>
          <p:nvPr/>
        </p:nvCxnSpPr>
        <p:spPr>
          <a:xfrm>
            <a:off x="1898033" y="1849033"/>
            <a:ext cx="0" cy="3435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7" name="Google Shape;657;p72"/>
          <p:cNvCxnSpPr/>
          <p:nvPr/>
        </p:nvCxnSpPr>
        <p:spPr>
          <a:xfrm>
            <a:off x="6105767" y="1589833"/>
            <a:ext cx="0" cy="40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8" name="Google Shape;658;p72"/>
          <p:cNvCxnSpPr/>
          <p:nvPr/>
        </p:nvCxnSpPr>
        <p:spPr>
          <a:xfrm>
            <a:off x="9541951" y="1849033"/>
            <a:ext cx="0" cy="341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9" name="Google Shape;659;p72"/>
          <p:cNvSpPr txBox="1">
            <a:spLocks noGrp="1"/>
          </p:cNvSpPr>
          <p:nvPr>
            <p:ph type="sldNum" idx="12"/>
          </p:nvPr>
        </p:nvSpPr>
        <p:spPr>
          <a:xfrm>
            <a:off x="10970633" y="290300"/>
            <a:ext cx="731600" cy="312000"/>
          </a:xfrm>
          <a:prstGeom prst="rect">
            <a:avLst/>
          </a:prstGeom>
        </p:spPr>
        <p:txBody>
          <a:bodyPr spcFirstLastPara="1" vert="horz" wrap="square" lIns="0" tIns="121900" rIns="0" bIns="121900" rtlCol="0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schemeClr val="bg1"/>
                </a:solidFill>
              </a:rPr>
              <a:pPr/>
              <a:t>33</a:t>
            </a:fld>
            <a:endParaRPr>
              <a:solidFill>
                <a:schemeClr val="bg1"/>
              </a:solidFill>
            </a:endParaRPr>
          </a:p>
        </p:txBody>
      </p:sp>
      <p:sp>
        <p:nvSpPr>
          <p:cNvPr id="660" name="Google Shape;660;p72"/>
          <p:cNvSpPr txBox="1">
            <a:spLocks noGrp="1"/>
          </p:cNvSpPr>
          <p:nvPr>
            <p:ph type="subTitle" idx="19"/>
          </p:nvPr>
        </p:nvSpPr>
        <p:spPr>
          <a:xfrm>
            <a:off x="578724" y="201039"/>
            <a:ext cx="10965200" cy="53559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spAutoFit/>
          </a:bodyPr>
          <a:lstStyle/>
          <a:p>
            <a:pPr marL="0" indent="0" algn="ctr"/>
            <a:r>
              <a:rPr lang="en" sz="3867" dirty="0">
                <a:solidFill>
                  <a:schemeClr val="bg1"/>
                </a:solidFill>
              </a:rPr>
              <a:t>Historical Timeline</a:t>
            </a:r>
            <a:endParaRPr sz="3867" dirty="0">
              <a:solidFill>
                <a:schemeClr val="bg1"/>
              </a:solidFill>
            </a:endParaRPr>
          </a:p>
        </p:txBody>
      </p:sp>
      <p:sp>
        <p:nvSpPr>
          <p:cNvPr id="661" name="Google Shape;661;p72"/>
          <p:cNvSpPr txBox="1">
            <a:spLocks noGrp="1"/>
          </p:cNvSpPr>
          <p:nvPr>
            <p:ph type="title" idx="6"/>
          </p:nvPr>
        </p:nvSpPr>
        <p:spPr>
          <a:xfrm>
            <a:off x="-218239" y="5097867"/>
            <a:ext cx="4465200" cy="113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4000" dirty="0">
                <a:solidFill>
                  <a:schemeClr val="bg1"/>
                </a:solidFill>
              </a:rPr>
              <a:t>Eusebius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662" name="Google Shape;662;p72"/>
          <p:cNvSpPr txBox="1">
            <a:spLocks noGrp="1"/>
          </p:cNvSpPr>
          <p:nvPr>
            <p:ph type="subTitle" idx="3"/>
          </p:nvPr>
        </p:nvSpPr>
        <p:spPr>
          <a:xfrm>
            <a:off x="1242964" y="3116433"/>
            <a:ext cx="1664000" cy="5168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/>
            <a:r>
              <a:rPr lang="en" sz="2267" dirty="0">
                <a:solidFill>
                  <a:schemeClr val="bg1"/>
                </a:solidFill>
              </a:rPr>
              <a:t>250    Years</a:t>
            </a:r>
            <a:endParaRPr sz="2267" dirty="0">
              <a:solidFill>
                <a:schemeClr val="bg1"/>
              </a:solidFill>
            </a:endParaRPr>
          </a:p>
        </p:txBody>
      </p:sp>
      <p:sp>
        <p:nvSpPr>
          <p:cNvPr id="663" name="Google Shape;663;p72"/>
          <p:cNvSpPr txBox="1">
            <a:spLocks noGrp="1"/>
          </p:cNvSpPr>
          <p:nvPr>
            <p:ph type="title" idx="9"/>
          </p:nvPr>
        </p:nvSpPr>
        <p:spPr>
          <a:xfrm>
            <a:off x="-218239" y="710233"/>
            <a:ext cx="4343200" cy="113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4000" dirty="0">
                <a:solidFill>
                  <a:schemeClr val="bg1"/>
                </a:solidFill>
              </a:rPr>
              <a:t>New Testament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64" name="Google Shape;664;p72"/>
          <p:cNvSpPr txBox="1">
            <a:spLocks noGrp="1"/>
          </p:cNvSpPr>
          <p:nvPr>
            <p:ph type="title" idx="15"/>
          </p:nvPr>
        </p:nvSpPr>
        <p:spPr>
          <a:xfrm>
            <a:off x="8611867" y="754600"/>
            <a:ext cx="2102800" cy="113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4000" dirty="0">
                <a:solidFill>
                  <a:schemeClr val="bg1"/>
                </a:solidFill>
              </a:rPr>
              <a:t>1776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665" name="Google Shape;665;p72"/>
          <p:cNvSpPr txBox="1">
            <a:spLocks noGrp="1"/>
          </p:cNvSpPr>
          <p:nvPr>
            <p:ph type="title" idx="18"/>
          </p:nvPr>
        </p:nvSpPr>
        <p:spPr>
          <a:xfrm>
            <a:off x="8188167" y="5348267"/>
            <a:ext cx="2707600" cy="888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4000" dirty="0">
                <a:solidFill>
                  <a:schemeClr val="bg1"/>
                </a:solidFill>
              </a:rPr>
              <a:t>2025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666" name="Google Shape;666;p72"/>
          <p:cNvSpPr txBox="1">
            <a:spLocks noGrp="1"/>
          </p:cNvSpPr>
          <p:nvPr>
            <p:ph type="subTitle" idx="3"/>
          </p:nvPr>
        </p:nvSpPr>
        <p:spPr>
          <a:xfrm>
            <a:off x="8938551" y="2984800"/>
            <a:ext cx="1664000" cy="8884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/>
            <a:r>
              <a:rPr lang="en" sz="2267" dirty="0">
                <a:solidFill>
                  <a:schemeClr val="bg1"/>
                </a:solidFill>
              </a:rPr>
              <a:t>250    Years</a:t>
            </a:r>
            <a:endParaRPr sz="2267" dirty="0">
              <a:solidFill>
                <a:schemeClr val="bg1"/>
              </a:solidFill>
            </a:endParaRPr>
          </a:p>
        </p:txBody>
      </p:sp>
      <p:pic>
        <p:nvPicPr>
          <p:cNvPr id="3" name="Picture 2" descr="A person in a wig sitting at a desk&#10;&#10;AI-generated content may be incorrect.">
            <a:extLst>
              <a:ext uri="{FF2B5EF4-FFF2-40B4-BE49-F238E27FC236}">
                <a16:creationId xmlns:a16="http://schemas.microsoft.com/office/drawing/2014/main" id="{CE5CB3D9-6329-1D2F-41A5-170ABE097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848" y="653532"/>
            <a:ext cx="4450953" cy="2967301"/>
          </a:xfrm>
          <a:prstGeom prst="rect">
            <a:avLst/>
          </a:prstGeom>
        </p:spPr>
      </p:pic>
      <p:pic>
        <p:nvPicPr>
          <p:cNvPr id="5" name="Picture 4" descr="A person sitting at a desk&#10;&#10;AI-generated content may be incorrect.">
            <a:extLst>
              <a:ext uri="{FF2B5EF4-FFF2-40B4-BE49-F238E27FC236}">
                <a16:creationId xmlns:a16="http://schemas.microsoft.com/office/drawing/2014/main" id="{6BE1B8F5-3BEB-8205-AD02-9939BF6D43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224"/>
          <a:stretch>
            <a:fillRect/>
          </a:stretch>
        </p:blipFill>
        <p:spPr>
          <a:xfrm>
            <a:off x="3835848" y="3620834"/>
            <a:ext cx="4450953" cy="2967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B74A0E-6C88-27D6-FF47-A67885411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E515AF5-D207-6A77-A9DE-49F2087781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93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891922-3A67-9382-D7C3-66BE9F96B0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6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EE4A17-301C-7A3B-D30C-117A54EA1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04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849760-EB41-48F6-BEC8-80AED0D182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50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50F6197-CA86-5A1A-23E3-7E2192130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49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A39C21-E1BC-E7E5-0F3A-8066011F4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81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0FA253-771B-D2ED-CEF2-27B1089E2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27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740B0D-A55A-5C65-3DD5-17914DD02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10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9622</TotalTime>
  <Words>103</Words>
  <Application>Microsoft Macintosh PowerPoint</Application>
  <PresentationFormat>Widescreen</PresentationFormat>
  <Paragraphs>14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Aptos</vt:lpstr>
      <vt:lpstr>Aptos Display</vt:lpstr>
      <vt:lpstr>Archivo</vt:lpstr>
      <vt:lpstr>Archivo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Eusebius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Gallagher</dc:creator>
  <cp:lastModifiedBy>Aaron Gallagher</cp:lastModifiedBy>
  <cp:revision>5</cp:revision>
  <dcterms:created xsi:type="dcterms:W3CDTF">2026-08-10T18:56:32Z</dcterms:created>
  <dcterms:modified xsi:type="dcterms:W3CDTF">2026-08-17T11:18:52Z</dcterms:modified>
</cp:coreProperties>
</file>