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7" r:id="rId2"/>
    <p:sldId id="282" r:id="rId3"/>
    <p:sldId id="283" r:id="rId4"/>
    <p:sldId id="284" r:id="rId5"/>
    <p:sldId id="285" r:id="rId6"/>
    <p:sldId id="286" r:id="rId7"/>
    <p:sldId id="262" r:id="rId8"/>
    <p:sldId id="263" r:id="rId9"/>
    <p:sldId id="264" r:id="rId10"/>
    <p:sldId id="259" r:id="rId11"/>
    <p:sldId id="257" r:id="rId12"/>
    <p:sldId id="260" r:id="rId13"/>
    <p:sldId id="265" r:id="rId14"/>
    <p:sldId id="266" r:id="rId15"/>
    <p:sldId id="267" r:id="rId16"/>
    <p:sldId id="279" r:id="rId17"/>
    <p:sldId id="268" r:id="rId18"/>
    <p:sldId id="277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8" r:id="rId28"/>
    <p:sldId id="280" r:id="rId29"/>
    <p:sldId id="28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2526C-E011-787D-B49E-0DE9DDA0B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271B8A-BAB8-9BF2-198B-04DFA481F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2837B-F825-609E-0AE8-445D4E418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2E2E4-A986-BF24-6941-507FBE5AA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92F37-EFB3-C63D-F05D-5B1F1C202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4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5D7E7-26D8-2D86-C13C-E3C9433C5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64105-B3D7-4499-8875-CE45821DDA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FFE3A-B2EC-700E-277B-123AA0696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3F3E5-B684-2D75-C996-E40F6AE0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2C613-17F1-BA69-72C5-F0570A610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4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2E62B9-DE83-9755-B0B0-DE6655E84C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92CB90-23E3-F122-C6BD-D5DE766F9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A79E9-D2A5-526B-6E69-281B1E935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8A007-C56A-725F-E180-0FC20F5BD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9BDAC-E689-318C-DFE7-100306062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2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26E3B-FE59-E6D2-54E1-818E6B170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5374A-368C-4BE6-ECB2-C7CD61A20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BD8F4-611E-687E-D907-296901164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9D511-1FA7-EBE2-E406-58AEC127D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40DFA-E08D-A093-35EB-5E269228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9CD67-5CEE-2594-FA2B-55CC12B7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F43AE-CA7D-DD49-E821-13781DF96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F5DB4-0068-FEBC-3507-E5846DB82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F7117-B2AC-37BB-2C4F-F51DD16A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1EBF7-54C2-832C-5EE6-A3AD3CEA5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11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4BB5E-B782-B2CD-227D-E844D427E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36D6C-FC39-C1A5-9C25-49B24499B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B60B59-D9A9-2B0F-0434-C80E2D06D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BBB0CD-498A-15B8-C22B-0AC1A3076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1855C4-505B-23B8-3239-285E27865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275FA-CD97-53C7-592E-267D0742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1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67FBE-3327-BCE6-BA57-A2C8F760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A2DA7-8809-5D8C-E856-3BE50EF5D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C2194C-439E-9C72-CAD1-4FA50AE77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530FE2-6AEB-F6B4-AD98-3301A9D52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8A111E-D864-6F9C-A2A7-195A407716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F9FD40-7A84-1C8C-E4A7-3C0BC41D6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CEA963-1460-5DB8-3246-1EA55FE9C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C824D3-E124-1EDE-1FCD-C5054DB8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11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95697-4FB7-D17B-E363-48BA236EE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DF1EB2-F20E-C808-7E61-02C3E4295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865279-639B-3C9E-AE24-82045BBD5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44B5EE-3887-E712-03F6-25DE3856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63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88263C-96B1-A678-54BE-8CD23C45A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C24BF8-0876-1594-8973-1A1451AA1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A4CFA-68D9-AFAB-5D93-8EBD15F45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49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32603-C434-E638-F233-46FE5610A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8B6CC-CDD0-A6AE-E1AB-D99A39CC9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63871B-1A64-6786-F715-D52DF780A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D4893F-B8A4-5B5F-FB06-F62852EB2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88E1C3-40D1-47D9-5934-A65287803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A9571-20E9-9242-816F-3DE98AD2C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16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D807C-137B-E5EF-8B64-75F5D216A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EF470-2DB7-2F10-D7B8-AD8581E366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F46EE-6FB1-E5C1-D015-4338A4D3F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A1DC3-ACFD-743C-DF9D-0A41C5079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8E3F9-BE12-2C3E-8325-8DC500878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16A1B-7FFE-86BF-38B5-1A1692B3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17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40C335-F613-FEBF-AC7F-42949C9FB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5C02D-E7AC-CC14-1F6D-7F4391F7D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19EFB-262F-046D-749D-E09DF1FFD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E65CE-32E7-426B-87FA-DC45BC879B7E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F4C40-081B-3117-9C82-F45B9443C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CFBA0-09E7-9A2F-E870-0FA59E2E3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490E2D-DA2D-4484-9337-601C9EA56E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86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A60E3-1AA2-B149-9800-4F7B16192F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C2407-0A05-E3E7-4CC1-64C8FB8352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90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4D98-DEA4-B0A8-532C-FC1BEC0F3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B8E48-D166-BA05-7D1B-03AABBCF3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83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D09AA-0AB3-0DAB-CE31-028EFDB74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D8CE0-9B5A-46B1-98AC-18DBEE38B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938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0F357-3574-460D-4341-EFA1CF336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3D2EB-656F-A678-9D9D-F6F0E6651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701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F5C2B-0157-366B-1359-27DC37A96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BF388-CBD2-8ED8-8967-974CFB0EF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853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3CAC1-C7C6-5E0E-9060-408D9AF8A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0B677-9F9E-0BCB-E8C6-9F66E32D7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35B3E548-3E75-B570-70AB-1936C7941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69" y="208647"/>
            <a:ext cx="9222660" cy="6426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9039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62B0-3484-D395-F297-2ABA4E59C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37924-0C2D-231C-D39E-2E146371A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741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C295F-96FA-3459-DD7E-4BD938CC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570B6-691D-B629-B20F-7BEADBF22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726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DD48-8356-3C58-F554-2CEC417B2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402DB-3682-2515-AE2B-E82193E46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921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3034C-7634-FF36-F7BD-BEF67114C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75EE8-AE8C-A22E-7275-053C875CB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479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C97E3-B243-3EEA-7D66-0861335A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6C866-F3E5-F7ED-FB08-B37FB4912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836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0844-0158-2A7A-8F00-9C59159E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32F7C-A0D4-D054-3F8C-0468EA58F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85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E754-BCA6-1F85-7A06-8C788454C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E137-0AD1-CD3B-16C9-C513F65AE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60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5B799-3002-26AA-75CC-EE3415560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BD2E2-31BE-4E60-279E-73716F752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279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90905-6C04-9515-B1C5-ECF50C0D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8C45D-750C-7133-7DB0-B3254A137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681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F9D2C-48CF-FEC9-91BB-D23F97AC1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C1242-1F67-D579-8D90-A3DCFE291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342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B6B3-84AB-F95B-5217-6A9ACF2A8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EC130-DFB2-D3D5-4C2E-C6C417DCE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04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228F2-1426-9A84-BB44-EE7AFCC64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DD549-2B1B-3E27-D9F7-D2E50C0EC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74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E7974-CBC3-6367-87D7-84A435BF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5A488-8657-81C4-26DA-FE09FF2FC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005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3D510-B571-2405-7137-9FF9BBAF1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AC6E1-CC27-DC23-0801-D57B3C1B2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928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B7C5D-1BE6-AA6C-7701-30CB6C17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84903-614C-3468-3A85-8692C518F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819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25B82-DC13-A577-C085-194BC9B1E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51A06-A022-3970-7FDD-85DABF838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21B35F-EC1E-4985-B89F-DEC53E779E4D}"/>
              </a:ext>
            </a:extLst>
          </p:cNvPr>
          <p:cNvSpPr/>
          <p:nvPr/>
        </p:nvSpPr>
        <p:spPr>
          <a:xfrm>
            <a:off x="602218" y="3805084"/>
            <a:ext cx="10987550" cy="2833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Trust God!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039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CA05-C882-2A4A-1CDC-077176935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7CCF7-5683-7C93-DC48-476A161C4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77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7B75C-7F28-6DAE-961F-B0A4C5BC8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EA8DD-F665-A7E2-5455-3D2478C96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352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D803C-0F1B-A2F9-704A-BB9779151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23566-A51D-FBE0-1084-C8759FE2B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055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BD0B-CC9A-1E6C-74FE-F83FA45E8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3BA90-0D23-ECE2-E9A1-DFA8BFD21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52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2C355-5615-B221-F85A-0F496826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1EE06-FF24-86CB-14E6-D0E61F43B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27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0BD0D-83DB-0B69-10C5-8C6782352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588BF-FB4D-A09C-E8E0-1057139EB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38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B45B4-32C4-A6B4-FA16-600FDDE90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0DF81-929E-2921-0C3E-D9329FA63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190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3</Words>
  <Application>Microsoft Office PowerPoint</Application>
  <PresentationFormat>Widescreen</PresentationFormat>
  <Paragraphs>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Aptos Display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Posey</dc:creator>
  <cp:lastModifiedBy>Mark Posey</cp:lastModifiedBy>
  <cp:revision>21</cp:revision>
  <dcterms:created xsi:type="dcterms:W3CDTF">2026-08-17T13:06:13Z</dcterms:created>
  <dcterms:modified xsi:type="dcterms:W3CDTF">2026-08-18T12:39:07Z</dcterms:modified>
</cp:coreProperties>
</file>