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8" r:id="rId3"/>
    <p:sldId id="257" r:id="rId4"/>
    <p:sldId id="259" r:id="rId5"/>
    <p:sldId id="261" r:id="rId6"/>
    <p:sldId id="265" r:id="rId7"/>
    <p:sldId id="264" r:id="rId8"/>
    <p:sldId id="263" r:id="rId9"/>
    <p:sldId id="262" r:id="rId10"/>
    <p:sldId id="25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68"/>
    <p:restoredTop sz="94613"/>
  </p:normalViewPr>
  <p:slideViewPr>
    <p:cSldViewPr snapToGrid="0">
      <p:cViewPr varScale="1">
        <p:scale>
          <a:sx n="109" d="100"/>
          <a:sy n="109" d="100"/>
        </p:scale>
        <p:origin x="208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4F1CB-E952-E4D3-A5C1-22E595CC66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D2A40-BBDF-51F1-73C5-FA9570147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90534-2806-D976-BE37-8A9DB9E8A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E449A3-C89F-E68C-5016-E74C98B7D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122C4-9752-DDB2-7553-A44FD847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5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56B87-664C-F354-CA70-88113F615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75B8D2-92DE-46DA-94F6-4B28388FB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9D3B3-1853-2245-14C3-145FC9C95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BD391-C072-79D6-448F-3E109AFD6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C612A3-090E-5D4D-E432-457303F4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5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B5D1FE-0756-C757-B5EB-AD53756A2D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455186-F19A-0BDD-5212-F4AD0CEEC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003CB-8934-DA36-AA39-2F36C5E1F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B8C23-8200-9F55-8E2B-6FDE176D0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1BFFC-62B3-6016-0613-88FEA6D9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7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FDA92-87CC-9CBA-D4E9-7ACA312B6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38472-323B-1BD5-BA40-F78852EC8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F0C65-EC16-D34C-312D-FFD3C50F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1A40-162B-6601-F704-A870866C1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5F43C-C343-25B9-725A-4BFFA59F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7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901CD-6F31-E6DB-D12B-5016D5634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B01FE-264C-38B3-7247-6F17FC951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C5B922-B34B-0ABB-2E14-E864648B3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D64841-D722-AE54-B355-7A80262CA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BF465-2E32-D17C-3455-639E637E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71D6D-7ACB-6ADC-4602-F9B210BEE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AE8B9-EA13-46A9-D899-A4FF0C3A5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F7E66E-BB98-A6FF-0F1A-5C0389505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97CF0-0BC4-E4E7-134B-EBECBEA9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BABA46-F836-1D1E-EF24-21E596D3B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DB88C-3173-BE69-DDD9-B81A56460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84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83C25-9409-CAF0-3340-B3C2B07E0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8FAFF-F80E-129A-A9DC-04408B10A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BD5DF-4988-9023-43B3-5A5343DC95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8CCEC-2600-24BC-225E-AF8D4014BC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C16C02-1F07-A9ED-6F94-9BAE455CE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577323-9E93-5579-4DF1-4C5352669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48CD8C-1994-7E40-369E-B7EE0FB13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7458DE-F26C-3DD1-FE90-38342FF3C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783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8EB64-9172-12F8-0E64-FB2B18088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3C5703-BCA8-96C2-4932-3D582121A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33977-948D-8B19-FE00-47D4ADF5E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0B1E89-35A9-083F-B1DD-8845F33B4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27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EE913E-EE1C-72E3-29F8-1EF96BC9E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982521-7093-0D7B-25B2-70F70D48C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0EF9C5-425E-91B6-DA25-0C4BBAE77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9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E2151-85A3-92F7-498B-6E3A38BF6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9B95F-7386-7774-5C9D-E09F64B4A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9E68D6-17D9-FF33-FEE8-63721B745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8FE26-84C2-5A16-103D-69C344CC9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7BBF68-7D55-D184-76B5-74C2CBBF9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5EAAF-1B6A-BFFC-5A3C-7FFB7ECE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9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62D8A-C38D-322E-D75A-41FE39AC2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C56ABB-8658-A7F8-0909-81FBB2CBD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2FB783-EE01-0785-1B43-F960ADEBE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68B358-67F9-F153-9651-1DC7C7007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897E02-1AB5-994A-681A-D8A98DC8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74E83-4F70-0217-2C25-06FC06014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9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B15DFF-3ACC-86E6-A3BB-671E2CBB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A1ECE-CB5D-0EF5-6A0B-9D39790C0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1D24B-FDD2-3137-1962-959CF6C0B5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EFE1CF-10F5-C943-BD9E-7EC7B3CFBD45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1442A-9868-6ADE-6CE7-54413A421E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F81294-CB1E-3632-D3BA-8A84A5DD6C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E14DE8-0B44-8445-B9D8-3A30168125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1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91153-1A22-E3C5-CD9E-8A5B5F779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24BC83-C123-873E-B743-65DD2DAEA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6087" y="1825625"/>
            <a:ext cx="7739826" cy="4351338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6E6F9694-411E-A979-6614-A7841E766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2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37BD2-0429-848C-0FE8-E0F293099B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EA759-FEFA-6A28-16D0-1D4B8E00D3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6FCCB-F1E5-ECC8-EE37-FE3D77EE7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0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88671-E5EC-85F5-3D4D-FDCE81DB8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7D5FDD2-C1EC-36C1-E31D-B762F0AB98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90120" y="0"/>
            <a:ext cx="127722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1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38438-6DE9-40BE-B133-799826FE0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5CACAE-1D3E-B067-02BC-C9A76C586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3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256B1-C307-98CF-31DA-7FBEDF4E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B6E868-AE0C-2443-8A47-8E94AC7F5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93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73068-6C55-9C15-3C31-C16928697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8BFE0AD-0D8B-1DFB-A1C4-06A9E46EC0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3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0362E-A7D4-2CC7-DFA9-E2AB1792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0E85C0-C416-E59E-6C16-B752F508FD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55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5FBBC-EC36-EAAF-7A15-F3501A95E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2C612-E000-3C86-2CE8-25F3796E0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19CCDED-22AF-1CD2-DA0B-8A8FBD060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4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B86B7-36CA-418F-650B-EA3094FE0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7DE880-F500-56B7-C620-B23DDB022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D5056-2B12-AA9C-EB43-55445DCA4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4DEBC75-2854-9E1C-4166-172027D40C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8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0</Words>
  <Application>Microsoft Macintosh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Rice</dc:creator>
  <cp:lastModifiedBy>William Rice</cp:lastModifiedBy>
  <cp:revision>2</cp:revision>
  <dcterms:created xsi:type="dcterms:W3CDTF">2026-07-25T01:42:39Z</dcterms:created>
  <dcterms:modified xsi:type="dcterms:W3CDTF">2026-08-17T14:11:58Z</dcterms:modified>
</cp:coreProperties>
</file>