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43"/>
  </p:normalViewPr>
  <p:slideViewPr>
    <p:cSldViewPr snapToGrid="0">
      <p:cViewPr varScale="1">
        <p:scale>
          <a:sx n="117" d="100"/>
          <a:sy n="117" d="100"/>
        </p:scale>
        <p:origin x="176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528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66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177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04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55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8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31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3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61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1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0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C1DFA-1456-0848-8201-D80F5B8A1409}" type="datetimeFigureOut">
              <a:rPr lang="en-US" smtClean="0"/>
              <a:t>8/17/26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84A1E2-E2A0-CC49-8DD6-88FE8D307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68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92C49B-DF20-DF29-7902-D70C385F2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666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342B-FD7A-7B50-8D14-2D7027ADF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8C64C3-3F46-E5AE-46E3-A71C1B0F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28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E47D0-E587-A211-838D-42DF8B014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ABD38B-6494-D2CB-9102-4BBC45F3D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30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829EC-08E3-57A0-8B75-719E6FF0F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42E1D64-F853-2965-43BA-F5CD2197A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523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69860-59B6-E1E7-2FFB-48445DF4B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5FD1B6-1B8C-CAB0-79C9-86C854A99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86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E601C-0096-9A84-DB3C-1DF27D560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A5A46B-E7E1-3475-F639-039A16A78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032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B4DE6-FA8F-A28B-9E5C-202B006AC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50624F-0B58-4742-D9C6-D5D31AE50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050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0FFD7-6B8A-4E48-094F-EA42E8A37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400EDD-33F0-3B7A-DBFF-ABB227EE0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37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E7C55C-D7AF-15F1-6767-6167066BC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2B312F-17FF-2BCB-AE6C-2FF97536B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855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F1BC-252E-3555-32D6-B0F617E13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54204B-4582-171D-DFF6-0CE75D8763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7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635D8-E666-3A11-070D-FD20D862A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1B90CE-5AD3-497A-703D-1AD730473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16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0455E-5087-A2B4-4F26-8F974294D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6DC774-7C93-7787-2DDD-299EEBA38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33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188C8-134C-BD3E-CF54-E4FB4A006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126167-E01E-21F1-1C83-F3A42324E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307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ABD85-950B-4B1C-1A3F-21A009454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901542-96FA-22E5-0CC5-7BD778297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87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E79E5-5BB4-C982-969E-02E17CB96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508FFC-8B87-6E54-6274-80224CAFE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459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3AF1B-D4CB-634B-F5EF-6C8CB2138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D14F6F-E778-FADD-864C-9645C02D7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547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Macintosh PowerPoint</Application>
  <PresentationFormat>On-screen Show (16:9)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Burleson</dc:creator>
  <cp:lastModifiedBy>Doug Burleson</cp:lastModifiedBy>
  <cp:revision>1</cp:revision>
  <dcterms:created xsi:type="dcterms:W3CDTF">2026-08-17T16:10:11Z</dcterms:created>
  <dcterms:modified xsi:type="dcterms:W3CDTF">2026-08-17T16:13:32Z</dcterms:modified>
</cp:coreProperties>
</file>