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302" r:id="rId4"/>
    <p:sldId id="305" r:id="rId5"/>
    <p:sldId id="307" r:id="rId6"/>
    <p:sldId id="309" r:id="rId7"/>
    <p:sldId id="311" r:id="rId8"/>
    <p:sldId id="310" r:id="rId9"/>
  </p:sldIdLst>
  <p:sldSz cx="12192000" cy="6858000"/>
  <p:notesSz cx="6858000" cy="9144000"/>
  <p:embeddedFontLs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Rockwell" panose="02060603020205020403" pitchFamily="18" charset="77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76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1E9A3-5E01-81B9-FF66-B002D7A2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A929-4CD0-FBB0-5EC1-0AF626D96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C451D-DF89-26E1-5802-04417B35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96DB-21AF-150C-3A12-A548E2F0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29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F1A35-E879-46B3-6BE7-1202A91B9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4506A-DC71-20E6-D6DA-3B18F723D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5BAA2-646C-FE76-B017-94350597C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11CED-2455-5457-A101-DB4A46170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0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529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God That You Can Defeat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God That You Can Violate Without Consequences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God That Is Too Holy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God That You Can Get Rid Of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Would I even make a “good </a:t>
            </a:r>
            <a:r>
              <a:rPr lang="en-US" sz="3600" dirty="0" err="1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Philisine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???”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460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 God That You Can Defeat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Their “trophy” had turned into a “terror”  – 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6:1-5</a:t>
            </a:r>
            <a:endParaRPr lang="en-US" sz="32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0" indent="-7429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AutoNum type="arabicPeriod" startAt="2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had been in Yahweh’s hand, not vice-versa!</a:t>
            </a:r>
          </a:p>
          <a:p>
            <a:pPr marL="971550" marR="0" indent="-7429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AutoNum type="arabicPeriod" startAt="2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Yahweh will be glorified, either by…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submission of His servants, or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destruction of His enemies  (Gal. 6:7-8)</a:t>
            </a: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63DE-07BA-CC4F-19A8-4FDE6ABF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2029F-1F79-896C-05B1-E5F97529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1E005-31B7-7C31-541A-6E2703B49AA2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 God That You Can Violate…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Acknowledgement of guilt  – 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6:4</a:t>
            </a:r>
            <a:endParaRPr lang="en-US" sz="36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Acknowledgement of God’s holiness  – 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6:7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we humble or harden ourselves???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6:6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can people be so stubborn???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6:1, 6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A God That Is Too Holy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God cannot be satisfied?!  (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6:13-15, 19-21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 The. 4:1-2)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Shifts the blame to God – Gen. 4:6-7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the easy choice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6:20-21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cf. Luke 5:8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desires holiness, not separation – 2 Cor. 6:17-18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454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 God That You Can Get Rid Of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Sin and error continued to plague the Philistines</a:t>
            </a:r>
          </a:p>
          <a:p>
            <a:pPr marL="925513" marR="0" indent="-696913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men of Beth-</a:t>
            </a:r>
            <a:r>
              <a:rPr lang="en-US" sz="3600" dirty="0" err="1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shemesh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needed obedience, not an “ark removal”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6:19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Num. 4:15, 20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Compare the example of Jonah – Jonah 1:1-3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C2796-FA55-9DDE-D18D-EBCC51E4C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D7C19-EA36-F7C5-ECB1-169DF7571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Misconceptions About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37CD60-F9FA-91FC-85F4-3F13E9260B6A}"/>
              </a:ext>
            </a:extLst>
          </p:cNvPr>
          <p:cNvSpPr txBox="1"/>
          <p:nvPr/>
        </p:nvSpPr>
        <p:spPr>
          <a:xfrm>
            <a:off x="277091" y="431338"/>
            <a:ext cx="11655829" cy="4351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Would I Even Make A “Good Philistine?”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5513" marR="0" indent="-696913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Do I understand the importance of not coming before God empty-handed?  (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6:3-4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Deut. 16:16)</a:t>
            </a:r>
          </a:p>
          <a:p>
            <a:pPr marL="925513" marR="0" indent="-696913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I understand the importance of actually making a sacrifice on behalf of God?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6:4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2 Sam. 24:24)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1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842</TotalTime>
  <Words>392</Words>
  <Application>Microsoft Macintosh PowerPoint</Application>
  <PresentationFormat>Widescreen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Bookman Old Style</vt:lpstr>
      <vt:lpstr>Calibri</vt:lpstr>
      <vt:lpstr>Wingdings</vt:lpstr>
      <vt:lpstr>Rockwell</vt:lpstr>
      <vt:lpstr>Aptos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33</cp:revision>
  <cp:lastPrinted>2026-08-04T18:58:45Z</cp:lastPrinted>
  <dcterms:created xsi:type="dcterms:W3CDTF">2021-01-14T22:05:54Z</dcterms:created>
  <dcterms:modified xsi:type="dcterms:W3CDTF">2026-08-07T22:14:30Z</dcterms:modified>
</cp:coreProperties>
</file>